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61" r:id="rId5"/>
    <p:sldId id="260" r:id="rId6"/>
    <p:sldId id="259"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7197">
          <p15:clr>
            <a:srgbClr val="A4A3A4"/>
          </p15:clr>
        </p15:guide>
        <p15:guide id="3" pos="483">
          <p15:clr>
            <a:srgbClr val="A4A3A4"/>
          </p15:clr>
        </p15:guide>
        <p15:guide id="4" pos="892">
          <p15:clr>
            <a:srgbClr val="A4A3A4"/>
          </p15:clr>
        </p15:guide>
        <p15:guide id="5" orient="horz" pos="867">
          <p15:clr>
            <a:srgbClr val="A4A3A4"/>
          </p15:clr>
        </p15:guide>
        <p15:guide id="6" orient="horz" pos="3453">
          <p15:clr>
            <a:srgbClr val="A4A3A4"/>
          </p15:clr>
        </p15:guide>
        <p15:guide id="7" pos="5654">
          <p15:clr>
            <a:srgbClr val="A4A3A4"/>
          </p15:clr>
        </p15:guide>
        <p15:guide id="8" pos="67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7B5D"/>
    <a:srgbClr val="333F50"/>
    <a:srgbClr val="DCC3A4"/>
    <a:srgbClr val="A66E5A"/>
    <a:srgbClr val="554D53"/>
    <a:srgbClr val="EEE1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8" d="100"/>
          <a:sy n="88" d="100"/>
        </p:scale>
        <p:origin x="222" y="66"/>
      </p:cViewPr>
      <p:guideLst>
        <p:guide orient="horz" pos="2160"/>
        <p:guide pos="7197"/>
        <p:guide pos="483"/>
        <p:guide pos="892"/>
        <p:guide orient="horz" pos="867"/>
        <p:guide orient="horz" pos="3453"/>
        <p:guide pos="5654"/>
        <p:guide pos="67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Pt>
            <c:idx val="0"/>
            <c:invertIfNegative val="0"/>
            <c:bubble3D val="0"/>
            <c:spPr>
              <a:blipFill>
                <a:blip xmlns:r="http://schemas.openxmlformats.org/officeDocument/2006/relationships" r:embed="rId3"/>
                <a:stretch>
                  <a:fillRect/>
                </a:stretch>
              </a:blipFill>
              <a:ln>
                <a:noFill/>
              </a:ln>
              <a:effectLst/>
            </c:spPr>
            <c:extLst>
              <c:ext xmlns:c16="http://schemas.microsoft.com/office/drawing/2014/chart" uri="{C3380CC4-5D6E-409C-BE32-E72D297353CC}">
                <c16:uniqueId val="{00000001-D950-4F3F-8C7D-D2C14A8B9E09}"/>
              </c:ext>
            </c:extLst>
          </c:dPt>
          <c:dPt>
            <c:idx val="1"/>
            <c:invertIfNegative val="0"/>
            <c:bubble3D val="0"/>
            <c:spPr>
              <a:blipFill>
                <a:blip xmlns:r="http://schemas.openxmlformats.org/officeDocument/2006/relationships" r:embed="rId4"/>
                <a:stretch>
                  <a:fillRect/>
                </a:stretch>
              </a:blipFill>
              <a:ln>
                <a:noFill/>
              </a:ln>
              <a:effectLst/>
            </c:spPr>
            <c:extLst>
              <c:ext xmlns:c16="http://schemas.microsoft.com/office/drawing/2014/chart" uri="{C3380CC4-5D6E-409C-BE32-E72D297353CC}">
                <c16:uniqueId val="{00000003-D950-4F3F-8C7D-D2C14A8B9E09}"/>
              </c:ext>
            </c:extLst>
          </c:dPt>
          <c:dPt>
            <c:idx val="2"/>
            <c:invertIfNegative val="0"/>
            <c:bubble3D val="0"/>
            <c:spPr>
              <a:blipFill>
                <a:blip xmlns:r="http://schemas.openxmlformats.org/officeDocument/2006/relationships" r:embed="rId5"/>
                <a:stretch>
                  <a:fillRect/>
                </a:stretch>
              </a:blipFill>
              <a:ln>
                <a:noFill/>
              </a:ln>
              <a:effectLst/>
            </c:spPr>
            <c:extLst>
              <c:ext xmlns:c16="http://schemas.microsoft.com/office/drawing/2014/chart" uri="{C3380CC4-5D6E-409C-BE32-E72D297353CC}">
                <c16:uniqueId val="{00000005-D950-4F3F-8C7D-D2C14A8B9E09}"/>
              </c:ext>
            </c:extLst>
          </c:dPt>
          <c:dPt>
            <c:idx val="3"/>
            <c:invertIfNegative val="0"/>
            <c:bubble3D val="0"/>
            <c:spPr>
              <a:blipFill>
                <a:blip xmlns:r="http://schemas.openxmlformats.org/officeDocument/2006/relationships" r:embed="rId6"/>
                <a:stretch>
                  <a:fillRect/>
                </a:stretch>
              </a:blipFill>
              <a:ln>
                <a:noFill/>
              </a:ln>
              <a:effectLst/>
            </c:spPr>
            <c:extLst>
              <c:ext xmlns:c16="http://schemas.microsoft.com/office/drawing/2014/chart" uri="{C3380CC4-5D6E-409C-BE32-E72D297353CC}">
                <c16:uniqueId val="{00000007-D950-4F3F-8C7D-D2C14A8B9E09}"/>
              </c:ext>
            </c:extLst>
          </c:dPt>
          <c:cat>
            <c:strRef>
              <c:f>Sheet1!$A$2:$A$5</c:f>
              <c:strCache>
                <c:ptCount val="4"/>
                <c:pt idx="0">
                  <c:v>金吒</c:v>
                </c:pt>
                <c:pt idx="1">
                  <c:v>木吒</c:v>
                </c:pt>
                <c:pt idx="2">
                  <c:v>哪吒</c:v>
                </c:pt>
                <c:pt idx="3">
                  <c:v>李狗蛋</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8-D950-4F3F-8C7D-D2C14A8B9E09}"/>
            </c:ext>
          </c:extLst>
        </c:ser>
        <c:dLbls>
          <c:showLegendKey val="0"/>
          <c:showVal val="0"/>
          <c:showCatName val="0"/>
          <c:showSerName val="0"/>
          <c:showPercent val="0"/>
          <c:showBubbleSize val="0"/>
        </c:dLbls>
        <c:gapWidth val="0"/>
        <c:overlap val="-27"/>
        <c:axId val="323372448"/>
        <c:axId val="323373008"/>
      </c:barChart>
      <c:catAx>
        <c:axId val="3233724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323373008"/>
        <c:crosses val="autoZero"/>
        <c:auto val="1"/>
        <c:lblAlgn val="ctr"/>
        <c:lblOffset val="100"/>
        <c:noMultiLvlLbl val="0"/>
      </c:catAx>
      <c:valAx>
        <c:axId val="323373008"/>
        <c:scaling>
          <c:orientation val="minMax"/>
        </c:scaling>
        <c:delete val="1"/>
        <c:axPos val="l"/>
        <c:numFmt formatCode="General" sourceLinked="1"/>
        <c:majorTickMark val="none"/>
        <c:minorTickMark val="none"/>
        <c:tickLblPos val="nextTo"/>
        <c:crossAx val="32337244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7">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138775-E144-4096-A700-AEF58783BF72}"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ECF572-1B27-47C4-811F-168DD2F56A8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txBody>
          <a:bodyPr wrap="square">
            <a:noAutofit/>
          </a:bodyPr>
          <a:lstStyle/>
          <a:p>
            <a:endParaRPr lang="zh-CN" altLang="en-US"/>
          </a:p>
        </p:txBody>
      </p:sp>
      <p:sp>
        <p:nvSpPr>
          <p:cNvPr id="5"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页7">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1"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页8">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封底">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6" name="图片占位符 11"/>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txBody>
          <a:bodyPr wrap="square">
            <a:noAutofit/>
          </a:bodyPr>
          <a:lstStyle/>
          <a:p>
            <a:endParaRPr lang="zh-CN" altLang="en-US"/>
          </a:p>
        </p:txBody>
      </p:sp>
      <p:sp>
        <p:nvSpPr>
          <p:cNvPr id="7"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txBody>
          <a:bodyPr wrap="square">
            <a:noAutofit/>
          </a:bodyPr>
          <a:lstStyle/>
          <a:p>
            <a:endParaRPr lang="zh-CN" altLang="en-US"/>
          </a:p>
        </p:txBody>
      </p:sp>
      <p:sp>
        <p:nvSpPr>
          <p:cNvPr id="5"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txBody>
          <a:bodyPr wrap="square">
            <a:noAutofit/>
          </a:bodyPr>
          <a:lstStyle/>
          <a:p>
            <a:endParaRPr lang="zh-CN" altLang="en-US"/>
          </a:p>
        </p:txBody>
      </p:sp>
      <p:sp>
        <p:nvSpPr>
          <p:cNvPr id="5"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页1">
    <p:bg>
      <p:bgPr>
        <a:gradFill>
          <a:gsLst>
            <a:gs pos="0">
              <a:schemeClr val="accent1">
                <a:lumMod val="5000"/>
                <a:lumOff val="95000"/>
              </a:schemeClr>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6" name="图片占位符 15"/>
          <p:cNvSpPr>
            <a:spLocks noGrp="1"/>
          </p:cNvSpPr>
          <p:nvPr>
            <p:ph type="pic" sz="quarter" idx="11"/>
          </p:nvPr>
        </p:nvSpPr>
        <p:spPr>
          <a:xfrm>
            <a:off x="6270832" y="3517488"/>
            <a:ext cx="4871884" cy="2750574"/>
          </a:xfrm>
          <a:custGeom>
            <a:avLst/>
            <a:gdLst>
              <a:gd name="connsiteX0" fmla="*/ 0 w 4871884"/>
              <a:gd name="connsiteY0" fmla="*/ 0 h 2750574"/>
              <a:gd name="connsiteX1" fmla="*/ 4871884 w 4871884"/>
              <a:gd name="connsiteY1" fmla="*/ 0 h 2750574"/>
              <a:gd name="connsiteX2" fmla="*/ 4871884 w 4871884"/>
              <a:gd name="connsiteY2" fmla="*/ 2750574 h 2750574"/>
              <a:gd name="connsiteX3" fmla="*/ 0 w 4871884"/>
              <a:gd name="connsiteY3" fmla="*/ 2750574 h 2750574"/>
            </a:gdLst>
            <a:ahLst/>
            <a:cxnLst>
              <a:cxn ang="0">
                <a:pos x="connsiteX0" y="connsiteY0"/>
              </a:cxn>
              <a:cxn ang="0">
                <a:pos x="connsiteX1" y="connsiteY1"/>
              </a:cxn>
              <a:cxn ang="0">
                <a:pos x="connsiteX2" y="connsiteY2"/>
              </a:cxn>
              <a:cxn ang="0">
                <a:pos x="connsiteX3" y="connsiteY3"/>
              </a:cxn>
            </a:cxnLst>
            <a:rect l="l" t="t" r="r" b="b"/>
            <a:pathLst>
              <a:path w="4871884" h="2750574">
                <a:moveTo>
                  <a:pt x="0" y="0"/>
                </a:moveTo>
                <a:lnTo>
                  <a:pt x="4871884" y="0"/>
                </a:lnTo>
                <a:lnTo>
                  <a:pt x="4871884" y="2750574"/>
                </a:lnTo>
                <a:lnTo>
                  <a:pt x="0" y="2750574"/>
                </a:lnTo>
                <a:close/>
              </a:path>
            </a:pathLst>
          </a:custGeom>
        </p:spPr>
        <p:txBody>
          <a:bodyPr wrap="square">
            <a:noAutofit/>
          </a:bodyPr>
          <a:lstStyle/>
          <a:p>
            <a:endParaRPr lang="zh-CN" altLang="en-US"/>
          </a:p>
        </p:txBody>
      </p:sp>
      <p:sp>
        <p:nvSpPr>
          <p:cNvPr id="11" name="图片占位符 10"/>
          <p:cNvSpPr>
            <a:spLocks noGrp="1"/>
          </p:cNvSpPr>
          <p:nvPr>
            <p:ph type="pic" sz="quarter" idx="10"/>
          </p:nvPr>
        </p:nvSpPr>
        <p:spPr>
          <a:xfrm>
            <a:off x="1055688" y="604686"/>
            <a:ext cx="4871884" cy="2750574"/>
          </a:xfrm>
          <a:custGeom>
            <a:avLst/>
            <a:gdLst>
              <a:gd name="connsiteX0" fmla="*/ 0 w 4871884"/>
              <a:gd name="connsiteY0" fmla="*/ 0 h 2750574"/>
              <a:gd name="connsiteX1" fmla="*/ 4871884 w 4871884"/>
              <a:gd name="connsiteY1" fmla="*/ 0 h 2750574"/>
              <a:gd name="connsiteX2" fmla="*/ 4871884 w 4871884"/>
              <a:gd name="connsiteY2" fmla="*/ 2750574 h 2750574"/>
              <a:gd name="connsiteX3" fmla="*/ 0 w 4871884"/>
              <a:gd name="connsiteY3" fmla="*/ 2750574 h 2750574"/>
            </a:gdLst>
            <a:ahLst/>
            <a:cxnLst>
              <a:cxn ang="0">
                <a:pos x="connsiteX0" y="connsiteY0"/>
              </a:cxn>
              <a:cxn ang="0">
                <a:pos x="connsiteX1" y="connsiteY1"/>
              </a:cxn>
              <a:cxn ang="0">
                <a:pos x="connsiteX2" y="connsiteY2"/>
              </a:cxn>
              <a:cxn ang="0">
                <a:pos x="connsiteX3" y="connsiteY3"/>
              </a:cxn>
            </a:cxnLst>
            <a:rect l="l" t="t" r="r" b="b"/>
            <a:pathLst>
              <a:path w="4871884" h="2750574">
                <a:moveTo>
                  <a:pt x="0" y="0"/>
                </a:moveTo>
                <a:lnTo>
                  <a:pt x="4871884" y="0"/>
                </a:lnTo>
                <a:lnTo>
                  <a:pt x="4871884" y="2750574"/>
                </a:lnTo>
                <a:lnTo>
                  <a:pt x="0" y="2750574"/>
                </a:lnTo>
                <a:close/>
              </a:path>
            </a:pathLst>
          </a:custGeom>
        </p:spPr>
        <p:txBody>
          <a:bodyPr wrap="square">
            <a:noAutofit/>
          </a:bodyPr>
          <a:lstStyle/>
          <a:p>
            <a:endParaRPr lang="zh-CN" altLang="en-US"/>
          </a:p>
        </p:txBody>
      </p:sp>
      <p:sp>
        <p:nvSpPr>
          <p:cNvPr id="6"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页2">
    <p:bg>
      <p:bgPr>
        <a:gradFill>
          <a:gsLst>
            <a:gs pos="0">
              <a:schemeClr val="accent1">
                <a:lumMod val="5000"/>
                <a:lumOff val="95000"/>
              </a:schemeClr>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图片占位符 13"/>
          <p:cNvSpPr>
            <a:spLocks noGrp="1"/>
          </p:cNvSpPr>
          <p:nvPr>
            <p:ph type="pic" sz="quarter" idx="10"/>
          </p:nvPr>
        </p:nvSpPr>
        <p:spPr>
          <a:xfrm>
            <a:off x="1563330" y="1091383"/>
            <a:ext cx="1415846" cy="1415846"/>
          </a:xfrm>
          <a:custGeom>
            <a:avLst/>
            <a:gdLst>
              <a:gd name="connsiteX0" fmla="*/ 0 w 1415846"/>
              <a:gd name="connsiteY0" fmla="*/ 0 h 1415846"/>
              <a:gd name="connsiteX1" fmla="*/ 1415846 w 1415846"/>
              <a:gd name="connsiteY1" fmla="*/ 0 h 1415846"/>
              <a:gd name="connsiteX2" fmla="*/ 1415846 w 1415846"/>
              <a:gd name="connsiteY2" fmla="*/ 1415846 h 1415846"/>
              <a:gd name="connsiteX3" fmla="*/ 0 w 1415846"/>
              <a:gd name="connsiteY3" fmla="*/ 1415846 h 1415846"/>
            </a:gdLst>
            <a:ahLst/>
            <a:cxnLst>
              <a:cxn ang="0">
                <a:pos x="connsiteX0" y="connsiteY0"/>
              </a:cxn>
              <a:cxn ang="0">
                <a:pos x="connsiteX1" y="connsiteY1"/>
              </a:cxn>
              <a:cxn ang="0">
                <a:pos x="connsiteX2" y="connsiteY2"/>
              </a:cxn>
              <a:cxn ang="0">
                <a:pos x="connsiteX3" y="connsiteY3"/>
              </a:cxn>
            </a:cxnLst>
            <a:rect l="l" t="t" r="r" b="b"/>
            <a:pathLst>
              <a:path w="1415846" h="1415846">
                <a:moveTo>
                  <a:pt x="0" y="0"/>
                </a:moveTo>
                <a:lnTo>
                  <a:pt x="1415846" y="0"/>
                </a:lnTo>
                <a:lnTo>
                  <a:pt x="1415846" y="1415846"/>
                </a:lnTo>
                <a:lnTo>
                  <a:pt x="0" y="1415846"/>
                </a:lnTo>
                <a:close/>
              </a:path>
            </a:pathLst>
          </a:custGeom>
          <a:ln>
            <a:solidFill>
              <a:srgbClr val="DCC3A4"/>
            </a:solidFill>
          </a:ln>
        </p:spPr>
        <p:txBody>
          <a:bodyPr wrap="square">
            <a:noAutofit/>
          </a:bodyPr>
          <a:lstStyle/>
          <a:p>
            <a:endParaRPr lang="zh-CN" altLang="en-US"/>
          </a:p>
        </p:txBody>
      </p:sp>
      <p:sp>
        <p:nvSpPr>
          <p:cNvPr id="15" name="图片占位符 14"/>
          <p:cNvSpPr>
            <a:spLocks noGrp="1"/>
          </p:cNvSpPr>
          <p:nvPr>
            <p:ph type="pic" sz="quarter" idx="11"/>
          </p:nvPr>
        </p:nvSpPr>
        <p:spPr>
          <a:xfrm>
            <a:off x="1563330" y="2728453"/>
            <a:ext cx="1415846" cy="1415846"/>
          </a:xfrm>
          <a:custGeom>
            <a:avLst/>
            <a:gdLst>
              <a:gd name="connsiteX0" fmla="*/ 0 w 1415846"/>
              <a:gd name="connsiteY0" fmla="*/ 0 h 1415846"/>
              <a:gd name="connsiteX1" fmla="*/ 1415846 w 1415846"/>
              <a:gd name="connsiteY1" fmla="*/ 0 h 1415846"/>
              <a:gd name="connsiteX2" fmla="*/ 1415846 w 1415846"/>
              <a:gd name="connsiteY2" fmla="*/ 1415846 h 1415846"/>
              <a:gd name="connsiteX3" fmla="*/ 0 w 1415846"/>
              <a:gd name="connsiteY3" fmla="*/ 1415846 h 1415846"/>
            </a:gdLst>
            <a:ahLst/>
            <a:cxnLst>
              <a:cxn ang="0">
                <a:pos x="connsiteX0" y="connsiteY0"/>
              </a:cxn>
              <a:cxn ang="0">
                <a:pos x="connsiteX1" y="connsiteY1"/>
              </a:cxn>
              <a:cxn ang="0">
                <a:pos x="connsiteX2" y="connsiteY2"/>
              </a:cxn>
              <a:cxn ang="0">
                <a:pos x="connsiteX3" y="connsiteY3"/>
              </a:cxn>
            </a:cxnLst>
            <a:rect l="l" t="t" r="r" b="b"/>
            <a:pathLst>
              <a:path w="1415846" h="1415846">
                <a:moveTo>
                  <a:pt x="0" y="0"/>
                </a:moveTo>
                <a:lnTo>
                  <a:pt x="1415846" y="0"/>
                </a:lnTo>
                <a:lnTo>
                  <a:pt x="1415846" y="1415846"/>
                </a:lnTo>
                <a:lnTo>
                  <a:pt x="0" y="1415846"/>
                </a:lnTo>
                <a:close/>
              </a:path>
            </a:pathLst>
          </a:custGeom>
          <a:ln>
            <a:solidFill>
              <a:srgbClr val="DCC3A4"/>
            </a:solidFill>
          </a:ln>
        </p:spPr>
        <p:txBody>
          <a:bodyPr wrap="square">
            <a:noAutofit/>
          </a:bodyPr>
          <a:lstStyle/>
          <a:p>
            <a:endParaRPr lang="zh-CN" altLang="en-US"/>
          </a:p>
        </p:txBody>
      </p:sp>
      <p:sp>
        <p:nvSpPr>
          <p:cNvPr id="16" name="图片占位符 15"/>
          <p:cNvSpPr>
            <a:spLocks noGrp="1"/>
          </p:cNvSpPr>
          <p:nvPr>
            <p:ph type="pic" sz="quarter" idx="12"/>
          </p:nvPr>
        </p:nvSpPr>
        <p:spPr>
          <a:xfrm>
            <a:off x="1563330" y="4365523"/>
            <a:ext cx="1415846" cy="1415846"/>
          </a:xfrm>
          <a:custGeom>
            <a:avLst/>
            <a:gdLst>
              <a:gd name="connsiteX0" fmla="*/ 0 w 1415846"/>
              <a:gd name="connsiteY0" fmla="*/ 0 h 1415846"/>
              <a:gd name="connsiteX1" fmla="*/ 1415846 w 1415846"/>
              <a:gd name="connsiteY1" fmla="*/ 0 h 1415846"/>
              <a:gd name="connsiteX2" fmla="*/ 1415846 w 1415846"/>
              <a:gd name="connsiteY2" fmla="*/ 1415846 h 1415846"/>
              <a:gd name="connsiteX3" fmla="*/ 0 w 1415846"/>
              <a:gd name="connsiteY3" fmla="*/ 1415846 h 1415846"/>
            </a:gdLst>
            <a:ahLst/>
            <a:cxnLst>
              <a:cxn ang="0">
                <a:pos x="connsiteX0" y="connsiteY0"/>
              </a:cxn>
              <a:cxn ang="0">
                <a:pos x="connsiteX1" y="connsiteY1"/>
              </a:cxn>
              <a:cxn ang="0">
                <a:pos x="connsiteX2" y="connsiteY2"/>
              </a:cxn>
              <a:cxn ang="0">
                <a:pos x="connsiteX3" y="connsiteY3"/>
              </a:cxn>
            </a:cxnLst>
            <a:rect l="l" t="t" r="r" b="b"/>
            <a:pathLst>
              <a:path w="1415846" h="1415846">
                <a:moveTo>
                  <a:pt x="0" y="0"/>
                </a:moveTo>
                <a:lnTo>
                  <a:pt x="1415846" y="0"/>
                </a:lnTo>
                <a:lnTo>
                  <a:pt x="1415846" y="1415846"/>
                </a:lnTo>
                <a:lnTo>
                  <a:pt x="0" y="1415846"/>
                </a:lnTo>
                <a:close/>
              </a:path>
            </a:pathLst>
          </a:custGeom>
          <a:ln>
            <a:solidFill>
              <a:srgbClr val="DCC3A4"/>
            </a:solidFill>
          </a:ln>
        </p:spPr>
        <p:txBody>
          <a:bodyPr wrap="square">
            <a:noAutofit/>
          </a:bodyPr>
          <a:lstStyle/>
          <a:p>
            <a:endParaRPr lang="zh-CN" altLang="en-US"/>
          </a:p>
        </p:txBody>
      </p:sp>
      <p:sp>
        <p:nvSpPr>
          <p:cNvPr id="7"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页3">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5"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页4">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1" name="图片占位符 10"/>
          <p:cNvSpPr>
            <a:spLocks noGrp="1"/>
          </p:cNvSpPr>
          <p:nvPr>
            <p:ph type="pic" sz="quarter" idx="11"/>
          </p:nvPr>
        </p:nvSpPr>
        <p:spPr>
          <a:xfrm>
            <a:off x="9276741" y="1460095"/>
            <a:ext cx="1563330" cy="1562662"/>
          </a:xfrm>
          <a:custGeom>
            <a:avLst/>
            <a:gdLst>
              <a:gd name="connsiteX0" fmla="*/ 781665 w 1563330"/>
              <a:gd name="connsiteY0" fmla="*/ 0 h 1562662"/>
              <a:gd name="connsiteX1" fmla="*/ 1563330 w 1563330"/>
              <a:gd name="connsiteY1" fmla="*/ 781665 h 1562662"/>
              <a:gd name="connsiteX2" fmla="*/ 861586 w 1563330"/>
              <a:gd name="connsiteY2" fmla="*/ 1559294 h 1562662"/>
              <a:gd name="connsiteX3" fmla="*/ 794894 w 1563330"/>
              <a:gd name="connsiteY3" fmla="*/ 1562662 h 1562662"/>
              <a:gd name="connsiteX4" fmla="*/ 768436 w 1563330"/>
              <a:gd name="connsiteY4" fmla="*/ 1562662 h 1562662"/>
              <a:gd name="connsiteX5" fmla="*/ 701744 w 1563330"/>
              <a:gd name="connsiteY5" fmla="*/ 1559294 h 1562662"/>
              <a:gd name="connsiteX6" fmla="*/ 0 w 1563330"/>
              <a:gd name="connsiteY6" fmla="*/ 781665 h 1562662"/>
              <a:gd name="connsiteX7" fmla="*/ 781665 w 1563330"/>
              <a:gd name="connsiteY7" fmla="*/ 0 h 1562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3330" h="1562662">
                <a:moveTo>
                  <a:pt x="781665" y="0"/>
                </a:moveTo>
                <a:cubicBezTo>
                  <a:pt x="1213367" y="0"/>
                  <a:pt x="1563330" y="349963"/>
                  <a:pt x="1563330" y="781665"/>
                </a:cubicBezTo>
                <a:cubicBezTo>
                  <a:pt x="1563330" y="1186386"/>
                  <a:pt x="1255745" y="1519265"/>
                  <a:pt x="861586" y="1559294"/>
                </a:cubicBezTo>
                <a:lnTo>
                  <a:pt x="794894" y="1562662"/>
                </a:lnTo>
                <a:lnTo>
                  <a:pt x="768436" y="1562662"/>
                </a:lnTo>
                <a:lnTo>
                  <a:pt x="701744" y="1559294"/>
                </a:lnTo>
                <a:cubicBezTo>
                  <a:pt x="307585" y="1519265"/>
                  <a:pt x="0" y="1186386"/>
                  <a:pt x="0" y="781665"/>
                </a:cubicBezTo>
                <a:cubicBezTo>
                  <a:pt x="0" y="349963"/>
                  <a:pt x="349963" y="0"/>
                  <a:pt x="781665" y="0"/>
                </a:cubicBezTo>
                <a:close/>
              </a:path>
            </a:pathLst>
          </a:custGeom>
          <a:ln w="19050">
            <a:solidFill>
              <a:srgbClr val="DCC3A4"/>
            </a:solidFill>
          </a:ln>
        </p:spPr>
        <p:txBody>
          <a:bodyPr wrap="square">
            <a:noAutofit/>
          </a:bodyPr>
          <a:lstStyle/>
          <a:p>
            <a:endParaRPr lang="zh-CN" altLang="en-US" dirty="0"/>
          </a:p>
        </p:txBody>
      </p:sp>
      <p:sp>
        <p:nvSpPr>
          <p:cNvPr id="8" name="图片占位符 7"/>
          <p:cNvSpPr>
            <a:spLocks noGrp="1"/>
          </p:cNvSpPr>
          <p:nvPr>
            <p:ph type="pic" sz="quarter" idx="10"/>
          </p:nvPr>
        </p:nvSpPr>
        <p:spPr>
          <a:xfrm>
            <a:off x="1371601" y="1460658"/>
            <a:ext cx="1563330" cy="1562100"/>
          </a:xfrm>
          <a:custGeom>
            <a:avLst/>
            <a:gdLst>
              <a:gd name="connsiteX0" fmla="*/ 770516 w 1563330"/>
              <a:gd name="connsiteY0" fmla="*/ 0 h 1562100"/>
              <a:gd name="connsiteX1" fmla="*/ 792815 w 1563330"/>
              <a:gd name="connsiteY1" fmla="*/ 0 h 1562100"/>
              <a:gd name="connsiteX2" fmla="*/ 861586 w 1563330"/>
              <a:gd name="connsiteY2" fmla="*/ 3473 h 1562100"/>
              <a:gd name="connsiteX3" fmla="*/ 1563330 w 1563330"/>
              <a:gd name="connsiteY3" fmla="*/ 781102 h 1562100"/>
              <a:gd name="connsiteX4" fmla="*/ 861586 w 1563330"/>
              <a:gd name="connsiteY4" fmla="*/ 1558731 h 1562100"/>
              <a:gd name="connsiteX5" fmla="*/ 794874 w 1563330"/>
              <a:gd name="connsiteY5" fmla="*/ 1562100 h 1562100"/>
              <a:gd name="connsiteX6" fmla="*/ 768456 w 1563330"/>
              <a:gd name="connsiteY6" fmla="*/ 1562100 h 1562100"/>
              <a:gd name="connsiteX7" fmla="*/ 701744 w 1563330"/>
              <a:gd name="connsiteY7" fmla="*/ 1558731 h 1562100"/>
              <a:gd name="connsiteX8" fmla="*/ 0 w 1563330"/>
              <a:gd name="connsiteY8" fmla="*/ 781102 h 1562100"/>
              <a:gd name="connsiteX9" fmla="*/ 701744 w 1563330"/>
              <a:gd name="connsiteY9" fmla="*/ 3473 h 156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3330" h="1562100">
                <a:moveTo>
                  <a:pt x="770516" y="0"/>
                </a:moveTo>
                <a:lnTo>
                  <a:pt x="792815" y="0"/>
                </a:lnTo>
                <a:lnTo>
                  <a:pt x="861586" y="3473"/>
                </a:lnTo>
                <a:cubicBezTo>
                  <a:pt x="1255745" y="43502"/>
                  <a:pt x="1563330" y="376381"/>
                  <a:pt x="1563330" y="781102"/>
                </a:cubicBezTo>
                <a:cubicBezTo>
                  <a:pt x="1563330" y="1185823"/>
                  <a:pt x="1255745" y="1518702"/>
                  <a:pt x="861586" y="1558731"/>
                </a:cubicBezTo>
                <a:lnTo>
                  <a:pt x="794874" y="1562100"/>
                </a:lnTo>
                <a:lnTo>
                  <a:pt x="768456" y="1562100"/>
                </a:lnTo>
                <a:lnTo>
                  <a:pt x="701744" y="1558731"/>
                </a:lnTo>
                <a:cubicBezTo>
                  <a:pt x="307585" y="1518702"/>
                  <a:pt x="0" y="1185823"/>
                  <a:pt x="0" y="781102"/>
                </a:cubicBezTo>
                <a:cubicBezTo>
                  <a:pt x="0" y="376381"/>
                  <a:pt x="307585" y="43502"/>
                  <a:pt x="701744" y="3473"/>
                </a:cubicBezTo>
                <a:close/>
              </a:path>
            </a:pathLst>
          </a:custGeom>
          <a:ln w="19050">
            <a:solidFill>
              <a:srgbClr val="DCC3A4"/>
            </a:solidFill>
          </a:ln>
        </p:spPr>
        <p:txBody>
          <a:bodyPr wrap="square">
            <a:noAutofit/>
          </a:bodyPr>
          <a:lstStyle/>
          <a:p>
            <a:endParaRPr lang="zh-CN" altLang="en-US"/>
          </a:p>
        </p:txBody>
      </p:sp>
      <p:sp>
        <p:nvSpPr>
          <p:cNvPr id="12" name="图片占位符 11"/>
          <p:cNvSpPr>
            <a:spLocks noGrp="1"/>
          </p:cNvSpPr>
          <p:nvPr>
            <p:ph type="pic" sz="quarter" idx="12"/>
          </p:nvPr>
        </p:nvSpPr>
        <p:spPr>
          <a:xfrm>
            <a:off x="4006648" y="1460658"/>
            <a:ext cx="1563330" cy="1562100"/>
          </a:xfrm>
          <a:custGeom>
            <a:avLst/>
            <a:gdLst>
              <a:gd name="connsiteX0" fmla="*/ 770516 w 1563330"/>
              <a:gd name="connsiteY0" fmla="*/ 0 h 1562100"/>
              <a:gd name="connsiteX1" fmla="*/ 792815 w 1563330"/>
              <a:gd name="connsiteY1" fmla="*/ 0 h 1562100"/>
              <a:gd name="connsiteX2" fmla="*/ 861586 w 1563330"/>
              <a:gd name="connsiteY2" fmla="*/ 3473 h 1562100"/>
              <a:gd name="connsiteX3" fmla="*/ 1563330 w 1563330"/>
              <a:gd name="connsiteY3" fmla="*/ 781102 h 1562100"/>
              <a:gd name="connsiteX4" fmla="*/ 861586 w 1563330"/>
              <a:gd name="connsiteY4" fmla="*/ 1558731 h 1562100"/>
              <a:gd name="connsiteX5" fmla="*/ 794874 w 1563330"/>
              <a:gd name="connsiteY5" fmla="*/ 1562100 h 1562100"/>
              <a:gd name="connsiteX6" fmla="*/ 768456 w 1563330"/>
              <a:gd name="connsiteY6" fmla="*/ 1562100 h 1562100"/>
              <a:gd name="connsiteX7" fmla="*/ 701744 w 1563330"/>
              <a:gd name="connsiteY7" fmla="*/ 1558731 h 1562100"/>
              <a:gd name="connsiteX8" fmla="*/ 0 w 1563330"/>
              <a:gd name="connsiteY8" fmla="*/ 781102 h 1562100"/>
              <a:gd name="connsiteX9" fmla="*/ 701744 w 1563330"/>
              <a:gd name="connsiteY9" fmla="*/ 3473 h 156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3330" h="1562100">
                <a:moveTo>
                  <a:pt x="770516" y="0"/>
                </a:moveTo>
                <a:lnTo>
                  <a:pt x="792815" y="0"/>
                </a:lnTo>
                <a:lnTo>
                  <a:pt x="861586" y="3473"/>
                </a:lnTo>
                <a:cubicBezTo>
                  <a:pt x="1255745" y="43502"/>
                  <a:pt x="1563330" y="376381"/>
                  <a:pt x="1563330" y="781102"/>
                </a:cubicBezTo>
                <a:cubicBezTo>
                  <a:pt x="1563330" y="1185823"/>
                  <a:pt x="1255745" y="1518702"/>
                  <a:pt x="861586" y="1558731"/>
                </a:cubicBezTo>
                <a:lnTo>
                  <a:pt x="794874" y="1562100"/>
                </a:lnTo>
                <a:lnTo>
                  <a:pt x="768456" y="1562100"/>
                </a:lnTo>
                <a:lnTo>
                  <a:pt x="701744" y="1558731"/>
                </a:lnTo>
                <a:cubicBezTo>
                  <a:pt x="307585" y="1518702"/>
                  <a:pt x="0" y="1185823"/>
                  <a:pt x="0" y="781102"/>
                </a:cubicBezTo>
                <a:cubicBezTo>
                  <a:pt x="0" y="376381"/>
                  <a:pt x="307585" y="43502"/>
                  <a:pt x="701744" y="3473"/>
                </a:cubicBezTo>
                <a:close/>
              </a:path>
            </a:pathLst>
          </a:custGeom>
          <a:ln w="19050">
            <a:solidFill>
              <a:srgbClr val="DCC3A4"/>
            </a:solidFill>
          </a:ln>
        </p:spPr>
        <p:txBody>
          <a:bodyPr wrap="square">
            <a:noAutofit/>
          </a:bodyPr>
          <a:lstStyle/>
          <a:p>
            <a:endParaRPr lang="zh-CN" altLang="en-US"/>
          </a:p>
        </p:txBody>
      </p:sp>
      <p:sp>
        <p:nvSpPr>
          <p:cNvPr id="13" name="图片占位符 12"/>
          <p:cNvSpPr>
            <a:spLocks noGrp="1"/>
          </p:cNvSpPr>
          <p:nvPr>
            <p:ph type="pic" sz="quarter" idx="13"/>
          </p:nvPr>
        </p:nvSpPr>
        <p:spPr>
          <a:xfrm>
            <a:off x="6641695" y="1460658"/>
            <a:ext cx="1563330" cy="1562100"/>
          </a:xfrm>
          <a:custGeom>
            <a:avLst/>
            <a:gdLst>
              <a:gd name="connsiteX0" fmla="*/ 770516 w 1563330"/>
              <a:gd name="connsiteY0" fmla="*/ 0 h 1562100"/>
              <a:gd name="connsiteX1" fmla="*/ 792815 w 1563330"/>
              <a:gd name="connsiteY1" fmla="*/ 0 h 1562100"/>
              <a:gd name="connsiteX2" fmla="*/ 861586 w 1563330"/>
              <a:gd name="connsiteY2" fmla="*/ 3473 h 1562100"/>
              <a:gd name="connsiteX3" fmla="*/ 1563330 w 1563330"/>
              <a:gd name="connsiteY3" fmla="*/ 781102 h 1562100"/>
              <a:gd name="connsiteX4" fmla="*/ 861586 w 1563330"/>
              <a:gd name="connsiteY4" fmla="*/ 1558731 h 1562100"/>
              <a:gd name="connsiteX5" fmla="*/ 794874 w 1563330"/>
              <a:gd name="connsiteY5" fmla="*/ 1562100 h 1562100"/>
              <a:gd name="connsiteX6" fmla="*/ 768456 w 1563330"/>
              <a:gd name="connsiteY6" fmla="*/ 1562100 h 1562100"/>
              <a:gd name="connsiteX7" fmla="*/ 701744 w 1563330"/>
              <a:gd name="connsiteY7" fmla="*/ 1558731 h 1562100"/>
              <a:gd name="connsiteX8" fmla="*/ 0 w 1563330"/>
              <a:gd name="connsiteY8" fmla="*/ 781102 h 1562100"/>
              <a:gd name="connsiteX9" fmla="*/ 701744 w 1563330"/>
              <a:gd name="connsiteY9" fmla="*/ 3473 h 156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3330" h="1562100">
                <a:moveTo>
                  <a:pt x="770516" y="0"/>
                </a:moveTo>
                <a:lnTo>
                  <a:pt x="792815" y="0"/>
                </a:lnTo>
                <a:lnTo>
                  <a:pt x="861586" y="3473"/>
                </a:lnTo>
                <a:cubicBezTo>
                  <a:pt x="1255745" y="43502"/>
                  <a:pt x="1563330" y="376381"/>
                  <a:pt x="1563330" y="781102"/>
                </a:cubicBezTo>
                <a:cubicBezTo>
                  <a:pt x="1563330" y="1185823"/>
                  <a:pt x="1255745" y="1518702"/>
                  <a:pt x="861586" y="1558731"/>
                </a:cubicBezTo>
                <a:lnTo>
                  <a:pt x="794874" y="1562100"/>
                </a:lnTo>
                <a:lnTo>
                  <a:pt x="768456" y="1562100"/>
                </a:lnTo>
                <a:lnTo>
                  <a:pt x="701744" y="1558731"/>
                </a:lnTo>
                <a:cubicBezTo>
                  <a:pt x="307585" y="1518702"/>
                  <a:pt x="0" y="1185823"/>
                  <a:pt x="0" y="781102"/>
                </a:cubicBezTo>
                <a:cubicBezTo>
                  <a:pt x="0" y="376381"/>
                  <a:pt x="307585" y="43502"/>
                  <a:pt x="701744" y="3473"/>
                </a:cubicBezTo>
                <a:close/>
              </a:path>
            </a:pathLst>
          </a:custGeom>
          <a:ln w="19050">
            <a:solidFill>
              <a:srgbClr val="DCC3A4"/>
            </a:solidFill>
          </a:ln>
        </p:spPr>
        <p:txBody>
          <a:bodyPr wrap="square">
            <a:noAutofit/>
          </a:bodyPr>
          <a:lstStyle/>
          <a:p>
            <a:endParaRPr lang="zh-CN" altLang="en-US"/>
          </a:p>
        </p:txBody>
      </p:sp>
      <p:sp>
        <p:nvSpPr>
          <p:cNvPr id="9"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页5">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内页6">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25231-9AC3-4729-8CC6-AEF8F9D97A09}"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95027-8C00-4DC6-8952-62BBE436DBD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占位符 19"/>
          <p:cNvPicPr>
            <a:picLocks noGrp="1" noChangeAspect="1"/>
          </p:cNvPicPr>
          <p:nvPr>
            <p:ph type="pic" sz="quarter" idx="10"/>
          </p:nvPr>
        </p:nvPicPr>
        <p:blipFill>
          <a:blip r:embed="rId2" cstate="email"/>
          <a:srcRect/>
          <a:stretch>
            <a:fillRect/>
          </a:stretch>
        </p:blipFill>
        <p:spPr/>
      </p:pic>
      <p:grpSp>
        <p:nvGrpSpPr>
          <p:cNvPr id="31" name="组合 30"/>
          <p:cNvGrpSpPr/>
          <p:nvPr/>
        </p:nvGrpSpPr>
        <p:grpSpPr>
          <a:xfrm>
            <a:off x="1" y="0"/>
            <a:ext cx="8710862" cy="6986336"/>
            <a:chOff x="1" y="0"/>
            <a:chExt cx="8710862" cy="6986336"/>
          </a:xfrm>
        </p:grpSpPr>
        <p:sp>
          <p:nvSpPr>
            <p:cNvPr id="23" name="任意多边形 22"/>
            <p:cNvSpPr/>
            <p:nvPr/>
          </p:nvSpPr>
          <p:spPr>
            <a:xfrm>
              <a:off x="1" y="0"/>
              <a:ext cx="8449973" cy="6858000"/>
            </a:xfrm>
            <a:custGeom>
              <a:avLst/>
              <a:gdLst>
                <a:gd name="connsiteX0" fmla="*/ 0 w 8449973"/>
                <a:gd name="connsiteY0" fmla="*/ 0 h 6858000"/>
                <a:gd name="connsiteX1" fmla="*/ 6092632 w 8449973"/>
                <a:gd name="connsiteY1" fmla="*/ 0 h 6858000"/>
                <a:gd name="connsiteX2" fmla="*/ 8449973 w 8449973"/>
                <a:gd name="connsiteY2" fmla="*/ 4304051 h 6858000"/>
                <a:gd name="connsiteX3" fmla="*/ 3786954 w 8449973"/>
                <a:gd name="connsiteY3" fmla="*/ 6858000 h 6858000"/>
                <a:gd name="connsiteX4" fmla="*/ 0 w 8449973"/>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49973" h="6858000">
                  <a:moveTo>
                    <a:pt x="0" y="0"/>
                  </a:moveTo>
                  <a:lnTo>
                    <a:pt x="6092632" y="0"/>
                  </a:lnTo>
                  <a:lnTo>
                    <a:pt x="8449973" y="4304051"/>
                  </a:lnTo>
                  <a:lnTo>
                    <a:pt x="3786954" y="6858000"/>
                  </a:lnTo>
                  <a:lnTo>
                    <a:pt x="0" y="685800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3994484" y="0"/>
              <a:ext cx="4716379" cy="6986336"/>
              <a:chOff x="3994484" y="0"/>
              <a:chExt cx="4716379" cy="6986336"/>
            </a:xfrm>
          </p:grpSpPr>
          <p:cxnSp>
            <p:nvCxnSpPr>
              <p:cNvPr id="25" name="直接连接符 24"/>
              <p:cNvCxnSpPr/>
              <p:nvPr/>
            </p:nvCxnSpPr>
            <p:spPr>
              <a:xfrm>
                <a:off x="6309310" y="0"/>
                <a:ext cx="2396064" cy="43955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3994484" y="4395536"/>
                <a:ext cx="4716379" cy="2590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2" name="文本框 31"/>
          <p:cNvSpPr txBox="1"/>
          <p:nvPr/>
        </p:nvSpPr>
        <p:spPr>
          <a:xfrm>
            <a:off x="601098" y="1268488"/>
            <a:ext cx="2011680" cy="1198880"/>
          </a:xfrm>
          <a:prstGeom prst="rect">
            <a:avLst/>
          </a:prstGeom>
          <a:noFill/>
        </p:spPr>
        <p:txBody>
          <a:bodyPr wrap="none" rtlCol="0">
            <a:spAutoFit/>
          </a:bodyPr>
          <a:lstStyle/>
          <a:p>
            <a:r>
              <a:rPr lang="en-US" altLang="zh-CN" sz="7200" dirty="0">
                <a:solidFill>
                  <a:schemeClr val="bg1"/>
                </a:solidFill>
                <a:latin typeface="方正兰亭纤黑_GBK" panose="02000000000000000000" pitchFamily="2" charset="-122"/>
                <a:ea typeface="方正兰亭纤黑_GBK" panose="02000000000000000000" pitchFamily="2" charset="-122"/>
              </a:rPr>
              <a:t>2020</a:t>
            </a:r>
            <a:endParaRPr lang="zh-CN" altLang="en-US" sz="7200" dirty="0">
              <a:solidFill>
                <a:schemeClr val="bg1"/>
              </a:solidFill>
              <a:latin typeface="方正兰亭纤黑_GBK" panose="02000000000000000000" pitchFamily="2" charset="-122"/>
              <a:ea typeface="方正兰亭纤黑_GBK" panose="02000000000000000000" pitchFamily="2" charset="-122"/>
            </a:endParaRPr>
          </a:p>
        </p:txBody>
      </p:sp>
      <p:sp>
        <p:nvSpPr>
          <p:cNvPr id="33" name="文本框 32"/>
          <p:cNvSpPr txBox="1"/>
          <p:nvPr/>
        </p:nvSpPr>
        <p:spPr>
          <a:xfrm>
            <a:off x="601098" y="2688444"/>
            <a:ext cx="7069564" cy="1107996"/>
          </a:xfrm>
          <a:prstGeom prst="rect">
            <a:avLst/>
          </a:prstGeom>
          <a:noFill/>
        </p:spPr>
        <p:txBody>
          <a:bodyPr wrap="none" rtlCol="0">
            <a:spAutoFit/>
          </a:bodyPr>
          <a:lstStyle/>
          <a:p>
            <a:r>
              <a:rPr lang="zh-CN" altLang="en-US" sz="6600" dirty="0">
                <a:solidFill>
                  <a:schemeClr val="bg1"/>
                </a:solidFill>
                <a:latin typeface="方正兰亭纤黑_GBK" panose="02000000000000000000" pitchFamily="2" charset="-122"/>
                <a:ea typeface="方正兰亭纤黑_GBK" panose="02000000000000000000" pitchFamily="2" charset="-122"/>
              </a:rPr>
              <a:t>商务汇报</a:t>
            </a:r>
            <a:r>
              <a:rPr lang="en-US" altLang="zh-CN" sz="6600" dirty="0">
                <a:solidFill>
                  <a:schemeClr val="bg1"/>
                </a:solidFill>
                <a:latin typeface="方正兰亭纤黑_GBK" panose="02000000000000000000" pitchFamily="2" charset="-122"/>
                <a:ea typeface="方正兰亭纤黑_GBK" panose="02000000000000000000" pitchFamily="2" charset="-122"/>
              </a:rPr>
              <a:t>PPT</a:t>
            </a:r>
            <a:r>
              <a:rPr lang="zh-CN" altLang="en-US" sz="6600" dirty="0">
                <a:solidFill>
                  <a:schemeClr val="bg1"/>
                </a:solidFill>
                <a:latin typeface="方正兰亭纤黑_GBK" panose="02000000000000000000" pitchFamily="2" charset="-122"/>
                <a:ea typeface="方正兰亭纤黑_GBK" panose="02000000000000000000" pitchFamily="2" charset="-122"/>
              </a:rPr>
              <a:t>模板</a:t>
            </a:r>
          </a:p>
        </p:txBody>
      </p:sp>
      <p:sp>
        <p:nvSpPr>
          <p:cNvPr id="34" name="文本框 33"/>
          <p:cNvSpPr txBox="1"/>
          <p:nvPr/>
        </p:nvSpPr>
        <p:spPr>
          <a:xfrm>
            <a:off x="635415" y="3667428"/>
            <a:ext cx="5293437" cy="461665"/>
          </a:xfrm>
          <a:prstGeom prst="rect">
            <a:avLst/>
          </a:prstGeom>
          <a:noFill/>
        </p:spPr>
        <p:txBody>
          <a:bodyPr wrap="none" rtlCol="0">
            <a:spAutoFit/>
          </a:bodyPr>
          <a:lstStyle/>
          <a:p>
            <a:r>
              <a:rPr lang="en-US" altLang="zh-CN" sz="2400" dirty="0">
                <a:solidFill>
                  <a:schemeClr val="bg1"/>
                </a:solidFill>
              </a:rPr>
              <a:t>Please write down what you need here</a:t>
            </a:r>
            <a:endParaRPr lang="zh-CN" alt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23"/>
          <p:cNvSpPr>
            <a:spLocks noChangeArrowheads="1"/>
          </p:cNvSpPr>
          <p:nvPr/>
        </p:nvSpPr>
        <p:spPr bwMode="auto">
          <a:xfrm>
            <a:off x="5899548" y="5206807"/>
            <a:ext cx="411590" cy="789258"/>
          </a:xfrm>
          <a:custGeom>
            <a:avLst/>
            <a:gdLst>
              <a:gd name="T0" fmla="*/ 95784 w 288032"/>
              <a:gd name="T1" fmla="*/ 0 h 553620"/>
              <a:gd name="T2" fmla="*/ 192248 w 288032"/>
              <a:gd name="T3" fmla="*/ 0 h 553620"/>
              <a:gd name="T4" fmla="*/ 288032 w 288032"/>
              <a:gd name="T5" fmla="*/ 553620 h 553620"/>
              <a:gd name="T6" fmla="*/ 0 w 288032"/>
              <a:gd name="T7" fmla="*/ 553620 h 553620"/>
              <a:gd name="T8" fmla="*/ 0 60000 65536"/>
              <a:gd name="T9" fmla="*/ 0 60000 65536"/>
              <a:gd name="T10" fmla="*/ 0 60000 65536"/>
              <a:gd name="T11" fmla="*/ 0 60000 65536"/>
              <a:gd name="T12" fmla="*/ 0 w 288032"/>
              <a:gd name="T13" fmla="*/ 0 h 553620"/>
              <a:gd name="T14" fmla="*/ 288032 w 288032"/>
              <a:gd name="T15" fmla="*/ 553620 h 553620"/>
            </a:gdLst>
            <a:ahLst/>
            <a:cxnLst>
              <a:cxn ang="T8">
                <a:pos x="T0" y="T1"/>
              </a:cxn>
              <a:cxn ang="T9">
                <a:pos x="T2" y="T3"/>
              </a:cxn>
              <a:cxn ang="T10">
                <a:pos x="T4" y="T5"/>
              </a:cxn>
              <a:cxn ang="T11">
                <a:pos x="T6" y="T7"/>
              </a:cxn>
            </a:cxnLst>
            <a:rect l="T12" t="T13" r="T14" b="T15"/>
            <a:pathLst>
              <a:path w="288032" h="553620">
                <a:moveTo>
                  <a:pt x="95784" y="0"/>
                </a:moveTo>
                <a:lnTo>
                  <a:pt x="192248" y="0"/>
                </a:lnTo>
                <a:lnTo>
                  <a:pt x="288032" y="553620"/>
                </a:lnTo>
                <a:lnTo>
                  <a:pt x="0" y="553620"/>
                </a:lnTo>
                <a:close/>
              </a:path>
            </a:pathLst>
          </a:custGeom>
          <a:solidFill>
            <a:srgbClr val="333F50"/>
          </a:solidFill>
          <a:ln>
            <a:noFill/>
          </a:ln>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 name="Group 6"/>
          <p:cNvGrpSpPr/>
          <p:nvPr/>
        </p:nvGrpSpPr>
        <p:grpSpPr bwMode="auto">
          <a:xfrm rot="20855191">
            <a:off x="1489657" y="4759033"/>
            <a:ext cx="9231371" cy="411590"/>
            <a:chOff x="0" y="0"/>
            <a:chExt cx="6480000" cy="288000"/>
          </a:xfrm>
          <a:solidFill>
            <a:srgbClr val="333F50"/>
          </a:solidFill>
        </p:grpSpPr>
        <p:sp>
          <p:nvSpPr>
            <p:cNvPr id="4" name="矩形 7"/>
            <p:cNvSpPr>
              <a:spLocks noChangeArrowheads="1"/>
            </p:cNvSpPr>
            <p:nvPr/>
          </p:nvSpPr>
          <p:spPr bwMode="auto">
            <a:xfrm>
              <a:off x="0" y="71992"/>
              <a:ext cx="6480000" cy="14401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椭圆 8"/>
            <p:cNvSpPr>
              <a:spLocks noChangeArrowheads="1"/>
            </p:cNvSpPr>
            <p:nvPr/>
          </p:nvSpPr>
          <p:spPr bwMode="auto">
            <a:xfrm>
              <a:off x="3095984" y="0"/>
              <a:ext cx="288000" cy="288000"/>
            </a:xfrm>
            <a:prstGeom prst="ellipse">
              <a:avLst/>
            </a:prstGeom>
            <a:grpFill/>
            <a:ln w="38100" cap="flat" cmpd="sng">
              <a:solidFill>
                <a:srgbClr val="B87B5D"/>
              </a:solidFill>
              <a:round/>
            </a:ln>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6" name="TextBox 15"/>
          <p:cNvSpPr>
            <a:spLocks noChangeArrowheads="1"/>
          </p:cNvSpPr>
          <p:nvPr/>
        </p:nvSpPr>
        <p:spPr bwMode="auto">
          <a:xfrm rot="20890926">
            <a:off x="1610837" y="4501289"/>
            <a:ext cx="15600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600" dirty="0">
                <a:solidFill>
                  <a:srgbClr val="A66E5A"/>
                </a:solidFill>
                <a:latin typeface="Impact" panose="020B0806030902050204" pitchFamily="34" charset="0"/>
                <a:ea typeface="微软雅黑" panose="020B0503020204020204" pitchFamily="34" charset="-122"/>
                <a:sym typeface="Impact" panose="020B0806030902050204" pitchFamily="34" charset="0"/>
              </a:rPr>
              <a:t>999</a:t>
            </a:r>
            <a:endParaRPr lang="zh-CN" altLang="en-US" sz="6600" dirty="0">
              <a:solidFill>
                <a:srgbClr val="A66E5A"/>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 name="TextBox 45"/>
          <p:cNvSpPr>
            <a:spLocks noChangeArrowheads="1"/>
          </p:cNvSpPr>
          <p:nvPr/>
        </p:nvSpPr>
        <p:spPr bwMode="auto">
          <a:xfrm rot="20890926">
            <a:off x="8746944" y="2983835"/>
            <a:ext cx="15600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600" dirty="0">
                <a:solidFill>
                  <a:srgbClr val="A66E5A"/>
                </a:solidFill>
                <a:latin typeface="Impact" panose="020B0806030902050204" pitchFamily="34" charset="0"/>
                <a:ea typeface="微软雅黑" panose="020B0503020204020204" pitchFamily="34" charset="-122"/>
                <a:sym typeface="Impact" panose="020B0806030902050204" pitchFamily="34" charset="0"/>
              </a:rPr>
              <a:t>666</a:t>
            </a:r>
            <a:endParaRPr lang="zh-CN" altLang="en-US" sz="6600" dirty="0">
              <a:solidFill>
                <a:srgbClr val="A66E5A"/>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1" name="等腰三角形 1"/>
          <p:cNvSpPr>
            <a:spLocks noChangeAspect="1" noChangeArrowheads="1"/>
          </p:cNvSpPr>
          <p:nvPr/>
        </p:nvSpPr>
        <p:spPr bwMode="auto">
          <a:xfrm flipV="1">
            <a:off x="2384395" y="3832470"/>
            <a:ext cx="256347" cy="220981"/>
          </a:xfrm>
          <a:prstGeom prst="triangle">
            <a:avLst>
              <a:gd name="adj" fmla="val 50000"/>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等腰三角形 18"/>
          <p:cNvSpPr>
            <a:spLocks noChangeAspect="1" noChangeArrowheads="1"/>
          </p:cNvSpPr>
          <p:nvPr/>
        </p:nvSpPr>
        <p:spPr bwMode="auto">
          <a:xfrm flipV="1">
            <a:off x="9611177" y="2434795"/>
            <a:ext cx="256347" cy="221060"/>
          </a:xfrm>
          <a:prstGeom prst="triangle">
            <a:avLst>
              <a:gd name="adj" fmla="val 50000"/>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文本框 16"/>
          <p:cNvSpPr txBox="1"/>
          <p:nvPr/>
        </p:nvSpPr>
        <p:spPr>
          <a:xfrm flipH="1">
            <a:off x="8750201" y="703806"/>
            <a:ext cx="1980029" cy="523220"/>
          </a:xfrm>
          <a:prstGeom prst="rect">
            <a:avLst/>
          </a:prstGeom>
          <a:noFill/>
        </p:spPr>
        <p:txBody>
          <a:bodyPr wrap="none" rtlCol="0">
            <a:spAutoFit/>
          </a:bodyPr>
          <a:lstStyle/>
          <a:p>
            <a:pPr algn="r"/>
            <a:r>
              <a:rPr lang="zh-CN" altLang="en-US" sz="2800" dirty="0">
                <a:latin typeface="微软雅黑" panose="020B0503020204020204" pitchFamily="34" charset="-122"/>
                <a:ea typeface="微软雅黑" panose="020B0503020204020204" pitchFamily="34" charset="-122"/>
                <a:cs typeface="Arial Unicode MS" panose="020B0604020202020204" pitchFamily="34" charset="-122"/>
              </a:rPr>
              <a:t>这里是标题</a:t>
            </a:r>
          </a:p>
        </p:txBody>
      </p:sp>
      <p:sp>
        <p:nvSpPr>
          <p:cNvPr id="18" name="文本框 17"/>
          <p:cNvSpPr txBox="1"/>
          <p:nvPr/>
        </p:nvSpPr>
        <p:spPr>
          <a:xfrm flipH="1">
            <a:off x="7916960" y="1257963"/>
            <a:ext cx="3646510" cy="1172629"/>
          </a:xfrm>
          <a:prstGeom prst="rect">
            <a:avLst/>
          </a:prstGeom>
          <a:noFill/>
        </p:spPr>
        <p:txBody>
          <a:bodyPr wrap="square" rtlCol="0">
            <a:spAutoFit/>
          </a:bodyPr>
          <a:lstStyle/>
          <a:p>
            <a:pPr>
              <a:lnSpc>
                <a:spcPct val="130000"/>
              </a:lnSpc>
            </a:pP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19" name="文本框 18"/>
          <p:cNvSpPr txBox="1"/>
          <p:nvPr/>
        </p:nvSpPr>
        <p:spPr>
          <a:xfrm flipH="1">
            <a:off x="1518408" y="2102049"/>
            <a:ext cx="1980029" cy="523220"/>
          </a:xfrm>
          <a:prstGeom prst="rect">
            <a:avLst/>
          </a:prstGeom>
          <a:noFill/>
        </p:spPr>
        <p:txBody>
          <a:bodyPr wrap="none" rtlCol="0">
            <a:spAutoFit/>
          </a:bodyPr>
          <a:lstStyle/>
          <a:p>
            <a:pPr algn="r"/>
            <a:r>
              <a:rPr lang="zh-CN" altLang="en-US" sz="2800" dirty="0">
                <a:latin typeface="微软雅黑" panose="020B0503020204020204" pitchFamily="34" charset="-122"/>
                <a:ea typeface="微软雅黑" panose="020B0503020204020204" pitchFamily="34" charset="-122"/>
                <a:cs typeface="Arial Unicode MS" panose="020B0604020202020204" pitchFamily="34" charset="-122"/>
              </a:rPr>
              <a:t>这里是标题</a:t>
            </a:r>
          </a:p>
        </p:txBody>
      </p:sp>
      <p:sp>
        <p:nvSpPr>
          <p:cNvPr id="20" name="文本框 19"/>
          <p:cNvSpPr txBox="1"/>
          <p:nvPr/>
        </p:nvSpPr>
        <p:spPr>
          <a:xfrm flipH="1">
            <a:off x="685167" y="2656206"/>
            <a:ext cx="3646510" cy="1172629"/>
          </a:xfrm>
          <a:prstGeom prst="rect">
            <a:avLst/>
          </a:prstGeom>
          <a:noFill/>
        </p:spPr>
        <p:txBody>
          <a:bodyPr wrap="square" rtlCol="0">
            <a:spAutoFit/>
          </a:bodyPr>
          <a:lstStyle/>
          <a:p>
            <a:pPr>
              <a:lnSpc>
                <a:spcPct val="130000"/>
              </a:lnSpc>
            </a:pP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2" cstate="email"/>
          <a:srcRect/>
          <a:stretch>
            <a:fillRect/>
          </a:stretch>
        </p:blipFill>
        <p:spPr/>
      </p:pic>
      <p:sp>
        <p:nvSpPr>
          <p:cNvPr id="12" name="矩形 11"/>
          <p:cNvSpPr/>
          <p:nvPr/>
        </p:nvSpPr>
        <p:spPr>
          <a:xfrm>
            <a:off x="-2" y="0"/>
            <a:ext cx="12192001"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5400000">
            <a:off x="-209937" y="2222292"/>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rot="16200000" flipH="1">
            <a:off x="9568647" y="2222293"/>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3271179" y="2786222"/>
            <a:ext cx="5804622" cy="1015663"/>
            <a:chOff x="3510841" y="2786222"/>
            <a:chExt cx="5804622" cy="1015663"/>
          </a:xfrm>
        </p:grpSpPr>
        <p:grpSp>
          <p:nvGrpSpPr>
            <p:cNvPr id="8" name="组合 7"/>
            <p:cNvGrpSpPr/>
            <p:nvPr/>
          </p:nvGrpSpPr>
          <p:grpSpPr>
            <a:xfrm>
              <a:off x="3510841" y="2908912"/>
              <a:ext cx="770282" cy="770282"/>
              <a:chOff x="7012505" y="1639318"/>
              <a:chExt cx="770282" cy="770282"/>
            </a:xfrm>
          </p:grpSpPr>
          <p:sp>
            <p:nvSpPr>
              <p:cNvPr id="10" name="椭圆 9"/>
              <p:cNvSpPr/>
              <p:nvPr/>
            </p:nvSpPr>
            <p:spPr>
              <a:xfrm>
                <a:off x="7012505" y="1639318"/>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1" name="文本框 10"/>
              <p:cNvSpPr txBox="1"/>
              <p:nvPr/>
            </p:nvSpPr>
            <p:spPr>
              <a:xfrm>
                <a:off x="7165852" y="1701294"/>
                <a:ext cx="463588"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3</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9" name="文本框 8"/>
            <p:cNvSpPr txBox="1"/>
            <p:nvPr/>
          </p:nvSpPr>
          <p:spPr>
            <a:xfrm>
              <a:off x="4514148" y="2786222"/>
              <a:ext cx="4801315" cy="1015663"/>
            </a:xfrm>
            <a:prstGeom prst="rect">
              <a:avLst/>
            </a:prstGeom>
            <a:noFill/>
          </p:spPr>
          <p:txBody>
            <a:bodyPr wrap="none" rtlCol="0" anchor="ctr">
              <a:spAutoFit/>
            </a:bodyPr>
            <a:lstStyle/>
            <a:p>
              <a:pPr algn="ctr"/>
              <a:r>
                <a:rPr lang="zh-CN" altLang="en-US" sz="6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rot="5400000">
            <a:off x="4766090" y="1239386"/>
            <a:ext cx="2672691" cy="2672691"/>
            <a:chOff x="3543550" y="3807210"/>
            <a:chExt cx="2700000" cy="2700000"/>
          </a:xfrm>
        </p:grpSpPr>
        <p:sp>
          <p:nvSpPr>
            <p:cNvPr id="4" name="弧形 3"/>
            <p:cNvSpPr/>
            <p:nvPr/>
          </p:nvSpPr>
          <p:spPr>
            <a:xfrm>
              <a:off x="4083550" y="4347210"/>
              <a:ext cx="1620000" cy="1620000"/>
            </a:xfrm>
            <a:prstGeom prst="arc">
              <a:avLst>
                <a:gd name="adj1" fmla="val 21305814"/>
                <a:gd name="adj2" fmla="val 19486591"/>
              </a:avLst>
            </a:prstGeom>
            <a:noFill/>
            <a:ln w="158750" cap="flat" cmpd="sng" algn="ctr">
              <a:solidFill>
                <a:srgbClr val="EEE1D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5" name="弧形 4"/>
            <p:cNvSpPr/>
            <p:nvPr/>
          </p:nvSpPr>
          <p:spPr>
            <a:xfrm>
              <a:off x="3903550" y="4167210"/>
              <a:ext cx="1980000" cy="1980000"/>
            </a:xfrm>
            <a:prstGeom prst="arc">
              <a:avLst>
                <a:gd name="adj1" fmla="val 21305814"/>
                <a:gd name="adj2" fmla="val 16253894"/>
              </a:avLst>
            </a:prstGeom>
            <a:noFill/>
            <a:ln w="158750" cap="flat" cmpd="sng" algn="ctr">
              <a:solidFill>
                <a:srgbClr val="DCC3A4"/>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 name="弧形 5"/>
            <p:cNvSpPr/>
            <p:nvPr/>
          </p:nvSpPr>
          <p:spPr>
            <a:xfrm>
              <a:off x="3723550" y="3987210"/>
              <a:ext cx="2340000" cy="2340000"/>
            </a:xfrm>
            <a:prstGeom prst="arc">
              <a:avLst>
                <a:gd name="adj1" fmla="val 21305814"/>
                <a:gd name="adj2" fmla="val 12240847"/>
              </a:avLst>
            </a:prstGeom>
            <a:noFill/>
            <a:ln w="158750" cap="flat" cmpd="sng" algn="ctr">
              <a:solidFill>
                <a:srgbClr val="A66E5A"/>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 name="弧形 6"/>
            <p:cNvSpPr/>
            <p:nvPr/>
          </p:nvSpPr>
          <p:spPr>
            <a:xfrm>
              <a:off x="3543550" y="3807210"/>
              <a:ext cx="2700000" cy="2700000"/>
            </a:xfrm>
            <a:prstGeom prst="arc">
              <a:avLst>
                <a:gd name="adj1" fmla="val 21305814"/>
                <a:gd name="adj2" fmla="val 9855339"/>
              </a:avLst>
            </a:prstGeom>
            <a:noFill/>
            <a:ln w="158750" cap="flat" cmpd="sng" algn="ctr">
              <a:solidFill>
                <a:srgbClr val="333F5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3410636" y="996831"/>
            <a:ext cx="1615698" cy="744849"/>
            <a:chOff x="2735177" y="1375558"/>
            <a:chExt cx="2154264" cy="993132"/>
          </a:xfrm>
        </p:grpSpPr>
        <p:sp>
          <p:nvSpPr>
            <p:cNvPr id="9" name="任意多边形 8"/>
            <p:cNvSpPr/>
            <p:nvPr/>
          </p:nvSpPr>
          <p:spPr>
            <a:xfrm>
              <a:off x="2735177" y="1903741"/>
              <a:ext cx="2154264" cy="464949"/>
            </a:xfrm>
            <a:custGeom>
              <a:avLst/>
              <a:gdLst>
                <a:gd name="connsiteX0" fmla="*/ 2154264 w 2154264"/>
                <a:gd name="connsiteY0" fmla="*/ 464949 h 464949"/>
                <a:gd name="connsiteX1" fmla="*/ 1704813 w 2154264"/>
                <a:gd name="connsiteY1" fmla="*/ 0 h 464949"/>
                <a:gd name="connsiteX2" fmla="*/ 0 w 2154264"/>
                <a:gd name="connsiteY2" fmla="*/ 0 h 464949"/>
              </a:gdLst>
              <a:ahLst/>
              <a:cxnLst>
                <a:cxn ang="0">
                  <a:pos x="connsiteX0" y="connsiteY0"/>
                </a:cxn>
                <a:cxn ang="0">
                  <a:pos x="connsiteX1" y="connsiteY1"/>
                </a:cxn>
                <a:cxn ang="0">
                  <a:pos x="connsiteX2" y="connsiteY2"/>
                </a:cxn>
              </a:cxnLst>
              <a:rect l="l" t="t" r="r" b="b"/>
              <a:pathLst>
                <a:path w="2154264" h="464949">
                  <a:moveTo>
                    <a:pt x="2154264" y="464949"/>
                  </a:moveTo>
                  <a:lnTo>
                    <a:pt x="1704813" y="0"/>
                  </a:lnTo>
                  <a:lnTo>
                    <a:pt x="0" y="0"/>
                  </a:lnTo>
                </a:path>
              </a:pathLst>
            </a:custGeom>
            <a:noFill/>
            <a:ln w="22225" cap="flat" cmpd="sng" algn="ctr">
              <a:solidFill>
                <a:sysClr val="windowText" lastClr="000000">
                  <a:lumMod val="50000"/>
                  <a:lumOff val="50000"/>
                </a:sysClr>
              </a:solidFill>
              <a:prstDash val="sysDot"/>
              <a:miter lim="800000"/>
              <a:headEnd type="oval"/>
              <a:tailEnd type="oval"/>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0" name="文本框 9"/>
            <p:cNvSpPr txBox="1"/>
            <p:nvPr/>
          </p:nvSpPr>
          <p:spPr>
            <a:xfrm>
              <a:off x="2758782" y="1375558"/>
              <a:ext cx="987877" cy="553997"/>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defRPr/>
              </a:pPr>
              <a:r>
                <a:rPr kumimoji="0" lang="en-US" altLang="zh-CN"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34%</a:t>
              </a:r>
              <a:endParaRPr kumimoji="0" lang="zh-CN" altLang="en-US"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6409555" y="846768"/>
            <a:ext cx="1789824" cy="592694"/>
            <a:chOff x="6581339" y="1175474"/>
            <a:chExt cx="2386431" cy="790260"/>
          </a:xfrm>
        </p:grpSpPr>
        <p:sp>
          <p:nvSpPr>
            <p:cNvPr id="12" name="任意多边形 11"/>
            <p:cNvSpPr/>
            <p:nvPr/>
          </p:nvSpPr>
          <p:spPr>
            <a:xfrm>
              <a:off x="6581339" y="1686764"/>
              <a:ext cx="2159999" cy="278970"/>
            </a:xfrm>
            <a:custGeom>
              <a:avLst/>
              <a:gdLst>
                <a:gd name="connsiteX0" fmla="*/ 0 w 1720312"/>
                <a:gd name="connsiteY0" fmla="*/ 278970 h 278970"/>
                <a:gd name="connsiteX1" fmla="*/ 278970 w 1720312"/>
                <a:gd name="connsiteY1" fmla="*/ 0 h 278970"/>
                <a:gd name="connsiteX2" fmla="*/ 1720312 w 1720312"/>
                <a:gd name="connsiteY2" fmla="*/ 0 h 278970"/>
              </a:gdLst>
              <a:ahLst/>
              <a:cxnLst>
                <a:cxn ang="0">
                  <a:pos x="connsiteX0" y="connsiteY0"/>
                </a:cxn>
                <a:cxn ang="0">
                  <a:pos x="connsiteX1" y="connsiteY1"/>
                </a:cxn>
                <a:cxn ang="0">
                  <a:pos x="connsiteX2" y="connsiteY2"/>
                </a:cxn>
              </a:cxnLst>
              <a:rect l="l" t="t" r="r" b="b"/>
              <a:pathLst>
                <a:path w="1720312" h="278970">
                  <a:moveTo>
                    <a:pt x="0" y="278970"/>
                  </a:moveTo>
                  <a:lnTo>
                    <a:pt x="278970" y="0"/>
                  </a:lnTo>
                  <a:lnTo>
                    <a:pt x="1720312" y="0"/>
                  </a:lnTo>
                </a:path>
              </a:pathLst>
            </a:custGeom>
            <a:noFill/>
            <a:ln w="22225" cap="flat" cmpd="sng" algn="ctr">
              <a:solidFill>
                <a:sysClr val="windowText" lastClr="000000">
                  <a:lumMod val="50000"/>
                  <a:lumOff val="50000"/>
                </a:sysClr>
              </a:solidFill>
              <a:prstDash val="sysDot"/>
              <a:miter lim="800000"/>
              <a:headEnd type="oval"/>
              <a:tailEnd type="oval"/>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3" name="文本框 12"/>
            <p:cNvSpPr txBox="1"/>
            <p:nvPr/>
          </p:nvSpPr>
          <p:spPr>
            <a:xfrm>
              <a:off x="7979893" y="1175474"/>
              <a:ext cx="987877" cy="5539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defRPr/>
              </a:pPr>
              <a:r>
                <a:rPr kumimoji="0" lang="en-US" altLang="zh-CN"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55%</a:t>
              </a:r>
              <a:endParaRPr kumimoji="0" lang="zh-CN" altLang="en-US"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4104143" y="3123276"/>
            <a:ext cx="1234330" cy="415498"/>
            <a:chOff x="3507453" y="4210819"/>
            <a:chExt cx="1645773" cy="553998"/>
          </a:xfrm>
        </p:grpSpPr>
        <p:sp>
          <p:nvSpPr>
            <p:cNvPr id="15" name="任意多边形 14"/>
            <p:cNvSpPr/>
            <p:nvPr/>
          </p:nvSpPr>
          <p:spPr>
            <a:xfrm flipH="1">
              <a:off x="3512407" y="4353305"/>
              <a:ext cx="1640819" cy="387457"/>
            </a:xfrm>
            <a:custGeom>
              <a:avLst/>
              <a:gdLst>
                <a:gd name="connsiteX0" fmla="*/ 0 w 1844299"/>
                <a:gd name="connsiteY0" fmla="*/ 0 h 387457"/>
                <a:gd name="connsiteX1" fmla="*/ 402956 w 1844299"/>
                <a:gd name="connsiteY1" fmla="*/ 387457 h 387457"/>
                <a:gd name="connsiteX2" fmla="*/ 1844299 w 1844299"/>
                <a:gd name="connsiteY2" fmla="*/ 387457 h 387457"/>
              </a:gdLst>
              <a:ahLst/>
              <a:cxnLst>
                <a:cxn ang="0">
                  <a:pos x="connsiteX0" y="connsiteY0"/>
                </a:cxn>
                <a:cxn ang="0">
                  <a:pos x="connsiteX1" y="connsiteY1"/>
                </a:cxn>
                <a:cxn ang="0">
                  <a:pos x="connsiteX2" y="connsiteY2"/>
                </a:cxn>
              </a:cxnLst>
              <a:rect l="l" t="t" r="r" b="b"/>
              <a:pathLst>
                <a:path w="1844299" h="387457">
                  <a:moveTo>
                    <a:pt x="0" y="0"/>
                  </a:moveTo>
                  <a:lnTo>
                    <a:pt x="402956" y="387457"/>
                  </a:lnTo>
                  <a:lnTo>
                    <a:pt x="1844299" y="387457"/>
                  </a:lnTo>
                </a:path>
              </a:pathLst>
            </a:custGeom>
            <a:noFill/>
            <a:ln w="22225" cap="flat" cmpd="sng" algn="ctr">
              <a:solidFill>
                <a:sysClr val="windowText" lastClr="000000">
                  <a:lumMod val="50000"/>
                  <a:lumOff val="50000"/>
                </a:sysClr>
              </a:solidFill>
              <a:prstDash val="sysDot"/>
              <a:miter lim="800000"/>
              <a:headEnd type="oval"/>
              <a:tailEnd type="oval"/>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6" name="文本框 15"/>
            <p:cNvSpPr txBox="1"/>
            <p:nvPr/>
          </p:nvSpPr>
          <p:spPr>
            <a:xfrm>
              <a:off x="3507453" y="4210819"/>
              <a:ext cx="987877" cy="5539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defRPr/>
              </a:pPr>
              <a:r>
                <a:rPr kumimoji="0" lang="en-US" altLang="zh-CN"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67%</a:t>
              </a:r>
              <a:endParaRPr kumimoji="0" lang="zh-CN" altLang="en-US"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6838301" y="2895997"/>
            <a:ext cx="1506002" cy="423484"/>
            <a:chOff x="7152998" y="3907785"/>
            <a:chExt cx="2008002" cy="564646"/>
          </a:xfrm>
        </p:grpSpPr>
        <p:sp>
          <p:nvSpPr>
            <p:cNvPr id="18" name="任意多边形 17"/>
            <p:cNvSpPr/>
            <p:nvPr/>
          </p:nvSpPr>
          <p:spPr>
            <a:xfrm>
              <a:off x="7152998" y="3907785"/>
              <a:ext cx="1797803" cy="526942"/>
            </a:xfrm>
            <a:custGeom>
              <a:avLst/>
              <a:gdLst>
                <a:gd name="connsiteX0" fmla="*/ 0 w 1797803"/>
                <a:gd name="connsiteY0" fmla="*/ 0 h 526942"/>
                <a:gd name="connsiteX1" fmla="*/ 526942 w 1797803"/>
                <a:gd name="connsiteY1" fmla="*/ 526942 h 526942"/>
                <a:gd name="connsiteX2" fmla="*/ 1797803 w 1797803"/>
                <a:gd name="connsiteY2" fmla="*/ 526942 h 526942"/>
              </a:gdLst>
              <a:ahLst/>
              <a:cxnLst>
                <a:cxn ang="0">
                  <a:pos x="connsiteX0" y="connsiteY0"/>
                </a:cxn>
                <a:cxn ang="0">
                  <a:pos x="connsiteX1" y="connsiteY1"/>
                </a:cxn>
                <a:cxn ang="0">
                  <a:pos x="connsiteX2" y="connsiteY2"/>
                </a:cxn>
              </a:cxnLst>
              <a:rect l="l" t="t" r="r" b="b"/>
              <a:pathLst>
                <a:path w="1797803" h="526942">
                  <a:moveTo>
                    <a:pt x="0" y="0"/>
                  </a:moveTo>
                  <a:lnTo>
                    <a:pt x="526942" y="526942"/>
                  </a:lnTo>
                  <a:lnTo>
                    <a:pt x="1797803" y="526942"/>
                  </a:lnTo>
                </a:path>
              </a:pathLst>
            </a:custGeom>
            <a:noFill/>
            <a:ln w="22225" cap="flat" cmpd="sng" algn="ctr">
              <a:solidFill>
                <a:sysClr val="windowText" lastClr="000000">
                  <a:lumMod val="50000"/>
                  <a:lumOff val="50000"/>
                </a:sysClr>
              </a:solidFill>
              <a:prstDash val="sysDot"/>
              <a:miter lim="800000"/>
              <a:headEnd type="oval"/>
              <a:tailEnd type="oval"/>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9" name="文本框 18"/>
            <p:cNvSpPr txBox="1"/>
            <p:nvPr/>
          </p:nvSpPr>
          <p:spPr>
            <a:xfrm>
              <a:off x="8173123" y="3918433"/>
              <a:ext cx="987877" cy="5539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defRPr/>
              </a:pPr>
              <a:r>
                <a:rPr kumimoji="0" lang="en-US" altLang="zh-CN"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87%</a:t>
              </a:r>
              <a:endParaRPr kumimoji="0" lang="zh-CN" altLang="en-US"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sp>
        <p:nvSpPr>
          <p:cNvPr id="20" name="矩形 19"/>
          <p:cNvSpPr/>
          <p:nvPr/>
        </p:nvSpPr>
        <p:spPr>
          <a:xfrm>
            <a:off x="2009190" y="1677840"/>
            <a:ext cx="2577965" cy="812530"/>
          </a:xfrm>
          <a:prstGeom prst="rect">
            <a:avLst/>
          </a:prstGeom>
        </p:spPr>
        <p:txBody>
          <a:bodyPr wrap="square" anchor="ctr">
            <a:spAutoFit/>
          </a:bodyPr>
          <a:lstStyle/>
          <a:p>
            <a:pPr lvl="0" defTabSz="685800">
              <a:lnSpc>
                <a:spcPct val="130000"/>
              </a:lnSpc>
              <a:defRPr/>
            </a:pPr>
            <a:r>
              <a:rPr lang="zh-CN" altLang="en-US" sz="1200" kern="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21" name="文本框 20"/>
          <p:cNvSpPr txBox="1"/>
          <p:nvPr/>
        </p:nvSpPr>
        <p:spPr>
          <a:xfrm>
            <a:off x="2009189" y="1271417"/>
            <a:ext cx="1210588" cy="400110"/>
          </a:xfrm>
          <a:prstGeom prst="rect">
            <a:avLst/>
          </a:prstGeom>
          <a:noFill/>
        </p:spPr>
        <p:txBody>
          <a:bodyPr wrap="none" rtlCol="0">
            <a:spAutoFit/>
          </a:bodyPr>
          <a:lstStyle/>
          <a:p>
            <a:pPr lvl="0" defTabSz="685800">
              <a:defRPr/>
            </a:pPr>
            <a:r>
              <a:rPr lang="zh-CN" altLang="en-US" sz="2000" kern="0" dirty="0">
                <a:latin typeface="微软雅黑" panose="020B0503020204020204" pitchFamily="34" charset="-122"/>
                <a:ea typeface="微软雅黑" panose="020B0503020204020204" pitchFamily="34" charset="-122"/>
                <a:cs typeface="Arial" panose="020B0604020202020204" pitchFamily="34" charset="0"/>
              </a:rPr>
              <a:t>输入标题</a:t>
            </a:r>
            <a:endParaRPr lang="en-US" altLang="zh-CN" sz="20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2" name="矩形 21"/>
          <p:cNvSpPr/>
          <p:nvPr/>
        </p:nvSpPr>
        <p:spPr>
          <a:xfrm>
            <a:off x="2236660" y="3676523"/>
            <a:ext cx="2316543" cy="812530"/>
          </a:xfrm>
          <a:prstGeom prst="rect">
            <a:avLst/>
          </a:prstGeom>
        </p:spPr>
        <p:txBody>
          <a:bodyPr wrap="square" anchor="ctr">
            <a:spAutoFit/>
          </a:bodyPr>
          <a:lstStyle/>
          <a:p>
            <a:pPr lvl="0" defTabSz="685800">
              <a:lnSpc>
                <a:spcPct val="130000"/>
              </a:lnSpc>
              <a:defRPr/>
            </a:pPr>
            <a:r>
              <a:rPr lang="zh-CN" altLang="en-US" sz="1200" kern="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23" name="文本框 22"/>
          <p:cNvSpPr txBox="1"/>
          <p:nvPr/>
        </p:nvSpPr>
        <p:spPr>
          <a:xfrm>
            <a:off x="2251648" y="3300080"/>
            <a:ext cx="1210588" cy="400110"/>
          </a:xfrm>
          <a:prstGeom prst="rect">
            <a:avLst/>
          </a:prstGeom>
          <a:noFill/>
        </p:spPr>
        <p:txBody>
          <a:bodyPr wrap="none" rtlCol="0">
            <a:spAutoFit/>
          </a:bodyPr>
          <a:lstStyle/>
          <a:p>
            <a:pPr lvl="0" defTabSz="685800">
              <a:defRPr/>
            </a:pPr>
            <a:r>
              <a:rPr lang="zh-CN" altLang="en-US" sz="2000" kern="0" dirty="0">
                <a:latin typeface="微软雅黑" panose="020B0503020204020204" pitchFamily="34" charset="-122"/>
                <a:ea typeface="微软雅黑" panose="020B0503020204020204" pitchFamily="34" charset="-122"/>
                <a:cs typeface="Arial" panose="020B0604020202020204" pitchFamily="34" charset="0"/>
              </a:rPr>
              <a:t>输入标题</a:t>
            </a:r>
            <a:endParaRPr lang="en-US" altLang="zh-CN" sz="20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4" name="矩形 23"/>
          <p:cNvSpPr/>
          <p:nvPr/>
        </p:nvSpPr>
        <p:spPr>
          <a:xfrm>
            <a:off x="7456994" y="1677841"/>
            <a:ext cx="2540039" cy="812530"/>
          </a:xfrm>
          <a:prstGeom prst="rect">
            <a:avLst/>
          </a:prstGeom>
        </p:spPr>
        <p:txBody>
          <a:bodyPr wrap="square" anchor="ctr">
            <a:spAutoFit/>
          </a:bodyPr>
          <a:lstStyle/>
          <a:p>
            <a:pPr lvl="0" defTabSz="685800">
              <a:lnSpc>
                <a:spcPct val="130000"/>
              </a:lnSpc>
              <a:defRPr/>
            </a:pPr>
            <a:r>
              <a:rPr lang="zh-CN" altLang="en-US" sz="1200" kern="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25" name="文本框 24"/>
          <p:cNvSpPr txBox="1"/>
          <p:nvPr/>
        </p:nvSpPr>
        <p:spPr>
          <a:xfrm>
            <a:off x="7456993" y="1271417"/>
            <a:ext cx="1210588" cy="400110"/>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defRPr/>
            </a:pPr>
            <a:r>
              <a:rPr lang="zh-CN" altLang="en-US" sz="2000" kern="0" dirty="0">
                <a:latin typeface="微软雅黑" panose="020B0503020204020204" pitchFamily="34" charset="-122"/>
                <a:ea typeface="微软雅黑" panose="020B0503020204020204" pitchFamily="34" charset="-122"/>
                <a:cs typeface="Arial" panose="020B0604020202020204" pitchFamily="34" charset="0"/>
              </a:rPr>
              <a:t>输入标题</a:t>
            </a:r>
            <a:endParaRPr kumimoji="0" lang="en-US" altLang="zh-CN" sz="200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6" name="矩形 25"/>
          <p:cNvSpPr/>
          <p:nvPr/>
        </p:nvSpPr>
        <p:spPr>
          <a:xfrm>
            <a:off x="7651668" y="3753305"/>
            <a:ext cx="2531144" cy="812530"/>
          </a:xfrm>
          <a:prstGeom prst="rect">
            <a:avLst/>
          </a:prstGeom>
        </p:spPr>
        <p:txBody>
          <a:bodyPr wrap="square" anchor="ctr">
            <a:spAutoFit/>
          </a:bodyPr>
          <a:lstStyle/>
          <a:p>
            <a:pPr lvl="0" defTabSz="685800">
              <a:lnSpc>
                <a:spcPct val="130000"/>
              </a:lnSpc>
              <a:defRPr/>
            </a:pPr>
            <a:r>
              <a:rPr lang="zh-CN" altLang="en-US" sz="1200" kern="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27" name="文本框 26"/>
          <p:cNvSpPr txBox="1"/>
          <p:nvPr/>
        </p:nvSpPr>
        <p:spPr>
          <a:xfrm>
            <a:off x="7651667" y="3361871"/>
            <a:ext cx="1210588" cy="400110"/>
          </a:xfrm>
          <a:prstGeom prst="rect">
            <a:avLst/>
          </a:prstGeom>
          <a:noFill/>
        </p:spPr>
        <p:txBody>
          <a:bodyPr wrap="none" rtlCol="0">
            <a:spAutoFit/>
          </a:bodyPr>
          <a:lstStyle/>
          <a:p>
            <a:pPr lvl="0" defTabSz="685800">
              <a:defRPr/>
            </a:pPr>
            <a:r>
              <a:rPr lang="zh-CN" altLang="en-US" sz="2000" kern="0" dirty="0">
                <a:latin typeface="微软雅黑" panose="020B0503020204020204" pitchFamily="34" charset="-122"/>
                <a:ea typeface="微软雅黑" panose="020B0503020204020204" pitchFamily="34" charset="-122"/>
                <a:cs typeface="Arial" panose="020B0604020202020204" pitchFamily="34" charset="0"/>
              </a:rPr>
              <a:t>输入标题</a:t>
            </a:r>
            <a:endParaRPr lang="en-US" altLang="zh-CN" sz="20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8" name="矩形 27"/>
          <p:cNvSpPr/>
          <p:nvPr/>
        </p:nvSpPr>
        <p:spPr>
          <a:xfrm>
            <a:off x="2078787" y="4938934"/>
            <a:ext cx="7553087" cy="882163"/>
          </a:xfrm>
          <a:prstGeom prst="rect">
            <a:avLst/>
          </a:prstGeom>
        </p:spPr>
        <p:txBody>
          <a:bodyPr wrap="square" lIns="68570" tIns="34289" rIns="68570" bIns="34289">
            <a:spAutoFit/>
          </a:bodyPr>
          <a:lstStyle/>
          <a:p>
            <a:pPr defTabSz="685800">
              <a:lnSpc>
                <a:spcPct val="130000"/>
              </a:lnSpc>
              <a:defRPr/>
            </a:pPr>
            <a:r>
              <a:rPr lang="zh-CN" altLang="en-US" sz="1400" kern="0" dirty="0">
                <a:solidFill>
                  <a:srgbClr val="000000"/>
                </a:solidFill>
                <a:latin typeface="微软雅黑" panose="020B0503020204020204" pitchFamily="34" charset="-122"/>
                <a:ea typeface="微软雅黑" panose="020B0503020204020204" pitchFamily="34" charset="-122"/>
              </a:rPr>
              <a:t>请在这里点击输入你想要输入的内容请在这里点击输入你想要输入的内容请在这里点击输入你想要输入的内容请在这里点击输入你想要输入的内容请在这里点击输入你想要输入的内容请在这里点击输入你想要输入的内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1" name="组合 190"/>
          <p:cNvGrpSpPr/>
          <p:nvPr/>
        </p:nvGrpSpPr>
        <p:grpSpPr>
          <a:xfrm>
            <a:off x="1421715" y="1262174"/>
            <a:ext cx="5256213" cy="4319588"/>
            <a:chOff x="6240462" y="1305719"/>
            <a:chExt cx="5256213" cy="4319588"/>
          </a:xfrm>
          <a:solidFill>
            <a:srgbClr val="DCC3A4"/>
          </a:solidFill>
        </p:grpSpPr>
        <p:sp>
          <p:nvSpPr>
            <p:cNvPr id="192" name="Freeform 4"/>
            <p:cNvSpPr/>
            <p:nvPr/>
          </p:nvSpPr>
          <p:spPr bwMode="auto">
            <a:xfrm>
              <a:off x="10306050" y="1305719"/>
              <a:ext cx="1190625" cy="1057275"/>
            </a:xfrm>
            <a:custGeom>
              <a:avLst/>
              <a:gdLst>
                <a:gd name="T0" fmla="*/ 332 w 1088"/>
                <a:gd name="T1" fmla="*/ 807 h 988"/>
                <a:gd name="T2" fmla="*/ 394 w 1088"/>
                <a:gd name="T3" fmla="*/ 879 h 988"/>
                <a:gd name="T4" fmla="*/ 441 w 1088"/>
                <a:gd name="T5" fmla="*/ 869 h 988"/>
                <a:gd name="T6" fmla="*/ 502 w 1088"/>
                <a:gd name="T7" fmla="*/ 874 h 988"/>
                <a:gd name="T8" fmla="*/ 567 w 1088"/>
                <a:gd name="T9" fmla="*/ 859 h 988"/>
                <a:gd name="T10" fmla="*/ 614 w 1088"/>
                <a:gd name="T11" fmla="*/ 915 h 988"/>
                <a:gd name="T12" fmla="*/ 651 w 1088"/>
                <a:gd name="T13" fmla="*/ 929 h 988"/>
                <a:gd name="T14" fmla="*/ 695 w 1088"/>
                <a:gd name="T15" fmla="*/ 957 h 988"/>
                <a:gd name="T16" fmla="*/ 707 w 1088"/>
                <a:gd name="T17" fmla="*/ 903 h 988"/>
                <a:gd name="T18" fmla="*/ 754 w 1088"/>
                <a:gd name="T19" fmla="*/ 959 h 988"/>
                <a:gd name="T20" fmla="*/ 797 w 1088"/>
                <a:gd name="T21" fmla="*/ 984 h 988"/>
                <a:gd name="T22" fmla="*/ 843 w 1088"/>
                <a:gd name="T23" fmla="*/ 927 h 988"/>
                <a:gd name="T24" fmla="*/ 873 w 1088"/>
                <a:gd name="T25" fmla="*/ 922 h 988"/>
                <a:gd name="T26" fmla="*/ 922 w 1088"/>
                <a:gd name="T27" fmla="*/ 957 h 988"/>
                <a:gd name="T28" fmla="*/ 964 w 1088"/>
                <a:gd name="T29" fmla="*/ 959 h 988"/>
                <a:gd name="T30" fmla="*/ 950 w 1088"/>
                <a:gd name="T31" fmla="*/ 881 h 988"/>
                <a:gd name="T32" fmla="*/ 929 w 1088"/>
                <a:gd name="T33" fmla="*/ 786 h 988"/>
                <a:gd name="T34" fmla="*/ 1035 w 1088"/>
                <a:gd name="T35" fmla="*/ 744 h 988"/>
                <a:gd name="T36" fmla="*/ 1045 w 1088"/>
                <a:gd name="T37" fmla="*/ 697 h 988"/>
                <a:gd name="T38" fmla="*/ 1058 w 1088"/>
                <a:gd name="T39" fmla="*/ 651 h 988"/>
                <a:gd name="T40" fmla="*/ 1063 w 1088"/>
                <a:gd name="T41" fmla="*/ 468 h 988"/>
                <a:gd name="T42" fmla="*/ 1059 w 1088"/>
                <a:gd name="T43" fmla="*/ 388 h 988"/>
                <a:gd name="T44" fmla="*/ 1053 w 1088"/>
                <a:gd name="T45" fmla="*/ 352 h 988"/>
                <a:gd name="T46" fmla="*/ 983 w 1088"/>
                <a:gd name="T47" fmla="*/ 406 h 988"/>
                <a:gd name="T48" fmla="*/ 909 w 1088"/>
                <a:gd name="T49" fmla="*/ 473 h 988"/>
                <a:gd name="T50" fmla="*/ 777 w 1088"/>
                <a:gd name="T51" fmla="*/ 473 h 988"/>
                <a:gd name="T52" fmla="*/ 761 w 1088"/>
                <a:gd name="T53" fmla="*/ 422 h 988"/>
                <a:gd name="T54" fmla="*/ 715 w 1088"/>
                <a:gd name="T55" fmla="*/ 388 h 988"/>
                <a:gd name="T56" fmla="*/ 629 w 1088"/>
                <a:gd name="T57" fmla="*/ 366 h 988"/>
                <a:gd name="T58" fmla="*/ 559 w 1088"/>
                <a:gd name="T59" fmla="*/ 358 h 988"/>
                <a:gd name="T60" fmla="*/ 497 w 1088"/>
                <a:gd name="T61" fmla="*/ 314 h 988"/>
                <a:gd name="T62" fmla="*/ 467 w 1088"/>
                <a:gd name="T63" fmla="*/ 263 h 988"/>
                <a:gd name="T64" fmla="*/ 424 w 1088"/>
                <a:gd name="T65" fmla="*/ 208 h 988"/>
                <a:gd name="T66" fmla="*/ 370 w 1088"/>
                <a:gd name="T67" fmla="*/ 122 h 988"/>
                <a:gd name="T68" fmla="*/ 313 w 1088"/>
                <a:gd name="T69" fmla="*/ 35 h 988"/>
                <a:gd name="T70" fmla="*/ 221 w 1088"/>
                <a:gd name="T71" fmla="*/ 21 h 988"/>
                <a:gd name="T72" fmla="*/ 118 w 1088"/>
                <a:gd name="T73" fmla="*/ 0 h 988"/>
                <a:gd name="T74" fmla="*/ 4 w 1088"/>
                <a:gd name="T75" fmla="*/ 49 h 988"/>
                <a:gd name="T76" fmla="*/ 0 w 1088"/>
                <a:gd name="T77" fmla="*/ 139 h 988"/>
                <a:gd name="T78" fmla="*/ 50 w 1088"/>
                <a:gd name="T79" fmla="*/ 173 h 988"/>
                <a:gd name="T80" fmla="*/ 110 w 1088"/>
                <a:gd name="T81" fmla="*/ 161 h 988"/>
                <a:gd name="T82" fmla="*/ 123 w 1088"/>
                <a:gd name="T83" fmla="*/ 223 h 988"/>
                <a:gd name="T84" fmla="*/ 197 w 1088"/>
                <a:gd name="T85" fmla="*/ 257 h 988"/>
                <a:gd name="T86" fmla="*/ 242 w 1088"/>
                <a:gd name="T87" fmla="*/ 238 h 988"/>
                <a:gd name="T88" fmla="*/ 370 w 1088"/>
                <a:gd name="T89" fmla="*/ 245 h 988"/>
                <a:gd name="T90" fmla="*/ 350 w 1088"/>
                <a:gd name="T91" fmla="*/ 417 h 988"/>
                <a:gd name="T92" fmla="*/ 332 w 1088"/>
                <a:gd name="T93" fmla="*/ 471 h 988"/>
                <a:gd name="T94" fmla="*/ 325 w 1088"/>
                <a:gd name="T95" fmla="*/ 582 h 988"/>
                <a:gd name="T96" fmla="*/ 295 w 1088"/>
                <a:gd name="T97" fmla="*/ 558 h 988"/>
                <a:gd name="T98" fmla="*/ 229 w 1088"/>
                <a:gd name="T99" fmla="*/ 659 h 988"/>
                <a:gd name="T100" fmla="*/ 202 w 1088"/>
                <a:gd name="T101" fmla="*/ 708 h 988"/>
                <a:gd name="T102" fmla="*/ 295 w 1088"/>
                <a:gd name="T103" fmla="*/ 742 h 988"/>
                <a:gd name="T104" fmla="*/ 295 w 1088"/>
                <a:gd name="T105" fmla="*/ 762 h 988"/>
                <a:gd name="T106" fmla="*/ 262 w 1088"/>
                <a:gd name="T107" fmla="*/ 804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88" h="988">
                  <a:moveTo>
                    <a:pt x="275" y="816"/>
                  </a:moveTo>
                  <a:lnTo>
                    <a:pt x="332" y="807"/>
                  </a:lnTo>
                  <a:lnTo>
                    <a:pt x="357" y="853"/>
                  </a:lnTo>
                  <a:lnTo>
                    <a:pt x="394" y="879"/>
                  </a:lnTo>
                  <a:lnTo>
                    <a:pt x="419" y="869"/>
                  </a:lnTo>
                  <a:lnTo>
                    <a:pt x="441" y="869"/>
                  </a:lnTo>
                  <a:lnTo>
                    <a:pt x="478" y="846"/>
                  </a:lnTo>
                  <a:lnTo>
                    <a:pt x="502" y="874"/>
                  </a:lnTo>
                  <a:lnTo>
                    <a:pt x="520" y="879"/>
                  </a:lnTo>
                  <a:lnTo>
                    <a:pt x="567" y="859"/>
                  </a:lnTo>
                  <a:lnTo>
                    <a:pt x="602" y="879"/>
                  </a:lnTo>
                  <a:lnTo>
                    <a:pt x="614" y="915"/>
                  </a:lnTo>
                  <a:lnTo>
                    <a:pt x="638" y="915"/>
                  </a:lnTo>
                  <a:lnTo>
                    <a:pt x="651" y="929"/>
                  </a:lnTo>
                  <a:lnTo>
                    <a:pt x="682" y="964"/>
                  </a:lnTo>
                  <a:lnTo>
                    <a:pt x="695" y="957"/>
                  </a:lnTo>
                  <a:lnTo>
                    <a:pt x="689" y="915"/>
                  </a:lnTo>
                  <a:lnTo>
                    <a:pt x="707" y="903"/>
                  </a:lnTo>
                  <a:lnTo>
                    <a:pt x="733" y="952"/>
                  </a:lnTo>
                  <a:lnTo>
                    <a:pt x="754" y="959"/>
                  </a:lnTo>
                  <a:lnTo>
                    <a:pt x="779" y="987"/>
                  </a:lnTo>
                  <a:lnTo>
                    <a:pt x="797" y="984"/>
                  </a:lnTo>
                  <a:lnTo>
                    <a:pt x="805" y="971"/>
                  </a:lnTo>
                  <a:lnTo>
                    <a:pt x="843" y="927"/>
                  </a:lnTo>
                  <a:lnTo>
                    <a:pt x="860" y="940"/>
                  </a:lnTo>
                  <a:lnTo>
                    <a:pt x="873" y="922"/>
                  </a:lnTo>
                  <a:lnTo>
                    <a:pt x="884" y="945"/>
                  </a:lnTo>
                  <a:lnTo>
                    <a:pt x="922" y="957"/>
                  </a:lnTo>
                  <a:lnTo>
                    <a:pt x="947" y="957"/>
                  </a:lnTo>
                  <a:lnTo>
                    <a:pt x="964" y="959"/>
                  </a:lnTo>
                  <a:lnTo>
                    <a:pt x="955" y="940"/>
                  </a:lnTo>
                  <a:lnTo>
                    <a:pt x="950" y="881"/>
                  </a:lnTo>
                  <a:lnTo>
                    <a:pt x="904" y="811"/>
                  </a:lnTo>
                  <a:lnTo>
                    <a:pt x="929" y="786"/>
                  </a:lnTo>
                  <a:lnTo>
                    <a:pt x="952" y="744"/>
                  </a:lnTo>
                  <a:lnTo>
                    <a:pt x="1035" y="744"/>
                  </a:lnTo>
                  <a:lnTo>
                    <a:pt x="1049" y="733"/>
                  </a:lnTo>
                  <a:lnTo>
                    <a:pt x="1045" y="697"/>
                  </a:lnTo>
                  <a:lnTo>
                    <a:pt x="1063" y="669"/>
                  </a:lnTo>
                  <a:lnTo>
                    <a:pt x="1058" y="651"/>
                  </a:lnTo>
                  <a:lnTo>
                    <a:pt x="1064" y="622"/>
                  </a:lnTo>
                  <a:lnTo>
                    <a:pt x="1063" y="468"/>
                  </a:lnTo>
                  <a:lnTo>
                    <a:pt x="1087" y="419"/>
                  </a:lnTo>
                  <a:lnTo>
                    <a:pt x="1059" y="388"/>
                  </a:lnTo>
                  <a:lnTo>
                    <a:pt x="1064" y="368"/>
                  </a:lnTo>
                  <a:lnTo>
                    <a:pt x="1053" y="352"/>
                  </a:lnTo>
                  <a:lnTo>
                    <a:pt x="1021" y="363"/>
                  </a:lnTo>
                  <a:lnTo>
                    <a:pt x="983" y="406"/>
                  </a:lnTo>
                  <a:lnTo>
                    <a:pt x="947" y="422"/>
                  </a:lnTo>
                  <a:lnTo>
                    <a:pt x="909" y="473"/>
                  </a:lnTo>
                  <a:lnTo>
                    <a:pt x="818" y="503"/>
                  </a:lnTo>
                  <a:lnTo>
                    <a:pt x="777" y="473"/>
                  </a:lnTo>
                  <a:lnTo>
                    <a:pt x="782" y="454"/>
                  </a:lnTo>
                  <a:lnTo>
                    <a:pt x="761" y="422"/>
                  </a:lnTo>
                  <a:lnTo>
                    <a:pt x="749" y="388"/>
                  </a:lnTo>
                  <a:lnTo>
                    <a:pt x="715" y="388"/>
                  </a:lnTo>
                  <a:lnTo>
                    <a:pt x="652" y="357"/>
                  </a:lnTo>
                  <a:lnTo>
                    <a:pt x="629" y="366"/>
                  </a:lnTo>
                  <a:lnTo>
                    <a:pt x="602" y="352"/>
                  </a:lnTo>
                  <a:lnTo>
                    <a:pt x="559" y="358"/>
                  </a:lnTo>
                  <a:lnTo>
                    <a:pt x="520" y="345"/>
                  </a:lnTo>
                  <a:lnTo>
                    <a:pt x="497" y="314"/>
                  </a:lnTo>
                  <a:lnTo>
                    <a:pt x="478" y="290"/>
                  </a:lnTo>
                  <a:lnTo>
                    <a:pt x="467" y="263"/>
                  </a:lnTo>
                  <a:lnTo>
                    <a:pt x="441" y="236"/>
                  </a:lnTo>
                  <a:lnTo>
                    <a:pt x="424" y="208"/>
                  </a:lnTo>
                  <a:lnTo>
                    <a:pt x="382" y="154"/>
                  </a:lnTo>
                  <a:lnTo>
                    <a:pt x="370" y="122"/>
                  </a:lnTo>
                  <a:lnTo>
                    <a:pt x="325" y="65"/>
                  </a:lnTo>
                  <a:lnTo>
                    <a:pt x="313" y="35"/>
                  </a:lnTo>
                  <a:lnTo>
                    <a:pt x="259" y="9"/>
                  </a:lnTo>
                  <a:lnTo>
                    <a:pt x="221" y="21"/>
                  </a:lnTo>
                  <a:lnTo>
                    <a:pt x="190" y="14"/>
                  </a:lnTo>
                  <a:lnTo>
                    <a:pt x="118" y="0"/>
                  </a:lnTo>
                  <a:lnTo>
                    <a:pt x="22" y="33"/>
                  </a:lnTo>
                  <a:lnTo>
                    <a:pt x="4" y="49"/>
                  </a:lnTo>
                  <a:lnTo>
                    <a:pt x="25" y="76"/>
                  </a:lnTo>
                  <a:lnTo>
                    <a:pt x="0" y="139"/>
                  </a:lnTo>
                  <a:lnTo>
                    <a:pt x="7" y="146"/>
                  </a:lnTo>
                  <a:lnTo>
                    <a:pt x="50" y="173"/>
                  </a:lnTo>
                  <a:lnTo>
                    <a:pt x="71" y="136"/>
                  </a:lnTo>
                  <a:lnTo>
                    <a:pt x="110" y="161"/>
                  </a:lnTo>
                  <a:lnTo>
                    <a:pt x="107" y="179"/>
                  </a:lnTo>
                  <a:lnTo>
                    <a:pt x="123" y="223"/>
                  </a:lnTo>
                  <a:lnTo>
                    <a:pt x="147" y="249"/>
                  </a:lnTo>
                  <a:lnTo>
                    <a:pt x="197" y="257"/>
                  </a:lnTo>
                  <a:lnTo>
                    <a:pt x="212" y="243"/>
                  </a:lnTo>
                  <a:lnTo>
                    <a:pt x="242" y="238"/>
                  </a:lnTo>
                  <a:lnTo>
                    <a:pt x="295" y="190"/>
                  </a:lnTo>
                  <a:lnTo>
                    <a:pt x="370" y="245"/>
                  </a:lnTo>
                  <a:lnTo>
                    <a:pt x="345" y="345"/>
                  </a:lnTo>
                  <a:lnTo>
                    <a:pt x="350" y="417"/>
                  </a:lnTo>
                  <a:lnTo>
                    <a:pt x="350" y="461"/>
                  </a:lnTo>
                  <a:lnTo>
                    <a:pt x="332" y="471"/>
                  </a:lnTo>
                  <a:lnTo>
                    <a:pt x="329" y="585"/>
                  </a:lnTo>
                  <a:lnTo>
                    <a:pt x="325" y="582"/>
                  </a:lnTo>
                  <a:lnTo>
                    <a:pt x="304" y="558"/>
                  </a:lnTo>
                  <a:lnTo>
                    <a:pt x="295" y="558"/>
                  </a:lnTo>
                  <a:lnTo>
                    <a:pt x="289" y="566"/>
                  </a:lnTo>
                  <a:lnTo>
                    <a:pt x="229" y="659"/>
                  </a:lnTo>
                  <a:lnTo>
                    <a:pt x="197" y="696"/>
                  </a:lnTo>
                  <a:lnTo>
                    <a:pt x="202" y="708"/>
                  </a:lnTo>
                  <a:lnTo>
                    <a:pt x="265" y="749"/>
                  </a:lnTo>
                  <a:lnTo>
                    <a:pt x="295" y="742"/>
                  </a:lnTo>
                  <a:lnTo>
                    <a:pt x="299" y="749"/>
                  </a:lnTo>
                  <a:lnTo>
                    <a:pt x="295" y="762"/>
                  </a:lnTo>
                  <a:lnTo>
                    <a:pt x="265" y="774"/>
                  </a:lnTo>
                  <a:lnTo>
                    <a:pt x="262" y="804"/>
                  </a:lnTo>
                  <a:lnTo>
                    <a:pt x="275" y="816"/>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3" name="Freeform 5"/>
            <p:cNvSpPr/>
            <p:nvPr/>
          </p:nvSpPr>
          <p:spPr bwMode="auto">
            <a:xfrm>
              <a:off x="8416925" y="1358107"/>
              <a:ext cx="2314575" cy="2038350"/>
            </a:xfrm>
            <a:custGeom>
              <a:avLst/>
              <a:gdLst>
                <a:gd name="T0" fmla="*/ 690 w 2117"/>
                <a:gd name="T1" fmla="*/ 1843 h 1903"/>
                <a:gd name="T2" fmla="*/ 782 w 2117"/>
                <a:gd name="T3" fmla="*/ 1683 h 1903"/>
                <a:gd name="T4" fmla="*/ 849 w 2117"/>
                <a:gd name="T5" fmla="*/ 1833 h 1903"/>
                <a:gd name="T6" fmla="*/ 932 w 2117"/>
                <a:gd name="T7" fmla="*/ 1866 h 1903"/>
                <a:gd name="T8" fmla="*/ 1039 w 2117"/>
                <a:gd name="T9" fmla="*/ 1706 h 1903"/>
                <a:gd name="T10" fmla="*/ 1151 w 2117"/>
                <a:gd name="T11" fmla="*/ 1652 h 1903"/>
                <a:gd name="T12" fmla="*/ 1279 w 2117"/>
                <a:gd name="T13" fmla="*/ 1550 h 1903"/>
                <a:gd name="T14" fmla="*/ 1356 w 2117"/>
                <a:gd name="T15" fmla="*/ 1448 h 1903"/>
                <a:gd name="T16" fmla="*/ 1430 w 2117"/>
                <a:gd name="T17" fmla="*/ 1334 h 1903"/>
                <a:gd name="T18" fmla="*/ 1505 w 2117"/>
                <a:gd name="T19" fmla="*/ 1339 h 1903"/>
                <a:gd name="T20" fmla="*/ 1591 w 2117"/>
                <a:gd name="T21" fmla="*/ 1312 h 1903"/>
                <a:gd name="T22" fmla="*/ 1700 w 2117"/>
                <a:gd name="T23" fmla="*/ 1303 h 1903"/>
                <a:gd name="T24" fmla="*/ 1803 w 2117"/>
                <a:gd name="T25" fmla="*/ 1342 h 1903"/>
                <a:gd name="T26" fmla="*/ 1859 w 2117"/>
                <a:gd name="T27" fmla="*/ 1300 h 1903"/>
                <a:gd name="T28" fmla="*/ 1967 w 2117"/>
                <a:gd name="T29" fmla="*/ 1198 h 1903"/>
                <a:gd name="T30" fmla="*/ 2060 w 2117"/>
                <a:gd name="T31" fmla="*/ 1146 h 1903"/>
                <a:gd name="T32" fmla="*/ 2085 w 2117"/>
                <a:gd name="T33" fmla="*/ 1060 h 1903"/>
                <a:gd name="T34" fmla="*/ 1971 w 2117"/>
                <a:gd name="T35" fmla="*/ 996 h 1903"/>
                <a:gd name="T36" fmla="*/ 1944 w 2117"/>
                <a:gd name="T37" fmla="*/ 870 h 1903"/>
                <a:gd name="T38" fmla="*/ 1979 w 2117"/>
                <a:gd name="T39" fmla="*/ 828 h 1903"/>
                <a:gd name="T40" fmla="*/ 1992 w 2117"/>
                <a:gd name="T41" fmla="*/ 729 h 1903"/>
                <a:gd name="T42" fmla="*/ 1992 w 2117"/>
                <a:gd name="T43" fmla="*/ 704 h 1903"/>
                <a:gd name="T44" fmla="*/ 2017 w 2117"/>
                <a:gd name="T45" fmla="*/ 518 h 1903"/>
                <a:gd name="T46" fmla="*/ 2058 w 2117"/>
                <a:gd name="T47" fmla="*/ 538 h 1903"/>
                <a:gd name="T48" fmla="*/ 2073 w 2117"/>
                <a:gd name="T49" fmla="*/ 297 h 1903"/>
                <a:gd name="T50" fmla="*/ 1939 w 2117"/>
                <a:gd name="T51" fmla="*/ 194 h 1903"/>
                <a:gd name="T52" fmla="*/ 1836 w 2117"/>
                <a:gd name="T53" fmla="*/ 132 h 1903"/>
                <a:gd name="T54" fmla="*/ 1734 w 2117"/>
                <a:gd name="T55" fmla="*/ 98 h 1903"/>
                <a:gd name="T56" fmla="*/ 1715 w 2117"/>
                <a:gd name="T57" fmla="*/ 0 h 1903"/>
                <a:gd name="T58" fmla="*/ 1674 w 2117"/>
                <a:gd name="T59" fmla="*/ 98 h 1903"/>
                <a:gd name="T60" fmla="*/ 1622 w 2117"/>
                <a:gd name="T61" fmla="*/ 358 h 1903"/>
                <a:gd name="T62" fmla="*/ 1485 w 2117"/>
                <a:gd name="T63" fmla="*/ 463 h 1903"/>
                <a:gd name="T64" fmla="*/ 1393 w 2117"/>
                <a:gd name="T65" fmla="*/ 646 h 1903"/>
                <a:gd name="T66" fmla="*/ 1537 w 2117"/>
                <a:gd name="T67" fmla="*/ 679 h 1903"/>
                <a:gd name="T68" fmla="*/ 1739 w 2117"/>
                <a:gd name="T69" fmla="*/ 746 h 1903"/>
                <a:gd name="T70" fmla="*/ 1596 w 2117"/>
                <a:gd name="T71" fmla="*/ 807 h 1903"/>
                <a:gd name="T72" fmla="*/ 1479 w 2117"/>
                <a:gd name="T73" fmla="*/ 884 h 1903"/>
                <a:gd name="T74" fmla="*/ 1326 w 2117"/>
                <a:gd name="T75" fmla="*/ 1023 h 1903"/>
                <a:gd name="T76" fmla="*/ 1143 w 2117"/>
                <a:gd name="T77" fmla="*/ 1051 h 1903"/>
                <a:gd name="T78" fmla="*/ 1104 w 2117"/>
                <a:gd name="T79" fmla="*/ 1226 h 1903"/>
                <a:gd name="T80" fmla="*/ 825 w 2117"/>
                <a:gd name="T81" fmla="*/ 1345 h 1903"/>
                <a:gd name="T82" fmla="*/ 583 w 2117"/>
                <a:gd name="T83" fmla="*/ 1420 h 1903"/>
                <a:gd name="T84" fmla="*/ 212 w 2117"/>
                <a:gd name="T85" fmla="*/ 1332 h 1903"/>
                <a:gd name="T86" fmla="*/ 12 w 2117"/>
                <a:gd name="T87" fmla="*/ 1398 h 1903"/>
                <a:gd name="T88" fmla="*/ 127 w 2117"/>
                <a:gd name="T89" fmla="*/ 1527 h 1903"/>
                <a:gd name="T90" fmla="*/ 240 w 2117"/>
                <a:gd name="T91" fmla="*/ 1576 h 1903"/>
                <a:gd name="T92" fmla="*/ 274 w 2117"/>
                <a:gd name="T93" fmla="*/ 1678 h 1903"/>
                <a:gd name="T94" fmla="*/ 394 w 2117"/>
                <a:gd name="T95" fmla="*/ 1744 h 1903"/>
                <a:gd name="T96" fmla="*/ 566 w 2117"/>
                <a:gd name="T97" fmla="*/ 1729 h 1903"/>
                <a:gd name="T98" fmla="*/ 510 w 2117"/>
                <a:gd name="T99" fmla="*/ 1819 h 1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17" h="1903">
                  <a:moveTo>
                    <a:pt x="596" y="1893"/>
                  </a:moveTo>
                  <a:lnTo>
                    <a:pt x="626" y="1888"/>
                  </a:lnTo>
                  <a:lnTo>
                    <a:pt x="650" y="1879"/>
                  </a:lnTo>
                  <a:lnTo>
                    <a:pt x="690" y="1843"/>
                  </a:lnTo>
                  <a:lnTo>
                    <a:pt x="700" y="1789"/>
                  </a:lnTo>
                  <a:lnTo>
                    <a:pt x="724" y="1711"/>
                  </a:lnTo>
                  <a:lnTo>
                    <a:pt x="775" y="1676"/>
                  </a:lnTo>
                  <a:lnTo>
                    <a:pt x="782" y="1683"/>
                  </a:lnTo>
                  <a:lnTo>
                    <a:pt x="799" y="1738"/>
                  </a:lnTo>
                  <a:lnTo>
                    <a:pt x="775" y="1772"/>
                  </a:lnTo>
                  <a:lnTo>
                    <a:pt x="766" y="1804"/>
                  </a:lnTo>
                  <a:lnTo>
                    <a:pt x="849" y="1833"/>
                  </a:lnTo>
                  <a:lnTo>
                    <a:pt x="854" y="1856"/>
                  </a:lnTo>
                  <a:lnTo>
                    <a:pt x="901" y="1854"/>
                  </a:lnTo>
                  <a:lnTo>
                    <a:pt x="921" y="1860"/>
                  </a:lnTo>
                  <a:lnTo>
                    <a:pt x="932" y="1866"/>
                  </a:lnTo>
                  <a:lnTo>
                    <a:pt x="1014" y="1750"/>
                  </a:lnTo>
                  <a:lnTo>
                    <a:pt x="1036" y="1743"/>
                  </a:lnTo>
                  <a:lnTo>
                    <a:pt x="1041" y="1729"/>
                  </a:lnTo>
                  <a:lnTo>
                    <a:pt x="1039" y="1706"/>
                  </a:lnTo>
                  <a:lnTo>
                    <a:pt x="1067" y="1666"/>
                  </a:lnTo>
                  <a:lnTo>
                    <a:pt x="1119" y="1664"/>
                  </a:lnTo>
                  <a:lnTo>
                    <a:pt x="1139" y="1641"/>
                  </a:lnTo>
                  <a:lnTo>
                    <a:pt x="1151" y="1652"/>
                  </a:lnTo>
                  <a:lnTo>
                    <a:pt x="1181" y="1627"/>
                  </a:lnTo>
                  <a:lnTo>
                    <a:pt x="1197" y="1627"/>
                  </a:lnTo>
                  <a:lnTo>
                    <a:pt x="1251" y="1548"/>
                  </a:lnTo>
                  <a:lnTo>
                    <a:pt x="1279" y="1550"/>
                  </a:lnTo>
                  <a:lnTo>
                    <a:pt x="1314" y="1525"/>
                  </a:lnTo>
                  <a:lnTo>
                    <a:pt x="1323" y="1534"/>
                  </a:lnTo>
                  <a:lnTo>
                    <a:pt x="1388" y="1502"/>
                  </a:lnTo>
                  <a:lnTo>
                    <a:pt x="1356" y="1448"/>
                  </a:lnTo>
                  <a:lnTo>
                    <a:pt x="1365" y="1394"/>
                  </a:lnTo>
                  <a:lnTo>
                    <a:pt x="1393" y="1336"/>
                  </a:lnTo>
                  <a:lnTo>
                    <a:pt x="1416" y="1327"/>
                  </a:lnTo>
                  <a:lnTo>
                    <a:pt x="1430" y="1334"/>
                  </a:lnTo>
                  <a:lnTo>
                    <a:pt x="1430" y="1375"/>
                  </a:lnTo>
                  <a:lnTo>
                    <a:pt x="1447" y="1387"/>
                  </a:lnTo>
                  <a:lnTo>
                    <a:pt x="1488" y="1357"/>
                  </a:lnTo>
                  <a:lnTo>
                    <a:pt x="1505" y="1339"/>
                  </a:lnTo>
                  <a:lnTo>
                    <a:pt x="1521" y="1347"/>
                  </a:lnTo>
                  <a:lnTo>
                    <a:pt x="1542" y="1329"/>
                  </a:lnTo>
                  <a:lnTo>
                    <a:pt x="1584" y="1327"/>
                  </a:lnTo>
                  <a:lnTo>
                    <a:pt x="1591" y="1312"/>
                  </a:lnTo>
                  <a:lnTo>
                    <a:pt x="1581" y="1290"/>
                  </a:lnTo>
                  <a:lnTo>
                    <a:pt x="1610" y="1261"/>
                  </a:lnTo>
                  <a:lnTo>
                    <a:pt x="1645" y="1243"/>
                  </a:lnTo>
                  <a:lnTo>
                    <a:pt x="1700" y="1303"/>
                  </a:lnTo>
                  <a:lnTo>
                    <a:pt x="1697" y="1324"/>
                  </a:lnTo>
                  <a:lnTo>
                    <a:pt x="1724" y="1368"/>
                  </a:lnTo>
                  <a:lnTo>
                    <a:pt x="1789" y="1372"/>
                  </a:lnTo>
                  <a:lnTo>
                    <a:pt x="1803" y="1342"/>
                  </a:lnTo>
                  <a:lnTo>
                    <a:pt x="1787" y="1255"/>
                  </a:lnTo>
                  <a:lnTo>
                    <a:pt x="1801" y="1240"/>
                  </a:lnTo>
                  <a:lnTo>
                    <a:pt x="1831" y="1261"/>
                  </a:lnTo>
                  <a:lnTo>
                    <a:pt x="1859" y="1300"/>
                  </a:lnTo>
                  <a:lnTo>
                    <a:pt x="1901" y="1236"/>
                  </a:lnTo>
                  <a:lnTo>
                    <a:pt x="1921" y="1231"/>
                  </a:lnTo>
                  <a:lnTo>
                    <a:pt x="1951" y="1198"/>
                  </a:lnTo>
                  <a:lnTo>
                    <a:pt x="1967" y="1198"/>
                  </a:lnTo>
                  <a:lnTo>
                    <a:pt x="1994" y="1171"/>
                  </a:lnTo>
                  <a:lnTo>
                    <a:pt x="2009" y="1171"/>
                  </a:lnTo>
                  <a:lnTo>
                    <a:pt x="2023" y="1146"/>
                  </a:lnTo>
                  <a:lnTo>
                    <a:pt x="2060" y="1146"/>
                  </a:lnTo>
                  <a:lnTo>
                    <a:pt x="2099" y="1111"/>
                  </a:lnTo>
                  <a:lnTo>
                    <a:pt x="2116" y="1095"/>
                  </a:lnTo>
                  <a:lnTo>
                    <a:pt x="2116" y="1076"/>
                  </a:lnTo>
                  <a:lnTo>
                    <a:pt x="2085" y="1060"/>
                  </a:lnTo>
                  <a:lnTo>
                    <a:pt x="2085" y="1023"/>
                  </a:lnTo>
                  <a:lnTo>
                    <a:pt x="2036" y="958"/>
                  </a:lnTo>
                  <a:lnTo>
                    <a:pt x="1986" y="1005"/>
                  </a:lnTo>
                  <a:lnTo>
                    <a:pt x="1971" y="996"/>
                  </a:lnTo>
                  <a:lnTo>
                    <a:pt x="1969" y="969"/>
                  </a:lnTo>
                  <a:lnTo>
                    <a:pt x="1949" y="939"/>
                  </a:lnTo>
                  <a:lnTo>
                    <a:pt x="1944" y="907"/>
                  </a:lnTo>
                  <a:lnTo>
                    <a:pt x="1944" y="870"/>
                  </a:lnTo>
                  <a:lnTo>
                    <a:pt x="1910" y="844"/>
                  </a:lnTo>
                  <a:lnTo>
                    <a:pt x="1905" y="832"/>
                  </a:lnTo>
                  <a:lnTo>
                    <a:pt x="1913" y="810"/>
                  </a:lnTo>
                  <a:lnTo>
                    <a:pt x="1979" y="828"/>
                  </a:lnTo>
                  <a:lnTo>
                    <a:pt x="1981" y="798"/>
                  </a:lnTo>
                  <a:lnTo>
                    <a:pt x="2004" y="771"/>
                  </a:lnTo>
                  <a:lnTo>
                    <a:pt x="1989" y="759"/>
                  </a:lnTo>
                  <a:lnTo>
                    <a:pt x="1992" y="729"/>
                  </a:lnTo>
                  <a:lnTo>
                    <a:pt x="2023" y="717"/>
                  </a:lnTo>
                  <a:lnTo>
                    <a:pt x="2028" y="704"/>
                  </a:lnTo>
                  <a:lnTo>
                    <a:pt x="2023" y="697"/>
                  </a:lnTo>
                  <a:lnTo>
                    <a:pt x="1992" y="704"/>
                  </a:lnTo>
                  <a:lnTo>
                    <a:pt x="1931" y="662"/>
                  </a:lnTo>
                  <a:lnTo>
                    <a:pt x="1926" y="650"/>
                  </a:lnTo>
                  <a:lnTo>
                    <a:pt x="1956" y="613"/>
                  </a:lnTo>
                  <a:lnTo>
                    <a:pt x="2017" y="518"/>
                  </a:lnTo>
                  <a:lnTo>
                    <a:pt x="2023" y="511"/>
                  </a:lnTo>
                  <a:lnTo>
                    <a:pt x="2033" y="511"/>
                  </a:lnTo>
                  <a:lnTo>
                    <a:pt x="2053" y="536"/>
                  </a:lnTo>
                  <a:lnTo>
                    <a:pt x="2058" y="538"/>
                  </a:lnTo>
                  <a:lnTo>
                    <a:pt x="2060" y="424"/>
                  </a:lnTo>
                  <a:lnTo>
                    <a:pt x="2078" y="415"/>
                  </a:lnTo>
                  <a:lnTo>
                    <a:pt x="2078" y="370"/>
                  </a:lnTo>
                  <a:lnTo>
                    <a:pt x="2073" y="297"/>
                  </a:lnTo>
                  <a:lnTo>
                    <a:pt x="2099" y="196"/>
                  </a:lnTo>
                  <a:lnTo>
                    <a:pt x="2023" y="142"/>
                  </a:lnTo>
                  <a:lnTo>
                    <a:pt x="1969" y="189"/>
                  </a:lnTo>
                  <a:lnTo>
                    <a:pt x="1939" y="194"/>
                  </a:lnTo>
                  <a:lnTo>
                    <a:pt x="1926" y="210"/>
                  </a:lnTo>
                  <a:lnTo>
                    <a:pt x="1875" y="201"/>
                  </a:lnTo>
                  <a:lnTo>
                    <a:pt x="1851" y="174"/>
                  </a:lnTo>
                  <a:lnTo>
                    <a:pt x="1836" y="132"/>
                  </a:lnTo>
                  <a:lnTo>
                    <a:pt x="1838" y="114"/>
                  </a:lnTo>
                  <a:lnTo>
                    <a:pt x="1799" y="88"/>
                  </a:lnTo>
                  <a:lnTo>
                    <a:pt x="1777" y="126"/>
                  </a:lnTo>
                  <a:lnTo>
                    <a:pt x="1734" y="98"/>
                  </a:lnTo>
                  <a:lnTo>
                    <a:pt x="1727" y="91"/>
                  </a:lnTo>
                  <a:lnTo>
                    <a:pt x="1752" y="27"/>
                  </a:lnTo>
                  <a:lnTo>
                    <a:pt x="1731" y="0"/>
                  </a:lnTo>
                  <a:lnTo>
                    <a:pt x="1715" y="0"/>
                  </a:lnTo>
                  <a:lnTo>
                    <a:pt x="1669" y="32"/>
                  </a:lnTo>
                  <a:lnTo>
                    <a:pt x="1633" y="86"/>
                  </a:lnTo>
                  <a:lnTo>
                    <a:pt x="1647" y="96"/>
                  </a:lnTo>
                  <a:lnTo>
                    <a:pt x="1674" y="98"/>
                  </a:lnTo>
                  <a:lnTo>
                    <a:pt x="1697" y="156"/>
                  </a:lnTo>
                  <a:lnTo>
                    <a:pt x="1685" y="177"/>
                  </a:lnTo>
                  <a:lnTo>
                    <a:pt x="1663" y="210"/>
                  </a:lnTo>
                  <a:lnTo>
                    <a:pt x="1622" y="358"/>
                  </a:lnTo>
                  <a:lnTo>
                    <a:pt x="1638" y="384"/>
                  </a:lnTo>
                  <a:lnTo>
                    <a:pt x="1625" y="405"/>
                  </a:lnTo>
                  <a:lnTo>
                    <a:pt x="1535" y="470"/>
                  </a:lnTo>
                  <a:lnTo>
                    <a:pt x="1485" y="463"/>
                  </a:lnTo>
                  <a:lnTo>
                    <a:pt x="1458" y="452"/>
                  </a:lnTo>
                  <a:lnTo>
                    <a:pt x="1452" y="465"/>
                  </a:lnTo>
                  <a:lnTo>
                    <a:pt x="1412" y="625"/>
                  </a:lnTo>
                  <a:lnTo>
                    <a:pt x="1393" y="646"/>
                  </a:lnTo>
                  <a:lnTo>
                    <a:pt x="1403" y="674"/>
                  </a:lnTo>
                  <a:lnTo>
                    <a:pt x="1428" y="697"/>
                  </a:lnTo>
                  <a:lnTo>
                    <a:pt x="1470" y="672"/>
                  </a:lnTo>
                  <a:lnTo>
                    <a:pt x="1537" y="679"/>
                  </a:lnTo>
                  <a:lnTo>
                    <a:pt x="1556" y="646"/>
                  </a:lnTo>
                  <a:lnTo>
                    <a:pt x="1591" y="637"/>
                  </a:lnTo>
                  <a:lnTo>
                    <a:pt x="1657" y="662"/>
                  </a:lnTo>
                  <a:lnTo>
                    <a:pt x="1739" y="746"/>
                  </a:lnTo>
                  <a:lnTo>
                    <a:pt x="1739" y="764"/>
                  </a:lnTo>
                  <a:lnTo>
                    <a:pt x="1722" y="776"/>
                  </a:lnTo>
                  <a:lnTo>
                    <a:pt x="1627" y="783"/>
                  </a:lnTo>
                  <a:lnTo>
                    <a:pt x="1596" y="807"/>
                  </a:lnTo>
                  <a:lnTo>
                    <a:pt x="1572" y="802"/>
                  </a:lnTo>
                  <a:lnTo>
                    <a:pt x="1554" y="832"/>
                  </a:lnTo>
                  <a:lnTo>
                    <a:pt x="1509" y="840"/>
                  </a:lnTo>
                  <a:lnTo>
                    <a:pt x="1479" y="884"/>
                  </a:lnTo>
                  <a:lnTo>
                    <a:pt x="1475" y="916"/>
                  </a:lnTo>
                  <a:lnTo>
                    <a:pt x="1411" y="958"/>
                  </a:lnTo>
                  <a:lnTo>
                    <a:pt x="1370" y="964"/>
                  </a:lnTo>
                  <a:lnTo>
                    <a:pt x="1326" y="1023"/>
                  </a:lnTo>
                  <a:lnTo>
                    <a:pt x="1284" y="1048"/>
                  </a:lnTo>
                  <a:lnTo>
                    <a:pt x="1202" y="1030"/>
                  </a:lnTo>
                  <a:lnTo>
                    <a:pt x="1176" y="1018"/>
                  </a:lnTo>
                  <a:lnTo>
                    <a:pt x="1143" y="1051"/>
                  </a:lnTo>
                  <a:lnTo>
                    <a:pt x="1129" y="1107"/>
                  </a:lnTo>
                  <a:lnTo>
                    <a:pt x="1172" y="1171"/>
                  </a:lnTo>
                  <a:lnTo>
                    <a:pt x="1143" y="1201"/>
                  </a:lnTo>
                  <a:lnTo>
                    <a:pt x="1104" y="1226"/>
                  </a:lnTo>
                  <a:lnTo>
                    <a:pt x="1044" y="1300"/>
                  </a:lnTo>
                  <a:lnTo>
                    <a:pt x="967" y="1334"/>
                  </a:lnTo>
                  <a:lnTo>
                    <a:pt x="841" y="1347"/>
                  </a:lnTo>
                  <a:lnTo>
                    <a:pt x="825" y="1345"/>
                  </a:lnTo>
                  <a:lnTo>
                    <a:pt x="679" y="1407"/>
                  </a:lnTo>
                  <a:lnTo>
                    <a:pt x="608" y="1448"/>
                  </a:lnTo>
                  <a:lnTo>
                    <a:pt x="590" y="1438"/>
                  </a:lnTo>
                  <a:lnTo>
                    <a:pt x="583" y="1420"/>
                  </a:lnTo>
                  <a:lnTo>
                    <a:pt x="492" y="1414"/>
                  </a:lnTo>
                  <a:lnTo>
                    <a:pt x="391" y="1382"/>
                  </a:lnTo>
                  <a:lnTo>
                    <a:pt x="363" y="1350"/>
                  </a:lnTo>
                  <a:lnTo>
                    <a:pt x="212" y="1332"/>
                  </a:lnTo>
                  <a:lnTo>
                    <a:pt x="184" y="1345"/>
                  </a:lnTo>
                  <a:lnTo>
                    <a:pt x="2" y="1327"/>
                  </a:lnTo>
                  <a:lnTo>
                    <a:pt x="0" y="1354"/>
                  </a:lnTo>
                  <a:lnTo>
                    <a:pt x="12" y="1398"/>
                  </a:lnTo>
                  <a:lnTo>
                    <a:pt x="4" y="1465"/>
                  </a:lnTo>
                  <a:lnTo>
                    <a:pt x="56" y="1542"/>
                  </a:lnTo>
                  <a:lnTo>
                    <a:pt x="85" y="1560"/>
                  </a:lnTo>
                  <a:lnTo>
                    <a:pt x="127" y="1527"/>
                  </a:lnTo>
                  <a:lnTo>
                    <a:pt x="214" y="1527"/>
                  </a:lnTo>
                  <a:lnTo>
                    <a:pt x="236" y="1534"/>
                  </a:lnTo>
                  <a:lnTo>
                    <a:pt x="249" y="1555"/>
                  </a:lnTo>
                  <a:lnTo>
                    <a:pt x="240" y="1576"/>
                  </a:lnTo>
                  <a:lnTo>
                    <a:pt x="190" y="1616"/>
                  </a:lnTo>
                  <a:lnTo>
                    <a:pt x="195" y="1636"/>
                  </a:lnTo>
                  <a:lnTo>
                    <a:pt x="253" y="1678"/>
                  </a:lnTo>
                  <a:lnTo>
                    <a:pt x="274" y="1678"/>
                  </a:lnTo>
                  <a:lnTo>
                    <a:pt x="282" y="1688"/>
                  </a:lnTo>
                  <a:lnTo>
                    <a:pt x="277" y="1706"/>
                  </a:lnTo>
                  <a:lnTo>
                    <a:pt x="312" y="1734"/>
                  </a:lnTo>
                  <a:lnTo>
                    <a:pt x="394" y="1744"/>
                  </a:lnTo>
                  <a:lnTo>
                    <a:pt x="430" y="1736"/>
                  </a:lnTo>
                  <a:lnTo>
                    <a:pt x="481" y="1686"/>
                  </a:lnTo>
                  <a:lnTo>
                    <a:pt x="541" y="1690"/>
                  </a:lnTo>
                  <a:lnTo>
                    <a:pt x="566" y="1729"/>
                  </a:lnTo>
                  <a:lnTo>
                    <a:pt x="552" y="1761"/>
                  </a:lnTo>
                  <a:lnTo>
                    <a:pt x="554" y="1782"/>
                  </a:lnTo>
                  <a:lnTo>
                    <a:pt x="523" y="1802"/>
                  </a:lnTo>
                  <a:lnTo>
                    <a:pt x="510" y="1819"/>
                  </a:lnTo>
                  <a:lnTo>
                    <a:pt x="514" y="1860"/>
                  </a:lnTo>
                  <a:lnTo>
                    <a:pt x="571" y="1902"/>
                  </a:lnTo>
                  <a:lnTo>
                    <a:pt x="596" y="189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4" name="Freeform 6"/>
            <p:cNvSpPr/>
            <p:nvPr/>
          </p:nvSpPr>
          <p:spPr bwMode="auto">
            <a:xfrm>
              <a:off x="6240462" y="1923257"/>
              <a:ext cx="2101850" cy="1558925"/>
            </a:xfrm>
            <a:custGeom>
              <a:avLst/>
              <a:gdLst>
                <a:gd name="T0" fmla="*/ 1318 w 1922"/>
                <a:gd name="T1" fmla="*/ 50 h 1456"/>
                <a:gd name="T2" fmla="*/ 1377 w 1922"/>
                <a:gd name="T3" fmla="*/ 123 h 1456"/>
                <a:gd name="T4" fmla="*/ 1460 w 1922"/>
                <a:gd name="T5" fmla="*/ 177 h 1456"/>
                <a:gd name="T6" fmla="*/ 1532 w 1922"/>
                <a:gd name="T7" fmla="*/ 319 h 1456"/>
                <a:gd name="T8" fmla="*/ 1492 w 1922"/>
                <a:gd name="T9" fmla="*/ 427 h 1456"/>
                <a:gd name="T10" fmla="*/ 1701 w 1922"/>
                <a:gd name="T11" fmla="*/ 521 h 1456"/>
                <a:gd name="T12" fmla="*/ 1846 w 1922"/>
                <a:gd name="T13" fmla="*/ 627 h 1456"/>
                <a:gd name="T14" fmla="*/ 1921 w 1922"/>
                <a:gd name="T15" fmla="*/ 788 h 1456"/>
                <a:gd name="T16" fmla="*/ 1867 w 1922"/>
                <a:gd name="T17" fmla="*/ 858 h 1456"/>
                <a:gd name="T18" fmla="*/ 1673 w 1922"/>
                <a:gd name="T19" fmla="*/ 965 h 1456"/>
                <a:gd name="T20" fmla="*/ 1645 w 1922"/>
                <a:gd name="T21" fmla="*/ 1133 h 1456"/>
                <a:gd name="T22" fmla="*/ 1370 w 1922"/>
                <a:gd name="T23" fmla="*/ 1215 h 1456"/>
                <a:gd name="T24" fmla="*/ 1419 w 1922"/>
                <a:gd name="T25" fmla="*/ 1367 h 1456"/>
                <a:gd name="T26" fmla="*/ 1389 w 1922"/>
                <a:gd name="T27" fmla="*/ 1416 h 1456"/>
                <a:gd name="T28" fmla="*/ 1349 w 1922"/>
                <a:gd name="T29" fmla="*/ 1455 h 1456"/>
                <a:gd name="T30" fmla="*/ 1240 w 1922"/>
                <a:gd name="T31" fmla="*/ 1427 h 1456"/>
                <a:gd name="T32" fmla="*/ 1053 w 1922"/>
                <a:gd name="T33" fmla="*/ 1401 h 1456"/>
                <a:gd name="T34" fmla="*/ 865 w 1922"/>
                <a:gd name="T35" fmla="*/ 1434 h 1456"/>
                <a:gd name="T36" fmla="*/ 719 w 1922"/>
                <a:gd name="T37" fmla="*/ 1411 h 1456"/>
                <a:gd name="T38" fmla="*/ 553 w 1922"/>
                <a:gd name="T39" fmla="*/ 1425 h 1456"/>
                <a:gd name="T40" fmla="*/ 459 w 1922"/>
                <a:gd name="T41" fmla="*/ 1379 h 1456"/>
                <a:gd name="T42" fmla="*/ 359 w 1922"/>
                <a:gd name="T43" fmla="*/ 1311 h 1456"/>
                <a:gd name="T44" fmla="*/ 146 w 1922"/>
                <a:gd name="T45" fmla="*/ 1272 h 1456"/>
                <a:gd name="T46" fmla="*/ 118 w 1922"/>
                <a:gd name="T47" fmla="*/ 1189 h 1456"/>
                <a:gd name="T48" fmla="*/ 74 w 1922"/>
                <a:gd name="T49" fmla="*/ 1131 h 1456"/>
                <a:gd name="T50" fmla="*/ 41 w 1922"/>
                <a:gd name="T51" fmla="*/ 1074 h 1456"/>
                <a:gd name="T52" fmla="*/ 71 w 1922"/>
                <a:gd name="T53" fmla="*/ 1007 h 1456"/>
                <a:gd name="T54" fmla="*/ 9 w 1922"/>
                <a:gd name="T55" fmla="*/ 926 h 1456"/>
                <a:gd name="T56" fmla="*/ 7 w 1922"/>
                <a:gd name="T57" fmla="*/ 840 h 1456"/>
                <a:gd name="T58" fmla="*/ 44 w 1922"/>
                <a:gd name="T59" fmla="*/ 783 h 1456"/>
                <a:gd name="T60" fmla="*/ 151 w 1922"/>
                <a:gd name="T61" fmla="*/ 746 h 1456"/>
                <a:gd name="T62" fmla="*/ 203 w 1922"/>
                <a:gd name="T63" fmla="*/ 750 h 1456"/>
                <a:gd name="T64" fmla="*/ 267 w 1922"/>
                <a:gd name="T65" fmla="*/ 780 h 1456"/>
                <a:gd name="T66" fmla="*/ 459 w 1922"/>
                <a:gd name="T67" fmla="*/ 713 h 1456"/>
                <a:gd name="T68" fmla="*/ 625 w 1922"/>
                <a:gd name="T69" fmla="*/ 606 h 1456"/>
                <a:gd name="T70" fmla="*/ 676 w 1922"/>
                <a:gd name="T71" fmla="*/ 560 h 1456"/>
                <a:gd name="T72" fmla="*/ 647 w 1922"/>
                <a:gd name="T73" fmla="*/ 380 h 1456"/>
                <a:gd name="T74" fmla="*/ 794 w 1922"/>
                <a:gd name="T75" fmla="*/ 349 h 1456"/>
                <a:gd name="T76" fmla="*/ 857 w 1922"/>
                <a:gd name="T77" fmla="*/ 380 h 1456"/>
                <a:gd name="T78" fmla="*/ 932 w 1922"/>
                <a:gd name="T79" fmla="*/ 183 h 1456"/>
                <a:gd name="T80" fmla="*/ 1048 w 1922"/>
                <a:gd name="T81" fmla="*/ 207 h 1456"/>
                <a:gd name="T82" fmla="*/ 1147 w 1922"/>
                <a:gd name="T83" fmla="*/ 92 h 1456"/>
                <a:gd name="T84" fmla="*/ 1238 w 1922"/>
                <a:gd name="T85" fmla="*/ 41 h 1456"/>
                <a:gd name="T86" fmla="*/ 1310 w 1922"/>
                <a:gd name="T87" fmla="*/ 13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22" h="1456">
                  <a:moveTo>
                    <a:pt x="1310" y="13"/>
                  </a:moveTo>
                  <a:lnTo>
                    <a:pt x="1333" y="13"/>
                  </a:lnTo>
                  <a:lnTo>
                    <a:pt x="1318" y="50"/>
                  </a:lnTo>
                  <a:lnTo>
                    <a:pt x="1337" y="71"/>
                  </a:lnTo>
                  <a:lnTo>
                    <a:pt x="1337" y="87"/>
                  </a:lnTo>
                  <a:lnTo>
                    <a:pt x="1377" y="123"/>
                  </a:lnTo>
                  <a:lnTo>
                    <a:pt x="1387" y="152"/>
                  </a:lnTo>
                  <a:lnTo>
                    <a:pt x="1439" y="158"/>
                  </a:lnTo>
                  <a:lnTo>
                    <a:pt x="1460" y="177"/>
                  </a:lnTo>
                  <a:lnTo>
                    <a:pt x="1473" y="177"/>
                  </a:lnTo>
                  <a:lnTo>
                    <a:pt x="1503" y="239"/>
                  </a:lnTo>
                  <a:lnTo>
                    <a:pt x="1532" y="319"/>
                  </a:lnTo>
                  <a:lnTo>
                    <a:pt x="1517" y="363"/>
                  </a:lnTo>
                  <a:lnTo>
                    <a:pt x="1520" y="380"/>
                  </a:lnTo>
                  <a:lnTo>
                    <a:pt x="1492" y="427"/>
                  </a:lnTo>
                  <a:lnTo>
                    <a:pt x="1499" y="467"/>
                  </a:lnTo>
                  <a:lnTo>
                    <a:pt x="1597" y="506"/>
                  </a:lnTo>
                  <a:lnTo>
                    <a:pt x="1701" y="521"/>
                  </a:lnTo>
                  <a:lnTo>
                    <a:pt x="1809" y="596"/>
                  </a:lnTo>
                  <a:lnTo>
                    <a:pt x="1844" y="606"/>
                  </a:lnTo>
                  <a:lnTo>
                    <a:pt x="1846" y="627"/>
                  </a:lnTo>
                  <a:lnTo>
                    <a:pt x="1869" y="674"/>
                  </a:lnTo>
                  <a:lnTo>
                    <a:pt x="1891" y="735"/>
                  </a:lnTo>
                  <a:lnTo>
                    <a:pt x="1921" y="788"/>
                  </a:lnTo>
                  <a:lnTo>
                    <a:pt x="1904" y="807"/>
                  </a:lnTo>
                  <a:lnTo>
                    <a:pt x="1904" y="843"/>
                  </a:lnTo>
                  <a:lnTo>
                    <a:pt x="1867" y="858"/>
                  </a:lnTo>
                  <a:lnTo>
                    <a:pt x="1774" y="897"/>
                  </a:lnTo>
                  <a:lnTo>
                    <a:pt x="1715" y="945"/>
                  </a:lnTo>
                  <a:lnTo>
                    <a:pt x="1673" y="965"/>
                  </a:lnTo>
                  <a:lnTo>
                    <a:pt x="1666" y="995"/>
                  </a:lnTo>
                  <a:lnTo>
                    <a:pt x="1678" y="1138"/>
                  </a:lnTo>
                  <a:lnTo>
                    <a:pt x="1645" y="1133"/>
                  </a:lnTo>
                  <a:lnTo>
                    <a:pt x="1629" y="1145"/>
                  </a:lnTo>
                  <a:lnTo>
                    <a:pt x="1402" y="1189"/>
                  </a:lnTo>
                  <a:lnTo>
                    <a:pt x="1370" y="1215"/>
                  </a:lnTo>
                  <a:lnTo>
                    <a:pt x="1375" y="1275"/>
                  </a:lnTo>
                  <a:lnTo>
                    <a:pt x="1441" y="1332"/>
                  </a:lnTo>
                  <a:lnTo>
                    <a:pt x="1419" y="1367"/>
                  </a:lnTo>
                  <a:lnTo>
                    <a:pt x="1387" y="1383"/>
                  </a:lnTo>
                  <a:lnTo>
                    <a:pt x="1382" y="1401"/>
                  </a:lnTo>
                  <a:lnTo>
                    <a:pt x="1389" y="1416"/>
                  </a:lnTo>
                  <a:lnTo>
                    <a:pt x="1407" y="1416"/>
                  </a:lnTo>
                  <a:lnTo>
                    <a:pt x="1417" y="1429"/>
                  </a:lnTo>
                  <a:lnTo>
                    <a:pt x="1349" y="1455"/>
                  </a:lnTo>
                  <a:lnTo>
                    <a:pt x="1310" y="1439"/>
                  </a:lnTo>
                  <a:lnTo>
                    <a:pt x="1291" y="1427"/>
                  </a:lnTo>
                  <a:lnTo>
                    <a:pt x="1240" y="1427"/>
                  </a:lnTo>
                  <a:lnTo>
                    <a:pt x="1151" y="1387"/>
                  </a:lnTo>
                  <a:lnTo>
                    <a:pt x="1097" y="1387"/>
                  </a:lnTo>
                  <a:lnTo>
                    <a:pt x="1053" y="1401"/>
                  </a:lnTo>
                  <a:lnTo>
                    <a:pt x="1004" y="1401"/>
                  </a:lnTo>
                  <a:lnTo>
                    <a:pt x="927" y="1441"/>
                  </a:lnTo>
                  <a:lnTo>
                    <a:pt x="865" y="1434"/>
                  </a:lnTo>
                  <a:lnTo>
                    <a:pt x="802" y="1455"/>
                  </a:lnTo>
                  <a:lnTo>
                    <a:pt x="752" y="1439"/>
                  </a:lnTo>
                  <a:lnTo>
                    <a:pt x="719" y="1411"/>
                  </a:lnTo>
                  <a:lnTo>
                    <a:pt x="638" y="1401"/>
                  </a:lnTo>
                  <a:lnTo>
                    <a:pt x="583" y="1437"/>
                  </a:lnTo>
                  <a:lnTo>
                    <a:pt x="553" y="1425"/>
                  </a:lnTo>
                  <a:lnTo>
                    <a:pt x="529" y="1405"/>
                  </a:lnTo>
                  <a:lnTo>
                    <a:pt x="470" y="1389"/>
                  </a:lnTo>
                  <a:lnTo>
                    <a:pt x="459" y="1379"/>
                  </a:lnTo>
                  <a:lnTo>
                    <a:pt x="435" y="1378"/>
                  </a:lnTo>
                  <a:lnTo>
                    <a:pt x="398" y="1319"/>
                  </a:lnTo>
                  <a:lnTo>
                    <a:pt x="359" y="1311"/>
                  </a:lnTo>
                  <a:lnTo>
                    <a:pt x="267" y="1341"/>
                  </a:lnTo>
                  <a:lnTo>
                    <a:pt x="226" y="1332"/>
                  </a:lnTo>
                  <a:lnTo>
                    <a:pt x="146" y="1272"/>
                  </a:lnTo>
                  <a:lnTo>
                    <a:pt x="123" y="1270"/>
                  </a:lnTo>
                  <a:lnTo>
                    <a:pt x="105" y="1229"/>
                  </a:lnTo>
                  <a:lnTo>
                    <a:pt x="118" y="1189"/>
                  </a:lnTo>
                  <a:lnTo>
                    <a:pt x="113" y="1170"/>
                  </a:lnTo>
                  <a:lnTo>
                    <a:pt x="83" y="1150"/>
                  </a:lnTo>
                  <a:lnTo>
                    <a:pt x="74" y="1131"/>
                  </a:lnTo>
                  <a:lnTo>
                    <a:pt x="11" y="1096"/>
                  </a:lnTo>
                  <a:lnTo>
                    <a:pt x="11" y="1086"/>
                  </a:lnTo>
                  <a:lnTo>
                    <a:pt x="41" y="1074"/>
                  </a:lnTo>
                  <a:lnTo>
                    <a:pt x="58" y="1084"/>
                  </a:lnTo>
                  <a:lnTo>
                    <a:pt x="76" y="1067"/>
                  </a:lnTo>
                  <a:lnTo>
                    <a:pt x="71" y="1007"/>
                  </a:lnTo>
                  <a:lnTo>
                    <a:pt x="76" y="958"/>
                  </a:lnTo>
                  <a:lnTo>
                    <a:pt x="37" y="918"/>
                  </a:lnTo>
                  <a:lnTo>
                    <a:pt x="9" y="926"/>
                  </a:lnTo>
                  <a:lnTo>
                    <a:pt x="0" y="897"/>
                  </a:lnTo>
                  <a:lnTo>
                    <a:pt x="14" y="866"/>
                  </a:lnTo>
                  <a:lnTo>
                    <a:pt x="7" y="840"/>
                  </a:lnTo>
                  <a:lnTo>
                    <a:pt x="34" y="815"/>
                  </a:lnTo>
                  <a:lnTo>
                    <a:pt x="44" y="804"/>
                  </a:lnTo>
                  <a:lnTo>
                    <a:pt x="44" y="783"/>
                  </a:lnTo>
                  <a:lnTo>
                    <a:pt x="81" y="766"/>
                  </a:lnTo>
                  <a:lnTo>
                    <a:pt x="118" y="758"/>
                  </a:lnTo>
                  <a:lnTo>
                    <a:pt x="151" y="746"/>
                  </a:lnTo>
                  <a:lnTo>
                    <a:pt x="177" y="753"/>
                  </a:lnTo>
                  <a:lnTo>
                    <a:pt x="197" y="746"/>
                  </a:lnTo>
                  <a:lnTo>
                    <a:pt x="203" y="750"/>
                  </a:lnTo>
                  <a:lnTo>
                    <a:pt x="207" y="776"/>
                  </a:lnTo>
                  <a:lnTo>
                    <a:pt x="224" y="783"/>
                  </a:lnTo>
                  <a:lnTo>
                    <a:pt x="267" y="780"/>
                  </a:lnTo>
                  <a:lnTo>
                    <a:pt x="314" y="728"/>
                  </a:lnTo>
                  <a:lnTo>
                    <a:pt x="410" y="748"/>
                  </a:lnTo>
                  <a:lnTo>
                    <a:pt x="459" y="713"/>
                  </a:lnTo>
                  <a:lnTo>
                    <a:pt x="602" y="681"/>
                  </a:lnTo>
                  <a:lnTo>
                    <a:pt x="611" y="660"/>
                  </a:lnTo>
                  <a:lnTo>
                    <a:pt x="625" y="606"/>
                  </a:lnTo>
                  <a:lnTo>
                    <a:pt x="664" y="575"/>
                  </a:lnTo>
                  <a:lnTo>
                    <a:pt x="676" y="575"/>
                  </a:lnTo>
                  <a:lnTo>
                    <a:pt x="676" y="560"/>
                  </a:lnTo>
                  <a:lnTo>
                    <a:pt x="680" y="422"/>
                  </a:lnTo>
                  <a:lnTo>
                    <a:pt x="686" y="394"/>
                  </a:lnTo>
                  <a:lnTo>
                    <a:pt x="647" y="380"/>
                  </a:lnTo>
                  <a:lnTo>
                    <a:pt x="645" y="370"/>
                  </a:lnTo>
                  <a:lnTo>
                    <a:pt x="686" y="358"/>
                  </a:lnTo>
                  <a:lnTo>
                    <a:pt x="794" y="349"/>
                  </a:lnTo>
                  <a:lnTo>
                    <a:pt x="807" y="370"/>
                  </a:lnTo>
                  <a:lnTo>
                    <a:pt x="848" y="380"/>
                  </a:lnTo>
                  <a:lnTo>
                    <a:pt x="857" y="380"/>
                  </a:lnTo>
                  <a:lnTo>
                    <a:pt x="872" y="362"/>
                  </a:lnTo>
                  <a:lnTo>
                    <a:pt x="853" y="344"/>
                  </a:lnTo>
                  <a:lnTo>
                    <a:pt x="932" y="183"/>
                  </a:lnTo>
                  <a:lnTo>
                    <a:pt x="944" y="172"/>
                  </a:lnTo>
                  <a:lnTo>
                    <a:pt x="1016" y="207"/>
                  </a:lnTo>
                  <a:lnTo>
                    <a:pt x="1048" y="207"/>
                  </a:lnTo>
                  <a:lnTo>
                    <a:pt x="1063" y="227"/>
                  </a:lnTo>
                  <a:lnTo>
                    <a:pt x="1129" y="207"/>
                  </a:lnTo>
                  <a:lnTo>
                    <a:pt x="1147" y="92"/>
                  </a:lnTo>
                  <a:lnTo>
                    <a:pt x="1175" y="74"/>
                  </a:lnTo>
                  <a:lnTo>
                    <a:pt x="1214" y="71"/>
                  </a:lnTo>
                  <a:lnTo>
                    <a:pt x="1238" y="41"/>
                  </a:lnTo>
                  <a:lnTo>
                    <a:pt x="1245" y="13"/>
                  </a:lnTo>
                  <a:lnTo>
                    <a:pt x="1265" y="0"/>
                  </a:lnTo>
                  <a:lnTo>
                    <a:pt x="1310" y="13"/>
                  </a:lnTo>
                </a:path>
              </a:pathLst>
            </a:custGeom>
            <a:grpFill/>
            <a:ln w="12700" cap="flat" cmpd="sng">
              <a:solidFill>
                <a:schemeClr val="bg1"/>
              </a:solidFill>
              <a:prstDash val="solid"/>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5" name="Freeform 7"/>
            <p:cNvSpPr/>
            <p:nvPr/>
          </p:nvSpPr>
          <p:spPr bwMode="auto">
            <a:xfrm>
              <a:off x="10356850" y="2493169"/>
              <a:ext cx="596900" cy="568325"/>
            </a:xfrm>
            <a:custGeom>
              <a:avLst/>
              <a:gdLst>
                <a:gd name="T0" fmla="*/ 453 w 548"/>
                <a:gd name="T1" fmla="*/ 368 h 530"/>
                <a:gd name="T2" fmla="*/ 508 w 548"/>
                <a:gd name="T3" fmla="*/ 281 h 530"/>
                <a:gd name="T4" fmla="*/ 547 w 548"/>
                <a:gd name="T5" fmla="*/ 239 h 530"/>
                <a:gd name="T6" fmla="*/ 542 w 548"/>
                <a:gd name="T7" fmla="*/ 197 h 530"/>
                <a:gd name="T8" fmla="*/ 503 w 548"/>
                <a:gd name="T9" fmla="*/ 153 h 530"/>
                <a:gd name="T10" fmla="*/ 497 w 548"/>
                <a:gd name="T11" fmla="*/ 117 h 530"/>
                <a:gd name="T12" fmla="*/ 429 w 548"/>
                <a:gd name="T13" fmla="*/ 22 h 530"/>
                <a:gd name="T14" fmla="*/ 423 w 548"/>
                <a:gd name="T15" fmla="*/ 32 h 530"/>
                <a:gd name="T16" fmla="*/ 411 w 548"/>
                <a:gd name="T17" fmla="*/ 45 h 530"/>
                <a:gd name="T18" fmla="*/ 382 w 548"/>
                <a:gd name="T19" fmla="*/ 13 h 530"/>
                <a:gd name="T20" fmla="*/ 337 w 548"/>
                <a:gd name="T21" fmla="*/ 0 h 530"/>
                <a:gd name="T22" fmla="*/ 337 w 548"/>
                <a:gd name="T23" fmla="*/ 13 h 530"/>
                <a:gd name="T24" fmla="*/ 337 w 548"/>
                <a:gd name="T25" fmla="*/ 32 h 530"/>
                <a:gd name="T26" fmla="*/ 320 w 548"/>
                <a:gd name="T27" fmla="*/ 47 h 530"/>
                <a:gd name="T28" fmla="*/ 283 w 548"/>
                <a:gd name="T29" fmla="*/ 82 h 530"/>
                <a:gd name="T30" fmla="*/ 246 w 548"/>
                <a:gd name="T31" fmla="*/ 82 h 530"/>
                <a:gd name="T32" fmla="*/ 232 w 548"/>
                <a:gd name="T33" fmla="*/ 107 h 530"/>
                <a:gd name="T34" fmla="*/ 218 w 548"/>
                <a:gd name="T35" fmla="*/ 107 h 530"/>
                <a:gd name="T36" fmla="*/ 191 w 548"/>
                <a:gd name="T37" fmla="*/ 134 h 530"/>
                <a:gd name="T38" fmla="*/ 175 w 548"/>
                <a:gd name="T39" fmla="*/ 134 h 530"/>
                <a:gd name="T40" fmla="*/ 144 w 548"/>
                <a:gd name="T41" fmla="*/ 166 h 530"/>
                <a:gd name="T42" fmla="*/ 125 w 548"/>
                <a:gd name="T43" fmla="*/ 171 h 530"/>
                <a:gd name="T44" fmla="*/ 82 w 548"/>
                <a:gd name="T45" fmla="*/ 235 h 530"/>
                <a:gd name="T46" fmla="*/ 55 w 548"/>
                <a:gd name="T47" fmla="*/ 196 h 530"/>
                <a:gd name="T48" fmla="*/ 26 w 548"/>
                <a:gd name="T49" fmla="*/ 176 h 530"/>
                <a:gd name="T50" fmla="*/ 12 w 548"/>
                <a:gd name="T51" fmla="*/ 190 h 530"/>
                <a:gd name="T52" fmla="*/ 28 w 548"/>
                <a:gd name="T53" fmla="*/ 277 h 530"/>
                <a:gd name="T54" fmla="*/ 14 w 548"/>
                <a:gd name="T55" fmla="*/ 307 h 530"/>
                <a:gd name="T56" fmla="*/ 0 w 548"/>
                <a:gd name="T57" fmla="*/ 350 h 530"/>
                <a:gd name="T58" fmla="*/ 42 w 548"/>
                <a:gd name="T59" fmla="*/ 377 h 530"/>
                <a:gd name="T60" fmla="*/ 62 w 548"/>
                <a:gd name="T61" fmla="*/ 380 h 530"/>
                <a:gd name="T62" fmla="*/ 92 w 548"/>
                <a:gd name="T63" fmla="*/ 421 h 530"/>
                <a:gd name="T64" fmla="*/ 115 w 548"/>
                <a:gd name="T65" fmla="*/ 409 h 530"/>
                <a:gd name="T66" fmla="*/ 149 w 548"/>
                <a:gd name="T67" fmla="*/ 368 h 530"/>
                <a:gd name="T68" fmla="*/ 182 w 548"/>
                <a:gd name="T69" fmla="*/ 308 h 530"/>
                <a:gd name="T70" fmla="*/ 240 w 548"/>
                <a:gd name="T71" fmla="*/ 296 h 530"/>
                <a:gd name="T72" fmla="*/ 276 w 548"/>
                <a:gd name="T73" fmla="*/ 332 h 530"/>
                <a:gd name="T74" fmla="*/ 251 w 548"/>
                <a:gd name="T75" fmla="*/ 392 h 530"/>
                <a:gd name="T76" fmla="*/ 218 w 548"/>
                <a:gd name="T77" fmla="*/ 445 h 530"/>
                <a:gd name="T78" fmla="*/ 246 w 548"/>
                <a:gd name="T79" fmla="*/ 467 h 530"/>
                <a:gd name="T80" fmla="*/ 246 w 548"/>
                <a:gd name="T81" fmla="*/ 494 h 530"/>
                <a:gd name="T82" fmla="*/ 223 w 548"/>
                <a:gd name="T83" fmla="*/ 518 h 530"/>
                <a:gd name="T84" fmla="*/ 228 w 548"/>
                <a:gd name="T85" fmla="*/ 529 h 530"/>
                <a:gd name="T86" fmla="*/ 269 w 548"/>
                <a:gd name="T87" fmla="*/ 507 h 530"/>
                <a:gd name="T88" fmla="*/ 330 w 548"/>
                <a:gd name="T89" fmla="*/ 425 h 530"/>
                <a:gd name="T90" fmla="*/ 423 w 548"/>
                <a:gd name="T91" fmla="*/ 374 h 530"/>
                <a:gd name="T92" fmla="*/ 453 w 548"/>
                <a:gd name="T93" fmla="*/ 36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48" h="530">
                  <a:moveTo>
                    <a:pt x="453" y="368"/>
                  </a:moveTo>
                  <a:lnTo>
                    <a:pt x="508" y="281"/>
                  </a:lnTo>
                  <a:lnTo>
                    <a:pt x="547" y="239"/>
                  </a:lnTo>
                  <a:lnTo>
                    <a:pt x="542" y="197"/>
                  </a:lnTo>
                  <a:lnTo>
                    <a:pt x="503" y="153"/>
                  </a:lnTo>
                  <a:lnTo>
                    <a:pt x="497" y="117"/>
                  </a:lnTo>
                  <a:lnTo>
                    <a:pt x="429" y="22"/>
                  </a:lnTo>
                  <a:lnTo>
                    <a:pt x="423" y="32"/>
                  </a:lnTo>
                  <a:lnTo>
                    <a:pt x="411" y="45"/>
                  </a:lnTo>
                  <a:lnTo>
                    <a:pt x="382" y="13"/>
                  </a:lnTo>
                  <a:lnTo>
                    <a:pt x="337" y="0"/>
                  </a:lnTo>
                  <a:lnTo>
                    <a:pt x="337" y="13"/>
                  </a:lnTo>
                  <a:lnTo>
                    <a:pt x="337" y="32"/>
                  </a:lnTo>
                  <a:lnTo>
                    <a:pt x="320" y="47"/>
                  </a:lnTo>
                  <a:lnTo>
                    <a:pt x="283" y="82"/>
                  </a:lnTo>
                  <a:lnTo>
                    <a:pt x="246" y="82"/>
                  </a:lnTo>
                  <a:lnTo>
                    <a:pt x="232" y="107"/>
                  </a:lnTo>
                  <a:lnTo>
                    <a:pt x="218" y="107"/>
                  </a:lnTo>
                  <a:lnTo>
                    <a:pt x="191" y="134"/>
                  </a:lnTo>
                  <a:lnTo>
                    <a:pt x="175" y="134"/>
                  </a:lnTo>
                  <a:lnTo>
                    <a:pt x="144" y="166"/>
                  </a:lnTo>
                  <a:lnTo>
                    <a:pt x="125" y="171"/>
                  </a:lnTo>
                  <a:lnTo>
                    <a:pt x="82" y="235"/>
                  </a:lnTo>
                  <a:lnTo>
                    <a:pt x="55" y="196"/>
                  </a:lnTo>
                  <a:lnTo>
                    <a:pt x="26" y="176"/>
                  </a:lnTo>
                  <a:lnTo>
                    <a:pt x="12" y="190"/>
                  </a:lnTo>
                  <a:lnTo>
                    <a:pt x="28" y="277"/>
                  </a:lnTo>
                  <a:lnTo>
                    <a:pt x="14" y="307"/>
                  </a:lnTo>
                  <a:lnTo>
                    <a:pt x="0" y="350"/>
                  </a:lnTo>
                  <a:lnTo>
                    <a:pt x="42" y="377"/>
                  </a:lnTo>
                  <a:lnTo>
                    <a:pt x="62" y="380"/>
                  </a:lnTo>
                  <a:lnTo>
                    <a:pt x="92" y="421"/>
                  </a:lnTo>
                  <a:lnTo>
                    <a:pt x="115" y="409"/>
                  </a:lnTo>
                  <a:lnTo>
                    <a:pt x="149" y="368"/>
                  </a:lnTo>
                  <a:lnTo>
                    <a:pt x="182" y="308"/>
                  </a:lnTo>
                  <a:lnTo>
                    <a:pt x="240" y="296"/>
                  </a:lnTo>
                  <a:lnTo>
                    <a:pt x="276" y="332"/>
                  </a:lnTo>
                  <a:lnTo>
                    <a:pt x="251" y="392"/>
                  </a:lnTo>
                  <a:lnTo>
                    <a:pt x="218" y="445"/>
                  </a:lnTo>
                  <a:lnTo>
                    <a:pt x="246" y="467"/>
                  </a:lnTo>
                  <a:lnTo>
                    <a:pt x="246" y="494"/>
                  </a:lnTo>
                  <a:lnTo>
                    <a:pt x="223" y="518"/>
                  </a:lnTo>
                  <a:lnTo>
                    <a:pt x="228" y="529"/>
                  </a:lnTo>
                  <a:lnTo>
                    <a:pt x="269" y="507"/>
                  </a:lnTo>
                  <a:lnTo>
                    <a:pt x="330" y="425"/>
                  </a:lnTo>
                  <a:lnTo>
                    <a:pt x="423" y="374"/>
                  </a:lnTo>
                  <a:lnTo>
                    <a:pt x="453" y="36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6" name="Freeform 8"/>
            <p:cNvSpPr/>
            <p:nvPr/>
          </p:nvSpPr>
          <p:spPr bwMode="auto">
            <a:xfrm>
              <a:off x="10501312" y="2172494"/>
              <a:ext cx="869950" cy="579438"/>
            </a:xfrm>
            <a:custGeom>
              <a:avLst/>
              <a:gdLst>
                <a:gd name="T0" fmla="*/ 768 w 793"/>
                <a:gd name="T1" fmla="*/ 148 h 540"/>
                <a:gd name="T2" fmla="*/ 705 w 793"/>
                <a:gd name="T3" fmla="*/ 136 h 540"/>
                <a:gd name="T4" fmla="*/ 681 w 793"/>
                <a:gd name="T5" fmla="*/ 133 h 540"/>
                <a:gd name="T6" fmla="*/ 625 w 793"/>
                <a:gd name="T7" fmla="*/ 163 h 540"/>
                <a:gd name="T8" fmla="*/ 600 w 793"/>
                <a:gd name="T9" fmla="*/ 178 h 540"/>
                <a:gd name="T10" fmla="*/ 554 w 793"/>
                <a:gd name="T11" fmla="*/ 144 h 540"/>
                <a:gd name="T12" fmla="*/ 511 w 793"/>
                <a:gd name="T13" fmla="*/ 108 h 540"/>
                <a:gd name="T14" fmla="*/ 504 w 793"/>
                <a:gd name="T15" fmla="*/ 156 h 540"/>
                <a:gd name="T16" fmla="*/ 460 w 793"/>
                <a:gd name="T17" fmla="*/ 108 h 540"/>
                <a:gd name="T18" fmla="*/ 423 w 793"/>
                <a:gd name="T19" fmla="*/ 70 h 540"/>
                <a:gd name="T20" fmla="*/ 342 w 793"/>
                <a:gd name="T21" fmla="*/ 70 h 540"/>
                <a:gd name="T22" fmla="*/ 301 w 793"/>
                <a:gd name="T23" fmla="*/ 39 h 540"/>
                <a:gd name="T24" fmla="*/ 241 w 793"/>
                <a:gd name="T25" fmla="*/ 61 h 540"/>
                <a:gd name="T26" fmla="*/ 180 w 793"/>
                <a:gd name="T27" fmla="*/ 45 h 540"/>
                <a:gd name="T28" fmla="*/ 98 w 793"/>
                <a:gd name="T29" fmla="*/ 9 h 540"/>
                <a:gd name="T30" fmla="*/ 73 w 793"/>
                <a:gd name="T31" fmla="*/ 66 h 540"/>
                <a:gd name="T32" fmla="*/ 0 w 793"/>
                <a:gd name="T33" fmla="*/ 70 h 540"/>
                <a:gd name="T34" fmla="*/ 39 w 793"/>
                <a:gd name="T35" fmla="*/ 108 h 540"/>
                <a:gd name="T36" fmla="*/ 44 w 793"/>
                <a:gd name="T37" fmla="*/ 176 h 540"/>
                <a:gd name="T38" fmla="*/ 66 w 793"/>
                <a:gd name="T39" fmla="*/ 231 h 540"/>
                <a:gd name="T40" fmla="*/ 130 w 793"/>
                <a:gd name="T41" fmla="*/ 195 h 540"/>
                <a:gd name="T42" fmla="*/ 180 w 793"/>
                <a:gd name="T43" fmla="*/ 296 h 540"/>
                <a:gd name="T44" fmla="*/ 208 w 793"/>
                <a:gd name="T45" fmla="*/ 298 h 540"/>
                <a:gd name="T46" fmla="*/ 283 w 793"/>
                <a:gd name="T47" fmla="*/ 344 h 540"/>
                <a:gd name="T48" fmla="*/ 301 w 793"/>
                <a:gd name="T49" fmla="*/ 320 h 540"/>
                <a:gd name="T50" fmla="*/ 375 w 793"/>
                <a:gd name="T51" fmla="*/ 452 h 540"/>
                <a:gd name="T52" fmla="*/ 418 w 793"/>
                <a:gd name="T53" fmla="*/ 539 h 540"/>
                <a:gd name="T54" fmla="*/ 483 w 793"/>
                <a:gd name="T55" fmla="*/ 426 h 540"/>
                <a:gd name="T56" fmla="*/ 534 w 793"/>
                <a:gd name="T57" fmla="*/ 440 h 540"/>
                <a:gd name="T58" fmla="*/ 609 w 793"/>
                <a:gd name="T59" fmla="*/ 415 h 540"/>
                <a:gd name="T60" fmla="*/ 591 w 793"/>
                <a:gd name="T61" fmla="*/ 364 h 540"/>
                <a:gd name="T62" fmla="*/ 664 w 793"/>
                <a:gd name="T63" fmla="*/ 307 h 540"/>
                <a:gd name="T64" fmla="*/ 694 w 793"/>
                <a:gd name="T65" fmla="*/ 252 h 540"/>
                <a:gd name="T66" fmla="*/ 716 w 793"/>
                <a:gd name="T67" fmla="*/ 220 h 540"/>
                <a:gd name="T68" fmla="*/ 745 w 793"/>
                <a:gd name="T69" fmla="*/ 246 h 540"/>
                <a:gd name="T70" fmla="*/ 792 w 793"/>
                <a:gd name="T71" fmla="*/ 16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3" h="540">
                  <a:moveTo>
                    <a:pt x="784" y="151"/>
                  </a:moveTo>
                  <a:lnTo>
                    <a:pt x="768" y="148"/>
                  </a:lnTo>
                  <a:lnTo>
                    <a:pt x="742" y="148"/>
                  </a:lnTo>
                  <a:lnTo>
                    <a:pt x="705" y="136"/>
                  </a:lnTo>
                  <a:lnTo>
                    <a:pt x="694" y="115"/>
                  </a:lnTo>
                  <a:lnTo>
                    <a:pt x="681" y="133"/>
                  </a:lnTo>
                  <a:lnTo>
                    <a:pt x="664" y="120"/>
                  </a:lnTo>
                  <a:lnTo>
                    <a:pt x="625" y="163"/>
                  </a:lnTo>
                  <a:lnTo>
                    <a:pt x="618" y="176"/>
                  </a:lnTo>
                  <a:lnTo>
                    <a:pt x="600" y="178"/>
                  </a:lnTo>
                  <a:lnTo>
                    <a:pt x="576" y="151"/>
                  </a:lnTo>
                  <a:lnTo>
                    <a:pt x="554" y="144"/>
                  </a:lnTo>
                  <a:lnTo>
                    <a:pt x="529" y="94"/>
                  </a:lnTo>
                  <a:lnTo>
                    <a:pt x="511" y="108"/>
                  </a:lnTo>
                  <a:lnTo>
                    <a:pt x="517" y="148"/>
                  </a:lnTo>
                  <a:lnTo>
                    <a:pt x="504" y="156"/>
                  </a:lnTo>
                  <a:lnTo>
                    <a:pt x="472" y="122"/>
                  </a:lnTo>
                  <a:lnTo>
                    <a:pt x="460" y="108"/>
                  </a:lnTo>
                  <a:lnTo>
                    <a:pt x="435" y="108"/>
                  </a:lnTo>
                  <a:lnTo>
                    <a:pt x="423" y="70"/>
                  </a:lnTo>
                  <a:lnTo>
                    <a:pt x="388" y="51"/>
                  </a:lnTo>
                  <a:lnTo>
                    <a:pt x="342" y="70"/>
                  </a:lnTo>
                  <a:lnTo>
                    <a:pt x="325" y="66"/>
                  </a:lnTo>
                  <a:lnTo>
                    <a:pt x="301" y="39"/>
                  </a:lnTo>
                  <a:lnTo>
                    <a:pt x="262" y="61"/>
                  </a:lnTo>
                  <a:lnTo>
                    <a:pt x="241" y="61"/>
                  </a:lnTo>
                  <a:lnTo>
                    <a:pt x="216" y="70"/>
                  </a:lnTo>
                  <a:lnTo>
                    <a:pt x="180" y="45"/>
                  </a:lnTo>
                  <a:lnTo>
                    <a:pt x="154" y="0"/>
                  </a:lnTo>
                  <a:lnTo>
                    <a:pt x="98" y="9"/>
                  </a:lnTo>
                  <a:lnTo>
                    <a:pt x="75" y="37"/>
                  </a:lnTo>
                  <a:lnTo>
                    <a:pt x="73" y="66"/>
                  </a:lnTo>
                  <a:lnTo>
                    <a:pt x="7" y="48"/>
                  </a:lnTo>
                  <a:lnTo>
                    <a:pt x="0" y="70"/>
                  </a:lnTo>
                  <a:lnTo>
                    <a:pt x="4" y="82"/>
                  </a:lnTo>
                  <a:lnTo>
                    <a:pt x="39" y="108"/>
                  </a:lnTo>
                  <a:lnTo>
                    <a:pt x="39" y="144"/>
                  </a:lnTo>
                  <a:lnTo>
                    <a:pt x="44" y="176"/>
                  </a:lnTo>
                  <a:lnTo>
                    <a:pt x="64" y="206"/>
                  </a:lnTo>
                  <a:lnTo>
                    <a:pt x="66" y="231"/>
                  </a:lnTo>
                  <a:lnTo>
                    <a:pt x="80" y="241"/>
                  </a:lnTo>
                  <a:lnTo>
                    <a:pt x="130" y="195"/>
                  </a:lnTo>
                  <a:lnTo>
                    <a:pt x="180" y="259"/>
                  </a:lnTo>
                  <a:lnTo>
                    <a:pt x="180" y="296"/>
                  </a:lnTo>
                  <a:lnTo>
                    <a:pt x="208" y="312"/>
                  </a:lnTo>
                  <a:lnTo>
                    <a:pt x="208" y="298"/>
                  </a:lnTo>
                  <a:lnTo>
                    <a:pt x="253" y="312"/>
                  </a:lnTo>
                  <a:lnTo>
                    <a:pt x="283" y="344"/>
                  </a:lnTo>
                  <a:lnTo>
                    <a:pt x="295" y="330"/>
                  </a:lnTo>
                  <a:lnTo>
                    <a:pt x="301" y="320"/>
                  </a:lnTo>
                  <a:lnTo>
                    <a:pt x="368" y="415"/>
                  </a:lnTo>
                  <a:lnTo>
                    <a:pt x="375" y="452"/>
                  </a:lnTo>
                  <a:lnTo>
                    <a:pt x="414" y="495"/>
                  </a:lnTo>
                  <a:lnTo>
                    <a:pt x="418" y="539"/>
                  </a:lnTo>
                  <a:lnTo>
                    <a:pt x="452" y="517"/>
                  </a:lnTo>
                  <a:lnTo>
                    <a:pt x="483" y="426"/>
                  </a:lnTo>
                  <a:lnTo>
                    <a:pt x="499" y="420"/>
                  </a:lnTo>
                  <a:lnTo>
                    <a:pt x="534" y="440"/>
                  </a:lnTo>
                  <a:lnTo>
                    <a:pt x="591" y="433"/>
                  </a:lnTo>
                  <a:lnTo>
                    <a:pt x="609" y="415"/>
                  </a:lnTo>
                  <a:lnTo>
                    <a:pt x="583" y="375"/>
                  </a:lnTo>
                  <a:lnTo>
                    <a:pt x="591" y="364"/>
                  </a:lnTo>
                  <a:lnTo>
                    <a:pt x="642" y="346"/>
                  </a:lnTo>
                  <a:lnTo>
                    <a:pt x="664" y="307"/>
                  </a:lnTo>
                  <a:lnTo>
                    <a:pt x="691" y="294"/>
                  </a:lnTo>
                  <a:lnTo>
                    <a:pt x="694" y="252"/>
                  </a:lnTo>
                  <a:lnTo>
                    <a:pt x="700" y="225"/>
                  </a:lnTo>
                  <a:lnTo>
                    <a:pt x="716" y="220"/>
                  </a:lnTo>
                  <a:lnTo>
                    <a:pt x="729" y="235"/>
                  </a:lnTo>
                  <a:lnTo>
                    <a:pt x="745" y="246"/>
                  </a:lnTo>
                  <a:lnTo>
                    <a:pt x="782" y="199"/>
                  </a:lnTo>
                  <a:lnTo>
                    <a:pt x="792" y="160"/>
                  </a:lnTo>
                  <a:lnTo>
                    <a:pt x="784" y="15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 name="Freeform 9"/>
            <p:cNvSpPr/>
            <p:nvPr/>
          </p:nvSpPr>
          <p:spPr bwMode="auto">
            <a:xfrm>
              <a:off x="8342312" y="4345782"/>
              <a:ext cx="947738" cy="962025"/>
            </a:xfrm>
            <a:custGeom>
              <a:avLst/>
              <a:gdLst>
                <a:gd name="T0" fmla="*/ 756 w 867"/>
                <a:gd name="T1" fmla="*/ 139 h 900"/>
                <a:gd name="T2" fmla="*/ 695 w 867"/>
                <a:gd name="T3" fmla="*/ 156 h 900"/>
                <a:gd name="T4" fmla="*/ 671 w 867"/>
                <a:gd name="T5" fmla="*/ 110 h 900"/>
                <a:gd name="T6" fmla="*/ 658 w 867"/>
                <a:gd name="T7" fmla="*/ 78 h 900"/>
                <a:gd name="T8" fmla="*/ 616 w 867"/>
                <a:gd name="T9" fmla="*/ 80 h 900"/>
                <a:gd name="T10" fmla="*/ 591 w 867"/>
                <a:gd name="T11" fmla="*/ 117 h 900"/>
                <a:gd name="T12" fmla="*/ 591 w 867"/>
                <a:gd name="T13" fmla="*/ 157 h 900"/>
                <a:gd name="T14" fmla="*/ 540 w 867"/>
                <a:gd name="T15" fmla="*/ 313 h 900"/>
                <a:gd name="T16" fmla="*/ 497 w 867"/>
                <a:gd name="T17" fmla="*/ 322 h 900"/>
                <a:gd name="T18" fmla="*/ 416 w 867"/>
                <a:gd name="T19" fmla="*/ 345 h 900"/>
                <a:gd name="T20" fmla="*/ 296 w 867"/>
                <a:gd name="T21" fmla="*/ 156 h 900"/>
                <a:gd name="T22" fmla="*/ 255 w 867"/>
                <a:gd name="T23" fmla="*/ 124 h 900"/>
                <a:gd name="T24" fmla="*/ 245 w 867"/>
                <a:gd name="T25" fmla="*/ 80 h 900"/>
                <a:gd name="T26" fmla="*/ 188 w 867"/>
                <a:gd name="T27" fmla="*/ 110 h 900"/>
                <a:gd name="T28" fmla="*/ 163 w 867"/>
                <a:gd name="T29" fmla="*/ 0 h 900"/>
                <a:gd name="T30" fmla="*/ 121 w 867"/>
                <a:gd name="T31" fmla="*/ 44 h 900"/>
                <a:gd name="T32" fmla="*/ 116 w 867"/>
                <a:gd name="T33" fmla="*/ 112 h 900"/>
                <a:gd name="T34" fmla="*/ 88 w 867"/>
                <a:gd name="T35" fmla="*/ 100 h 900"/>
                <a:gd name="T36" fmla="*/ 88 w 867"/>
                <a:gd name="T37" fmla="*/ 182 h 900"/>
                <a:gd name="T38" fmla="*/ 121 w 867"/>
                <a:gd name="T39" fmla="*/ 192 h 900"/>
                <a:gd name="T40" fmla="*/ 117 w 867"/>
                <a:gd name="T41" fmla="*/ 367 h 900"/>
                <a:gd name="T42" fmla="*/ 20 w 867"/>
                <a:gd name="T43" fmla="*/ 482 h 900"/>
                <a:gd name="T44" fmla="*/ 0 w 867"/>
                <a:gd name="T45" fmla="*/ 514 h 900"/>
                <a:gd name="T46" fmla="*/ 2 w 867"/>
                <a:gd name="T47" fmla="*/ 583 h 900"/>
                <a:gd name="T48" fmla="*/ 57 w 867"/>
                <a:gd name="T49" fmla="*/ 572 h 900"/>
                <a:gd name="T50" fmla="*/ 116 w 867"/>
                <a:gd name="T51" fmla="*/ 597 h 900"/>
                <a:gd name="T52" fmla="*/ 133 w 867"/>
                <a:gd name="T53" fmla="*/ 660 h 900"/>
                <a:gd name="T54" fmla="*/ 179 w 867"/>
                <a:gd name="T55" fmla="*/ 672 h 900"/>
                <a:gd name="T56" fmla="*/ 177 w 867"/>
                <a:gd name="T57" fmla="*/ 709 h 900"/>
                <a:gd name="T58" fmla="*/ 160 w 867"/>
                <a:gd name="T59" fmla="*/ 775 h 900"/>
                <a:gd name="T60" fmla="*/ 195 w 867"/>
                <a:gd name="T61" fmla="*/ 790 h 900"/>
                <a:gd name="T62" fmla="*/ 230 w 867"/>
                <a:gd name="T63" fmla="*/ 820 h 900"/>
                <a:gd name="T64" fmla="*/ 297 w 867"/>
                <a:gd name="T65" fmla="*/ 861 h 900"/>
                <a:gd name="T66" fmla="*/ 361 w 867"/>
                <a:gd name="T67" fmla="*/ 841 h 900"/>
                <a:gd name="T68" fmla="*/ 368 w 867"/>
                <a:gd name="T69" fmla="*/ 882 h 900"/>
                <a:gd name="T70" fmla="*/ 409 w 867"/>
                <a:gd name="T71" fmla="*/ 891 h 900"/>
                <a:gd name="T72" fmla="*/ 428 w 867"/>
                <a:gd name="T73" fmla="*/ 886 h 900"/>
                <a:gd name="T74" fmla="*/ 410 w 867"/>
                <a:gd name="T75" fmla="*/ 775 h 900"/>
                <a:gd name="T76" fmla="*/ 465 w 867"/>
                <a:gd name="T77" fmla="*/ 756 h 900"/>
                <a:gd name="T78" fmla="*/ 497 w 867"/>
                <a:gd name="T79" fmla="*/ 728 h 900"/>
                <a:gd name="T80" fmla="*/ 578 w 867"/>
                <a:gd name="T81" fmla="*/ 726 h 900"/>
                <a:gd name="T82" fmla="*/ 616 w 867"/>
                <a:gd name="T83" fmla="*/ 721 h 900"/>
                <a:gd name="T84" fmla="*/ 647 w 867"/>
                <a:gd name="T85" fmla="*/ 745 h 900"/>
                <a:gd name="T86" fmla="*/ 676 w 867"/>
                <a:gd name="T87" fmla="*/ 714 h 900"/>
                <a:gd name="T88" fmla="*/ 713 w 867"/>
                <a:gd name="T89" fmla="*/ 716 h 900"/>
                <a:gd name="T90" fmla="*/ 762 w 867"/>
                <a:gd name="T91" fmla="*/ 660 h 900"/>
                <a:gd name="T92" fmla="*/ 809 w 867"/>
                <a:gd name="T93" fmla="*/ 672 h 900"/>
                <a:gd name="T94" fmla="*/ 846 w 867"/>
                <a:gd name="T95" fmla="*/ 636 h 900"/>
                <a:gd name="T96" fmla="*/ 866 w 867"/>
                <a:gd name="T97" fmla="*/ 595 h 900"/>
                <a:gd name="T98" fmla="*/ 771 w 867"/>
                <a:gd name="T99" fmla="*/ 561 h 900"/>
                <a:gd name="T100" fmla="*/ 734 w 867"/>
                <a:gd name="T101" fmla="*/ 538 h 900"/>
                <a:gd name="T102" fmla="*/ 694 w 867"/>
                <a:gd name="T103" fmla="*/ 512 h 900"/>
                <a:gd name="T104" fmla="*/ 706 w 867"/>
                <a:gd name="T105" fmla="*/ 438 h 900"/>
                <a:gd name="T106" fmla="*/ 695 w 867"/>
                <a:gd name="T107" fmla="*/ 302 h 900"/>
                <a:gd name="T108" fmla="*/ 628 w 867"/>
                <a:gd name="T109" fmla="*/ 306 h 900"/>
                <a:gd name="T110" fmla="*/ 616 w 867"/>
                <a:gd name="T111" fmla="*/ 258 h 900"/>
                <a:gd name="T112" fmla="*/ 630 w 867"/>
                <a:gd name="T113" fmla="*/ 210 h 900"/>
                <a:gd name="T114" fmla="*/ 671 w 867"/>
                <a:gd name="T115" fmla="*/ 207 h 900"/>
                <a:gd name="T116" fmla="*/ 752 w 867"/>
                <a:gd name="T117" fmla="*/ 207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7" h="900">
                  <a:moveTo>
                    <a:pt x="762" y="165"/>
                  </a:moveTo>
                  <a:lnTo>
                    <a:pt x="756" y="139"/>
                  </a:lnTo>
                  <a:lnTo>
                    <a:pt x="734" y="133"/>
                  </a:lnTo>
                  <a:lnTo>
                    <a:pt x="695" y="156"/>
                  </a:lnTo>
                  <a:lnTo>
                    <a:pt x="671" y="142"/>
                  </a:lnTo>
                  <a:lnTo>
                    <a:pt x="671" y="110"/>
                  </a:lnTo>
                  <a:lnTo>
                    <a:pt x="658" y="96"/>
                  </a:lnTo>
                  <a:lnTo>
                    <a:pt x="658" y="78"/>
                  </a:lnTo>
                  <a:lnTo>
                    <a:pt x="623" y="72"/>
                  </a:lnTo>
                  <a:lnTo>
                    <a:pt x="616" y="80"/>
                  </a:lnTo>
                  <a:lnTo>
                    <a:pt x="621" y="105"/>
                  </a:lnTo>
                  <a:lnTo>
                    <a:pt x="591" y="117"/>
                  </a:lnTo>
                  <a:lnTo>
                    <a:pt x="585" y="134"/>
                  </a:lnTo>
                  <a:lnTo>
                    <a:pt x="591" y="157"/>
                  </a:lnTo>
                  <a:lnTo>
                    <a:pt x="528" y="229"/>
                  </a:lnTo>
                  <a:lnTo>
                    <a:pt x="540" y="313"/>
                  </a:lnTo>
                  <a:lnTo>
                    <a:pt x="510" y="337"/>
                  </a:lnTo>
                  <a:lnTo>
                    <a:pt x="497" y="322"/>
                  </a:lnTo>
                  <a:lnTo>
                    <a:pt x="437" y="357"/>
                  </a:lnTo>
                  <a:lnTo>
                    <a:pt x="416" y="345"/>
                  </a:lnTo>
                  <a:lnTo>
                    <a:pt x="329" y="180"/>
                  </a:lnTo>
                  <a:lnTo>
                    <a:pt x="296" y="156"/>
                  </a:lnTo>
                  <a:lnTo>
                    <a:pt x="268" y="147"/>
                  </a:lnTo>
                  <a:lnTo>
                    <a:pt x="255" y="124"/>
                  </a:lnTo>
                  <a:lnTo>
                    <a:pt x="271" y="100"/>
                  </a:lnTo>
                  <a:lnTo>
                    <a:pt x="245" y="80"/>
                  </a:lnTo>
                  <a:lnTo>
                    <a:pt x="217" y="105"/>
                  </a:lnTo>
                  <a:lnTo>
                    <a:pt x="188" y="110"/>
                  </a:lnTo>
                  <a:lnTo>
                    <a:pt x="167" y="22"/>
                  </a:lnTo>
                  <a:lnTo>
                    <a:pt x="163" y="0"/>
                  </a:lnTo>
                  <a:lnTo>
                    <a:pt x="133" y="37"/>
                  </a:lnTo>
                  <a:lnTo>
                    <a:pt x="121" y="44"/>
                  </a:lnTo>
                  <a:lnTo>
                    <a:pt x="122" y="100"/>
                  </a:lnTo>
                  <a:lnTo>
                    <a:pt x="116" y="112"/>
                  </a:lnTo>
                  <a:lnTo>
                    <a:pt x="100" y="112"/>
                  </a:lnTo>
                  <a:lnTo>
                    <a:pt x="88" y="100"/>
                  </a:lnTo>
                  <a:lnTo>
                    <a:pt x="73" y="117"/>
                  </a:lnTo>
                  <a:lnTo>
                    <a:pt x="88" y="182"/>
                  </a:lnTo>
                  <a:lnTo>
                    <a:pt x="105" y="182"/>
                  </a:lnTo>
                  <a:lnTo>
                    <a:pt x="121" y="192"/>
                  </a:lnTo>
                  <a:lnTo>
                    <a:pt x="125" y="231"/>
                  </a:lnTo>
                  <a:lnTo>
                    <a:pt x="117" y="367"/>
                  </a:lnTo>
                  <a:lnTo>
                    <a:pt x="25" y="451"/>
                  </a:lnTo>
                  <a:lnTo>
                    <a:pt x="20" y="482"/>
                  </a:lnTo>
                  <a:lnTo>
                    <a:pt x="2" y="496"/>
                  </a:lnTo>
                  <a:lnTo>
                    <a:pt x="0" y="514"/>
                  </a:lnTo>
                  <a:lnTo>
                    <a:pt x="15" y="553"/>
                  </a:lnTo>
                  <a:lnTo>
                    <a:pt x="2" y="583"/>
                  </a:lnTo>
                  <a:lnTo>
                    <a:pt x="10" y="585"/>
                  </a:lnTo>
                  <a:lnTo>
                    <a:pt x="57" y="572"/>
                  </a:lnTo>
                  <a:lnTo>
                    <a:pt x="122" y="571"/>
                  </a:lnTo>
                  <a:lnTo>
                    <a:pt x="116" y="597"/>
                  </a:lnTo>
                  <a:lnTo>
                    <a:pt x="127" y="622"/>
                  </a:lnTo>
                  <a:lnTo>
                    <a:pt x="133" y="660"/>
                  </a:lnTo>
                  <a:lnTo>
                    <a:pt x="140" y="672"/>
                  </a:lnTo>
                  <a:lnTo>
                    <a:pt x="179" y="672"/>
                  </a:lnTo>
                  <a:lnTo>
                    <a:pt x="197" y="684"/>
                  </a:lnTo>
                  <a:lnTo>
                    <a:pt x="177" y="709"/>
                  </a:lnTo>
                  <a:lnTo>
                    <a:pt x="175" y="740"/>
                  </a:lnTo>
                  <a:lnTo>
                    <a:pt x="160" y="775"/>
                  </a:lnTo>
                  <a:lnTo>
                    <a:pt x="170" y="788"/>
                  </a:lnTo>
                  <a:lnTo>
                    <a:pt x="195" y="790"/>
                  </a:lnTo>
                  <a:lnTo>
                    <a:pt x="236" y="806"/>
                  </a:lnTo>
                  <a:lnTo>
                    <a:pt x="230" y="820"/>
                  </a:lnTo>
                  <a:lnTo>
                    <a:pt x="257" y="861"/>
                  </a:lnTo>
                  <a:lnTo>
                    <a:pt x="297" y="861"/>
                  </a:lnTo>
                  <a:lnTo>
                    <a:pt x="347" y="831"/>
                  </a:lnTo>
                  <a:lnTo>
                    <a:pt x="361" y="841"/>
                  </a:lnTo>
                  <a:lnTo>
                    <a:pt x="361" y="856"/>
                  </a:lnTo>
                  <a:lnTo>
                    <a:pt x="368" y="882"/>
                  </a:lnTo>
                  <a:lnTo>
                    <a:pt x="381" y="894"/>
                  </a:lnTo>
                  <a:lnTo>
                    <a:pt x="409" y="891"/>
                  </a:lnTo>
                  <a:lnTo>
                    <a:pt x="418" y="899"/>
                  </a:lnTo>
                  <a:lnTo>
                    <a:pt x="428" y="886"/>
                  </a:lnTo>
                  <a:lnTo>
                    <a:pt x="428" y="848"/>
                  </a:lnTo>
                  <a:lnTo>
                    <a:pt x="410" y="775"/>
                  </a:lnTo>
                  <a:lnTo>
                    <a:pt x="423" y="756"/>
                  </a:lnTo>
                  <a:lnTo>
                    <a:pt x="465" y="756"/>
                  </a:lnTo>
                  <a:lnTo>
                    <a:pt x="474" y="756"/>
                  </a:lnTo>
                  <a:lnTo>
                    <a:pt x="497" y="728"/>
                  </a:lnTo>
                  <a:lnTo>
                    <a:pt x="555" y="745"/>
                  </a:lnTo>
                  <a:lnTo>
                    <a:pt x="578" y="726"/>
                  </a:lnTo>
                  <a:lnTo>
                    <a:pt x="591" y="738"/>
                  </a:lnTo>
                  <a:lnTo>
                    <a:pt x="616" y="721"/>
                  </a:lnTo>
                  <a:lnTo>
                    <a:pt x="640" y="745"/>
                  </a:lnTo>
                  <a:lnTo>
                    <a:pt x="647" y="745"/>
                  </a:lnTo>
                  <a:lnTo>
                    <a:pt x="656" y="733"/>
                  </a:lnTo>
                  <a:lnTo>
                    <a:pt x="676" y="714"/>
                  </a:lnTo>
                  <a:lnTo>
                    <a:pt x="683" y="721"/>
                  </a:lnTo>
                  <a:lnTo>
                    <a:pt x="713" y="716"/>
                  </a:lnTo>
                  <a:lnTo>
                    <a:pt x="738" y="693"/>
                  </a:lnTo>
                  <a:lnTo>
                    <a:pt x="762" y="660"/>
                  </a:lnTo>
                  <a:lnTo>
                    <a:pt x="792" y="655"/>
                  </a:lnTo>
                  <a:lnTo>
                    <a:pt x="809" y="672"/>
                  </a:lnTo>
                  <a:lnTo>
                    <a:pt x="821" y="637"/>
                  </a:lnTo>
                  <a:lnTo>
                    <a:pt x="846" y="636"/>
                  </a:lnTo>
                  <a:lnTo>
                    <a:pt x="856" y="627"/>
                  </a:lnTo>
                  <a:lnTo>
                    <a:pt x="866" y="595"/>
                  </a:lnTo>
                  <a:lnTo>
                    <a:pt x="854" y="578"/>
                  </a:lnTo>
                  <a:lnTo>
                    <a:pt x="771" y="561"/>
                  </a:lnTo>
                  <a:lnTo>
                    <a:pt x="756" y="538"/>
                  </a:lnTo>
                  <a:lnTo>
                    <a:pt x="734" y="538"/>
                  </a:lnTo>
                  <a:lnTo>
                    <a:pt x="708" y="538"/>
                  </a:lnTo>
                  <a:lnTo>
                    <a:pt x="694" y="512"/>
                  </a:lnTo>
                  <a:lnTo>
                    <a:pt x="694" y="496"/>
                  </a:lnTo>
                  <a:lnTo>
                    <a:pt x="706" y="438"/>
                  </a:lnTo>
                  <a:lnTo>
                    <a:pt x="671" y="405"/>
                  </a:lnTo>
                  <a:lnTo>
                    <a:pt x="695" y="302"/>
                  </a:lnTo>
                  <a:lnTo>
                    <a:pt x="681" y="288"/>
                  </a:lnTo>
                  <a:lnTo>
                    <a:pt x="628" y="306"/>
                  </a:lnTo>
                  <a:lnTo>
                    <a:pt x="616" y="283"/>
                  </a:lnTo>
                  <a:lnTo>
                    <a:pt x="616" y="258"/>
                  </a:lnTo>
                  <a:lnTo>
                    <a:pt x="603" y="246"/>
                  </a:lnTo>
                  <a:lnTo>
                    <a:pt x="630" y="210"/>
                  </a:lnTo>
                  <a:lnTo>
                    <a:pt x="658" y="219"/>
                  </a:lnTo>
                  <a:lnTo>
                    <a:pt x="671" y="207"/>
                  </a:lnTo>
                  <a:lnTo>
                    <a:pt x="725" y="214"/>
                  </a:lnTo>
                  <a:lnTo>
                    <a:pt x="752" y="207"/>
                  </a:lnTo>
                  <a:lnTo>
                    <a:pt x="762" y="16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 name="Freeform 10"/>
            <p:cNvSpPr/>
            <p:nvPr/>
          </p:nvSpPr>
          <p:spPr bwMode="auto">
            <a:xfrm>
              <a:off x="10074275" y="4145757"/>
              <a:ext cx="493712" cy="673100"/>
            </a:xfrm>
            <a:custGeom>
              <a:avLst/>
              <a:gdLst>
                <a:gd name="T0" fmla="*/ 9 w 449"/>
                <a:gd name="T1" fmla="*/ 138 h 630"/>
                <a:gd name="T2" fmla="*/ 38 w 449"/>
                <a:gd name="T3" fmla="*/ 194 h 630"/>
                <a:gd name="T4" fmla="*/ 40 w 449"/>
                <a:gd name="T5" fmla="*/ 223 h 630"/>
                <a:gd name="T6" fmla="*/ 27 w 449"/>
                <a:gd name="T7" fmla="*/ 253 h 630"/>
                <a:gd name="T8" fmla="*/ 4 w 449"/>
                <a:gd name="T9" fmla="*/ 270 h 630"/>
                <a:gd name="T10" fmla="*/ 0 w 449"/>
                <a:gd name="T11" fmla="*/ 322 h 630"/>
                <a:gd name="T12" fmla="*/ 7 w 449"/>
                <a:gd name="T13" fmla="*/ 331 h 630"/>
                <a:gd name="T14" fmla="*/ 19 w 449"/>
                <a:gd name="T15" fmla="*/ 326 h 630"/>
                <a:gd name="T16" fmla="*/ 27 w 449"/>
                <a:gd name="T17" fmla="*/ 331 h 630"/>
                <a:gd name="T18" fmla="*/ 27 w 449"/>
                <a:gd name="T19" fmla="*/ 366 h 630"/>
                <a:gd name="T20" fmla="*/ 40 w 449"/>
                <a:gd name="T21" fmla="*/ 405 h 630"/>
                <a:gd name="T22" fmla="*/ 58 w 449"/>
                <a:gd name="T23" fmla="*/ 412 h 630"/>
                <a:gd name="T24" fmla="*/ 61 w 449"/>
                <a:gd name="T25" fmla="*/ 471 h 630"/>
                <a:gd name="T26" fmla="*/ 50 w 449"/>
                <a:gd name="T27" fmla="*/ 510 h 630"/>
                <a:gd name="T28" fmla="*/ 61 w 449"/>
                <a:gd name="T29" fmla="*/ 528 h 630"/>
                <a:gd name="T30" fmla="*/ 81 w 449"/>
                <a:gd name="T31" fmla="*/ 547 h 630"/>
                <a:gd name="T32" fmla="*/ 126 w 449"/>
                <a:gd name="T33" fmla="*/ 535 h 630"/>
                <a:gd name="T34" fmla="*/ 136 w 449"/>
                <a:gd name="T35" fmla="*/ 553 h 630"/>
                <a:gd name="T36" fmla="*/ 120 w 449"/>
                <a:gd name="T37" fmla="*/ 572 h 630"/>
                <a:gd name="T38" fmla="*/ 97 w 449"/>
                <a:gd name="T39" fmla="*/ 608 h 630"/>
                <a:gd name="T40" fmla="*/ 97 w 449"/>
                <a:gd name="T41" fmla="*/ 618 h 630"/>
                <a:gd name="T42" fmla="*/ 112 w 449"/>
                <a:gd name="T43" fmla="*/ 629 h 630"/>
                <a:gd name="T44" fmla="*/ 209 w 449"/>
                <a:gd name="T45" fmla="*/ 588 h 630"/>
                <a:gd name="T46" fmla="*/ 244 w 449"/>
                <a:gd name="T47" fmla="*/ 608 h 630"/>
                <a:gd name="T48" fmla="*/ 253 w 449"/>
                <a:gd name="T49" fmla="*/ 598 h 630"/>
                <a:gd name="T50" fmla="*/ 244 w 449"/>
                <a:gd name="T51" fmla="*/ 576 h 630"/>
                <a:gd name="T52" fmla="*/ 246 w 449"/>
                <a:gd name="T53" fmla="*/ 562 h 630"/>
                <a:gd name="T54" fmla="*/ 261 w 449"/>
                <a:gd name="T55" fmla="*/ 472 h 630"/>
                <a:gd name="T56" fmla="*/ 275 w 449"/>
                <a:gd name="T57" fmla="*/ 452 h 630"/>
                <a:gd name="T58" fmla="*/ 282 w 449"/>
                <a:gd name="T59" fmla="*/ 427 h 630"/>
                <a:gd name="T60" fmla="*/ 299 w 449"/>
                <a:gd name="T61" fmla="*/ 390 h 630"/>
                <a:gd name="T62" fmla="*/ 289 w 449"/>
                <a:gd name="T63" fmla="*/ 375 h 630"/>
                <a:gd name="T64" fmla="*/ 292 w 449"/>
                <a:gd name="T65" fmla="*/ 344 h 630"/>
                <a:gd name="T66" fmla="*/ 334 w 449"/>
                <a:gd name="T67" fmla="*/ 296 h 630"/>
                <a:gd name="T68" fmla="*/ 333 w 449"/>
                <a:gd name="T69" fmla="*/ 264 h 630"/>
                <a:gd name="T70" fmla="*/ 358 w 449"/>
                <a:gd name="T71" fmla="*/ 218 h 630"/>
                <a:gd name="T72" fmla="*/ 385 w 449"/>
                <a:gd name="T73" fmla="*/ 226 h 630"/>
                <a:gd name="T74" fmla="*/ 438 w 449"/>
                <a:gd name="T75" fmla="*/ 186 h 630"/>
                <a:gd name="T76" fmla="*/ 448 w 449"/>
                <a:gd name="T77" fmla="*/ 166 h 630"/>
                <a:gd name="T78" fmla="*/ 414 w 449"/>
                <a:gd name="T79" fmla="*/ 103 h 630"/>
                <a:gd name="T80" fmla="*/ 392 w 449"/>
                <a:gd name="T81" fmla="*/ 70 h 630"/>
                <a:gd name="T82" fmla="*/ 408 w 449"/>
                <a:gd name="T83" fmla="*/ 56 h 630"/>
                <a:gd name="T84" fmla="*/ 388 w 449"/>
                <a:gd name="T85" fmla="*/ 37 h 630"/>
                <a:gd name="T86" fmla="*/ 336 w 449"/>
                <a:gd name="T87" fmla="*/ 37 h 630"/>
                <a:gd name="T88" fmla="*/ 315 w 449"/>
                <a:gd name="T89" fmla="*/ 12 h 630"/>
                <a:gd name="T90" fmla="*/ 273 w 449"/>
                <a:gd name="T91" fmla="*/ 54 h 630"/>
                <a:gd name="T92" fmla="*/ 258 w 449"/>
                <a:gd name="T93" fmla="*/ 46 h 630"/>
                <a:gd name="T94" fmla="*/ 275 w 449"/>
                <a:gd name="T95" fmla="*/ 14 h 630"/>
                <a:gd name="T96" fmla="*/ 273 w 449"/>
                <a:gd name="T97" fmla="*/ 4 h 630"/>
                <a:gd name="T98" fmla="*/ 258 w 449"/>
                <a:gd name="T99" fmla="*/ 0 h 630"/>
                <a:gd name="T100" fmla="*/ 209 w 449"/>
                <a:gd name="T101" fmla="*/ 27 h 630"/>
                <a:gd name="T102" fmla="*/ 171 w 449"/>
                <a:gd name="T103" fmla="*/ 39 h 630"/>
                <a:gd name="T104" fmla="*/ 138 w 449"/>
                <a:gd name="T105" fmla="*/ 37 h 630"/>
                <a:gd name="T106" fmla="*/ 70 w 449"/>
                <a:gd name="T107" fmla="*/ 100 h 630"/>
                <a:gd name="T108" fmla="*/ 34 w 449"/>
                <a:gd name="T109" fmla="*/ 112 h 630"/>
                <a:gd name="T110" fmla="*/ 9 w 449"/>
                <a:gd name="T111" fmla="*/ 13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9" h="630">
                  <a:moveTo>
                    <a:pt x="9" y="138"/>
                  </a:moveTo>
                  <a:lnTo>
                    <a:pt x="38" y="194"/>
                  </a:lnTo>
                  <a:lnTo>
                    <a:pt x="40" y="223"/>
                  </a:lnTo>
                  <a:lnTo>
                    <a:pt x="27" y="253"/>
                  </a:lnTo>
                  <a:lnTo>
                    <a:pt x="4" y="270"/>
                  </a:lnTo>
                  <a:lnTo>
                    <a:pt x="0" y="322"/>
                  </a:lnTo>
                  <a:lnTo>
                    <a:pt x="7" y="331"/>
                  </a:lnTo>
                  <a:lnTo>
                    <a:pt x="19" y="326"/>
                  </a:lnTo>
                  <a:lnTo>
                    <a:pt x="27" y="331"/>
                  </a:lnTo>
                  <a:lnTo>
                    <a:pt x="27" y="366"/>
                  </a:lnTo>
                  <a:lnTo>
                    <a:pt x="40" y="405"/>
                  </a:lnTo>
                  <a:lnTo>
                    <a:pt x="58" y="412"/>
                  </a:lnTo>
                  <a:lnTo>
                    <a:pt x="61" y="471"/>
                  </a:lnTo>
                  <a:lnTo>
                    <a:pt x="50" y="510"/>
                  </a:lnTo>
                  <a:lnTo>
                    <a:pt x="61" y="528"/>
                  </a:lnTo>
                  <a:lnTo>
                    <a:pt x="81" y="547"/>
                  </a:lnTo>
                  <a:lnTo>
                    <a:pt x="126" y="535"/>
                  </a:lnTo>
                  <a:lnTo>
                    <a:pt x="136" y="553"/>
                  </a:lnTo>
                  <a:lnTo>
                    <a:pt x="120" y="572"/>
                  </a:lnTo>
                  <a:lnTo>
                    <a:pt x="97" y="608"/>
                  </a:lnTo>
                  <a:lnTo>
                    <a:pt x="97" y="618"/>
                  </a:lnTo>
                  <a:lnTo>
                    <a:pt x="112" y="629"/>
                  </a:lnTo>
                  <a:lnTo>
                    <a:pt x="209" y="588"/>
                  </a:lnTo>
                  <a:lnTo>
                    <a:pt x="244" y="608"/>
                  </a:lnTo>
                  <a:lnTo>
                    <a:pt x="253" y="598"/>
                  </a:lnTo>
                  <a:lnTo>
                    <a:pt x="244" y="576"/>
                  </a:lnTo>
                  <a:lnTo>
                    <a:pt x="246" y="562"/>
                  </a:lnTo>
                  <a:lnTo>
                    <a:pt x="261" y="472"/>
                  </a:lnTo>
                  <a:lnTo>
                    <a:pt x="275" y="452"/>
                  </a:lnTo>
                  <a:lnTo>
                    <a:pt x="282" y="427"/>
                  </a:lnTo>
                  <a:lnTo>
                    <a:pt x="299" y="390"/>
                  </a:lnTo>
                  <a:lnTo>
                    <a:pt x="289" y="375"/>
                  </a:lnTo>
                  <a:lnTo>
                    <a:pt x="292" y="344"/>
                  </a:lnTo>
                  <a:lnTo>
                    <a:pt x="334" y="296"/>
                  </a:lnTo>
                  <a:lnTo>
                    <a:pt x="333" y="264"/>
                  </a:lnTo>
                  <a:lnTo>
                    <a:pt x="358" y="218"/>
                  </a:lnTo>
                  <a:lnTo>
                    <a:pt x="385" y="226"/>
                  </a:lnTo>
                  <a:lnTo>
                    <a:pt x="438" y="186"/>
                  </a:lnTo>
                  <a:lnTo>
                    <a:pt x="448" y="166"/>
                  </a:lnTo>
                  <a:lnTo>
                    <a:pt x="414" y="103"/>
                  </a:lnTo>
                  <a:lnTo>
                    <a:pt x="392" y="70"/>
                  </a:lnTo>
                  <a:lnTo>
                    <a:pt x="408" y="56"/>
                  </a:lnTo>
                  <a:lnTo>
                    <a:pt x="388" y="37"/>
                  </a:lnTo>
                  <a:lnTo>
                    <a:pt x="336" y="37"/>
                  </a:lnTo>
                  <a:lnTo>
                    <a:pt x="315" y="12"/>
                  </a:lnTo>
                  <a:lnTo>
                    <a:pt x="273" y="54"/>
                  </a:lnTo>
                  <a:lnTo>
                    <a:pt x="258" y="46"/>
                  </a:lnTo>
                  <a:lnTo>
                    <a:pt x="275" y="14"/>
                  </a:lnTo>
                  <a:lnTo>
                    <a:pt x="273" y="4"/>
                  </a:lnTo>
                  <a:lnTo>
                    <a:pt x="258" y="0"/>
                  </a:lnTo>
                  <a:lnTo>
                    <a:pt x="209" y="27"/>
                  </a:lnTo>
                  <a:lnTo>
                    <a:pt x="171" y="39"/>
                  </a:lnTo>
                  <a:lnTo>
                    <a:pt x="138" y="37"/>
                  </a:lnTo>
                  <a:lnTo>
                    <a:pt x="70" y="100"/>
                  </a:lnTo>
                  <a:lnTo>
                    <a:pt x="34" y="112"/>
                  </a:lnTo>
                  <a:lnTo>
                    <a:pt x="9" y="13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9" name="Freeform 11"/>
            <p:cNvSpPr/>
            <p:nvPr/>
          </p:nvSpPr>
          <p:spPr bwMode="auto">
            <a:xfrm>
              <a:off x="9002712" y="4342607"/>
              <a:ext cx="657225" cy="541337"/>
            </a:xfrm>
            <a:custGeom>
              <a:avLst/>
              <a:gdLst>
                <a:gd name="T0" fmla="*/ 163 w 600"/>
                <a:gd name="T1" fmla="*/ 169 h 506"/>
                <a:gd name="T2" fmla="*/ 152 w 600"/>
                <a:gd name="T3" fmla="*/ 210 h 506"/>
                <a:gd name="T4" fmla="*/ 126 w 600"/>
                <a:gd name="T5" fmla="*/ 217 h 506"/>
                <a:gd name="T6" fmla="*/ 70 w 600"/>
                <a:gd name="T7" fmla="*/ 210 h 506"/>
                <a:gd name="T8" fmla="*/ 57 w 600"/>
                <a:gd name="T9" fmla="*/ 222 h 506"/>
                <a:gd name="T10" fmla="*/ 28 w 600"/>
                <a:gd name="T11" fmla="*/ 212 h 506"/>
                <a:gd name="T12" fmla="*/ 0 w 600"/>
                <a:gd name="T13" fmla="*/ 249 h 506"/>
                <a:gd name="T14" fmla="*/ 13 w 600"/>
                <a:gd name="T15" fmla="*/ 261 h 506"/>
                <a:gd name="T16" fmla="*/ 13 w 600"/>
                <a:gd name="T17" fmla="*/ 286 h 506"/>
                <a:gd name="T18" fmla="*/ 26 w 600"/>
                <a:gd name="T19" fmla="*/ 308 h 506"/>
                <a:gd name="T20" fmla="*/ 80 w 600"/>
                <a:gd name="T21" fmla="*/ 291 h 506"/>
                <a:gd name="T22" fmla="*/ 95 w 600"/>
                <a:gd name="T23" fmla="*/ 304 h 506"/>
                <a:gd name="T24" fmla="*/ 70 w 600"/>
                <a:gd name="T25" fmla="*/ 407 h 506"/>
                <a:gd name="T26" fmla="*/ 106 w 600"/>
                <a:gd name="T27" fmla="*/ 439 h 506"/>
                <a:gd name="T28" fmla="*/ 94 w 600"/>
                <a:gd name="T29" fmla="*/ 496 h 506"/>
                <a:gd name="T30" fmla="*/ 130 w 600"/>
                <a:gd name="T31" fmla="*/ 500 h 506"/>
                <a:gd name="T32" fmla="*/ 163 w 600"/>
                <a:gd name="T33" fmla="*/ 467 h 506"/>
                <a:gd name="T34" fmla="*/ 177 w 600"/>
                <a:gd name="T35" fmla="*/ 476 h 506"/>
                <a:gd name="T36" fmla="*/ 246 w 600"/>
                <a:gd name="T37" fmla="*/ 505 h 506"/>
                <a:gd name="T38" fmla="*/ 257 w 600"/>
                <a:gd name="T39" fmla="*/ 496 h 506"/>
                <a:gd name="T40" fmla="*/ 260 w 600"/>
                <a:gd name="T41" fmla="*/ 476 h 506"/>
                <a:gd name="T42" fmla="*/ 274 w 600"/>
                <a:gd name="T43" fmla="*/ 463 h 506"/>
                <a:gd name="T44" fmla="*/ 372 w 600"/>
                <a:gd name="T45" fmla="*/ 402 h 506"/>
                <a:gd name="T46" fmla="*/ 386 w 600"/>
                <a:gd name="T47" fmla="*/ 422 h 506"/>
                <a:gd name="T48" fmla="*/ 448 w 600"/>
                <a:gd name="T49" fmla="*/ 439 h 506"/>
                <a:gd name="T50" fmla="*/ 478 w 600"/>
                <a:gd name="T51" fmla="*/ 397 h 506"/>
                <a:gd name="T52" fmla="*/ 493 w 600"/>
                <a:gd name="T53" fmla="*/ 407 h 506"/>
                <a:gd name="T54" fmla="*/ 517 w 600"/>
                <a:gd name="T55" fmla="*/ 407 h 506"/>
                <a:gd name="T56" fmla="*/ 517 w 600"/>
                <a:gd name="T57" fmla="*/ 395 h 506"/>
                <a:gd name="T58" fmla="*/ 548 w 600"/>
                <a:gd name="T59" fmla="*/ 385 h 506"/>
                <a:gd name="T60" fmla="*/ 548 w 600"/>
                <a:gd name="T61" fmla="*/ 377 h 506"/>
                <a:gd name="T62" fmla="*/ 559 w 600"/>
                <a:gd name="T63" fmla="*/ 364 h 506"/>
                <a:gd name="T64" fmla="*/ 566 w 600"/>
                <a:gd name="T65" fmla="*/ 366 h 506"/>
                <a:gd name="T66" fmla="*/ 599 w 600"/>
                <a:gd name="T67" fmla="*/ 337 h 506"/>
                <a:gd name="T68" fmla="*/ 571 w 600"/>
                <a:gd name="T69" fmla="*/ 293 h 506"/>
                <a:gd name="T70" fmla="*/ 585 w 600"/>
                <a:gd name="T71" fmla="*/ 232 h 506"/>
                <a:gd name="T72" fmla="*/ 570 w 600"/>
                <a:gd name="T73" fmla="*/ 212 h 506"/>
                <a:gd name="T74" fmla="*/ 524 w 600"/>
                <a:gd name="T75" fmla="*/ 224 h 506"/>
                <a:gd name="T76" fmla="*/ 519 w 600"/>
                <a:gd name="T77" fmla="*/ 217 h 506"/>
                <a:gd name="T78" fmla="*/ 570 w 600"/>
                <a:gd name="T79" fmla="*/ 164 h 506"/>
                <a:gd name="T80" fmla="*/ 548 w 600"/>
                <a:gd name="T81" fmla="*/ 78 h 506"/>
                <a:gd name="T82" fmla="*/ 514 w 600"/>
                <a:gd name="T83" fmla="*/ 103 h 506"/>
                <a:gd name="T84" fmla="*/ 483 w 600"/>
                <a:gd name="T85" fmla="*/ 74 h 506"/>
                <a:gd name="T86" fmla="*/ 456 w 600"/>
                <a:gd name="T87" fmla="*/ 38 h 506"/>
                <a:gd name="T88" fmla="*/ 452 w 600"/>
                <a:gd name="T89" fmla="*/ 15 h 506"/>
                <a:gd name="T90" fmla="*/ 436 w 600"/>
                <a:gd name="T91" fmla="*/ 10 h 506"/>
                <a:gd name="T92" fmla="*/ 410 w 600"/>
                <a:gd name="T93" fmla="*/ 17 h 506"/>
                <a:gd name="T94" fmla="*/ 372 w 600"/>
                <a:gd name="T95" fmla="*/ 0 h 506"/>
                <a:gd name="T96" fmla="*/ 354 w 600"/>
                <a:gd name="T97" fmla="*/ 41 h 506"/>
                <a:gd name="T98" fmla="*/ 322 w 600"/>
                <a:gd name="T99" fmla="*/ 44 h 506"/>
                <a:gd name="T100" fmla="*/ 298 w 600"/>
                <a:gd name="T101" fmla="*/ 78 h 506"/>
                <a:gd name="T102" fmla="*/ 283 w 600"/>
                <a:gd name="T103" fmla="*/ 71 h 506"/>
                <a:gd name="T104" fmla="*/ 260 w 600"/>
                <a:gd name="T105" fmla="*/ 78 h 506"/>
                <a:gd name="T106" fmla="*/ 225 w 600"/>
                <a:gd name="T107" fmla="*/ 58 h 506"/>
                <a:gd name="T108" fmla="*/ 197 w 600"/>
                <a:gd name="T109" fmla="*/ 90 h 506"/>
                <a:gd name="T110" fmla="*/ 197 w 600"/>
                <a:gd name="T111" fmla="*/ 106 h 506"/>
                <a:gd name="T112" fmla="*/ 252 w 600"/>
                <a:gd name="T113" fmla="*/ 133 h 506"/>
                <a:gd name="T114" fmla="*/ 265 w 600"/>
                <a:gd name="T115" fmla="*/ 156 h 506"/>
                <a:gd name="T116" fmla="*/ 225 w 600"/>
                <a:gd name="T117" fmla="*/ 170 h 506"/>
                <a:gd name="T118" fmla="*/ 163 w 600"/>
                <a:gd name="T119" fmla="*/ 169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00" h="506">
                  <a:moveTo>
                    <a:pt x="163" y="169"/>
                  </a:moveTo>
                  <a:lnTo>
                    <a:pt x="152" y="210"/>
                  </a:lnTo>
                  <a:lnTo>
                    <a:pt x="126" y="217"/>
                  </a:lnTo>
                  <a:lnTo>
                    <a:pt x="70" y="210"/>
                  </a:lnTo>
                  <a:lnTo>
                    <a:pt x="57" y="222"/>
                  </a:lnTo>
                  <a:lnTo>
                    <a:pt x="28" y="212"/>
                  </a:lnTo>
                  <a:lnTo>
                    <a:pt x="0" y="249"/>
                  </a:lnTo>
                  <a:lnTo>
                    <a:pt x="13" y="261"/>
                  </a:lnTo>
                  <a:lnTo>
                    <a:pt x="13" y="286"/>
                  </a:lnTo>
                  <a:lnTo>
                    <a:pt x="26" y="308"/>
                  </a:lnTo>
                  <a:lnTo>
                    <a:pt x="80" y="291"/>
                  </a:lnTo>
                  <a:lnTo>
                    <a:pt x="95" y="304"/>
                  </a:lnTo>
                  <a:lnTo>
                    <a:pt x="70" y="407"/>
                  </a:lnTo>
                  <a:lnTo>
                    <a:pt x="106" y="439"/>
                  </a:lnTo>
                  <a:lnTo>
                    <a:pt x="94" y="496"/>
                  </a:lnTo>
                  <a:lnTo>
                    <a:pt x="130" y="500"/>
                  </a:lnTo>
                  <a:lnTo>
                    <a:pt x="163" y="467"/>
                  </a:lnTo>
                  <a:lnTo>
                    <a:pt x="177" y="476"/>
                  </a:lnTo>
                  <a:lnTo>
                    <a:pt x="246" y="505"/>
                  </a:lnTo>
                  <a:lnTo>
                    <a:pt x="257" y="496"/>
                  </a:lnTo>
                  <a:lnTo>
                    <a:pt x="260" y="476"/>
                  </a:lnTo>
                  <a:lnTo>
                    <a:pt x="274" y="463"/>
                  </a:lnTo>
                  <a:lnTo>
                    <a:pt x="372" y="402"/>
                  </a:lnTo>
                  <a:lnTo>
                    <a:pt x="386" y="422"/>
                  </a:lnTo>
                  <a:lnTo>
                    <a:pt x="448" y="439"/>
                  </a:lnTo>
                  <a:lnTo>
                    <a:pt x="478" y="397"/>
                  </a:lnTo>
                  <a:lnTo>
                    <a:pt x="493" y="407"/>
                  </a:lnTo>
                  <a:lnTo>
                    <a:pt x="517" y="407"/>
                  </a:lnTo>
                  <a:lnTo>
                    <a:pt x="517" y="395"/>
                  </a:lnTo>
                  <a:lnTo>
                    <a:pt x="548" y="385"/>
                  </a:lnTo>
                  <a:lnTo>
                    <a:pt x="548" y="377"/>
                  </a:lnTo>
                  <a:lnTo>
                    <a:pt x="559" y="364"/>
                  </a:lnTo>
                  <a:lnTo>
                    <a:pt x="566" y="366"/>
                  </a:lnTo>
                  <a:lnTo>
                    <a:pt x="599" y="337"/>
                  </a:lnTo>
                  <a:lnTo>
                    <a:pt x="571" y="293"/>
                  </a:lnTo>
                  <a:lnTo>
                    <a:pt x="585" y="232"/>
                  </a:lnTo>
                  <a:lnTo>
                    <a:pt x="570" y="212"/>
                  </a:lnTo>
                  <a:lnTo>
                    <a:pt x="524" y="224"/>
                  </a:lnTo>
                  <a:lnTo>
                    <a:pt x="519" y="217"/>
                  </a:lnTo>
                  <a:lnTo>
                    <a:pt x="570" y="164"/>
                  </a:lnTo>
                  <a:lnTo>
                    <a:pt x="548" y="78"/>
                  </a:lnTo>
                  <a:lnTo>
                    <a:pt x="514" y="103"/>
                  </a:lnTo>
                  <a:lnTo>
                    <a:pt x="483" y="74"/>
                  </a:lnTo>
                  <a:lnTo>
                    <a:pt x="456" y="38"/>
                  </a:lnTo>
                  <a:lnTo>
                    <a:pt x="452" y="15"/>
                  </a:lnTo>
                  <a:lnTo>
                    <a:pt x="436" y="10"/>
                  </a:lnTo>
                  <a:lnTo>
                    <a:pt x="410" y="17"/>
                  </a:lnTo>
                  <a:lnTo>
                    <a:pt x="372" y="0"/>
                  </a:lnTo>
                  <a:lnTo>
                    <a:pt x="354" y="41"/>
                  </a:lnTo>
                  <a:lnTo>
                    <a:pt x="322" y="44"/>
                  </a:lnTo>
                  <a:lnTo>
                    <a:pt x="298" y="78"/>
                  </a:lnTo>
                  <a:lnTo>
                    <a:pt x="283" y="71"/>
                  </a:lnTo>
                  <a:lnTo>
                    <a:pt x="260" y="78"/>
                  </a:lnTo>
                  <a:lnTo>
                    <a:pt x="225" y="58"/>
                  </a:lnTo>
                  <a:lnTo>
                    <a:pt x="197" y="90"/>
                  </a:lnTo>
                  <a:lnTo>
                    <a:pt x="197" y="106"/>
                  </a:lnTo>
                  <a:lnTo>
                    <a:pt x="252" y="133"/>
                  </a:lnTo>
                  <a:lnTo>
                    <a:pt x="265" y="156"/>
                  </a:lnTo>
                  <a:lnTo>
                    <a:pt x="225" y="170"/>
                  </a:lnTo>
                  <a:lnTo>
                    <a:pt x="163" y="16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0" name="Freeform 12"/>
            <p:cNvSpPr/>
            <p:nvPr/>
          </p:nvSpPr>
          <p:spPr bwMode="auto">
            <a:xfrm>
              <a:off x="8372475" y="3771107"/>
              <a:ext cx="1290637" cy="954087"/>
            </a:xfrm>
            <a:custGeom>
              <a:avLst/>
              <a:gdLst>
                <a:gd name="T0" fmla="*/ 462 w 1181"/>
                <a:gd name="T1" fmla="*/ 75 h 893"/>
                <a:gd name="T2" fmla="*/ 441 w 1181"/>
                <a:gd name="T3" fmla="*/ 27 h 893"/>
                <a:gd name="T4" fmla="*/ 517 w 1181"/>
                <a:gd name="T5" fmla="*/ 0 h 893"/>
                <a:gd name="T6" fmla="*/ 530 w 1181"/>
                <a:gd name="T7" fmla="*/ 52 h 893"/>
                <a:gd name="T8" fmla="*/ 600 w 1181"/>
                <a:gd name="T9" fmla="*/ 111 h 893"/>
                <a:gd name="T10" fmla="*/ 636 w 1181"/>
                <a:gd name="T11" fmla="*/ 111 h 893"/>
                <a:gd name="T12" fmla="*/ 667 w 1181"/>
                <a:gd name="T13" fmla="*/ 166 h 893"/>
                <a:gd name="T14" fmla="*/ 739 w 1181"/>
                <a:gd name="T15" fmla="*/ 160 h 893"/>
                <a:gd name="T16" fmla="*/ 771 w 1181"/>
                <a:gd name="T17" fmla="*/ 135 h 893"/>
                <a:gd name="T18" fmla="*/ 794 w 1181"/>
                <a:gd name="T19" fmla="*/ 160 h 893"/>
                <a:gd name="T20" fmla="*/ 876 w 1181"/>
                <a:gd name="T21" fmla="*/ 150 h 893"/>
                <a:gd name="T22" fmla="*/ 893 w 1181"/>
                <a:gd name="T23" fmla="*/ 171 h 893"/>
                <a:gd name="T24" fmla="*/ 974 w 1181"/>
                <a:gd name="T25" fmla="*/ 207 h 893"/>
                <a:gd name="T26" fmla="*/ 1076 w 1181"/>
                <a:gd name="T27" fmla="*/ 219 h 893"/>
                <a:gd name="T28" fmla="*/ 1124 w 1181"/>
                <a:gd name="T29" fmla="*/ 230 h 893"/>
                <a:gd name="T30" fmla="*/ 1169 w 1181"/>
                <a:gd name="T31" fmla="*/ 262 h 893"/>
                <a:gd name="T32" fmla="*/ 1172 w 1181"/>
                <a:gd name="T33" fmla="*/ 339 h 893"/>
                <a:gd name="T34" fmla="*/ 1115 w 1181"/>
                <a:gd name="T35" fmla="*/ 367 h 893"/>
                <a:gd name="T36" fmla="*/ 1025 w 1181"/>
                <a:gd name="T37" fmla="*/ 398 h 893"/>
                <a:gd name="T38" fmla="*/ 1041 w 1181"/>
                <a:gd name="T39" fmla="*/ 461 h 893"/>
                <a:gd name="T40" fmla="*/ 1110 w 1181"/>
                <a:gd name="T41" fmla="*/ 527 h 893"/>
                <a:gd name="T42" fmla="*/ 1081 w 1181"/>
                <a:gd name="T43" fmla="*/ 633 h 893"/>
                <a:gd name="T44" fmla="*/ 1025 w 1181"/>
                <a:gd name="T45" fmla="*/ 566 h 893"/>
                <a:gd name="T46" fmla="*/ 1004 w 1181"/>
                <a:gd name="T47" fmla="*/ 539 h 893"/>
                <a:gd name="T48" fmla="*/ 942 w 1181"/>
                <a:gd name="T49" fmla="*/ 528 h 893"/>
                <a:gd name="T50" fmla="*/ 893 w 1181"/>
                <a:gd name="T51" fmla="*/ 573 h 893"/>
                <a:gd name="T52" fmla="*/ 857 w 1181"/>
                <a:gd name="T53" fmla="*/ 601 h 893"/>
                <a:gd name="T54" fmla="*/ 799 w 1181"/>
                <a:gd name="T55" fmla="*/ 588 h 893"/>
                <a:gd name="T56" fmla="*/ 771 w 1181"/>
                <a:gd name="T57" fmla="*/ 636 h 893"/>
                <a:gd name="T58" fmla="*/ 839 w 1181"/>
                <a:gd name="T59" fmla="*/ 686 h 893"/>
                <a:gd name="T60" fmla="*/ 739 w 1181"/>
                <a:gd name="T61" fmla="*/ 699 h 893"/>
                <a:gd name="T62" fmla="*/ 710 w 1181"/>
                <a:gd name="T63" fmla="*/ 668 h 893"/>
                <a:gd name="T64" fmla="*/ 649 w 1181"/>
                <a:gd name="T65" fmla="*/ 677 h 893"/>
                <a:gd name="T66" fmla="*/ 636 w 1181"/>
                <a:gd name="T67" fmla="*/ 631 h 893"/>
                <a:gd name="T68" fmla="*/ 600 w 1181"/>
                <a:gd name="T69" fmla="*/ 606 h 893"/>
                <a:gd name="T70" fmla="*/ 597 w 1181"/>
                <a:gd name="T71" fmla="*/ 641 h 893"/>
                <a:gd name="T72" fmla="*/ 561 w 1181"/>
                <a:gd name="T73" fmla="*/ 668 h 893"/>
                <a:gd name="T74" fmla="*/ 505 w 1181"/>
                <a:gd name="T75" fmla="*/ 764 h 893"/>
                <a:gd name="T76" fmla="*/ 488 w 1181"/>
                <a:gd name="T77" fmla="*/ 871 h 893"/>
                <a:gd name="T78" fmla="*/ 414 w 1181"/>
                <a:gd name="T79" fmla="*/ 892 h 893"/>
                <a:gd name="T80" fmla="*/ 304 w 1181"/>
                <a:gd name="T81" fmla="*/ 714 h 893"/>
                <a:gd name="T82" fmla="*/ 244 w 1181"/>
                <a:gd name="T83" fmla="*/ 681 h 893"/>
                <a:gd name="T84" fmla="*/ 247 w 1181"/>
                <a:gd name="T85" fmla="*/ 636 h 893"/>
                <a:gd name="T86" fmla="*/ 192 w 1181"/>
                <a:gd name="T87" fmla="*/ 641 h 893"/>
                <a:gd name="T88" fmla="*/ 142 w 1181"/>
                <a:gd name="T89" fmla="*/ 557 h 893"/>
                <a:gd name="T90" fmla="*/ 132 w 1181"/>
                <a:gd name="T91" fmla="*/ 391 h 893"/>
                <a:gd name="T92" fmla="*/ 124 w 1181"/>
                <a:gd name="T93" fmla="*/ 306 h 893"/>
                <a:gd name="T94" fmla="*/ 0 w 1181"/>
                <a:gd name="T95" fmla="*/ 147 h 893"/>
                <a:gd name="T96" fmla="*/ 16 w 1181"/>
                <a:gd name="T97" fmla="*/ 106 h 893"/>
                <a:gd name="T98" fmla="*/ 184 w 1181"/>
                <a:gd name="T99" fmla="*/ 111 h 893"/>
                <a:gd name="T100" fmla="*/ 240 w 1181"/>
                <a:gd name="T101" fmla="*/ 122 h 893"/>
                <a:gd name="T102" fmla="*/ 327 w 1181"/>
                <a:gd name="T103" fmla="*/ 165 h 893"/>
                <a:gd name="T104" fmla="*/ 337 w 1181"/>
                <a:gd name="T105" fmla="*/ 116 h 893"/>
                <a:gd name="T106" fmla="*/ 392 w 1181"/>
                <a:gd name="T107" fmla="*/ 126 h 893"/>
                <a:gd name="T108" fmla="*/ 446 w 1181"/>
                <a:gd name="T109" fmla="*/ 112 h 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81" h="893">
                  <a:moveTo>
                    <a:pt x="446" y="111"/>
                  </a:moveTo>
                  <a:lnTo>
                    <a:pt x="462" y="75"/>
                  </a:lnTo>
                  <a:lnTo>
                    <a:pt x="445" y="57"/>
                  </a:lnTo>
                  <a:lnTo>
                    <a:pt x="441" y="27"/>
                  </a:lnTo>
                  <a:lnTo>
                    <a:pt x="500" y="0"/>
                  </a:lnTo>
                  <a:lnTo>
                    <a:pt x="517" y="0"/>
                  </a:lnTo>
                  <a:lnTo>
                    <a:pt x="525" y="24"/>
                  </a:lnTo>
                  <a:lnTo>
                    <a:pt x="530" y="52"/>
                  </a:lnTo>
                  <a:lnTo>
                    <a:pt x="559" y="74"/>
                  </a:lnTo>
                  <a:lnTo>
                    <a:pt x="600" y="111"/>
                  </a:lnTo>
                  <a:lnTo>
                    <a:pt x="621" y="94"/>
                  </a:lnTo>
                  <a:lnTo>
                    <a:pt x="636" y="111"/>
                  </a:lnTo>
                  <a:lnTo>
                    <a:pt x="642" y="150"/>
                  </a:lnTo>
                  <a:lnTo>
                    <a:pt x="667" y="166"/>
                  </a:lnTo>
                  <a:lnTo>
                    <a:pt x="728" y="171"/>
                  </a:lnTo>
                  <a:lnTo>
                    <a:pt x="739" y="160"/>
                  </a:lnTo>
                  <a:lnTo>
                    <a:pt x="734" y="142"/>
                  </a:lnTo>
                  <a:lnTo>
                    <a:pt x="771" y="135"/>
                  </a:lnTo>
                  <a:lnTo>
                    <a:pt x="794" y="138"/>
                  </a:lnTo>
                  <a:lnTo>
                    <a:pt x="794" y="160"/>
                  </a:lnTo>
                  <a:lnTo>
                    <a:pt x="811" y="162"/>
                  </a:lnTo>
                  <a:lnTo>
                    <a:pt x="876" y="150"/>
                  </a:lnTo>
                  <a:lnTo>
                    <a:pt x="888" y="154"/>
                  </a:lnTo>
                  <a:lnTo>
                    <a:pt x="893" y="171"/>
                  </a:lnTo>
                  <a:lnTo>
                    <a:pt x="917" y="180"/>
                  </a:lnTo>
                  <a:lnTo>
                    <a:pt x="974" y="207"/>
                  </a:lnTo>
                  <a:lnTo>
                    <a:pt x="1007" y="194"/>
                  </a:lnTo>
                  <a:lnTo>
                    <a:pt x="1076" y="219"/>
                  </a:lnTo>
                  <a:lnTo>
                    <a:pt x="1089" y="238"/>
                  </a:lnTo>
                  <a:lnTo>
                    <a:pt x="1124" y="230"/>
                  </a:lnTo>
                  <a:lnTo>
                    <a:pt x="1147" y="234"/>
                  </a:lnTo>
                  <a:lnTo>
                    <a:pt x="1169" y="262"/>
                  </a:lnTo>
                  <a:lnTo>
                    <a:pt x="1180" y="320"/>
                  </a:lnTo>
                  <a:lnTo>
                    <a:pt x="1172" y="339"/>
                  </a:lnTo>
                  <a:lnTo>
                    <a:pt x="1158" y="334"/>
                  </a:lnTo>
                  <a:lnTo>
                    <a:pt x="1115" y="367"/>
                  </a:lnTo>
                  <a:lnTo>
                    <a:pt x="1044" y="379"/>
                  </a:lnTo>
                  <a:lnTo>
                    <a:pt x="1025" y="398"/>
                  </a:lnTo>
                  <a:lnTo>
                    <a:pt x="1039" y="418"/>
                  </a:lnTo>
                  <a:lnTo>
                    <a:pt x="1041" y="461"/>
                  </a:lnTo>
                  <a:lnTo>
                    <a:pt x="1061" y="465"/>
                  </a:lnTo>
                  <a:lnTo>
                    <a:pt x="1110" y="527"/>
                  </a:lnTo>
                  <a:lnTo>
                    <a:pt x="1112" y="608"/>
                  </a:lnTo>
                  <a:lnTo>
                    <a:pt x="1081" y="633"/>
                  </a:lnTo>
                  <a:lnTo>
                    <a:pt x="1051" y="603"/>
                  </a:lnTo>
                  <a:lnTo>
                    <a:pt x="1025" y="566"/>
                  </a:lnTo>
                  <a:lnTo>
                    <a:pt x="1021" y="543"/>
                  </a:lnTo>
                  <a:lnTo>
                    <a:pt x="1004" y="539"/>
                  </a:lnTo>
                  <a:lnTo>
                    <a:pt x="979" y="546"/>
                  </a:lnTo>
                  <a:lnTo>
                    <a:pt x="942" y="528"/>
                  </a:lnTo>
                  <a:lnTo>
                    <a:pt x="925" y="571"/>
                  </a:lnTo>
                  <a:lnTo>
                    <a:pt x="893" y="573"/>
                  </a:lnTo>
                  <a:lnTo>
                    <a:pt x="871" y="608"/>
                  </a:lnTo>
                  <a:lnTo>
                    <a:pt x="857" y="601"/>
                  </a:lnTo>
                  <a:lnTo>
                    <a:pt x="834" y="608"/>
                  </a:lnTo>
                  <a:lnTo>
                    <a:pt x="799" y="588"/>
                  </a:lnTo>
                  <a:lnTo>
                    <a:pt x="771" y="620"/>
                  </a:lnTo>
                  <a:lnTo>
                    <a:pt x="771" y="636"/>
                  </a:lnTo>
                  <a:lnTo>
                    <a:pt x="827" y="665"/>
                  </a:lnTo>
                  <a:lnTo>
                    <a:pt x="839" y="686"/>
                  </a:lnTo>
                  <a:lnTo>
                    <a:pt x="799" y="701"/>
                  </a:lnTo>
                  <a:lnTo>
                    <a:pt x="739" y="699"/>
                  </a:lnTo>
                  <a:lnTo>
                    <a:pt x="733" y="673"/>
                  </a:lnTo>
                  <a:lnTo>
                    <a:pt x="710" y="668"/>
                  </a:lnTo>
                  <a:lnTo>
                    <a:pt x="673" y="690"/>
                  </a:lnTo>
                  <a:lnTo>
                    <a:pt x="649" y="677"/>
                  </a:lnTo>
                  <a:lnTo>
                    <a:pt x="649" y="645"/>
                  </a:lnTo>
                  <a:lnTo>
                    <a:pt x="636" y="631"/>
                  </a:lnTo>
                  <a:lnTo>
                    <a:pt x="636" y="613"/>
                  </a:lnTo>
                  <a:lnTo>
                    <a:pt x="600" y="606"/>
                  </a:lnTo>
                  <a:lnTo>
                    <a:pt x="593" y="615"/>
                  </a:lnTo>
                  <a:lnTo>
                    <a:pt x="597" y="641"/>
                  </a:lnTo>
                  <a:lnTo>
                    <a:pt x="567" y="653"/>
                  </a:lnTo>
                  <a:lnTo>
                    <a:pt x="561" y="668"/>
                  </a:lnTo>
                  <a:lnTo>
                    <a:pt x="567" y="691"/>
                  </a:lnTo>
                  <a:lnTo>
                    <a:pt x="505" y="764"/>
                  </a:lnTo>
                  <a:lnTo>
                    <a:pt x="517" y="847"/>
                  </a:lnTo>
                  <a:lnTo>
                    <a:pt x="488" y="871"/>
                  </a:lnTo>
                  <a:lnTo>
                    <a:pt x="474" y="857"/>
                  </a:lnTo>
                  <a:lnTo>
                    <a:pt x="414" y="892"/>
                  </a:lnTo>
                  <a:lnTo>
                    <a:pt x="392" y="879"/>
                  </a:lnTo>
                  <a:lnTo>
                    <a:pt x="304" y="714"/>
                  </a:lnTo>
                  <a:lnTo>
                    <a:pt x="272" y="690"/>
                  </a:lnTo>
                  <a:lnTo>
                    <a:pt x="244" y="681"/>
                  </a:lnTo>
                  <a:lnTo>
                    <a:pt x="231" y="660"/>
                  </a:lnTo>
                  <a:lnTo>
                    <a:pt x="247" y="636"/>
                  </a:lnTo>
                  <a:lnTo>
                    <a:pt x="222" y="615"/>
                  </a:lnTo>
                  <a:lnTo>
                    <a:pt x="192" y="641"/>
                  </a:lnTo>
                  <a:lnTo>
                    <a:pt x="163" y="645"/>
                  </a:lnTo>
                  <a:lnTo>
                    <a:pt x="142" y="557"/>
                  </a:lnTo>
                  <a:lnTo>
                    <a:pt x="138" y="534"/>
                  </a:lnTo>
                  <a:lnTo>
                    <a:pt x="132" y="391"/>
                  </a:lnTo>
                  <a:lnTo>
                    <a:pt x="105" y="320"/>
                  </a:lnTo>
                  <a:lnTo>
                    <a:pt x="124" y="306"/>
                  </a:lnTo>
                  <a:lnTo>
                    <a:pt x="69" y="202"/>
                  </a:lnTo>
                  <a:lnTo>
                    <a:pt x="0" y="147"/>
                  </a:lnTo>
                  <a:lnTo>
                    <a:pt x="10" y="116"/>
                  </a:lnTo>
                  <a:lnTo>
                    <a:pt x="16" y="106"/>
                  </a:lnTo>
                  <a:lnTo>
                    <a:pt x="117" y="90"/>
                  </a:lnTo>
                  <a:lnTo>
                    <a:pt x="184" y="111"/>
                  </a:lnTo>
                  <a:lnTo>
                    <a:pt x="224" y="98"/>
                  </a:lnTo>
                  <a:lnTo>
                    <a:pt x="240" y="122"/>
                  </a:lnTo>
                  <a:lnTo>
                    <a:pt x="290" y="171"/>
                  </a:lnTo>
                  <a:lnTo>
                    <a:pt x="327" y="165"/>
                  </a:lnTo>
                  <a:lnTo>
                    <a:pt x="327" y="135"/>
                  </a:lnTo>
                  <a:lnTo>
                    <a:pt x="337" y="116"/>
                  </a:lnTo>
                  <a:lnTo>
                    <a:pt x="376" y="99"/>
                  </a:lnTo>
                  <a:lnTo>
                    <a:pt x="392" y="126"/>
                  </a:lnTo>
                  <a:lnTo>
                    <a:pt x="414" y="111"/>
                  </a:lnTo>
                  <a:lnTo>
                    <a:pt x="446" y="112"/>
                  </a:lnTo>
                  <a:lnTo>
                    <a:pt x="446" y="111"/>
                  </a:lnTo>
                </a:path>
              </a:pathLst>
            </a:custGeom>
            <a:solidFill>
              <a:srgbClr val="A66E5A"/>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1" name="Freeform 13"/>
            <p:cNvSpPr/>
            <p:nvPr/>
          </p:nvSpPr>
          <p:spPr bwMode="auto">
            <a:xfrm>
              <a:off x="6488112" y="3407569"/>
              <a:ext cx="2035175" cy="1076325"/>
            </a:xfrm>
            <a:custGeom>
              <a:avLst/>
              <a:gdLst>
                <a:gd name="T0" fmla="*/ 1132 w 1863"/>
                <a:gd name="T1" fmla="*/ 958 h 1005"/>
                <a:gd name="T2" fmla="*/ 1161 w 1863"/>
                <a:gd name="T3" fmla="*/ 990 h 1005"/>
                <a:gd name="T4" fmla="*/ 1256 w 1863"/>
                <a:gd name="T5" fmla="*/ 958 h 1005"/>
                <a:gd name="T6" fmla="*/ 1316 w 1863"/>
                <a:gd name="T7" fmla="*/ 915 h 1005"/>
                <a:gd name="T8" fmla="*/ 1386 w 1863"/>
                <a:gd name="T9" fmla="*/ 887 h 1005"/>
                <a:gd name="T10" fmla="*/ 1461 w 1863"/>
                <a:gd name="T11" fmla="*/ 863 h 1005"/>
                <a:gd name="T12" fmla="*/ 1582 w 1863"/>
                <a:gd name="T13" fmla="*/ 843 h 1005"/>
                <a:gd name="T14" fmla="*/ 1584 w 1863"/>
                <a:gd name="T15" fmla="*/ 887 h 1005"/>
                <a:gd name="T16" fmla="*/ 1622 w 1863"/>
                <a:gd name="T17" fmla="*/ 895 h 1005"/>
                <a:gd name="T18" fmla="*/ 1599 w 1863"/>
                <a:gd name="T19" fmla="*/ 951 h 1005"/>
                <a:gd name="T20" fmla="*/ 1622 w 1863"/>
                <a:gd name="T21" fmla="*/ 958 h 1005"/>
                <a:gd name="T22" fmla="*/ 1725 w 1863"/>
                <a:gd name="T23" fmla="*/ 951 h 1005"/>
                <a:gd name="T24" fmla="*/ 1787 w 1863"/>
                <a:gd name="T25" fmla="*/ 971 h 1005"/>
                <a:gd name="T26" fmla="*/ 1815 w 1863"/>
                <a:gd name="T27" fmla="*/ 983 h 1005"/>
                <a:gd name="T28" fmla="*/ 1820 w 1863"/>
                <a:gd name="T29" fmla="*/ 915 h 1005"/>
                <a:gd name="T30" fmla="*/ 1862 w 1863"/>
                <a:gd name="T31" fmla="*/ 870 h 1005"/>
                <a:gd name="T32" fmla="*/ 1829 w 1863"/>
                <a:gd name="T33" fmla="*/ 655 h 1005"/>
                <a:gd name="T34" fmla="*/ 1792 w 1863"/>
                <a:gd name="T35" fmla="*/ 538 h 1005"/>
                <a:gd name="T36" fmla="*/ 1703 w 1863"/>
                <a:gd name="T37" fmla="*/ 495 h 1005"/>
                <a:gd name="T38" fmla="*/ 1647 w 1863"/>
                <a:gd name="T39" fmla="*/ 602 h 1005"/>
                <a:gd name="T40" fmla="*/ 1540 w 1863"/>
                <a:gd name="T41" fmla="*/ 547 h 1005"/>
                <a:gd name="T42" fmla="*/ 1342 w 1863"/>
                <a:gd name="T43" fmla="*/ 475 h 1005"/>
                <a:gd name="T44" fmla="*/ 1260 w 1863"/>
                <a:gd name="T45" fmla="*/ 463 h 1005"/>
                <a:gd name="T46" fmla="*/ 1102 w 1863"/>
                <a:gd name="T47" fmla="*/ 397 h 1005"/>
                <a:gd name="T48" fmla="*/ 1026 w 1863"/>
                <a:gd name="T49" fmla="*/ 214 h 1005"/>
                <a:gd name="T50" fmla="*/ 1055 w 1863"/>
                <a:gd name="T51" fmla="*/ 157 h 1005"/>
                <a:gd name="T52" fmla="*/ 1054 w 1863"/>
                <a:gd name="T53" fmla="*/ 78 h 1005"/>
                <a:gd name="T54" fmla="*/ 1066 w 1863"/>
                <a:gd name="T55" fmla="*/ 39 h 1005"/>
                <a:gd name="T56" fmla="*/ 927 w 1863"/>
                <a:gd name="T57" fmla="*/ 0 h 1005"/>
                <a:gd name="T58" fmla="*/ 827 w 1863"/>
                <a:gd name="T59" fmla="*/ 13 h 1005"/>
                <a:gd name="T60" fmla="*/ 703 w 1863"/>
                <a:gd name="T61" fmla="*/ 54 h 1005"/>
                <a:gd name="T62" fmla="*/ 578 w 1863"/>
                <a:gd name="T63" fmla="*/ 67 h 1005"/>
                <a:gd name="T64" fmla="*/ 494 w 1863"/>
                <a:gd name="T65" fmla="*/ 24 h 1005"/>
                <a:gd name="T66" fmla="*/ 358 w 1863"/>
                <a:gd name="T67" fmla="*/ 49 h 1005"/>
                <a:gd name="T68" fmla="*/ 304 w 1863"/>
                <a:gd name="T69" fmla="*/ 18 h 1005"/>
                <a:gd name="T70" fmla="*/ 202 w 1863"/>
                <a:gd name="T71" fmla="*/ 28 h 1005"/>
                <a:gd name="T72" fmla="*/ 153 w 1863"/>
                <a:gd name="T73" fmla="*/ 94 h 1005"/>
                <a:gd name="T74" fmla="*/ 124 w 1863"/>
                <a:gd name="T75" fmla="*/ 127 h 1005"/>
                <a:gd name="T76" fmla="*/ 89 w 1863"/>
                <a:gd name="T77" fmla="*/ 147 h 1005"/>
                <a:gd name="T78" fmla="*/ 74 w 1863"/>
                <a:gd name="T79" fmla="*/ 172 h 1005"/>
                <a:gd name="T80" fmla="*/ 101 w 1863"/>
                <a:gd name="T81" fmla="*/ 231 h 1005"/>
                <a:gd name="T82" fmla="*/ 94 w 1863"/>
                <a:gd name="T83" fmla="*/ 288 h 1005"/>
                <a:gd name="T84" fmla="*/ 27 w 1863"/>
                <a:gd name="T85" fmla="*/ 267 h 1005"/>
                <a:gd name="T86" fmla="*/ 0 w 1863"/>
                <a:gd name="T87" fmla="*/ 293 h 1005"/>
                <a:gd name="T88" fmla="*/ 17 w 1863"/>
                <a:gd name="T89" fmla="*/ 347 h 1005"/>
                <a:gd name="T90" fmla="*/ 9 w 1863"/>
                <a:gd name="T91" fmla="*/ 397 h 1005"/>
                <a:gd name="T92" fmla="*/ 43 w 1863"/>
                <a:gd name="T93" fmla="*/ 415 h 1005"/>
                <a:gd name="T94" fmla="*/ 124 w 1863"/>
                <a:gd name="T95" fmla="*/ 495 h 1005"/>
                <a:gd name="T96" fmla="*/ 172 w 1863"/>
                <a:gd name="T97" fmla="*/ 565 h 1005"/>
                <a:gd name="T98" fmla="*/ 205 w 1863"/>
                <a:gd name="T99" fmla="*/ 588 h 1005"/>
                <a:gd name="T100" fmla="*/ 261 w 1863"/>
                <a:gd name="T101" fmla="*/ 584 h 1005"/>
                <a:gd name="T102" fmla="*/ 395 w 1863"/>
                <a:gd name="T103" fmla="*/ 730 h 1005"/>
                <a:gd name="T104" fmla="*/ 435 w 1863"/>
                <a:gd name="T105" fmla="*/ 715 h 1005"/>
                <a:gd name="T106" fmla="*/ 447 w 1863"/>
                <a:gd name="T107" fmla="*/ 771 h 1005"/>
                <a:gd name="T108" fmla="*/ 529 w 1863"/>
                <a:gd name="T109" fmla="*/ 805 h 1005"/>
                <a:gd name="T110" fmla="*/ 596 w 1863"/>
                <a:gd name="T111" fmla="*/ 875 h 1005"/>
                <a:gd name="T112" fmla="*/ 608 w 1863"/>
                <a:gd name="T113" fmla="*/ 905 h 1005"/>
                <a:gd name="T114" fmla="*/ 682 w 1863"/>
                <a:gd name="T115" fmla="*/ 903 h 1005"/>
                <a:gd name="T116" fmla="*/ 813 w 1863"/>
                <a:gd name="T117" fmla="*/ 928 h 1005"/>
                <a:gd name="T118" fmla="*/ 872 w 1863"/>
                <a:gd name="T119" fmla="*/ 946 h 1005"/>
                <a:gd name="T120" fmla="*/ 872 w 1863"/>
                <a:gd name="T121" fmla="*/ 1004 h 1005"/>
                <a:gd name="T122" fmla="*/ 984 w 1863"/>
                <a:gd name="T123" fmla="*/ 918 h 1005"/>
                <a:gd name="T124" fmla="*/ 1073 w 1863"/>
                <a:gd name="T125" fmla="*/ 951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63" h="1005">
                  <a:moveTo>
                    <a:pt x="1073" y="951"/>
                  </a:moveTo>
                  <a:lnTo>
                    <a:pt x="1132" y="958"/>
                  </a:lnTo>
                  <a:lnTo>
                    <a:pt x="1151" y="985"/>
                  </a:lnTo>
                  <a:lnTo>
                    <a:pt x="1161" y="990"/>
                  </a:lnTo>
                  <a:lnTo>
                    <a:pt x="1250" y="973"/>
                  </a:lnTo>
                  <a:lnTo>
                    <a:pt x="1256" y="958"/>
                  </a:lnTo>
                  <a:lnTo>
                    <a:pt x="1272" y="948"/>
                  </a:lnTo>
                  <a:lnTo>
                    <a:pt x="1316" y="915"/>
                  </a:lnTo>
                  <a:lnTo>
                    <a:pt x="1353" y="910"/>
                  </a:lnTo>
                  <a:lnTo>
                    <a:pt x="1386" y="887"/>
                  </a:lnTo>
                  <a:lnTo>
                    <a:pt x="1452" y="850"/>
                  </a:lnTo>
                  <a:lnTo>
                    <a:pt x="1461" y="863"/>
                  </a:lnTo>
                  <a:lnTo>
                    <a:pt x="1510" y="880"/>
                  </a:lnTo>
                  <a:lnTo>
                    <a:pt x="1582" y="843"/>
                  </a:lnTo>
                  <a:lnTo>
                    <a:pt x="1604" y="858"/>
                  </a:lnTo>
                  <a:lnTo>
                    <a:pt x="1584" y="887"/>
                  </a:lnTo>
                  <a:lnTo>
                    <a:pt x="1592" y="895"/>
                  </a:lnTo>
                  <a:lnTo>
                    <a:pt x="1622" y="895"/>
                  </a:lnTo>
                  <a:lnTo>
                    <a:pt x="1624" y="907"/>
                  </a:lnTo>
                  <a:lnTo>
                    <a:pt x="1599" y="951"/>
                  </a:lnTo>
                  <a:lnTo>
                    <a:pt x="1607" y="958"/>
                  </a:lnTo>
                  <a:lnTo>
                    <a:pt x="1622" y="958"/>
                  </a:lnTo>
                  <a:lnTo>
                    <a:pt x="1694" y="978"/>
                  </a:lnTo>
                  <a:lnTo>
                    <a:pt x="1725" y="951"/>
                  </a:lnTo>
                  <a:lnTo>
                    <a:pt x="1772" y="988"/>
                  </a:lnTo>
                  <a:lnTo>
                    <a:pt x="1787" y="971"/>
                  </a:lnTo>
                  <a:lnTo>
                    <a:pt x="1799" y="983"/>
                  </a:lnTo>
                  <a:lnTo>
                    <a:pt x="1815" y="983"/>
                  </a:lnTo>
                  <a:lnTo>
                    <a:pt x="1821" y="971"/>
                  </a:lnTo>
                  <a:lnTo>
                    <a:pt x="1820" y="915"/>
                  </a:lnTo>
                  <a:lnTo>
                    <a:pt x="1832" y="907"/>
                  </a:lnTo>
                  <a:lnTo>
                    <a:pt x="1862" y="870"/>
                  </a:lnTo>
                  <a:lnTo>
                    <a:pt x="1856" y="727"/>
                  </a:lnTo>
                  <a:lnTo>
                    <a:pt x="1829" y="655"/>
                  </a:lnTo>
                  <a:lnTo>
                    <a:pt x="1848" y="641"/>
                  </a:lnTo>
                  <a:lnTo>
                    <a:pt x="1792" y="538"/>
                  </a:lnTo>
                  <a:lnTo>
                    <a:pt x="1722" y="482"/>
                  </a:lnTo>
                  <a:lnTo>
                    <a:pt x="1703" y="495"/>
                  </a:lnTo>
                  <a:lnTo>
                    <a:pt x="1706" y="528"/>
                  </a:lnTo>
                  <a:lnTo>
                    <a:pt x="1647" y="602"/>
                  </a:lnTo>
                  <a:lnTo>
                    <a:pt x="1547" y="584"/>
                  </a:lnTo>
                  <a:lnTo>
                    <a:pt x="1540" y="547"/>
                  </a:lnTo>
                  <a:lnTo>
                    <a:pt x="1478" y="497"/>
                  </a:lnTo>
                  <a:lnTo>
                    <a:pt x="1342" y="475"/>
                  </a:lnTo>
                  <a:lnTo>
                    <a:pt x="1283" y="465"/>
                  </a:lnTo>
                  <a:lnTo>
                    <a:pt x="1260" y="463"/>
                  </a:lnTo>
                  <a:lnTo>
                    <a:pt x="1209" y="420"/>
                  </a:lnTo>
                  <a:lnTo>
                    <a:pt x="1102" y="397"/>
                  </a:lnTo>
                  <a:lnTo>
                    <a:pt x="1028" y="253"/>
                  </a:lnTo>
                  <a:lnTo>
                    <a:pt x="1026" y="214"/>
                  </a:lnTo>
                  <a:lnTo>
                    <a:pt x="1055" y="201"/>
                  </a:lnTo>
                  <a:lnTo>
                    <a:pt x="1055" y="157"/>
                  </a:lnTo>
                  <a:lnTo>
                    <a:pt x="1078" y="103"/>
                  </a:lnTo>
                  <a:lnTo>
                    <a:pt x="1054" y="78"/>
                  </a:lnTo>
                  <a:lnTo>
                    <a:pt x="1085" y="51"/>
                  </a:lnTo>
                  <a:lnTo>
                    <a:pt x="1066" y="39"/>
                  </a:lnTo>
                  <a:lnTo>
                    <a:pt x="1016" y="39"/>
                  </a:lnTo>
                  <a:lnTo>
                    <a:pt x="927" y="0"/>
                  </a:lnTo>
                  <a:lnTo>
                    <a:pt x="872" y="0"/>
                  </a:lnTo>
                  <a:lnTo>
                    <a:pt x="827" y="13"/>
                  </a:lnTo>
                  <a:lnTo>
                    <a:pt x="778" y="13"/>
                  </a:lnTo>
                  <a:lnTo>
                    <a:pt x="703" y="54"/>
                  </a:lnTo>
                  <a:lnTo>
                    <a:pt x="640" y="46"/>
                  </a:lnTo>
                  <a:lnTo>
                    <a:pt x="578" y="67"/>
                  </a:lnTo>
                  <a:lnTo>
                    <a:pt x="526" y="51"/>
                  </a:lnTo>
                  <a:lnTo>
                    <a:pt x="494" y="24"/>
                  </a:lnTo>
                  <a:lnTo>
                    <a:pt x="413" y="13"/>
                  </a:lnTo>
                  <a:lnTo>
                    <a:pt x="358" y="49"/>
                  </a:lnTo>
                  <a:lnTo>
                    <a:pt x="328" y="37"/>
                  </a:lnTo>
                  <a:lnTo>
                    <a:pt x="304" y="18"/>
                  </a:lnTo>
                  <a:lnTo>
                    <a:pt x="244" y="1"/>
                  </a:lnTo>
                  <a:lnTo>
                    <a:pt x="202" y="28"/>
                  </a:lnTo>
                  <a:lnTo>
                    <a:pt x="184" y="76"/>
                  </a:lnTo>
                  <a:lnTo>
                    <a:pt x="153" y="94"/>
                  </a:lnTo>
                  <a:lnTo>
                    <a:pt x="146" y="120"/>
                  </a:lnTo>
                  <a:lnTo>
                    <a:pt x="124" y="127"/>
                  </a:lnTo>
                  <a:lnTo>
                    <a:pt x="99" y="124"/>
                  </a:lnTo>
                  <a:lnTo>
                    <a:pt x="89" y="147"/>
                  </a:lnTo>
                  <a:lnTo>
                    <a:pt x="83" y="175"/>
                  </a:lnTo>
                  <a:lnTo>
                    <a:pt x="74" y="172"/>
                  </a:lnTo>
                  <a:lnTo>
                    <a:pt x="71" y="201"/>
                  </a:lnTo>
                  <a:lnTo>
                    <a:pt x="101" y="231"/>
                  </a:lnTo>
                  <a:lnTo>
                    <a:pt x="104" y="273"/>
                  </a:lnTo>
                  <a:lnTo>
                    <a:pt x="94" y="288"/>
                  </a:lnTo>
                  <a:lnTo>
                    <a:pt x="49" y="293"/>
                  </a:lnTo>
                  <a:lnTo>
                    <a:pt x="27" y="267"/>
                  </a:lnTo>
                  <a:lnTo>
                    <a:pt x="4" y="273"/>
                  </a:lnTo>
                  <a:lnTo>
                    <a:pt x="0" y="293"/>
                  </a:lnTo>
                  <a:lnTo>
                    <a:pt x="11" y="323"/>
                  </a:lnTo>
                  <a:lnTo>
                    <a:pt x="17" y="347"/>
                  </a:lnTo>
                  <a:lnTo>
                    <a:pt x="17" y="374"/>
                  </a:lnTo>
                  <a:lnTo>
                    <a:pt x="9" y="397"/>
                  </a:lnTo>
                  <a:lnTo>
                    <a:pt x="11" y="411"/>
                  </a:lnTo>
                  <a:lnTo>
                    <a:pt x="43" y="415"/>
                  </a:lnTo>
                  <a:lnTo>
                    <a:pt x="57" y="441"/>
                  </a:lnTo>
                  <a:lnTo>
                    <a:pt x="124" y="495"/>
                  </a:lnTo>
                  <a:lnTo>
                    <a:pt x="124" y="510"/>
                  </a:lnTo>
                  <a:lnTo>
                    <a:pt x="172" y="565"/>
                  </a:lnTo>
                  <a:lnTo>
                    <a:pt x="189" y="584"/>
                  </a:lnTo>
                  <a:lnTo>
                    <a:pt x="205" y="588"/>
                  </a:lnTo>
                  <a:lnTo>
                    <a:pt x="233" y="559"/>
                  </a:lnTo>
                  <a:lnTo>
                    <a:pt x="261" y="584"/>
                  </a:lnTo>
                  <a:lnTo>
                    <a:pt x="375" y="679"/>
                  </a:lnTo>
                  <a:lnTo>
                    <a:pt x="395" y="730"/>
                  </a:lnTo>
                  <a:lnTo>
                    <a:pt x="421" y="730"/>
                  </a:lnTo>
                  <a:lnTo>
                    <a:pt x="435" y="715"/>
                  </a:lnTo>
                  <a:lnTo>
                    <a:pt x="447" y="727"/>
                  </a:lnTo>
                  <a:lnTo>
                    <a:pt x="447" y="771"/>
                  </a:lnTo>
                  <a:lnTo>
                    <a:pt x="513" y="808"/>
                  </a:lnTo>
                  <a:lnTo>
                    <a:pt x="529" y="805"/>
                  </a:lnTo>
                  <a:lnTo>
                    <a:pt x="538" y="843"/>
                  </a:lnTo>
                  <a:lnTo>
                    <a:pt x="596" y="875"/>
                  </a:lnTo>
                  <a:lnTo>
                    <a:pt x="596" y="898"/>
                  </a:lnTo>
                  <a:lnTo>
                    <a:pt x="608" y="905"/>
                  </a:lnTo>
                  <a:lnTo>
                    <a:pt x="657" y="903"/>
                  </a:lnTo>
                  <a:lnTo>
                    <a:pt x="682" y="903"/>
                  </a:lnTo>
                  <a:lnTo>
                    <a:pt x="724" y="931"/>
                  </a:lnTo>
                  <a:lnTo>
                    <a:pt x="813" y="928"/>
                  </a:lnTo>
                  <a:lnTo>
                    <a:pt x="860" y="927"/>
                  </a:lnTo>
                  <a:lnTo>
                    <a:pt x="872" y="946"/>
                  </a:lnTo>
                  <a:lnTo>
                    <a:pt x="860" y="988"/>
                  </a:lnTo>
                  <a:lnTo>
                    <a:pt x="872" y="1004"/>
                  </a:lnTo>
                  <a:lnTo>
                    <a:pt x="922" y="961"/>
                  </a:lnTo>
                  <a:lnTo>
                    <a:pt x="984" y="918"/>
                  </a:lnTo>
                  <a:lnTo>
                    <a:pt x="1028" y="923"/>
                  </a:lnTo>
                  <a:lnTo>
                    <a:pt x="1073" y="95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2" name="Freeform 14"/>
            <p:cNvSpPr/>
            <p:nvPr/>
          </p:nvSpPr>
          <p:spPr bwMode="auto">
            <a:xfrm>
              <a:off x="9650412" y="3463132"/>
              <a:ext cx="633413" cy="542925"/>
            </a:xfrm>
            <a:custGeom>
              <a:avLst/>
              <a:gdLst>
                <a:gd name="T0" fmla="*/ 67 w 580"/>
                <a:gd name="T1" fmla="*/ 352 h 507"/>
                <a:gd name="T2" fmla="*/ 151 w 580"/>
                <a:gd name="T3" fmla="*/ 423 h 507"/>
                <a:gd name="T4" fmla="*/ 220 w 580"/>
                <a:gd name="T5" fmla="*/ 437 h 507"/>
                <a:gd name="T6" fmla="*/ 282 w 580"/>
                <a:gd name="T7" fmla="*/ 430 h 507"/>
                <a:gd name="T8" fmla="*/ 303 w 580"/>
                <a:gd name="T9" fmla="*/ 437 h 507"/>
                <a:gd name="T10" fmla="*/ 326 w 580"/>
                <a:gd name="T11" fmla="*/ 425 h 507"/>
                <a:gd name="T12" fmla="*/ 340 w 580"/>
                <a:gd name="T13" fmla="*/ 443 h 507"/>
                <a:gd name="T14" fmla="*/ 347 w 580"/>
                <a:gd name="T15" fmla="*/ 465 h 507"/>
                <a:gd name="T16" fmla="*/ 378 w 580"/>
                <a:gd name="T17" fmla="*/ 480 h 507"/>
                <a:gd name="T18" fmla="*/ 418 w 580"/>
                <a:gd name="T19" fmla="*/ 480 h 507"/>
                <a:gd name="T20" fmla="*/ 448 w 580"/>
                <a:gd name="T21" fmla="*/ 506 h 507"/>
                <a:gd name="T22" fmla="*/ 475 w 580"/>
                <a:gd name="T23" fmla="*/ 494 h 507"/>
                <a:gd name="T24" fmla="*/ 496 w 580"/>
                <a:gd name="T25" fmla="*/ 506 h 507"/>
                <a:gd name="T26" fmla="*/ 513 w 580"/>
                <a:gd name="T27" fmla="*/ 471 h 507"/>
                <a:gd name="T28" fmla="*/ 538 w 580"/>
                <a:gd name="T29" fmla="*/ 460 h 507"/>
                <a:gd name="T30" fmla="*/ 543 w 580"/>
                <a:gd name="T31" fmla="*/ 432 h 507"/>
                <a:gd name="T32" fmla="*/ 533 w 580"/>
                <a:gd name="T33" fmla="*/ 382 h 507"/>
                <a:gd name="T34" fmla="*/ 529 w 580"/>
                <a:gd name="T35" fmla="*/ 378 h 507"/>
                <a:gd name="T36" fmla="*/ 503 w 580"/>
                <a:gd name="T37" fmla="*/ 405 h 507"/>
                <a:gd name="T38" fmla="*/ 465 w 580"/>
                <a:gd name="T39" fmla="*/ 374 h 507"/>
                <a:gd name="T40" fmla="*/ 437 w 580"/>
                <a:gd name="T41" fmla="*/ 340 h 507"/>
                <a:gd name="T42" fmla="*/ 465 w 580"/>
                <a:gd name="T43" fmla="*/ 320 h 507"/>
                <a:gd name="T44" fmla="*/ 474 w 580"/>
                <a:gd name="T45" fmla="*/ 286 h 507"/>
                <a:gd name="T46" fmla="*/ 490 w 580"/>
                <a:gd name="T47" fmla="*/ 274 h 507"/>
                <a:gd name="T48" fmla="*/ 489 w 580"/>
                <a:gd name="T49" fmla="*/ 227 h 507"/>
                <a:gd name="T50" fmla="*/ 501 w 580"/>
                <a:gd name="T51" fmla="*/ 217 h 507"/>
                <a:gd name="T52" fmla="*/ 524 w 580"/>
                <a:gd name="T53" fmla="*/ 235 h 507"/>
                <a:gd name="T54" fmla="*/ 538 w 580"/>
                <a:gd name="T55" fmla="*/ 254 h 507"/>
                <a:gd name="T56" fmla="*/ 569 w 580"/>
                <a:gd name="T57" fmla="*/ 235 h 507"/>
                <a:gd name="T58" fmla="*/ 579 w 580"/>
                <a:gd name="T59" fmla="*/ 223 h 507"/>
                <a:gd name="T60" fmla="*/ 574 w 580"/>
                <a:gd name="T61" fmla="*/ 199 h 507"/>
                <a:gd name="T62" fmla="*/ 538 w 580"/>
                <a:gd name="T63" fmla="*/ 181 h 507"/>
                <a:gd name="T64" fmla="*/ 530 w 580"/>
                <a:gd name="T65" fmla="*/ 155 h 507"/>
                <a:gd name="T66" fmla="*/ 469 w 580"/>
                <a:gd name="T67" fmla="*/ 164 h 507"/>
                <a:gd name="T68" fmla="*/ 428 w 580"/>
                <a:gd name="T69" fmla="*/ 131 h 507"/>
                <a:gd name="T70" fmla="*/ 410 w 580"/>
                <a:gd name="T71" fmla="*/ 127 h 507"/>
                <a:gd name="T72" fmla="*/ 410 w 580"/>
                <a:gd name="T73" fmla="*/ 103 h 507"/>
                <a:gd name="T74" fmla="*/ 498 w 580"/>
                <a:gd name="T75" fmla="*/ 9 h 507"/>
                <a:gd name="T76" fmla="*/ 465 w 580"/>
                <a:gd name="T77" fmla="*/ 17 h 507"/>
                <a:gd name="T78" fmla="*/ 445 w 580"/>
                <a:gd name="T79" fmla="*/ 28 h 507"/>
                <a:gd name="T80" fmla="*/ 437 w 580"/>
                <a:gd name="T81" fmla="*/ 17 h 507"/>
                <a:gd name="T82" fmla="*/ 437 w 580"/>
                <a:gd name="T83" fmla="*/ 4 h 507"/>
                <a:gd name="T84" fmla="*/ 423 w 580"/>
                <a:gd name="T85" fmla="*/ 0 h 507"/>
                <a:gd name="T86" fmla="*/ 383 w 580"/>
                <a:gd name="T87" fmla="*/ 14 h 507"/>
                <a:gd name="T88" fmla="*/ 282 w 580"/>
                <a:gd name="T89" fmla="*/ 2 h 507"/>
                <a:gd name="T90" fmla="*/ 277 w 580"/>
                <a:gd name="T91" fmla="*/ 82 h 507"/>
                <a:gd name="T92" fmla="*/ 230 w 580"/>
                <a:gd name="T93" fmla="*/ 121 h 507"/>
                <a:gd name="T94" fmla="*/ 163 w 580"/>
                <a:gd name="T95" fmla="*/ 131 h 507"/>
                <a:gd name="T96" fmla="*/ 72 w 580"/>
                <a:gd name="T97" fmla="*/ 190 h 507"/>
                <a:gd name="T98" fmla="*/ 0 w 580"/>
                <a:gd name="T99" fmla="*/ 211 h 507"/>
                <a:gd name="T100" fmla="*/ 0 w 580"/>
                <a:gd name="T101" fmla="*/ 223 h 507"/>
                <a:gd name="T102" fmla="*/ 67 w 580"/>
                <a:gd name="T103" fmla="*/ 322 h 507"/>
                <a:gd name="T104" fmla="*/ 67 w 580"/>
                <a:gd name="T105" fmla="*/ 352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80" h="507">
                  <a:moveTo>
                    <a:pt x="67" y="352"/>
                  </a:moveTo>
                  <a:lnTo>
                    <a:pt x="151" y="423"/>
                  </a:lnTo>
                  <a:lnTo>
                    <a:pt x="220" y="437"/>
                  </a:lnTo>
                  <a:lnTo>
                    <a:pt x="282" y="430"/>
                  </a:lnTo>
                  <a:lnTo>
                    <a:pt x="303" y="437"/>
                  </a:lnTo>
                  <a:lnTo>
                    <a:pt x="326" y="425"/>
                  </a:lnTo>
                  <a:lnTo>
                    <a:pt x="340" y="443"/>
                  </a:lnTo>
                  <a:lnTo>
                    <a:pt x="347" y="465"/>
                  </a:lnTo>
                  <a:lnTo>
                    <a:pt x="378" y="480"/>
                  </a:lnTo>
                  <a:lnTo>
                    <a:pt x="418" y="480"/>
                  </a:lnTo>
                  <a:lnTo>
                    <a:pt x="448" y="506"/>
                  </a:lnTo>
                  <a:lnTo>
                    <a:pt x="475" y="494"/>
                  </a:lnTo>
                  <a:lnTo>
                    <a:pt x="496" y="506"/>
                  </a:lnTo>
                  <a:lnTo>
                    <a:pt x="513" y="471"/>
                  </a:lnTo>
                  <a:lnTo>
                    <a:pt x="538" y="460"/>
                  </a:lnTo>
                  <a:lnTo>
                    <a:pt x="543" y="432"/>
                  </a:lnTo>
                  <a:lnTo>
                    <a:pt x="533" y="382"/>
                  </a:lnTo>
                  <a:lnTo>
                    <a:pt x="529" y="378"/>
                  </a:lnTo>
                  <a:lnTo>
                    <a:pt x="503" y="405"/>
                  </a:lnTo>
                  <a:lnTo>
                    <a:pt x="465" y="374"/>
                  </a:lnTo>
                  <a:lnTo>
                    <a:pt x="437" y="340"/>
                  </a:lnTo>
                  <a:lnTo>
                    <a:pt x="465" y="320"/>
                  </a:lnTo>
                  <a:lnTo>
                    <a:pt x="474" y="286"/>
                  </a:lnTo>
                  <a:lnTo>
                    <a:pt x="490" y="274"/>
                  </a:lnTo>
                  <a:lnTo>
                    <a:pt x="489" y="227"/>
                  </a:lnTo>
                  <a:lnTo>
                    <a:pt x="501" y="217"/>
                  </a:lnTo>
                  <a:lnTo>
                    <a:pt x="524" y="235"/>
                  </a:lnTo>
                  <a:lnTo>
                    <a:pt x="538" y="254"/>
                  </a:lnTo>
                  <a:lnTo>
                    <a:pt x="569" y="235"/>
                  </a:lnTo>
                  <a:lnTo>
                    <a:pt x="579" y="223"/>
                  </a:lnTo>
                  <a:lnTo>
                    <a:pt x="574" y="199"/>
                  </a:lnTo>
                  <a:lnTo>
                    <a:pt x="538" y="181"/>
                  </a:lnTo>
                  <a:lnTo>
                    <a:pt x="530" y="155"/>
                  </a:lnTo>
                  <a:lnTo>
                    <a:pt x="469" y="164"/>
                  </a:lnTo>
                  <a:lnTo>
                    <a:pt x="428" y="131"/>
                  </a:lnTo>
                  <a:lnTo>
                    <a:pt x="410" y="127"/>
                  </a:lnTo>
                  <a:lnTo>
                    <a:pt x="410" y="103"/>
                  </a:lnTo>
                  <a:lnTo>
                    <a:pt x="498" y="9"/>
                  </a:lnTo>
                  <a:lnTo>
                    <a:pt x="465" y="17"/>
                  </a:lnTo>
                  <a:lnTo>
                    <a:pt x="445" y="28"/>
                  </a:lnTo>
                  <a:lnTo>
                    <a:pt x="437" y="17"/>
                  </a:lnTo>
                  <a:lnTo>
                    <a:pt x="437" y="4"/>
                  </a:lnTo>
                  <a:lnTo>
                    <a:pt x="423" y="0"/>
                  </a:lnTo>
                  <a:lnTo>
                    <a:pt x="383" y="14"/>
                  </a:lnTo>
                  <a:lnTo>
                    <a:pt x="282" y="2"/>
                  </a:lnTo>
                  <a:lnTo>
                    <a:pt x="277" y="82"/>
                  </a:lnTo>
                  <a:lnTo>
                    <a:pt x="230" y="121"/>
                  </a:lnTo>
                  <a:lnTo>
                    <a:pt x="163" y="131"/>
                  </a:lnTo>
                  <a:lnTo>
                    <a:pt x="72" y="190"/>
                  </a:lnTo>
                  <a:lnTo>
                    <a:pt x="0" y="211"/>
                  </a:lnTo>
                  <a:lnTo>
                    <a:pt x="0" y="223"/>
                  </a:lnTo>
                  <a:lnTo>
                    <a:pt x="67" y="322"/>
                  </a:lnTo>
                  <a:lnTo>
                    <a:pt x="67" y="352"/>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3" name="Freeform 15"/>
            <p:cNvSpPr/>
            <p:nvPr/>
          </p:nvSpPr>
          <p:spPr bwMode="auto">
            <a:xfrm>
              <a:off x="7613650" y="3136107"/>
              <a:ext cx="1317625" cy="915987"/>
            </a:xfrm>
            <a:custGeom>
              <a:avLst/>
              <a:gdLst>
                <a:gd name="T0" fmla="*/ 98 w 1202"/>
                <a:gd name="T1" fmla="*/ 320 h 856"/>
                <a:gd name="T2" fmla="*/ 154 w 1202"/>
                <a:gd name="T3" fmla="*/ 281 h 856"/>
                <a:gd name="T4" fmla="*/ 129 w 1202"/>
                <a:gd name="T5" fmla="*/ 266 h 856"/>
                <a:gd name="T6" fmla="*/ 166 w 1202"/>
                <a:gd name="T7" fmla="*/ 232 h 856"/>
                <a:gd name="T8" fmla="*/ 122 w 1202"/>
                <a:gd name="T9" fmla="*/ 140 h 856"/>
                <a:gd name="T10" fmla="*/ 149 w 1202"/>
                <a:gd name="T11" fmla="*/ 56 h 856"/>
                <a:gd name="T12" fmla="*/ 392 w 1202"/>
                <a:gd name="T13" fmla="*/ 0 h 856"/>
                <a:gd name="T14" fmla="*/ 539 w 1202"/>
                <a:gd name="T15" fmla="*/ 31 h 856"/>
                <a:gd name="T16" fmla="*/ 623 w 1202"/>
                <a:gd name="T17" fmla="*/ 80 h 856"/>
                <a:gd name="T18" fmla="*/ 705 w 1202"/>
                <a:gd name="T19" fmla="*/ 49 h 856"/>
                <a:gd name="T20" fmla="*/ 811 w 1202"/>
                <a:gd name="T21" fmla="*/ 37 h 856"/>
                <a:gd name="T22" fmla="*/ 944 w 1202"/>
                <a:gd name="T23" fmla="*/ 73 h 856"/>
                <a:gd name="T24" fmla="*/ 1028 w 1202"/>
                <a:gd name="T25" fmla="*/ 169 h 856"/>
                <a:gd name="T26" fmla="*/ 1103 w 1202"/>
                <a:gd name="T27" fmla="*/ 197 h 856"/>
                <a:gd name="T28" fmla="*/ 1175 w 1202"/>
                <a:gd name="T29" fmla="*/ 329 h 856"/>
                <a:gd name="T30" fmla="*/ 1193 w 1202"/>
                <a:gd name="T31" fmla="*/ 423 h 856"/>
                <a:gd name="T32" fmla="*/ 1154 w 1202"/>
                <a:gd name="T33" fmla="*/ 484 h 856"/>
                <a:gd name="T34" fmla="*/ 1108 w 1202"/>
                <a:gd name="T35" fmla="*/ 526 h 856"/>
                <a:gd name="T36" fmla="*/ 1088 w 1202"/>
                <a:gd name="T37" fmla="*/ 587 h 856"/>
                <a:gd name="T38" fmla="*/ 1037 w 1202"/>
                <a:gd name="T39" fmla="*/ 557 h 856"/>
                <a:gd name="T40" fmla="*/ 1040 w 1202"/>
                <a:gd name="T41" fmla="*/ 601 h 856"/>
                <a:gd name="T42" fmla="*/ 1117 w 1202"/>
                <a:gd name="T43" fmla="*/ 643 h 856"/>
                <a:gd name="T44" fmla="*/ 1156 w 1202"/>
                <a:gd name="T45" fmla="*/ 663 h 856"/>
                <a:gd name="T46" fmla="*/ 1141 w 1202"/>
                <a:gd name="T47" fmla="*/ 700 h 856"/>
                <a:gd name="T48" fmla="*/ 1088 w 1202"/>
                <a:gd name="T49" fmla="*/ 713 h 856"/>
                <a:gd name="T50" fmla="*/ 1033 w 1202"/>
                <a:gd name="T51" fmla="*/ 703 h 856"/>
                <a:gd name="T52" fmla="*/ 1023 w 1202"/>
                <a:gd name="T53" fmla="*/ 753 h 856"/>
                <a:gd name="T54" fmla="*/ 934 w 1202"/>
                <a:gd name="T55" fmla="*/ 709 h 856"/>
                <a:gd name="T56" fmla="*/ 880 w 1202"/>
                <a:gd name="T57" fmla="*/ 699 h 856"/>
                <a:gd name="T58" fmla="*/ 711 w 1202"/>
                <a:gd name="T59" fmla="*/ 694 h 856"/>
                <a:gd name="T60" fmla="*/ 695 w 1202"/>
                <a:gd name="T61" fmla="*/ 735 h 856"/>
                <a:gd name="T62" fmla="*/ 677 w 1202"/>
                <a:gd name="T63" fmla="*/ 780 h 856"/>
                <a:gd name="T64" fmla="*/ 519 w 1202"/>
                <a:gd name="T65" fmla="*/ 835 h 856"/>
                <a:gd name="T66" fmla="*/ 451 w 1202"/>
                <a:gd name="T67" fmla="*/ 749 h 856"/>
                <a:gd name="T68" fmla="*/ 256 w 1202"/>
                <a:gd name="T69" fmla="*/ 718 h 856"/>
                <a:gd name="T70" fmla="*/ 182 w 1202"/>
                <a:gd name="T71" fmla="*/ 672 h 856"/>
                <a:gd name="T72" fmla="*/ 1 w 1202"/>
                <a:gd name="T73" fmla="*/ 506 h 856"/>
                <a:gd name="T74" fmla="*/ 28 w 1202"/>
                <a:gd name="T75" fmla="*/ 454 h 856"/>
                <a:gd name="T76" fmla="*/ 51 w 1202"/>
                <a:gd name="T77" fmla="*/ 356 h 856"/>
                <a:gd name="T78" fmla="*/ 58 w 1202"/>
                <a:gd name="T79" fmla="*/ 30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02" h="856">
                  <a:moveTo>
                    <a:pt x="58" y="304"/>
                  </a:moveTo>
                  <a:lnTo>
                    <a:pt x="98" y="320"/>
                  </a:lnTo>
                  <a:lnTo>
                    <a:pt x="164" y="294"/>
                  </a:lnTo>
                  <a:lnTo>
                    <a:pt x="154" y="281"/>
                  </a:lnTo>
                  <a:lnTo>
                    <a:pt x="136" y="281"/>
                  </a:lnTo>
                  <a:lnTo>
                    <a:pt x="129" y="266"/>
                  </a:lnTo>
                  <a:lnTo>
                    <a:pt x="134" y="248"/>
                  </a:lnTo>
                  <a:lnTo>
                    <a:pt x="166" y="232"/>
                  </a:lnTo>
                  <a:lnTo>
                    <a:pt x="189" y="197"/>
                  </a:lnTo>
                  <a:lnTo>
                    <a:pt x="122" y="140"/>
                  </a:lnTo>
                  <a:lnTo>
                    <a:pt x="117" y="80"/>
                  </a:lnTo>
                  <a:lnTo>
                    <a:pt x="149" y="56"/>
                  </a:lnTo>
                  <a:lnTo>
                    <a:pt x="376" y="11"/>
                  </a:lnTo>
                  <a:lnTo>
                    <a:pt x="392" y="0"/>
                  </a:lnTo>
                  <a:lnTo>
                    <a:pt x="425" y="4"/>
                  </a:lnTo>
                  <a:lnTo>
                    <a:pt x="539" y="31"/>
                  </a:lnTo>
                  <a:lnTo>
                    <a:pt x="573" y="51"/>
                  </a:lnTo>
                  <a:lnTo>
                    <a:pt x="623" y="80"/>
                  </a:lnTo>
                  <a:lnTo>
                    <a:pt x="656" y="77"/>
                  </a:lnTo>
                  <a:lnTo>
                    <a:pt x="705" y="49"/>
                  </a:lnTo>
                  <a:lnTo>
                    <a:pt x="769" y="58"/>
                  </a:lnTo>
                  <a:lnTo>
                    <a:pt x="811" y="37"/>
                  </a:lnTo>
                  <a:lnTo>
                    <a:pt x="897" y="89"/>
                  </a:lnTo>
                  <a:lnTo>
                    <a:pt x="944" y="73"/>
                  </a:lnTo>
                  <a:lnTo>
                    <a:pt x="968" y="131"/>
                  </a:lnTo>
                  <a:lnTo>
                    <a:pt x="1028" y="169"/>
                  </a:lnTo>
                  <a:lnTo>
                    <a:pt x="1072" y="208"/>
                  </a:lnTo>
                  <a:lnTo>
                    <a:pt x="1103" y="197"/>
                  </a:lnTo>
                  <a:lnTo>
                    <a:pt x="1163" y="277"/>
                  </a:lnTo>
                  <a:lnTo>
                    <a:pt x="1175" y="329"/>
                  </a:lnTo>
                  <a:lnTo>
                    <a:pt x="1201" y="360"/>
                  </a:lnTo>
                  <a:lnTo>
                    <a:pt x="1193" y="423"/>
                  </a:lnTo>
                  <a:lnTo>
                    <a:pt x="1144" y="459"/>
                  </a:lnTo>
                  <a:lnTo>
                    <a:pt x="1154" y="484"/>
                  </a:lnTo>
                  <a:lnTo>
                    <a:pt x="1135" y="503"/>
                  </a:lnTo>
                  <a:lnTo>
                    <a:pt x="1108" y="526"/>
                  </a:lnTo>
                  <a:lnTo>
                    <a:pt x="1108" y="568"/>
                  </a:lnTo>
                  <a:lnTo>
                    <a:pt x="1088" y="587"/>
                  </a:lnTo>
                  <a:lnTo>
                    <a:pt x="1060" y="577"/>
                  </a:lnTo>
                  <a:lnTo>
                    <a:pt x="1037" y="557"/>
                  </a:lnTo>
                  <a:lnTo>
                    <a:pt x="1025" y="580"/>
                  </a:lnTo>
                  <a:lnTo>
                    <a:pt x="1040" y="601"/>
                  </a:lnTo>
                  <a:lnTo>
                    <a:pt x="1081" y="606"/>
                  </a:lnTo>
                  <a:lnTo>
                    <a:pt x="1117" y="643"/>
                  </a:lnTo>
                  <a:lnTo>
                    <a:pt x="1139" y="643"/>
                  </a:lnTo>
                  <a:lnTo>
                    <a:pt x="1156" y="663"/>
                  </a:lnTo>
                  <a:lnTo>
                    <a:pt x="1141" y="699"/>
                  </a:lnTo>
                  <a:lnTo>
                    <a:pt x="1141" y="700"/>
                  </a:lnTo>
                  <a:lnTo>
                    <a:pt x="1108" y="699"/>
                  </a:lnTo>
                  <a:lnTo>
                    <a:pt x="1088" y="713"/>
                  </a:lnTo>
                  <a:lnTo>
                    <a:pt x="1072" y="687"/>
                  </a:lnTo>
                  <a:lnTo>
                    <a:pt x="1033" y="703"/>
                  </a:lnTo>
                  <a:lnTo>
                    <a:pt x="1023" y="723"/>
                  </a:lnTo>
                  <a:lnTo>
                    <a:pt x="1023" y="753"/>
                  </a:lnTo>
                  <a:lnTo>
                    <a:pt x="985" y="759"/>
                  </a:lnTo>
                  <a:lnTo>
                    <a:pt x="934" y="709"/>
                  </a:lnTo>
                  <a:lnTo>
                    <a:pt x="919" y="685"/>
                  </a:lnTo>
                  <a:lnTo>
                    <a:pt x="880" y="699"/>
                  </a:lnTo>
                  <a:lnTo>
                    <a:pt x="813" y="677"/>
                  </a:lnTo>
                  <a:lnTo>
                    <a:pt x="711" y="694"/>
                  </a:lnTo>
                  <a:lnTo>
                    <a:pt x="705" y="703"/>
                  </a:lnTo>
                  <a:lnTo>
                    <a:pt x="695" y="735"/>
                  </a:lnTo>
                  <a:lnTo>
                    <a:pt x="675" y="748"/>
                  </a:lnTo>
                  <a:lnTo>
                    <a:pt x="677" y="780"/>
                  </a:lnTo>
                  <a:lnTo>
                    <a:pt x="619" y="855"/>
                  </a:lnTo>
                  <a:lnTo>
                    <a:pt x="519" y="835"/>
                  </a:lnTo>
                  <a:lnTo>
                    <a:pt x="512" y="798"/>
                  </a:lnTo>
                  <a:lnTo>
                    <a:pt x="451" y="749"/>
                  </a:lnTo>
                  <a:lnTo>
                    <a:pt x="314" y="727"/>
                  </a:lnTo>
                  <a:lnTo>
                    <a:pt x="256" y="718"/>
                  </a:lnTo>
                  <a:lnTo>
                    <a:pt x="233" y="715"/>
                  </a:lnTo>
                  <a:lnTo>
                    <a:pt x="182" y="672"/>
                  </a:lnTo>
                  <a:lnTo>
                    <a:pt x="76" y="648"/>
                  </a:lnTo>
                  <a:lnTo>
                    <a:pt x="1" y="506"/>
                  </a:lnTo>
                  <a:lnTo>
                    <a:pt x="0" y="467"/>
                  </a:lnTo>
                  <a:lnTo>
                    <a:pt x="28" y="454"/>
                  </a:lnTo>
                  <a:lnTo>
                    <a:pt x="28" y="410"/>
                  </a:lnTo>
                  <a:lnTo>
                    <a:pt x="51" y="356"/>
                  </a:lnTo>
                  <a:lnTo>
                    <a:pt x="27" y="330"/>
                  </a:lnTo>
                  <a:lnTo>
                    <a:pt x="58" y="30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4" name="Freeform 16"/>
            <p:cNvSpPr/>
            <p:nvPr/>
          </p:nvSpPr>
          <p:spPr bwMode="auto">
            <a:xfrm>
              <a:off x="9078912" y="3159919"/>
              <a:ext cx="271463" cy="474663"/>
            </a:xfrm>
            <a:custGeom>
              <a:avLst/>
              <a:gdLst>
                <a:gd name="T0" fmla="*/ 232 w 252"/>
                <a:gd name="T1" fmla="*/ 247 h 443"/>
                <a:gd name="T2" fmla="*/ 236 w 252"/>
                <a:gd name="T3" fmla="*/ 200 h 443"/>
                <a:gd name="T4" fmla="*/ 251 w 252"/>
                <a:gd name="T5" fmla="*/ 178 h 443"/>
                <a:gd name="T6" fmla="*/ 246 w 252"/>
                <a:gd name="T7" fmla="*/ 156 h 443"/>
                <a:gd name="T8" fmla="*/ 165 w 252"/>
                <a:gd name="T9" fmla="*/ 127 h 443"/>
                <a:gd name="T10" fmla="*/ 174 w 252"/>
                <a:gd name="T11" fmla="*/ 96 h 443"/>
                <a:gd name="T12" fmla="*/ 196 w 252"/>
                <a:gd name="T13" fmla="*/ 61 h 443"/>
                <a:gd name="T14" fmla="*/ 181 w 252"/>
                <a:gd name="T15" fmla="*/ 7 h 443"/>
                <a:gd name="T16" fmla="*/ 174 w 252"/>
                <a:gd name="T17" fmla="*/ 0 h 443"/>
                <a:gd name="T18" fmla="*/ 124 w 252"/>
                <a:gd name="T19" fmla="*/ 34 h 443"/>
                <a:gd name="T20" fmla="*/ 102 w 252"/>
                <a:gd name="T21" fmla="*/ 111 h 443"/>
                <a:gd name="T22" fmla="*/ 91 w 252"/>
                <a:gd name="T23" fmla="*/ 165 h 443"/>
                <a:gd name="T24" fmla="*/ 52 w 252"/>
                <a:gd name="T25" fmla="*/ 200 h 443"/>
                <a:gd name="T26" fmla="*/ 28 w 252"/>
                <a:gd name="T27" fmla="*/ 210 h 443"/>
                <a:gd name="T28" fmla="*/ 0 w 252"/>
                <a:gd name="T29" fmla="*/ 214 h 443"/>
                <a:gd name="T30" fmla="*/ 63 w 252"/>
                <a:gd name="T31" fmla="*/ 299 h 443"/>
                <a:gd name="T32" fmla="*/ 80 w 252"/>
                <a:gd name="T33" fmla="*/ 356 h 443"/>
                <a:gd name="T34" fmla="*/ 72 w 252"/>
                <a:gd name="T35" fmla="*/ 389 h 443"/>
                <a:gd name="T36" fmla="*/ 115 w 252"/>
                <a:gd name="T37" fmla="*/ 413 h 443"/>
                <a:gd name="T38" fmla="*/ 115 w 252"/>
                <a:gd name="T39" fmla="*/ 429 h 443"/>
                <a:gd name="T40" fmla="*/ 156 w 252"/>
                <a:gd name="T41" fmla="*/ 442 h 443"/>
                <a:gd name="T42" fmla="*/ 169 w 252"/>
                <a:gd name="T43" fmla="*/ 442 h 443"/>
                <a:gd name="T44" fmla="*/ 169 w 252"/>
                <a:gd name="T45" fmla="*/ 408 h 443"/>
                <a:gd name="T46" fmla="*/ 200 w 252"/>
                <a:gd name="T47" fmla="*/ 402 h 443"/>
                <a:gd name="T48" fmla="*/ 210 w 252"/>
                <a:gd name="T49" fmla="*/ 361 h 443"/>
                <a:gd name="T50" fmla="*/ 186 w 252"/>
                <a:gd name="T51" fmla="*/ 344 h 443"/>
                <a:gd name="T52" fmla="*/ 169 w 252"/>
                <a:gd name="T53" fmla="*/ 327 h 443"/>
                <a:gd name="T54" fmla="*/ 176 w 252"/>
                <a:gd name="T55" fmla="*/ 251 h 443"/>
                <a:gd name="T56" fmla="*/ 192 w 252"/>
                <a:gd name="T57" fmla="*/ 239 h 443"/>
                <a:gd name="T58" fmla="*/ 223 w 252"/>
                <a:gd name="T59" fmla="*/ 252 h 443"/>
                <a:gd name="T60" fmla="*/ 232 w 252"/>
                <a:gd name="T61" fmla="*/ 247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52" h="443">
                  <a:moveTo>
                    <a:pt x="232" y="247"/>
                  </a:moveTo>
                  <a:lnTo>
                    <a:pt x="236" y="200"/>
                  </a:lnTo>
                  <a:lnTo>
                    <a:pt x="251" y="178"/>
                  </a:lnTo>
                  <a:lnTo>
                    <a:pt x="246" y="156"/>
                  </a:lnTo>
                  <a:lnTo>
                    <a:pt x="165" y="127"/>
                  </a:lnTo>
                  <a:lnTo>
                    <a:pt x="174" y="96"/>
                  </a:lnTo>
                  <a:lnTo>
                    <a:pt x="196" y="61"/>
                  </a:lnTo>
                  <a:lnTo>
                    <a:pt x="181" y="7"/>
                  </a:lnTo>
                  <a:lnTo>
                    <a:pt x="174" y="0"/>
                  </a:lnTo>
                  <a:lnTo>
                    <a:pt x="124" y="34"/>
                  </a:lnTo>
                  <a:lnTo>
                    <a:pt x="102" y="111"/>
                  </a:lnTo>
                  <a:lnTo>
                    <a:pt x="91" y="165"/>
                  </a:lnTo>
                  <a:lnTo>
                    <a:pt x="52" y="200"/>
                  </a:lnTo>
                  <a:lnTo>
                    <a:pt x="28" y="210"/>
                  </a:lnTo>
                  <a:lnTo>
                    <a:pt x="0" y="214"/>
                  </a:lnTo>
                  <a:lnTo>
                    <a:pt x="63" y="299"/>
                  </a:lnTo>
                  <a:lnTo>
                    <a:pt x="80" y="356"/>
                  </a:lnTo>
                  <a:lnTo>
                    <a:pt x="72" y="389"/>
                  </a:lnTo>
                  <a:lnTo>
                    <a:pt x="115" y="413"/>
                  </a:lnTo>
                  <a:lnTo>
                    <a:pt x="115" y="429"/>
                  </a:lnTo>
                  <a:lnTo>
                    <a:pt x="156" y="442"/>
                  </a:lnTo>
                  <a:lnTo>
                    <a:pt x="169" y="442"/>
                  </a:lnTo>
                  <a:lnTo>
                    <a:pt x="169" y="408"/>
                  </a:lnTo>
                  <a:lnTo>
                    <a:pt x="200" y="402"/>
                  </a:lnTo>
                  <a:lnTo>
                    <a:pt x="210" y="361"/>
                  </a:lnTo>
                  <a:lnTo>
                    <a:pt x="186" y="344"/>
                  </a:lnTo>
                  <a:lnTo>
                    <a:pt x="169" y="327"/>
                  </a:lnTo>
                  <a:lnTo>
                    <a:pt x="176" y="251"/>
                  </a:lnTo>
                  <a:lnTo>
                    <a:pt x="192" y="239"/>
                  </a:lnTo>
                  <a:lnTo>
                    <a:pt x="223" y="252"/>
                  </a:lnTo>
                  <a:lnTo>
                    <a:pt x="232" y="247"/>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5" name="Freeform 17"/>
            <p:cNvSpPr/>
            <p:nvPr/>
          </p:nvSpPr>
          <p:spPr bwMode="auto">
            <a:xfrm>
              <a:off x="9904412" y="2690019"/>
              <a:ext cx="557213" cy="785813"/>
            </a:xfrm>
            <a:custGeom>
              <a:avLst/>
              <a:gdLst>
                <a:gd name="T0" fmla="*/ 201 w 507"/>
                <a:gd name="T1" fmla="*/ 710 h 733"/>
                <a:gd name="T2" fmla="*/ 243 w 507"/>
                <a:gd name="T3" fmla="*/ 572 h 733"/>
                <a:gd name="T4" fmla="*/ 336 w 507"/>
                <a:gd name="T5" fmla="*/ 514 h 733"/>
                <a:gd name="T6" fmla="*/ 359 w 507"/>
                <a:gd name="T7" fmla="*/ 457 h 733"/>
                <a:gd name="T8" fmla="*/ 317 w 507"/>
                <a:gd name="T9" fmla="*/ 434 h 733"/>
                <a:gd name="T10" fmla="*/ 268 w 507"/>
                <a:gd name="T11" fmla="*/ 411 h 733"/>
                <a:gd name="T12" fmla="*/ 242 w 507"/>
                <a:gd name="T13" fmla="*/ 340 h 733"/>
                <a:gd name="T14" fmla="*/ 195 w 507"/>
                <a:gd name="T15" fmla="*/ 346 h 733"/>
                <a:gd name="T16" fmla="*/ 146 w 507"/>
                <a:gd name="T17" fmla="*/ 334 h 733"/>
                <a:gd name="T18" fmla="*/ 183 w 507"/>
                <a:gd name="T19" fmla="*/ 261 h 733"/>
                <a:gd name="T20" fmla="*/ 221 w 507"/>
                <a:gd name="T21" fmla="*/ 186 h 733"/>
                <a:gd name="T22" fmla="*/ 293 w 507"/>
                <a:gd name="T23" fmla="*/ 216 h 733"/>
                <a:gd name="T24" fmla="*/ 318 w 507"/>
                <a:gd name="T25" fmla="*/ 266 h 733"/>
                <a:gd name="T26" fmla="*/ 324 w 507"/>
                <a:gd name="T27" fmla="*/ 309 h 733"/>
                <a:gd name="T28" fmla="*/ 364 w 507"/>
                <a:gd name="T29" fmla="*/ 354 h 733"/>
                <a:gd name="T30" fmla="*/ 464 w 507"/>
                <a:gd name="T31" fmla="*/ 326 h 733"/>
                <a:gd name="T32" fmla="*/ 506 w 507"/>
                <a:gd name="T33" fmla="*/ 243 h 733"/>
                <a:gd name="T34" fmla="*/ 455 w 507"/>
                <a:gd name="T35" fmla="*/ 199 h 733"/>
                <a:gd name="T36" fmla="*/ 428 w 507"/>
                <a:gd name="T37" fmla="*/ 128 h 733"/>
                <a:gd name="T38" fmla="*/ 336 w 507"/>
                <a:gd name="T39" fmla="*/ 80 h 733"/>
                <a:gd name="T40" fmla="*/ 286 w 507"/>
                <a:gd name="T41" fmla="*/ 0 h 733"/>
                <a:gd name="T42" fmla="*/ 221 w 507"/>
                <a:gd name="T43" fmla="*/ 46 h 733"/>
                <a:gd name="T44" fmla="*/ 224 w 507"/>
                <a:gd name="T45" fmla="*/ 82 h 733"/>
                <a:gd name="T46" fmla="*/ 163 w 507"/>
                <a:gd name="T47" fmla="*/ 103 h 733"/>
                <a:gd name="T48" fmla="*/ 129 w 507"/>
                <a:gd name="T49" fmla="*/ 112 h 733"/>
                <a:gd name="T50" fmla="*/ 73 w 507"/>
                <a:gd name="T51" fmla="*/ 130 h 733"/>
                <a:gd name="T52" fmla="*/ 58 w 507"/>
                <a:gd name="T53" fmla="*/ 82 h 733"/>
                <a:gd name="T54" fmla="*/ 9 w 507"/>
                <a:gd name="T55" fmla="*/ 150 h 733"/>
                <a:gd name="T56" fmla="*/ 32 w 507"/>
                <a:gd name="T57" fmla="*/ 258 h 733"/>
                <a:gd name="T58" fmla="*/ 58 w 507"/>
                <a:gd name="T59" fmla="*/ 326 h 733"/>
                <a:gd name="T60" fmla="*/ 68 w 507"/>
                <a:gd name="T61" fmla="*/ 406 h 733"/>
                <a:gd name="T62" fmla="*/ 7 w 507"/>
                <a:gd name="T63" fmla="*/ 496 h 733"/>
                <a:gd name="T64" fmla="*/ 65 w 507"/>
                <a:gd name="T65" fmla="*/ 584 h 733"/>
                <a:gd name="T66" fmla="*/ 45 w 507"/>
                <a:gd name="T67" fmla="*/ 644 h 733"/>
                <a:gd name="T68" fmla="*/ 23 w 507"/>
                <a:gd name="T69" fmla="*/ 691 h 733"/>
                <a:gd name="T70" fmla="*/ 143 w 507"/>
                <a:gd name="T71" fmla="*/ 732 h 733"/>
                <a:gd name="T72" fmla="*/ 197 w 507"/>
                <a:gd name="T73" fmla="*/ 722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07" h="733">
                  <a:moveTo>
                    <a:pt x="197" y="722"/>
                  </a:moveTo>
                  <a:lnTo>
                    <a:pt x="201" y="710"/>
                  </a:lnTo>
                  <a:lnTo>
                    <a:pt x="185" y="681"/>
                  </a:lnTo>
                  <a:lnTo>
                    <a:pt x="243" y="572"/>
                  </a:lnTo>
                  <a:lnTo>
                    <a:pt x="297" y="524"/>
                  </a:lnTo>
                  <a:lnTo>
                    <a:pt x="336" y="514"/>
                  </a:lnTo>
                  <a:lnTo>
                    <a:pt x="374" y="466"/>
                  </a:lnTo>
                  <a:lnTo>
                    <a:pt x="359" y="457"/>
                  </a:lnTo>
                  <a:lnTo>
                    <a:pt x="345" y="423"/>
                  </a:lnTo>
                  <a:lnTo>
                    <a:pt x="317" y="434"/>
                  </a:lnTo>
                  <a:lnTo>
                    <a:pt x="270" y="423"/>
                  </a:lnTo>
                  <a:lnTo>
                    <a:pt x="268" y="411"/>
                  </a:lnTo>
                  <a:lnTo>
                    <a:pt x="266" y="331"/>
                  </a:lnTo>
                  <a:lnTo>
                    <a:pt x="242" y="340"/>
                  </a:lnTo>
                  <a:lnTo>
                    <a:pt x="227" y="356"/>
                  </a:lnTo>
                  <a:lnTo>
                    <a:pt x="195" y="346"/>
                  </a:lnTo>
                  <a:lnTo>
                    <a:pt x="153" y="354"/>
                  </a:lnTo>
                  <a:lnTo>
                    <a:pt x="146" y="334"/>
                  </a:lnTo>
                  <a:lnTo>
                    <a:pt x="151" y="297"/>
                  </a:lnTo>
                  <a:lnTo>
                    <a:pt x="183" y="261"/>
                  </a:lnTo>
                  <a:lnTo>
                    <a:pt x="190" y="218"/>
                  </a:lnTo>
                  <a:lnTo>
                    <a:pt x="221" y="186"/>
                  </a:lnTo>
                  <a:lnTo>
                    <a:pt x="279" y="216"/>
                  </a:lnTo>
                  <a:lnTo>
                    <a:pt x="293" y="216"/>
                  </a:lnTo>
                  <a:lnTo>
                    <a:pt x="303" y="258"/>
                  </a:lnTo>
                  <a:lnTo>
                    <a:pt x="318" y="266"/>
                  </a:lnTo>
                  <a:lnTo>
                    <a:pt x="327" y="292"/>
                  </a:lnTo>
                  <a:lnTo>
                    <a:pt x="324" y="309"/>
                  </a:lnTo>
                  <a:lnTo>
                    <a:pt x="359" y="334"/>
                  </a:lnTo>
                  <a:lnTo>
                    <a:pt x="364" y="354"/>
                  </a:lnTo>
                  <a:lnTo>
                    <a:pt x="393" y="366"/>
                  </a:lnTo>
                  <a:lnTo>
                    <a:pt x="464" y="326"/>
                  </a:lnTo>
                  <a:lnTo>
                    <a:pt x="464" y="304"/>
                  </a:lnTo>
                  <a:lnTo>
                    <a:pt x="506" y="243"/>
                  </a:lnTo>
                  <a:lnTo>
                    <a:pt x="476" y="201"/>
                  </a:lnTo>
                  <a:lnTo>
                    <a:pt x="455" y="199"/>
                  </a:lnTo>
                  <a:lnTo>
                    <a:pt x="413" y="172"/>
                  </a:lnTo>
                  <a:lnTo>
                    <a:pt x="428" y="128"/>
                  </a:lnTo>
                  <a:lnTo>
                    <a:pt x="364" y="123"/>
                  </a:lnTo>
                  <a:lnTo>
                    <a:pt x="336" y="80"/>
                  </a:lnTo>
                  <a:lnTo>
                    <a:pt x="340" y="60"/>
                  </a:lnTo>
                  <a:lnTo>
                    <a:pt x="286" y="0"/>
                  </a:lnTo>
                  <a:lnTo>
                    <a:pt x="251" y="18"/>
                  </a:lnTo>
                  <a:lnTo>
                    <a:pt x="221" y="46"/>
                  </a:lnTo>
                  <a:lnTo>
                    <a:pt x="232" y="68"/>
                  </a:lnTo>
                  <a:lnTo>
                    <a:pt x="224" y="82"/>
                  </a:lnTo>
                  <a:lnTo>
                    <a:pt x="183" y="85"/>
                  </a:lnTo>
                  <a:lnTo>
                    <a:pt x="163" y="103"/>
                  </a:lnTo>
                  <a:lnTo>
                    <a:pt x="146" y="94"/>
                  </a:lnTo>
                  <a:lnTo>
                    <a:pt x="129" y="112"/>
                  </a:lnTo>
                  <a:lnTo>
                    <a:pt x="89" y="142"/>
                  </a:lnTo>
                  <a:lnTo>
                    <a:pt x="73" y="130"/>
                  </a:lnTo>
                  <a:lnTo>
                    <a:pt x="73" y="90"/>
                  </a:lnTo>
                  <a:lnTo>
                    <a:pt x="58" y="82"/>
                  </a:lnTo>
                  <a:lnTo>
                    <a:pt x="37" y="92"/>
                  </a:lnTo>
                  <a:lnTo>
                    <a:pt x="9" y="150"/>
                  </a:lnTo>
                  <a:lnTo>
                    <a:pt x="0" y="204"/>
                  </a:lnTo>
                  <a:lnTo>
                    <a:pt x="32" y="258"/>
                  </a:lnTo>
                  <a:lnTo>
                    <a:pt x="58" y="283"/>
                  </a:lnTo>
                  <a:lnTo>
                    <a:pt x="58" y="326"/>
                  </a:lnTo>
                  <a:lnTo>
                    <a:pt x="75" y="363"/>
                  </a:lnTo>
                  <a:lnTo>
                    <a:pt x="68" y="406"/>
                  </a:lnTo>
                  <a:lnTo>
                    <a:pt x="27" y="432"/>
                  </a:lnTo>
                  <a:lnTo>
                    <a:pt x="7" y="496"/>
                  </a:lnTo>
                  <a:lnTo>
                    <a:pt x="41" y="536"/>
                  </a:lnTo>
                  <a:lnTo>
                    <a:pt x="65" y="584"/>
                  </a:lnTo>
                  <a:lnTo>
                    <a:pt x="50" y="609"/>
                  </a:lnTo>
                  <a:lnTo>
                    <a:pt x="45" y="644"/>
                  </a:lnTo>
                  <a:lnTo>
                    <a:pt x="32" y="666"/>
                  </a:lnTo>
                  <a:lnTo>
                    <a:pt x="23" y="691"/>
                  </a:lnTo>
                  <a:lnTo>
                    <a:pt x="45" y="720"/>
                  </a:lnTo>
                  <a:lnTo>
                    <a:pt x="143" y="732"/>
                  </a:lnTo>
                  <a:lnTo>
                    <a:pt x="183" y="717"/>
                  </a:lnTo>
                  <a:lnTo>
                    <a:pt x="197" y="722"/>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6" name="Freeform 18"/>
            <p:cNvSpPr/>
            <p:nvPr/>
          </p:nvSpPr>
          <p:spPr bwMode="auto">
            <a:xfrm>
              <a:off x="10196512" y="2966244"/>
              <a:ext cx="114300" cy="184150"/>
            </a:xfrm>
            <a:custGeom>
              <a:avLst/>
              <a:gdLst>
                <a:gd name="T0" fmla="*/ 86 w 105"/>
                <a:gd name="T1" fmla="*/ 159 h 173"/>
                <a:gd name="T2" fmla="*/ 60 w 105"/>
                <a:gd name="T3" fmla="*/ 172 h 173"/>
                <a:gd name="T4" fmla="*/ 14 w 105"/>
                <a:gd name="T5" fmla="*/ 162 h 173"/>
                <a:gd name="T6" fmla="*/ 3 w 105"/>
                <a:gd name="T7" fmla="*/ 150 h 173"/>
                <a:gd name="T8" fmla="*/ 0 w 105"/>
                <a:gd name="T9" fmla="*/ 74 h 173"/>
                <a:gd name="T10" fmla="*/ 41 w 105"/>
                <a:gd name="T11" fmla="*/ 57 h 173"/>
                <a:gd name="T12" fmla="*/ 37 w 105"/>
                <a:gd name="T13" fmla="*/ 43 h 173"/>
                <a:gd name="T14" fmla="*/ 44 w 105"/>
                <a:gd name="T15" fmla="*/ 14 h 173"/>
                <a:gd name="T16" fmla="*/ 47 w 105"/>
                <a:gd name="T17" fmla="*/ 0 h 173"/>
                <a:gd name="T18" fmla="*/ 62 w 105"/>
                <a:gd name="T19" fmla="*/ 8 h 173"/>
                <a:gd name="T20" fmla="*/ 69 w 105"/>
                <a:gd name="T21" fmla="*/ 33 h 173"/>
                <a:gd name="T22" fmla="*/ 66 w 105"/>
                <a:gd name="T23" fmla="*/ 50 h 173"/>
                <a:gd name="T24" fmla="*/ 99 w 105"/>
                <a:gd name="T25" fmla="*/ 74 h 173"/>
                <a:gd name="T26" fmla="*/ 104 w 105"/>
                <a:gd name="T27" fmla="*/ 93 h 173"/>
                <a:gd name="T28" fmla="*/ 86 w 105"/>
                <a:gd name="T29" fmla="*/ 107 h 173"/>
                <a:gd name="T30" fmla="*/ 78 w 105"/>
                <a:gd name="T31" fmla="*/ 139 h 173"/>
                <a:gd name="T32" fmla="*/ 86 w 105"/>
                <a:gd name="T33" fmla="*/ 15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 h="173">
                  <a:moveTo>
                    <a:pt x="86" y="159"/>
                  </a:moveTo>
                  <a:lnTo>
                    <a:pt x="60" y="172"/>
                  </a:lnTo>
                  <a:lnTo>
                    <a:pt x="14" y="162"/>
                  </a:lnTo>
                  <a:lnTo>
                    <a:pt x="3" y="150"/>
                  </a:lnTo>
                  <a:lnTo>
                    <a:pt x="0" y="74"/>
                  </a:lnTo>
                  <a:lnTo>
                    <a:pt x="41" y="57"/>
                  </a:lnTo>
                  <a:lnTo>
                    <a:pt x="37" y="43"/>
                  </a:lnTo>
                  <a:lnTo>
                    <a:pt x="44" y="14"/>
                  </a:lnTo>
                  <a:lnTo>
                    <a:pt x="47" y="0"/>
                  </a:lnTo>
                  <a:lnTo>
                    <a:pt x="62" y="8"/>
                  </a:lnTo>
                  <a:lnTo>
                    <a:pt x="69" y="33"/>
                  </a:lnTo>
                  <a:lnTo>
                    <a:pt x="66" y="50"/>
                  </a:lnTo>
                  <a:lnTo>
                    <a:pt x="99" y="74"/>
                  </a:lnTo>
                  <a:lnTo>
                    <a:pt x="104" y="93"/>
                  </a:lnTo>
                  <a:lnTo>
                    <a:pt x="86" y="107"/>
                  </a:lnTo>
                  <a:lnTo>
                    <a:pt x="78" y="139"/>
                  </a:lnTo>
                  <a:lnTo>
                    <a:pt x="86" y="15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7" name="Freeform 19"/>
            <p:cNvSpPr/>
            <p:nvPr/>
          </p:nvSpPr>
          <p:spPr bwMode="auto">
            <a:xfrm>
              <a:off x="10061575" y="2886869"/>
              <a:ext cx="180975" cy="182563"/>
            </a:xfrm>
            <a:custGeom>
              <a:avLst/>
              <a:gdLst>
                <a:gd name="T0" fmla="*/ 125 w 164"/>
                <a:gd name="T1" fmla="*/ 141 h 169"/>
                <a:gd name="T2" fmla="*/ 124 w 164"/>
                <a:gd name="T3" fmla="*/ 118 h 169"/>
                <a:gd name="T4" fmla="*/ 117 w 164"/>
                <a:gd name="T5" fmla="*/ 100 h 169"/>
                <a:gd name="T6" fmla="*/ 159 w 164"/>
                <a:gd name="T7" fmla="*/ 84 h 169"/>
                <a:gd name="T8" fmla="*/ 163 w 164"/>
                <a:gd name="T9" fmla="*/ 69 h 169"/>
                <a:gd name="T10" fmla="*/ 152 w 164"/>
                <a:gd name="T11" fmla="*/ 30 h 169"/>
                <a:gd name="T12" fmla="*/ 139 w 164"/>
                <a:gd name="T13" fmla="*/ 30 h 169"/>
                <a:gd name="T14" fmla="*/ 74 w 164"/>
                <a:gd name="T15" fmla="*/ 0 h 169"/>
                <a:gd name="T16" fmla="*/ 47 w 164"/>
                <a:gd name="T17" fmla="*/ 30 h 169"/>
                <a:gd name="T18" fmla="*/ 35 w 164"/>
                <a:gd name="T19" fmla="*/ 66 h 169"/>
                <a:gd name="T20" fmla="*/ 5 w 164"/>
                <a:gd name="T21" fmla="*/ 109 h 169"/>
                <a:gd name="T22" fmla="*/ 0 w 164"/>
                <a:gd name="T23" fmla="*/ 139 h 169"/>
                <a:gd name="T24" fmla="*/ 11 w 164"/>
                <a:gd name="T25" fmla="*/ 159 h 169"/>
                <a:gd name="T26" fmla="*/ 57 w 164"/>
                <a:gd name="T27" fmla="*/ 156 h 169"/>
                <a:gd name="T28" fmla="*/ 81 w 164"/>
                <a:gd name="T29" fmla="*/ 168 h 169"/>
                <a:gd name="T30" fmla="*/ 103 w 164"/>
                <a:gd name="T31" fmla="*/ 151 h 169"/>
                <a:gd name="T32" fmla="*/ 125 w 164"/>
                <a:gd name="T33" fmla="*/ 14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169">
                  <a:moveTo>
                    <a:pt x="125" y="141"/>
                  </a:moveTo>
                  <a:lnTo>
                    <a:pt x="124" y="118"/>
                  </a:lnTo>
                  <a:lnTo>
                    <a:pt x="117" y="100"/>
                  </a:lnTo>
                  <a:lnTo>
                    <a:pt x="159" y="84"/>
                  </a:lnTo>
                  <a:lnTo>
                    <a:pt x="163" y="69"/>
                  </a:lnTo>
                  <a:lnTo>
                    <a:pt x="152" y="30"/>
                  </a:lnTo>
                  <a:lnTo>
                    <a:pt x="139" y="30"/>
                  </a:lnTo>
                  <a:lnTo>
                    <a:pt x="74" y="0"/>
                  </a:lnTo>
                  <a:lnTo>
                    <a:pt x="47" y="30"/>
                  </a:lnTo>
                  <a:lnTo>
                    <a:pt x="35" y="66"/>
                  </a:lnTo>
                  <a:lnTo>
                    <a:pt x="5" y="109"/>
                  </a:lnTo>
                  <a:lnTo>
                    <a:pt x="0" y="139"/>
                  </a:lnTo>
                  <a:lnTo>
                    <a:pt x="11" y="159"/>
                  </a:lnTo>
                  <a:lnTo>
                    <a:pt x="57" y="156"/>
                  </a:lnTo>
                  <a:lnTo>
                    <a:pt x="81" y="168"/>
                  </a:lnTo>
                  <a:lnTo>
                    <a:pt x="103" y="151"/>
                  </a:lnTo>
                  <a:lnTo>
                    <a:pt x="125" y="14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8" name="Freeform 20"/>
            <p:cNvSpPr/>
            <p:nvPr/>
          </p:nvSpPr>
          <p:spPr bwMode="auto">
            <a:xfrm>
              <a:off x="9632950" y="2961482"/>
              <a:ext cx="352425" cy="717550"/>
            </a:xfrm>
            <a:custGeom>
              <a:avLst/>
              <a:gdLst>
                <a:gd name="T0" fmla="*/ 21 w 323"/>
                <a:gd name="T1" fmla="*/ 671 h 672"/>
                <a:gd name="T2" fmla="*/ 90 w 323"/>
                <a:gd name="T3" fmla="*/ 650 h 672"/>
                <a:gd name="T4" fmla="*/ 179 w 323"/>
                <a:gd name="T5" fmla="*/ 592 h 672"/>
                <a:gd name="T6" fmla="*/ 241 w 323"/>
                <a:gd name="T7" fmla="*/ 580 h 672"/>
                <a:gd name="T8" fmla="*/ 288 w 323"/>
                <a:gd name="T9" fmla="*/ 542 h 672"/>
                <a:gd name="T10" fmla="*/ 293 w 323"/>
                <a:gd name="T11" fmla="*/ 462 h 672"/>
                <a:gd name="T12" fmla="*/ 270 w 323"/>
                <a:gd name="T13" fmla="*/ 433 h 672"/>
                <a:gd name="T14" fmla="*/ 278 w 323"/>
                <a:gd name="T15" fmla="*/ 406 h 672"/>
                <a:gd name="T16" fmla="*/ 293 w 323"/>
                <a:gd name="T17" fmla="*/ 386 h 672"/>
                <a:gd name="T18" fmla="*/ 296 w 323"/>
                <a:gd name="T19" fmla="*/ 351 h 672"/>
                <a:gd name="T20" fmla="*/ 312 w 323"/>
                <a:gd name="T21" fmla="*/ 326 h 672"/>
                <a:gd name="T22" fmla="*/ 288 w 323"/>
                <a:gd name="T23" fmla="*/ 278 h 672"/>
                <a:gd name="T24" fmla="*/ 253 w 323"/>
                <a:gd name="T25" fmla="*/ 238 h 672"/>
                <a:gd name="T26" fmla="*/ 274 w 323"/>
                <a:gd name="T27" fmla="*/ 174 h 672"/>
                <a:gd name="T28" fmla="*/ 314 w 323"/>
                <a:gd name="T29" fmla="*/ 148 h 672"/>
                <a:gd name="T30" fmla="*/ 322 w 323"/>
                <a:gd name="T31" fmla="*/ 105 h 672"/>
                <a:gd name="T32" fmla="*/ 305 w 323"/>
                <a:gd name="T33" fmla="*/ 68 h 672"/>
                <a:gd name="T34" fmla="*/ 305 w 323"/>
                <a:gd name="T35" fmla="*/ 25 h 672"/>
                <a:gd name="T36" fmla="*/ 278 w 323"/>
                <a:gd name="T37" fmla="*/ 0 h 672"/>
                <a:gd name="T38" fmla="*/ 215 w 323"/>
                <a:gd name="T39" fmla="*/ 32 h 672"/>
                <a:gd name="T40" fmla="*/ 205 w 323"/>
                <a:gd name="T41" fmla="*/ 22 h 672"/>
                <a:gd name="T42" fmla="*/ 172 w 323"/>
                <a:gd name="T43" fmla="*/ 48 h 672"/>
                <a:gd name="T44" fmla="*/ 144 w 323"/>
                <a:gd name="T45" fmla="*/ 45 h 672"/>
                <a:gd name="T46" fmla="*/ 90 w 323"/>
                <a:gd name="T47" fmla="*/ 123 h 672"/>
                <a:gd name="T48" fmla="*/ 75 w 323"/>
                <a:gd name="T49" fmla="*/ 123 h 672"/>
                <a:gd name="T50" fmla="*/ 45 w 323"/>
                <a:gd name="T51" fmla="*/ 148 h 672"/>
                <a:gd name="T52" fmla="*/ 47 w 323"/>
                <a:gd name="T53" fmla="*/ 181 h 672"/>
                <a:gd name="T54" fmla="*/ 33 w 323"/>
                <a:gd name="T55" fmla="*/ 211 h 672"/>
                <a:gd name="T56" fmla="*/ 28 w 323"/>
                <a:gd name="T57" fmla="*/ 252 h 672"/>
                <a:gd name="T58" fmla="*/ 2 w 323"/>
                <a:gd name="T59" fmla="*/ 292 h 672"/>
                <a:gd name="T60" fmla="*/ 31 w 323"/>
                <a:gd name="T61" fmla="*/ 351 h 672"/>
                <a:gd name="T62" fmla="*/ 21 w 323"/>
                <a:gd name="T63" fmla="*/ 386 h 672"/>
                <a:gd name="T64" fmla="*/ 0 w 323"/>
                <a:gd name="T65" fmla="*/ 423 h 672"/>
                <a:gd name="T66" fmla="*/ 31 w 323"/>
                <a:gd name="T67" fmla="*/ 567 h 672"/>
                <a:gd name="T68" fmla="*/ 10 w 323"/>
                <a:gd name="T69" fmla="*/ 640 h 672"/>
                <a:gd name="T70" fmla="*/ 21 w 323"/>
                <a:gd name="T71" fmla="*/ 671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3" h="672">
                  <a:moveTo>
                    <a:pt x="21" y="671"/>
                  </a:moveTo>
                  <a:lnTo>
                    <a:pt x="90" y="650"/>
                  </a:lnTo>
                  <a:lnTo>
                    <a:pt x="179" y="592"/>
                  </a:lnTo>
                  <a:lnTo>
                    <a:pt x="241" y="580"/>
                  </a:lnTo>
                  <a:lnTo>
                    <a:pt x="288" y="542"/>
                  </a:lnTo>
                  <a:lnTo>
                    <a:pt x="293" y="462"/>
                  </a:lnTo>
                  <a:lnTo>
                    <a:pt x="270" y="433"/>
                  </a:lnTo>
                  <a:lnTo>
                    <a:pt x="278" y="406"/>
                  </a:lnTo>
                  <a:lnTo>
                    <a:pt x="293" y="386"/>
                  </a:lnTo>
                  <a:lnTo>
                    <a:pt x="296" y="351"/>
                  </a:lnTo>
                  <a:lnTo>
                    <a:pt x="312" y="326"/>
                  </a:lnTo>
                  <a:lnTo>
                    <a:pt x="288" y="278"/>
                  </a:lnTo>
                  <a:lnTo>
                    <a:pt x="253" y="238"/>
                  </a:lnTo>
                  <a:lnTo>
                    <a:pt x="274" y="174"/>
                  </a:lnTo>
                  <a:lnTo>
                    <a:pt x="314" y="148"/>
                  </a:lnTo>
                  <a:lnTo>
                    <a:pt x="322" y="105"/>
                  </a:lnTo>
                  <a:lnTo>
                    <a:pt x="305" y="68"/>
                  </a:lnTo>
                  <a:lnTo>
                    <a:pt x="305" y="25"/>
                  </a:lnTo>
                  <a:lnTo>
                    <a:pt x="278" y="0"/>
                  </a:lnTo>
                  <a:lnTo>
                    <a:pt x="215" y="32"/>
                  </a:lnTo>
                  <a:lnTo>
                    <a:pt x="205" y="22"/>
                  </a:lnTo>
                  <a:lnTo>
                    <a:pt x="172" y="48"/>
                  </a:lnTo>
                  <a:lnTo>
                    <a:pt x="144" y="45"/>
                  </a:lnTo>
                  <a:lnTo>
                    <a:pt x="90" y="123"/>
                  </a:lnTo>
                  <a:lnTo>
                    <a:pt x="75" y="123"/>
                  </a:lnTo>
                  <a:lnTo>
                    <a:pt x="45" y="148"/>
                  </a:lnTo>
                  <a:lnTo>
                    <a:pt x="47" y="181"/>
                  </a:lnTo>
                  <a:lnTo>
                    <a:pt x="33" y="211"/>
                  </a:lnTo>
                  <a:lnTo>
                    <a:pt x="28" y="252"/>
                  </a:lnTo>
                  <a:lnTo>
                    <a:pt x="2" y="292"/>
                  </a:lnTo>
                  <a:lnTo>
                    <a:pt x="31" y="351"/>
                  </a:lnTo>
                  <a:lnTo>
                    <a:pt x="21" y="386"/>
                  </a:lnTo>
                  <a:lnTo>
                    <a:pt x="0" y="423"/>
                  </a:lnTo>
                  <a:lnTo>
                    <a:pt x="31" y="567"/>
                  </a:lnTo>
                  <a:lnTo>
                    <a:pt x="10" y="640"/>
                  </a:lnTo>
                  <a:lnTo>
                    <a:pt x="21" y="67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9" name="Freeform 21"/>
            <p:cNvSpPr/>
            <p:nvPr/>
          </p:nvSpPr>
          <p:spPr bwMode="auto">
            <a:xfrm>
              <a:off x="10198100" y="2978944"/>
              <a:ext cx="41275" cy="58738"/>
            </a:xfrm>
            <a:custGeom>
              <a:avLst/>
              <a:gdLst>
                <a:gd name="T0" fmla="*/ 37 w 38"/>
                <a:gd name="T1" fmla="*/ 0 h 53"/>
                <a:gd name="T2" fmla="*/ 31 w 38"/>
                <a:gd name="T3" fmla="*/ 27 h 53"/>
                <a:gd name="T4" fmla="*/ 34 w 38"/>
                <a:gd name="T5" fmla="*/ 39 h 53"/>
                <a:gd name="T6" fmla="*/ 8 w 38"/>
                <a:gd name="T7" fmla="*/ 52 h 53"/>
                <a:gd name="T8" fmla="*/ 5 w 38"/>
                <a:gd name="T9" fmla="*/ 30 h 53"/>
                <a:gd name="T10" fmla="*/ 0 w 38"/>
                <a:gd name="T11" fmla="*/ 15 h 53"/>
                <a:gd name="T12" fmla="*/ 37 w 38"/>
                <a:gd name="T13" fmla="*/ 0 h 53"/>
              </a:gdLst>
              <a:ahLst/>
              <a:cxnLst>
                <a:cxn ang="0">
                  <a:pos x="T0" y="T1"/>
                </a:cxn>
                <a:cxn ang="0">
                  <a:pos x="T2" y="T3"/>
                </a:cxn>
                <a:cxn ang="0">
                  <a:pos x="T4" y="T5"/>
                </a:cxn>
                <a:cxn ang="0">
                  <a:pos x="T6" y="T7"/>
                </a:cxn>
                <a:cxn ang="0">
                  <a:pos x="T8" y="T9"/>
                </a:cxn>
                <a:cxn ang="0">
                  <a:pos x="T10" y="T11"/>
                </a:cxn>
                <a:cxn ang="0">
                  <a:pos x="T12" y="T13"/>
                </a:cxn>
              </a:cxnLst>
              <a:rect l="0" t="0" r="r" b="b"/>
              <a:pathLst>
                <a:path w="38" h="53">
                  <a:moveTo>
                    <a:pt x="37" y="0"/>
                  </a:moveTo>
                  <a:lnTo>
                    <a:pt x="31" y="27"/>
                  </a:lnTo>
                  <a:lnTo>
                    <a:pt x="34" y="39"/>
                  </a:lnTo>
                  <a:lnTo>
                    <a:pt x="8" y="52"/>
                  </a:lnTo>
                  <a:lnTo>
                    <a:pt x="5" y="30"/>
                  </a:lnTo>
                  <a:lnTo>
                    <a:pt x="0" y="15"/>
                  </a:lnTo>
                  <a:lnTo>
                    <a:pt x="37" y="0"/>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0" name="Freeform 22"/>
            <p:cNvSpPr/>
            <p:nvPr/>
          </p:nvSpPr>
          <p:spPr bwMode="auto">
            <a:xfrm>
              <a:off x="10169525" y="5060157"/>
              <a:ext cx="79375" cy="55562"/>
            </a:xfrm>
            <a:custGeom>
              <a:avLst/>
              <a:gdLst>
                <a:gd name="T0" fmla="*/ 4 w 72"/>
                <a:gd name="T1" fmla="*/ 13 h 49"/>
                <a:gd name="T2" fmla="*/ 30 w 72"/>
                <a:gd name="T3" fmla="*/ 18 h 49"/>
                <a:gd name="T4" fmla="*/ 57 w 72"/>
                <a:gd name="T5" fmla="*/ 0 h 49"/>
                <a:gd name="T6" fmla="*/ 71 w 72"/>
                <a:gd name="T7" fmla="*/ 36 h 49"/>
                <a:gd name="T8" fmla="*/ 42 w 72"/>
                <a:gd name="T9" fmla="*/ 48 h 49"/>
                <a:gd name="T10" fmla="*/ 6 w 72"/>
                <a:gd name="T11" fmla="*/ 45 h 49"/>
                <a:gd name="T12" fmla="*/ 0 w 72"/>
                <a:gd name="T13" fmla="*/ 18 h 49"/>
                <a:gd name="T14" fmla="*/ 4 w 72"/>
                <a:gd name="T15" fmla="*/ 13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49">
                  <a:moveTo>
                    <a:pt x="4" y="13"/>
                  </a:moveTo>
                  <a:lnTo>
                    <a:pt x="30" y="18"/>
                  </a:lnTo>
                  <a:lnTo>
                    <a:pt x="57" y="0"/>
                  </a:lnTo>
                  <a:lnTo>
                    <a:pt x="71" y="36"/>
                  </a:lnTo>
                  <a:lnTo>
                    <a:pt x="42" y="48"/>
                  </a:lnTo>
                  <a:lnTo>
                    <a:pt x="6" y="45"/>
                  </a:lnTo>
                  <a:lnTo>
                    <a:pt x="0" y="18"/>
                  </a:lnTo>
                  <a:lnTo>
                    <a:pt x="4" y="1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1" name="Freeform 23"/>
            <p:cNvSpPr/>
            <p:nvPr/>
          </p:nvSpPr>
          <p:spPr bwMode="auto">
            <a:xfrm>
              <a:off x="9709150" y="4709319"/>
              <a:ext cx="798512" cy="646113"/>
            </a:xfrm>
            <a:custGeom>
              <a:avLst/>
              <a:gdLst>
                <a:gd name="T0" fmla="*/ 214 w 729"/>
                <a:gd name="T1" fmla="*/ 87 h 604"/>
                <a:gd name="T2" fmla="*/ 224 w 729"/>
                <a:gd name="T3" fmla="*/ 49 h 604"/>
                <a:gd name="T4" fmla="*/ 291 w 729"/>
                <a:gd name="T5" fmla="*/ 70 h 604"/>
                <a:gd name="T6" fmla="*/ 289 w 729"/>
                <a:gd name="T7" fmla="*/ 39 h 604"/>
                <a:gd name="T8" fmla="*/ 317 w 729"/>
                <a:gd name="T9" fmla="*/ 4 h 604"/>
                <a:gd name="T10" fmla="*/ 392 w 729"/>
                <a:gd name="T11" fmla="*/ 0 h 604"/>
                <a:gd name="T12" fmla="*/ 458 w 729"/>
                <a:gd name="T13" fmla="*/ 7 h 604"/>
                <a:gd name="T14" fmla="*/ 452 w 729"/>
                <a:gd name="T15" fmla="*/ 44 h 604"/>
                <a:gd name="T16" fmla="*/ 426 w 729"/>
                <a:gd name="T17" fmla="*/ 89 h 604"/>
                <a:gd name="T18" fmla="*/ 542 w 729"/>
                <a:gd name="T19" fmla="*/ 59 h 604"/>
                <a:gd name="T20" fmla="*/ 585 w 729"/>
                <a:gd name="T21" fmla="*/ 70 h 604"/>
                <a:gd name="T22" fmla="*/ 578 w 729"/>
                <a:gd name="T23" fmla="*/ 34 h 604"/>
                <a:gd name="T24" fmla="*/ 654 w 729"/>
                <a:gd name="T25" fmla="*/ 57 h 604"/>
                <a:gd name="T26" fmla="*/ 698 w 729"/>
                <a:gd name="T27" fmla="*/ 89 h 604"/>
                <a:gd name="T28" fmla="*/ 708 w 729"/>
                <a:gd name="T29" fmla="*/ 167 h 604"/>
                <a:gd name="T30" fmla="*/ 675 w 729"/>
                <a:gd name="T31" fmla="*/ 206 h 604"/>
                <a:gd name="T32" fmla="*/ 612 w 729"/>
                <a:gd name="T33" fmla="*/ 258 h 604"/>
                <a:gd name="T34" fmla="*/ 580 w 729"/>
                <a:gd name="T35" fmla="*/ 268 h 604"/>
                <a:gd name="T36" fmla="*/ 566 w 729"/>
                <a:gd name="T37" fmla="*/ 275 h 604"/>
                <a:gd name="T38" fmla="*/ 514 w 729"/>
                <a:gd name="T39" fmla="*/ 293 h 604"/>
                <a:gd name="T40" fmla="*/ 474 w 729"/>
                <a:gd name="T41" fmla="*/ 296 h 604"/>
                <a:gd name="T42" fmla="*/ 376 w 729"/>
                <a:gd name="T43" fmla="*/ 285 h 604"/>
                <a:gd name="T44" fmla="*/ 389 w 729"/>
                <a:gd name="T45" fmla="*/ 354 h 604"/>
                <a:gd name="T46" fmla="*/ 327 w 729"/>
                <a:gd name="T47" fmla="*/ 399 h 604"/>
                <a:gd name="T48" fmla="*/ 263 w 729"/>
                <a:gd name="T49" fmla="*/ 418 h 604"/>
                <a:gd name="T50" fmla="*/ 189 w 729"/>
                <a:gd name="T51" fmla="*/ 450 h 604"/>
                <a:gd name="T52" fmla="*/ 70 w 729"/>
                <a:gd name="T53" fmla="*/ 502 h 604"/>
                <a:gd name="T54" fmla="*/ 88 w 729"/>
                <a:gd name="T55" fmla="*/ 582 h 604"/>
                <a:gd name="T56" fmla="*/ 35 w 729"/>
                <a:gd name="T57" fmla="*/ 599 h 604"/>
                <a:gd name="T58" fmla="*/ 8 w 729"/>
                <a:gd name="T59" fmla="*/ 491 h 604"/>
                <a:gd name="T60" fmla="*/ 33 w 729"/>
                <a:gd name="T61" fmla="*/ 431 h 604"/>
                <a:gd name="T62" fmla="*/ 61 w 729"/>
                <a:gd name="T63" fmla="*/ 403 h 604"/>
                <a:gd name="T64" fmla="*/ 98 w 729"/>
                <a:gd name="T65" fmla="*/ 352 h 604"/>
                <a:gd name="T66" fmla="*/ 153 w 729"/>
                <a:gd name="T67" fmla="*/ 246 h 604"/>
                <a:gd name="T68" fmla="*/ 194 w 729"/>
                <a:gd name="T69" fmla="*/ 170 h 604"/>
                <a:gd name="T70" fmla="*/ 194 w 729"/>
                <a:gd name="T71" fmla="*/ 103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9" h="604">
                  <a:moveTo>
                    <a:pt x="194" y="103"/>
                  </a:moveTo>
                  <a:lnTo>
                    <a:pt x="214" y="87"/>
                  </a:lnTo>
                  <a:lnTo>
                    <a:pt x="214" y="57"/>
                  </a:lnTo>
                  <a:lnTo>
                    <a:pt x="224" y="49"/>
                  </a:lnTo>
                  <a:lnTo>
                    <a:pt x="249" y="50"/>
                  </a:lnTo>
                  <a:lnTo>
                    <a:pt x="291" y="70"/>
                  </a:lnTo>
                  <a:lnTo>
                    <a:pt x="298" y="55"/>
                  </a:lnTo>
                  <a:lnTo>
                    <a:pt x="289" y="39"/>
                  </a:lnTo>
                  <a:lnTo>
                    <a:pt x="291" y="27"/>
                  </a:lnTo>
                  <a:lnTo>
                    <a:pt x="317" y="4"/>
                  </a:lnTo>
                  <a:lnTo>
                    <a:pt x="364" y="16"/>
                  </a:lnTo>
                  <a:lnTo>
                    <a:pt x="392" y="0"/>
                  </a:lnTo>
                  <a:lnTo>
                    <a:pt x="412" y="19"/>
                  </a:lnTo>
                  <a:lnTo>
                    <a:pt x="458" y="7"/>
                  </a:lnTo>
                  <a:lnTo>
                    <a:pt x="467" y="25"/>
                  </a:lnTo>
                  <a:lnTo>
                    <a:pt x="452" y="44"/>
                  </a:lnTo>
                  <a:lnTo>
                    <a:pt x="426" y="80"/>
                  </a:lnTo>
                  <a:lnTo>
                    <a:pt x="426" y="89"/>
                  </a:lnTo>
                  <a:lnTo>
                    <a:pt x="442" y="100"/>
                  </a:lnTo>
                  <a:lnTo>
                    <a:pt x="542" y="59"/>
                  </a:lnTo>
                  <a:lnTo>
                    <a:pt x="575" y="80"/>
                  </a:lnTo>
                  <a:lnTo>
                    <a:pt x="585" y="70"/>
                  </a:lnTo>
                  <a:lnTo>
                    <a:pt x="575" y="49"/>
                  </a:lnTo>
                  <a:lnTo>
                    <a:pt x="578" y="34"/>
                  </a:lnTo>
                  <a:lnTo>
                    <a:pt x="642" y="49"/>
                  </a:lnTo>
                  <a:lnTo>
                    <a:pt x="654" y="57"/>
                  </a:lnTo>
                  <a:lnTo>
                    <a:pt x="670" y="55"/>
                  </a:lnTo>
                  <a:lnTo>
                    <a:pt x="698" y="89"/>
                  </a:lnTo>
                  <a:lnTo>
                    <a:pt x="728" y="153"/>
                  </a:lnTo>
                  <a:lnTo>
                    <a:pt x="708" y="167"/>
                  </a:lnTo>
                  <a:lnTo>
                    <a:pt x="690" y="201"/>
                  </a:lnTo>
                  <a:lnTo>
                    <a:pt x="675" y="206"/>
                  </a:lnTo>
                  <a:lnTo>
                    <a:pt x="662" y="234"/>
                  </a:lnTo>
                  <a:lnTo>
                    <a:pt x="612" y="258"/>
                  </a:lnTo>
                  <a:lnTo>
                    <a:pt x="593" y="246"/>
                  </a:lnTo>
                  <a:lnTo>
                    <a:pt x="580" y="268"/>
                  </a:lnTo>
                  <a:lnTo>
                    <a:pt x="580" y="275"/>
                  </a:lnTo>
                  <a:lnTo>
                    <a:pt x="566" y="275"/>
                  </a:lnTo>
                  <a:lnTo>
                    <a:pt x="539" y="275"/>
                  </a:lnTo>
                  <a:lnTo>
                    <a:pt x="514" y="293"/>
                  </a:lnTo>
                  <a:lnTo>
                    <a:pt x="497" y="284"/>
                  </a:lnTo>
                  <a:lnTo>
                    <a:pt x="474" y="296"/>
                  </a:lnTo>
                  <a:lnTo>
                    <a:pt x="422" y="320"/>
                  </a:lnTo>
                  <a:lnTo>
                    <a:pt x="376" y="285"/>
                  </a:lnTo>
                  <a:lnTo>
                    <a:pt x="374" y="312"/>
                  </a:lnTo>
                  <a:lnTo>
                    <a:pt x="389" y="354"/>
                  </a:lnTo>
                  <a:lnTo>
                    <a:pt x="349" y="369"/>
                  </a:lnTo>
                  <a:lnTo>
                    <a:pt x="327" y="399"/>
                  </a:lnTo>
                  <a:lnTo>
                    <a:pt x="286" y="411"/>
                  </a:lnTo>
                  <a:lnTo>
                    <a:pt x="263" y="418"/>
                  </a:lnTo>
                  <a:lnTo>
                    <a:pt x="219" y="418"/>
                  </a:lnTo>
                  <a:lnTo>
                    <a:pt x="189" y="450"/>
                  </a:lnTo>
                  <a:lnTo>
                    <a:pt x="111" y="477"/>
                  </a:lnTo>
                  <a:lnTo>
                    <a:pt x="70" y="502"/>
                  </a:lnTo>
                  <a:lnTo>
                    <a:pt x="52" y="521"/>
                  </a:lnTo>
                  <a:lnTo>
                    <a:pt x="88" y="582"/>
                  </a:lnTo>
                  <a:lnTo>
                    <a:pt x="64" y="603"/>
                  </a:lnTo>
                  <a:lnTo>
                    <a:pt x="35" y="599"/>
                  </a:lnTo>
                  <a:lnTo>
                    <a:pt x="0" y="539"/>
                  </a:lnTo>
                  <a:lnTo>
                    <a:pt x="8" y="491"/>
                  </a:lnTo>
                  <a:lnTo>
                    <a:pt x="8" y="472"/>
                  </a:lnTo>
                  <a:lnTo>
                    <a:pt x="33" y="431"/>
                  </a:lnTo>
                  <a:lnTo>
                    <a:pt x="64" y="423"/>
                  </a:lnTo>
                  <a:lnTo>
                    <a:pt x="61" y="403"/>
                  </a:lnTo>
                  <a:lnTo>
                    <a:pt x="93" y="388"/>
                  </a:lnTo>
                  <a:lnTo>
                    <a:pt x="98" y="352"/>
                  </a:lnTo>
                  <a:lnTo>
                    <a:pt x="155" y="308"/>
                  </a:lnTo>
                  <a:lnTo>
                    <a:pt x="153" y="246"/>
                  </a:lnTo>
                  <a:lnTo>
                    <a:pt x="196" y="193"/>
                  </a:lnTo>
                  <a:lnTo>
                    <a:pt x="194" y="170"/>
                  </a:lnTo>
                  <a:lnTo>
                    <a:pt x="209" y="151"/>
                  </a:lnTo>
                  <a:lnTo>
                    <a:pt x="194" y="10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2" name="Freeform 24"/>
            <p:cNvSpPr/>
            <p:nvPr/>
          </p:nvSpPr>
          <p:spPr bwMode="auto">
            <a:xfrm>
              <a:off x="9112250" y="4641057"/>
              <a:ext cx="822325" cy="581025"/>
            </a:xfrm>
            <a:custGeom>
              <a:avLst/>
              <a:gdLst>
                <a:gd name="T0" fmla="*/ 34 w 753"/>
                <a:gd name="T1" fmla="*/ 211 h 542"/>
                <a:gd name="T2" fmla="*/ 80 w 753"/>
                <a:gd name="T3" fmla="*/ 187 h 542"/>
                <a:gd name="T4" fmla="*/ 159 w 753"/>
                <a:gd name="T5" fmla="*/ 207 h 542"/>
                <a:gd name="T6" fmla="*/ 175 w 753"/>
                <a:gd name="T7" fmla="*/ 173 h 542"/>
                <a:gd name="T8" fmla="*/ 284 w 753"/>
                <a:gd name="T9" fmla="*/ 133 h 542"/>
                <a:gd name="T10" fmla="*/ 373 w 753"/>
                <a:gd name="T11" fmla="*/ 107 h 542"/>
                <a:gd name="T12" fmla="*/ 410 w 753"/>
                <a:gd name="T13" fmla="*/ 117 h 542"/>
                <a:gd name="T14" fmla="*/ 438 w 753"/>
                <a:gd name="T15" fmla="*/ 95 h 542"/>
                <a:gd name="T16" fmla="*/ 450 w 753"/>
                <a:gd name="T17" fmla="*/ 73 h 542"/>
                <a:gd name="T18" fmla="*/ 489 w 753"/>
                <a:gd name="T19" fmla="*/ 46 h 542"/>
                <a:gd name="T20" fmla="*/ 537 w 753"/>
                <a:gd name="T21" fmla="*/ 19 h 542"/>
                <a:gd name="T22" fmla="*/ 557 w 753"/>
                <a:gd name="T23" fmla="*/ 44 h 542"/>
                <a:gd name="T24" fmla="*/ 606 w 753"/>
                <a:gd name="T25" fmla="*/ 9 h 542"/>
                <a:gd name="T26" fmla="*/ 656 w 753"/>
                <a:gd name="T27" fmla="*/ 9 h 542"/>
                <a:gd name="T28" fmla="*/ 681 w 753"/>
                <a:gd name="T29" fmla="*/ 47 h 542"/>
                <a:gd name="T30" fmla="*/ 651 w 753"/>
                <a:gd name="T31" fmla="*/ 119 h 542"/>
                <a:gd name="T32" fmla="*/ 651 w 753"/>
                <a:gd name="T33" fmla="*/ 151 h 542"/>
                <a:gd name="T34" fmla="*/ 700 w 753"/>
                <a:gd name="T35" fmla="*/ 176 h 542"/>
                <a:gd name="T36" fmla="*/ 736 w 753"/>
                <a:gd name="T37" fmla="*/ 164 h 542"/>
                <a:gd name="T38" fmla="*/ 736 w 753"/>
                <a:gd name="T39" fmla="*/ 231 h 542"/>
                <a:gd name="T40" fmla="*/ 694 w 753"/>
                <a:gd name="T41" fmla="*/ 308 h 542"/>
                <a:gd name="T42" fmla="*/ 640 w 753"/>
                <a:gd name="T43" fmla="*/ 413 h 542"/>
                <a:gd name="T44" fmla="*/ 603 w 753"/>
                <a:gd name="T45" fmla="*/ 465 h 542"/>
                <a:gd name="T46" fmla="*/ 574 w 753"/>
                <a:gd name="T47" fmla="*/ 493 h 542"/>
                <a:gd name="T48" fmla="*/ 485 w 753"/>
                <a:gd name="T49" fmla="*/ 541 h 542"/>
                <a:gd name="T50" fmla="*/ 417 w 753"/>
                <a:gd name="T51" fmla="*/ 503 h 542"/>
                <a:gd name="T52" fmla="*/ 347 w 753"/>
                <a:gd name="T53" fmla="*/ 541 h 542"/>
                <a:gd name="T54" fmla="*/ 232 w 753"/>
                <a:gd name="T55" fmla="*/ 499 h 542"/>
                <a:gd name="T56" fmla="*/ 237 w 753"/>
                <a:gd name="T57" fmla="*/ 418 h 542"/>
                <a:gd name="T58" fmla="*/ 185 w 753"/>
                <a:gd name="T59" fmla="*/ 404 h 542"/>
                <a:gd name="T60" fmla="*/ 147 w 753"/>
                <a:gd name="T61" fmla="*/ 404 h 542"/>
                <a:gd name="T62" fmla="*/ 127 w 753"/>
                <a:gd name="T63" fmla="*/ 346 h 542"/>
                <a:gd name="T64" fmla="*/ 161 w 753"/>
                <a:gd name="T65" fmla="*/ 337 h 542"/>
                <a:gd name="T66" fmla="*/ 159 w 753"/>
                <a:gd name="T67" fmla="*/ 289 h 542"/>
                <a:gd name="T68" fmla="*/ 62 w 753"/>
                <a:gd name="T69" fmla="*/ 249 h 542"/>
                <a:gd name="T70" fmla="*/ 14 w 753"/>
                <a:gd name="T71" fmla="*/ 249 h 542"/>
                <a:gd name="T72" fmla="*/ 0 w 753"/>
                <a:gd name="T73" fmla="*/ 207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3" h="542">
                  <a:moveTo>
                    <a:pt x="0" y="207"/>
                  </a:moveTo>
                  <a:lnTo>
                    <a:pt x="34" y="211"/>
                  </a:lnTo>
                  <a:lnTo>
                    <a:pt x="67" y="178"/>
                  </a:lnTo>
                  <a:lnTo>
                    <a:pt x="80" y="187"/>
                  </a:lnTo>
                  <a:lnTo>
                    <a:pt x="147" y="215"/>
                  </a:lnTo>
                  <a:lnTo>
                    <a:pt x="159" y="207"/>
                  </a:lnTo>
                  <a:lnTo>
                    <a:pt x="161" y="187"/>
                  </a:lnTo>
                  <a:lnTo>
                    <a:pt x="175" y="173"/>
                  </a:lnTo>
                  <a:lnTo>
                    <a:pt x="269" y="112"/>
                  </a:lnTo>
                  <a:lnTo>
                    <a:pt x="284" y="133"/>
                  </a:lnTo>
                  <a:lnTo>
                    <a:pt x="343" y="148"/>
                  </a:lnTo>
                  <a:lnTo>
                    <a:pt x="373" y="107"/>
                  </a:lnTo>
                  <a:lnTo>
                    <a:pt x="387" y="117"/>
                  </a:lnTo>
                  <a:lnTo>
                    <a:pt x="410" y="117"/>
                  </a:lnTo>
                  <a:lnTo>
                    <a:pt x="410" y="105"/>
                  </a:lnTo>
                  <a:lnTo>
                    <a:pt x="438" y="95"/>
                  </a:lnTo>
                  <a:lnTo>
                    <a:pt x="438" y="86"/>
                  </a:lnTo>
                  <a:lnTo>
                    <a:pt x="450" y="73"/>
                  </a:lnTo>
                  <a:lnTo>
                    <a:pt x="458" y="75"/>
                  </a:lnTo>
                  <a:lnTo>
                    <a:pt x="489" y="46"/>
                  </a:lnTo>
                  <a:lnTo>
                    <a:pt x="513" y="52"/>
                  </a:lnTo>
                  <a:lnTo>
                    <a:pt x="537" y="19"/>
                  </a:lnTo>
                  <a:lnTo>
                    <a:pt x="550" y="46"/>
                  </a:lnTo>
                  <a:lnTo>
                    <a:pt x="557" y="44"/>
                  </a:lnTo>
                  <a:lnTo>
                    <a:pt x="596" y="7"/>
                  </a:lnTo>
                  <a:lnTo>
                    <a:pt x="606" y="9"/>
                  </a:lnTo>
                  <a:lnTo>
                    <a:pt x="624" y="0"/>
                  </a:lnTo>
                  <a:lnTo>
                    <a:pt x="656" y="9"/>
                  </a:lnTo>
                  <a:lnTo>
                    <a:pt x="656" y="44"/>
                  </a:lnTo>
                  <a:lnTo>
                    <a:pt x="681" y="47"/>
                  </a:lnTo>
                  <a:lnTo>
                    <a:pt x="672" y="82"/>
                  </a:lnTo>
                  <a:lnTo>
                    <a:pt x="651" y="119"/>
                  </a:lnTo>
                  <a:lnTo>
                    <a:pt x="640" y="151"/>
                  </a:lnTo>
                  <a:lnTo>
                    <a:pt x="651" y="151"/>
                  </a:lnTo>
                  <a:lnTo>
                    <a:pt x="678" y="127"/>
                  </a:lnTo>
                  <a:lnTo>
                    <a:pt x="700" y="176"/>
                  </a:lnTo>
                  <a:lnTo>
                    <a:pt x="717" y="164"/>
                  </a:lnTo>
                  <a:lnTo>
                    <a:pt x="736" y="164"/>
                  </a:lnTo>
                  <a:lnTo>
                    <a:pt x="752" y="213"/>
                  </a:lnTo>
                  <a:lnTo>
                    <a:pt x="736" y="231"/>
                  </a:lnTo>
                  <a:lnTo>
                    <a:pt x="738" y="254"/>
                  </a:lnTo>
                  <a:lnTo>
                    <a:pt x="694" y="308"/>
                  </a:lnTo>
                  <a:lnTo>
                    <a:pt x="696" y="369"/>
                  </a:lnTo>
                  <a:lnTo>
                    <a:pt x="640" y="413"/>
                  </a:lnTo>
                  <a:lnTo>
                    <a:pt x="635" y="449"/>
                  </a:lnTo>
                  <a:lnTo>
                    <a:pt x="603" y="465"/>
                  </a:lnTo>
                  <a:lnTo>
                    <a:pt x="606" y="484"/>
                  </a:lnTo>
                  <a:lnTo>
                    <a:pt x="574" y="493"/>
                  </a:lnTo>
                  <a:lnTo>
                    <a:pt x="550" y="533"/>
                  </a:lnTo>
                  <a:lnTo>
                    <a:pt x="485" y="541"/>
                  </a:lnTo>
                  <a:lnTo>
                    <a:pt x="450" y="517"/>
                  </a:lnTo>
                  <a:lnTo>
                    <a:pt x="417" y="503"/>
                  </a:lnTo>
                  <a:lnTo>
                    <a:pt x="382" y="538"/>
                  </a:lnTo>
                  <a:lnTo>
                    <a:pt x="347" y="541"/>
                  </a:lnTo>
                  <a:lnTo>
                    <a:pt x="311" y="541"/>
                  </a:lnTo>
                  <a:lnTo>
                    <a:pt x="232" y="499"/>
                  </a:lnTo>
                  <a:lnTo>
                    <a:pt x="220" y="460"/>
                  </a:lnTo>
                  <a:lnTo>
                    <a:pt x="237" y="418"/>
                  </a:lnTo>
                  <a:lnTo>
                    <a:pt x="215" y="404"/>
                  </a:lnTo>
                  <a:lnTo>
                    <a:pt x="185" y="404"/>
                  </a:lnTo>
                  <a:lnTo>
                    <a:pt x="179" y="394"/>
                  </a:lnTo>
                  <a:lnTo>
                    <a:pt x="147" y="404"/>
                  </a:lnTo>
                  <a:lnTo>
                    <a:pt x="115" y="381"/>
                  </a:lnTo>
                  <a:lnTo>
                    <a:pt x="127" y="346"/>
                  </a:lnTo>
                  <a:lnTo>
                    <a:pt x="152" y="345"/>
                  </a:lnTo>
                  <a:lnTo>
                    <a:pt x="161" y="337"/>
                  </a:lnTo>
                  <a:lnTo>
                    <a:pt x="171" y="305"/>
                  </a:lnTo>
                  <a:lnTo>
                    <a:pt x="159" y="289"/>
                  </a:lnTo>
                  <a:lnTo>
                    <a:pt x="75" y="272"/>
                  </a:lnTo>
                  <a:lnTo>
                    <a:pt x="62" y="249"/>
                  </a:lnTo>
                  <a:lnTo>
                    <a:pt x="39" y="249"/>
                  </a:lnTo>
                  <a:lnTo>
                    <a:pt x="14" y="249"/>
                  </a:lnTo>
                  <a:lnTo>
                    <a:pt x="0" y="223"/>
                  </a:lnTo>
                  <a:lnTo>
                    <a:pt x="0" y="207"/>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3" name="Freeform 25"/>
            <p:cNvSpPr/>
            <p:nvPr/>
          </p:nvSpPr>
          <p:spPr bwMode="auto">
            <a:xfrm>
              <a:off x="9566275" y="4210844"/>
              <a:ext cx="569912" cy="622300"/>
            </a:xfrm>
            <a:custGeom>
              <a:avLst/>
              <a:gdLst>
                <a:gd name="T0" fmla="*/ 446 w 521"/>
                <a:gd name="T1" fmla="*/ 70 h 582"/>
                <a:gd name="T2" fmla="*/ 435 w 521"/>
                <a:gd name="T3" fmla="*/ 21 h 582"/>
                <a:gd name="T4" fmla="*/ 399 w 521"/>
                <a:gd name="T5" fmla="*/ 28 h 582"/>
                <a:gd name="T6" fmla="*/ 371 w 521"/>
                <a:gd name="T7" fmla="*/ 46 h 582"/>
                <a:gd name="T8" fmla="*/ 343 w 521"/>
                <a:gd name="T9" fmla="*/ 26 h 582"/>
                <a:gd name="T10" fmla="*/ 295 w 521"/>
                <a:gd name="T11" fmla="*/ 33 h 582"/>
                <a:gd name="T12" fmla="*/ 141 w 521"/>
                <a:gd name="T13" fmla="*/ 0 h 582"/>
                <a:gd name="T14" fmla="*/ 151 w 521"/>
                <a:gd name="T15" fmla="*/ 39 h 582"/>
                <a:gd name="T16" fmla="*/ 82 w 521"/>
                <a:gd name="T17" fmla="*/ 39 h 582"/>
                <a:gd name="T18" fmla="*/ 25 w 521"/>
                <a:gd name="T19" fmla="*/ 110 h 582"/>
                <a:gd name="T20" fmla="*/ 49 w 521"/>
                <a:gd name="T21" fmla="*/ 277 h 582"/>
                <a:gd name="T22" fmla="*/ 4 w 521"/>
                <a:gd name="T23" fmla="*/ 338 h 582"/>
                <a:gd name="T24" fmla="*/ 63 w 521"/>
                <a:gd name="T25" fmla="*/ 345 h 582"/>
                <a:gd name="T26" fmla="*/ 76 w 521"/>
                <a:gd name="T27" fmla="*/ 451 h 582"/>
                <a:gd name="T28" fmla="*/ 124 w 521"/>
                <a:gd name="T29" fmla="*/ 423 h 582"/>
                <a:gd name="T30" fmla="*/ 144 w 521"/>
                <a:gd name="T31" fmla="*/ 447 h 582"/>
                <a:gd name="T32" fmla="*/ 194 w 521"/>
                <a:gd name="T33" fmla="*/ 414 h 582"/>
                <a:gd name="T34" fmla="*/ 242 w 521"/>
                <a:gd name="T35" fmla="*/ 414 h 582"/>
                <a:gd name="T36" fmla="*/ 267 w 521"/>
                <a:gd name="T37" fmla="*/ 452 h 582"/>
                <a:gd name="T38" fmla="*/ 237 w 521"/>
                <a:gd name="T39" fmla="*/ 524 h 582"/>
                <a:gd name="T40" fmla="*/ 237 w 521"/>
                <a:gd name="T41" fmla="*/ 555 h 582"/>
                <a:gd name="T42" fmla="*/ 288 w 521"/>
                <a:gd name="T43" fmla="*/ 581 h 582"/>
                <a:gd name="T44" fmla="*/ 323 w 521"/>
                <a:gd name="T45" fmla="*/ 568 h 582"/>
                <a:gd name="T46" fmla="*/ 343 w 521"/>
                <a:gd name="T47" fmla="*/ 524 h 582"/>
                <a:gd name="T48" fmla="*/ 378 w 521"/>
                <a:gd name="T49" fmla="*/ 517 h 582"/>
                <a:gd name="T50" fmla="*/ 426 w 521"/>
                <a:gd name="T51" fmla="*/ 522 h 582"/>
                <a:gd name="T52" fmla="*/ 419 w 521"/>
                <a:gd name="T53" fmla="*/ 493 h 582"/>
                <a:gd name="T54" fmla="*/ 492 w 521"/>
                <a:gd name="T55" fmla="*/ 482 h 582"/>
                <a:gd name="T56" fmla="*/ 509 w 521"/>
                <a:gd name="T57" fmla="*/ 447 h 582"/>
                <a:gd name="T58" fmla="*/ 517 w 521"/>
                <a:gd name="T59" fmla="*/ 350 h 582"/>
                <a:gd name="T60" fmla="*/ 485 w 521"/>
                <a:gd name="T61" fmla="*/ 303 h 582"/>
                <a:gd name="T62" fmla="*/ 476 w 521"/>
                <a:gd name="T63" fmla="*/ 264 h 582"/>
                <a:gd name="T64" fmla="*/ 458 w 521"/>
                <a:gd name="T65" fmla="*/ 260 h 582"/>
                <a:gd name="T66" fmla="*/ 485 w 521"/>
                <a:gd name="T67" fmla="*/ 190 h 582"/>
                <a:gd name="T68" fmla="*/ 497 w 521"/>
                <a:gd name="T69" fmla="*/ 13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1" h="582">
                  <a:moveTo>
                    <a:pt x="468" y="75"/>
                  </a:moveTo>
                  <a:lnTo>
                    <a:pt x="446" y="70"/>
                  </a:lnTo>
                  <a:lnTo>
                    <a:pt x="435" y="55"/>
                  </a:lnTo>
                  <a:lnTo>
                    <a:pt x="435" y="21"/>
                  </a:lnTo>
                  <a:lnTo>
                    <a:pt x="423" y="4"/>
                  </a:lnTo>
                  <a:lnTo>
                    <a:pt x="399" y="28"/>
                  </a:lnTo>
                  <a:lnTo>
                    <a:pt x="387" y="46"/>
                  </a:lnTo>
                  <a:lnTo>
                    <a:pt x="371" y="46"/>
                  </a:lnTo>
                  <a:lnTo>
                    <a:pt x="366" y="19"/>
                  </a:lnTo>
                  <a:lnTo>
                    <a:pt x="343" y="26"/>
                  </a:lnTo>
                  <a:lnTo>
                    <a:pt x="313" y="46"/>
                  </a:lnTo>
                  <a:lnTo>
                    <a:pt x="295" y="33"/>
                  </a:lnTo>
                  <a:lnTo>
                    <a:pt x="254" y="7"/>
                  </a:lnTo>
                  <a:lnTo>
                    <a:pt x="141" y="0"/>
                  </a:lnTo>
                  <a:lnTo>
                    <a:pt x="129" y="12"/>
                  </a:lnTo>
                  <a:lnTo>
                    <a:pt x="151" y="39"/>
                  </a:lnTo>
                  <a:lnTo>
                    <a:pt x="124" y="55"/>
                  </a:lnTo>
                  <a:lnTo>
                    <a:pt x="82" y="39"/>
                  </a:lnTo>
                  <a:lnTo>
                    <a:pt x="39" y="75"/>
                  </a:lnTo>
                  <a:lnTo>
                    <a:pt x="25" y="110"/>
                  </a:lnTo>
                  <a:lnTo>
                    <a:pt x="27" y="190"/>
                  </a:lnTo>
                  <a:lnTo>
                    <a:pt x="49" y="277"/>
                  </a:lnTo>
                  <a:lnTo>
                    <a:pt x="0" y="331"/>
                  </a:lnTo>
                  <a:lnTo>
                    <a:pt x="4" y="338"/>
                  </a:lnTo>
                  <a:lnTo>
                    <a:pt x="49" y="326"/>
                  </a:lnTo>
                  <a:lnTo>
                    <a:pt x="63" y="345"/>
                  </a:lnTo>
                  <a:lnTo>
                    <a:pt x="50" y="406"/>
                  </a:lnTo>
                  <a:lnTo>
                    <a:pt x="76" y="451"/>
                  </a:lnTo>
                  <a:lnTo>
                    <a:pt x="100" y="457"/>
                  </a:lnTo>
                  <a:lnTo>
                    <a:pt x="124" y="423"/>
                  </a:lnTo>
                  <a:lnTo>
                    <a:pt x="136" y="451"/>
                  </a:lnTo>
                  <a:lnTo>
                    <a:pt x="144" y="447"/>
                  </a:lnTo>
                  <a:lnTo>
                    <a:pt x="183" y="411"/>
                  </a:lnTo>
                  <a:lnTo>
                    <a:pt x="194" y="414"/>
                  </a:lnTo>
                  <a:lnTo>
                    <a:pt x="212" y="404"/>
                  </a:lnTo>
                  <a:lnTo>
                    <a:pt x="242" y="414"/>
                  </a:lnTo>
                  <a:lnTo>
                    <a:pt x="242" y="447"/>
                  </a:lnTo>
                  <a:lnTo>
                    <a:pt x="267" y="452"/>
                  </a:lnTo>
                  <a:lnTo>
                    <a:pt x="259" y="487"/>
                  </a:lnTo>
                  <a:lnTo>
                    <a:pt x="237" y="524"/>
                  </a:lnTo>
                  <a:lnTo>
                    <a:pt x="226" y="555"/>
                  </a:lnTo>
                  <a:lnTo>
                    <a:pt x="237" y="555"/>
                  </a:lnTo>
                  <a:lnTo>
                    <a:pt x="265" y="531"/>
                  </a:lnTo>
                  <a:lnTo>
                    <a:pt x="288" y="581"/>
                  </a:lnTo>
                  <a:lnTo>
                    <a:pt x="303" y="568"/>
                  </a:lnTo>
                  <a:lnTo>
                    <a:pt x="323" y="568"/>
                  </a:lnTo>
                  <a:lnTo>
                    <a:pt x="343" y="553"/>
                  </a:lnTo>
                  <a:lnTo>
                    <a:pt x="343" y="524"/>
                  </a:lnTo>
                  <a:lnTo>
                    <a:pt x="353" y="514"/>
                  </a:lnTo>
                  <a:lnTo>
                    <a:pt x="378" y="517"/>
                  </a:lnTo>
                  <a:lnTo>
                    <a:pt x="419" y="536"/>
                  </a:lnTo>
                  <a:lnTo>
                    <a:pt x="426" y="522"/>
                  </a:lnTo>
                  <a:lnTo>
                    <a:pt x="416" y="505"/>
                  </a:lnTo>
                  <a:lnTo>
                    <a:pt x="419" y="493"/>
                  </a:lnTo>
                  <a:lnTo>
                    <a:pt x="446" y="470"/>
                  </a:lnTo>
                  <a:lnTo>
                    <a:pt x="492" y="482"/>
                  </a:lnTo>
                  <a:lnTo>
                    <a:pt x="520" y="465"/>
                  </a:lnTo>
                  <a:lnTo>
                    <a:pt x="509" y="447"/>
                  </a:lnTo>
                  <a:lnTo>
                    <a:pt x="520" y="409"/>
                  </a:lnTo>
                  <a:lnTo>
                    <a:pt x="517" y="350"/>
                  </a:lnTo>
                  <a:lnTo>
                    <a:pt x="499" y="343"/>
                  </a:lnTo>
                  <a:lnTo>
                    <a:pt x="485" y="303"/>
                  </a:lnTo>
                  <a:lnTo>
                    <a:pt x="485" y="268"/>
                  </a:lnTo>
                  <a:lnTo>
                    <a:pt x="476" y="264"/>
                  </a:lnTo>
                  <a:lnTo>
                    <a:pt x="465" y="268"/>
                  </a:lnTo>
                  <a:lnTo>
                    <a:pt x="458" y="260"/>
                  </a:lnTo>
                  <a:lnTo>
                    <a:pt x="463" y="208"/>
                  </a:lnTo>
                  <a:lnTo>
                    <a:pt x="485" y="190"/>
                  </a:lnTo>
                  <a:lnTo>
                    <a:pt x="499" y="160"/>
                  </a:lnTo>
                  <a:lnTo>
                    <a:pt x="497" y="133"/>
                  </a:lnTo>
                  <a:lnTo>
                    <a:pt x="468" y="7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4" name="Freeform 26"/>
            <p:cNvSpPr/>
            <p:nvPr/>
          </p:nvSpPr>
          <p:spPr bwMode="auto">
            <a:xfrm>
              <a:off x="9499600" y="3842544"/>
              <a:ext cx="801687" cy="490538"/>
            </a:xfrm>
            <a:custGeom>
              <a:avLst/>
              <a:gdLst>
                <a:gd name="T0" fmla="*/ 99 w 733"/>
                <a:gd name="T1" fmla="*/ 420 h 456"/>
                <a:gd name="T2" fmla="*/ 184 w 733"/>
                <a:gd name="T3" fmla="*/ 400 h 456"/>
                <a:gd name="T4" fmla="*/ 189 w 733"/>
                <a:gd name="T5" fmla="*/ 356 h 456"/>
                <a:gd name="T6" fmla="*/ 315 w 733"/>
                <a:gd name="T7" fmla="*/ 351 h 456"/>
                <a:gd name="T8" fmla="*/ 375 w 733"/>
                <a:gd name="T9" fmla="*/ 391 h 456"/>
                <a:gd name="T10" fmla="*/ 427 w 733"/>
                <a:gd name="T11" fmla="*/ 363 h 456"/>
                <a:gd name="T12" fmla="*/ 448 w 733"/>
                <a:gd name="T13" fmla="*/ 391 h 456"/>
                <a:gd name="T14" fmla="*/ 486 w 733"/>
                <a:gd name="T15" fmla="*/ 349 h 456"/>
                <a:gd name="T16" fmla="*/ 498 w 733"/>
                <a:gd name="T17" fmla="*/ 400 h 456"/>
                <a:gd name="T18" fmla="*/ 530 w 733"/>
                <a:gd name="T19" fmla="*/ 420 h 456"/>
                <a:gd name="T20" fmla="*/ 591 w 733"/>
                <a:gd name="T21" fmla="*/ 384 h 456"/>
                <a:gd name="T22" fmla="*/ 692 w 733"/>
                <a:gd name="T23" fmla="*/ 322 h 456"/>
                <a:gd name="T24" fmla="*/ 684 w 733"/>
                <a:gd name="T25" fmla="*/ 222 h 456"/>
                <a:gd name="T26" fmla="*/ 693 w 733"/>
                <a:gd name="T27" fmla="*/ 187 h 456"/>
                <a:gd name="T28" fmla="*/ 628 w 733"/>
                <a:gd name="T29" fmla="*/ 153 h 456"/>
                <a:gd name="T30" fmla="*/ 582 w 733"/>
                <a:gd name="T31" fmla="*/ 153 h 456"/>
                <a:gd name="T32" fmla="*/ 513 w 733"/>
                <a:gd name="T33" fmla="*/ 128 h 456"/>
                <a:gd name="T34" fmla="*/ 476 w 733"/>
                <a:gd name="T35" fmla="*/ 91 h 456"/>
                <a:gd name="T36" fmla="*/ 439 w 733"/>
                <a:gd name="T37" fmla="*/ 85 h 456"/>
                <a:gd name="T38" fmla="*/ 358 w 733"/>
                <a:gd name="T39" fmla="*/ 85 h 456"/>
                <a:gd name="T40" fmla="*/ 210 w 733"/>
                <a:gd name="T41" fmla="*/ 0 h 456"/>
                <a:gd name="T42" fmla="*/ 180 w 733"/>
                <a:gd name="T43" fmla="*/ 10 h 456"/>
                <a:gd name="T44" fmla="*/ 87 w 733"/>
                <a:gd name="T45" fmla="*/ 10 h 456"/>
                <a:gd name="T46" fmla="*/ 99 w 733"/>
                <a:gd name="T47" fmla="*/ 42 h 456"/>
                <a:gd name="T48" fmla="*/ 142 w 733"/>
                <a:gd name="T49" fmla="*/ 52 h 456"/>
                <a:gd name="T50" fmla="*/ 94 w 733"/>
                <a:gd name="T51" fmla="*/ 85 h 456"/>
                <a:gd name="T52" fmla="*/ 94 w 733"/>
                <a:gd name="T53" fmla="*/ 123 h 456"/>
                <a:gd name="T54" fmla="*/ 122 w 733"/>
                <a:gd name="T55" fmla="*/ 164 h 456"/>
                <a:gd name="T56" fmla="*/ 154 w 733"/>
                <a:gd name="T57" fmla="*/ 249 h 456"/>
                <a:gd name="T58" fmla="*/ 133 w 733"/>
                <a:gd name="T59" fmla="*/ 264 h 456"/>
                <a:gd name="T60" fmla="*/ 19 w 733"/>
                <a:gd name="T61" fmla="*/ 308 h 456"/>
                <a:gd name="T62" fmla="*/ 14 w 733"/>
                <a:gd name="T63" fmla="*/ 346 h 456"/>
                <a:gd name="T64" fmla="*/ 36 w 733"/>
                <a:gd name="T65" fmla="*/ 393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33" h="456">
                  <a:moveTo>
                    <a:pt x="85" y="455"/>
                  </a:moveTo>
                  <a:lnTo>
                    <a:pt x="99" y="420"/>
                  </a:lnTo>
                  <a:lnTo>
                    <a:pt x="144" y="384"/>
                  </a:lnTo>
                  <a:lnTo>
                    <a:pt x="184" y="400"/>
                  </a:lnTo>
                  <a:lnTo>
                    <a:pt x="212" y="384"/>
                  </a:lnTo>
                  <a:lnTo>
                    <a:pt x="189" y="356"/>
                  </a:lnTo>
                  <a:lnTo>
                    <a:pt x="202" y="344"/>
                  </a:lnTo>
                  <a:lnTo>
                    <a:pt x="315" y="351"/>
                  </a:lnTo>
                  <a:lnTo>
                    <a:pt x="356" y="378"/>
                  </a:lnTo>
                  <a:lnTo>
                    <a:pt x="375" y="391"/>
                  </a:lnTo>
                  <a:lnTo>
                    <a:pt x="405" y="370"/>
                  </a:lnTo>
                  <a:lnTo>
                    <a:pt x="427" y="363"/>
                  </a:lnTo>
                  <a:lnTo>
                    <a:pt x="432" y="391"/>
                  </a:lnTo>
                  <a:lnTo>
                    <a:pt x="448" y="391"/>
                  </a:lnTo>
                  <a:lnTo>
                    <a:pt x="462" y="373"/>
                  </a:lnTo>
                  <a:lnTo>
                    <a:pt x="486" y="349"/>
                  </a:lnTo>
                  <a:lnTo>
                    <a:pt x="498" y="366"/>
                  </a:lnTo>
                  <a:lnTo>
                    <a:pt x="498" y="400"/>
                  </a:lnTo>
                  <a:lnTo>
                    <a:pt x="508" y="416"/>
                  </a:lnTo>
                  <a:lnTo>
                    <a:pt x="530" y="420"/>
                  </a:lnTo>
                  <a:lnTo>
                    <a:pt x="554" y="396"/>
                  </a:lnTo>
                  <a:lnTo>
                    <a:pt x="591" y="384"/>
                  </a:lnTo>
                  <a:lnTo>
                    <a:pt x="661" y="320"/>
                  </a:lnTo>
                  <a:lnTo>
                    <a:pt x="692" y="322"/>
                  </a:lnTo>
                  <a:lnTo>
                    <a:pt x="732" y="310"/>
                  </a:lnTo>
                  <a:lnTo>
                    <a:pt x="684" y="222"/>
                  </a:lnTo>
                  <a:lnTo>
                    <a:pt x="699" y="195"/>
                  </a:lnTo>
                  <a:lnTo>
                    <a:pt x="693" y="187"/>
                  </a:lnTo>
                  <a:lnTo>
                    <a:pt x="670" y="178"/>
                  </a:lnTo>
                  <a:lnTo>
                    <a:pt x="628" y="153"/>
                  </a:lnTo>
                  <a:lnTo>
                    <a:pt x="608" y="141"/>
                  </a:lnTo>
                  <a:lnTo>
                    <a:pt x="582" y="153"/>
                  </a:lnTo>
                  <a:lnTo>
                    <a:pt x="552" y="128"/>
                  </a:lnTo>
                  <a:lnTo>
                    <a:pt x="513" y="128"/>
                  </a:lnTo>
                  <a:lnTo>
                    <a:pt x="483" y="114"/>
                  </a:lnTo>
                  <a:lnTo>
                    <a:pt x="476" y="91"/>
                  </a:lnTo>
                  <a:lnTo>
                    <a:pt x="462" y="73"/>
                  </a:lnTo>
                  <a:lnTo>
                    <a:pt x="439" y="85"/>
                  </a:lnTo>
                  <a:lnTo>
                    <a:pt x="420" y="78"/>
                  </a:lnTo>
                  <a:lnTo>
                    <a:pt x="358" y="85"/>
                  </a:lnTo>
                  <a:lnTo>
                    <a:pt x="292" y="70"/>
                  </a:lnTo>
                  <a:lnTo>
                    <a:pt x="210" y="0"/>
                  </a:lnTo>
                  <a:lnTo>
                    <a:pt x="188" y="16"/>
                  </a:lnTo>
                  <a:lnTo>
                    <a:pt x="180" y="10"/>
                  </a:lnTo>
                  <a:lnTo>
                    <a:pt x="162" y="10"/>
                  </a:lnTo>
                  <a:lnTo>
                    <a:pt x="87" y="10"/>
                  </a:lnTo>
                  <a:lnTo>
                    <a:pt x="78" y="20"/>
                  </a:lnTo>
                  <a:lnTo>
                    <a:pt x="99" y="42"/>
                  </a:lnTo>
                  <a:lnTo>
                    <a:pt x="122" y="46"/>
                  </a:lnTo>
                  <a:lnTo>
                    <a:pt x="142" y="52"/>
                  </a:lnTo>
                  <a:lnTo>
                    <a:pt x="133" y="68"/>
                  </a:lnTo>
                  <a:lnTo>
                    <a:pt x="94" y="85"/>
                  </a:lnTo>
                  <a:lnTo>
                    <a:pt x="87" y="114"/>
                  </a:lnTo>
                  <a:lnTo>
                    <a:pt x="94" y="123"/>
                  </a:lnTo>
                  <a:lnTo>
                    <a:pt x="99" y="160"/>
                  </a:lnTo>
                  <a:lnTo>
                    <a:pt x="122" y="164"/>
                  </a:lnTo>
                  <a:lnTo>
                    <a:pt x="144" y="192"/>
                  </a:lnTo>
                  <a:lnTo>
                    <a:pt x="154" y="249"/>
                  </a:lnTo>
                  <a:lnTo>
                    <a:pt x="147" y="267"/>
                  </a:lnTo>
                  <a:lnTo>
                    <a:pt x="133" y="264"/>
                  </a:lnTo>
                  <a:lnTo>
                    <a:pt x="90" y="295"/>
                  </a:lnTo>
                  <a:lnTo>
                    <a:pt x="19" y="308"/>
                  </a:lnTo>
                  <a:lnTo>
                    <a:pt x="0" y="327"/>
                  </a:lnTo>
                  <a:lnTo>
                    <a:pt x="14" y="346"/>
                  </a:lnTo>
                  <a:lnTo>
                    <a:pt x="16" y="388"/>
                  </a:lnTo>
                  <a:lnTo>
                    <a:pt x="36" y="393"/>
                  </a:lnTo>
                  <a:lnTo>
                    <a:pt x="85" y="45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5" name="Freeform 27"/>
            <p:cNvSpPr/>
            <p:nvPr/>
          </p:nvSpPr>
          <p:spPr bwMode="auto">
            <a:xfrm>
              <a:off x="9607550" y="5393532"/>
              <a:ext cx="258762" cy="231775"/>
            </a:xfrm>
            <a:custGeom>
              <a:avLst/>
              <a:gdLst>
                <a:gd name="T0" fmla="*/ 237 w 238"/>
                <a:gd name="T1" fmla="*/ 36 h 215"/>
                <a:gd name="T2" fmla="*/ 192 w 238"/>
                <a:gd name="T3" fmla="*/ 110 h 215"/>
                <a:gd name="T4" fmla="*/ 192 w 238"/>
                <a:gd name="T5" fmla="*/ 144 h 215"/>
                <a:gd name="T6" fmla="*/ 105 w 238"/>
                <a:gd name="T7" fmla="*/ 214 h 215"/>
                <a:gd name="T8" fmla="*/ 18 w 238"/>
                <a:gd name="T9" fmla="*/ 182 h 215"/>
                <a:gd name="T10" fmla="*/ 0 w 238"/>
                <a:gd name="T11" fmla="*/ 120 h 215"/>
                <a:gd name="T12" fmla="*/ 4 w 238"/>
                <a:gd name="T13" fmla="*/ 90 h 215"/>
                <a:gd name="T14" fmla="*/ 54 w 238"/>
                <a:gd name="T15" fmla="*/ 43 h 215"/>
                <a:gd name="T16" fmla="*/ 69 w 238"/>
                <a:gd name="T17" fmla="*/ 28 h 215"/>
                <a:gd name="T18" fmla="*/ 150 w 238"/>
                <a:gd name="T19" fmla="*/ 16 h 215"/>
                <a:gd name="T20" fmla="*/ 186 w 238"/>
                <a:gd name="T21" fmla="*/ 12 h 215"/>
                <a:gd name="T22" fmla="*/ 198 w 238"/>
                <a:gd name="T23" fmla="*/ 0 h 215"/>
                <a:gd name="T24" fmla="*/ 224 w 238"/>
                <a:gd name="T25" fmla="*/ 4 h 215"/>
                <a:gd name="T26" fmla="*/ 237 w 238"/>
                <a:gd name="T27" fmla="*/ 36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8" h="215">
                  <a:moveTo>
                    <a:pt x="237" y="36"/>
                  </a:moveTo>
                  <a:lnTo>
                    <a:pt x="192" y="110"/>
                  </a:lnTo>
                  <a:lnTo>
                    <a:pt x="192" y="144"/>
                  </a:lnTo>
                  <a:lnTo>
                    <a:pt x="105" y="214"/>
                  </a:lnTo>
                  <a:lnTo>
                    <a:pt x="18" y="182"/>
                  </a:lnTo>
                  <a:lnTo>
                    <a:pt x="0" y="120"/>
                  </a:lnTo>
                  <a:lnTo>
                    <a:pt x="4" y="90"/>
                  </a:lnTo>
                  <a:lnTo>
                    <a:pt x="54" y="43"/>
                  </a:lnTo>
                  <a:lnTo>
                    <a:pt x="69" y="28"/>
                  </a:lnTo>
                  <a:lnTo>
                    <a:pt x="150" y="16"/>
                  </a:lnTo>
                  <a:lnTo>
                    <a:pt x="186" y="12"/>
                  </a:lnTo>
                  <a:lnTo>
                    <a:pt x="198" y="0"/>
                  </a:lnTo>
                  <a:lnTo>
                    <a:pt x="224" y="4"/>
                  </a:lnTo>
                  <a:lnTo>
                    <a:pt x="237" y="36"/>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6" name="Oval 28"/>
            <p:cNvSpPr>
              <a:spLocks noChangeArrowheads="1"/>
            </p:cNvSpPr>
            <p:nvPr/>
          </p:nvSpPr>
          <p:spPr bwMode="auto">
            <a:xfrm>
              <a:off x="10526712" y="3910807"/>
              <a:ext cx="66675" cy="65087"/>
            </a:xfrm>
            <a:prstGeom prst="ellipse">
              <a:avLst/>
            </a:prstGeom>
            <a:grp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2121" tIns="26060" rIns="52121" bIns="26060"/>
            <a:lstStyle/>
            <a:p>
              <a:endParaRPr lang="zh-CN" altLang="zh-CN"/>
            </a:p>
          </p:txBody>
        </p:sp>
        <p:sp>
          <p:nvSpPr>
            <p:cNvPr id="217" name="Freeform 29"/>
            <p:cNvSpPr/>
            <p:nvPr/>
          </p:nvSpPr>
          <p:spPr bwMode="auto">
            <a:xfrm>
              <a:off x="8059737" y="2767807"/>
              <a:ext cx="1417638" cy="1185862"/>
            </a:xfrm>
            <a:custGeom>
              <a:avLst/>
              <a:gdLst>
                <a:gd name="T0" fmla="*/ 0 w 1299"/>
                <a:gd name="T1" fmla="*/ 207 h 1107"/>
                <a:gd name="T2" fmla="*/ 49 w 1299"/>
                <a:gd name="T3" fmla="*/ 157 h 1107"/>
                <a:gd name="T4" fmla="*/ 200 w 1299"/>
                <a:gd name="T5" fmla="*/ 71 h 1107"/>
                <a:gd name="T6" fmla="*/ 237 w 1299"/>
                <a:gd name="T7" fmla="*/ 19 h 1107"/>
                <a:gd name="T8" fmla="*/ 269 w 1299"/>
                <a:gd name="T9" fmla="*/ 2 h 1107"/>
                <a:gd name="T10" fmla="*/ 327 w 1299"/>
                <a:gd name="T11" fmla="*/ 39 h 1107"/>
                <a:gd name="T12" fmla="*/ 332 w 1299"/>
                <a:gd name="T13" fmla="*/ 149 h 1107"/>
                <a:gd name="T14" fmla="*/ 412 w 1299"/>
                <a:gd name="T15" fmla="*/ 244 h 1107"/>
                <a:gd name="T16" fmla="*/ 542 w 1299"/>
                <a:gd name="T17" fmla="*/ 212 h 1107"/>
                <a:gd name="T18" fmla="*/ 577 w 1299"/>
                <a:gd name="T19" fmla="*/ 239 h 1107"/>
                <a:gd name="T20" fmla="*/ 519 w 1299"/>
                <a:gd name="T21" fmla="*/ 299 h 1107"/>
                <a:gd name="T22" fmla="*/ 580 w 1299"/>
                <a:gd name="T23" fmla="*/ 362 h 1107"/>
                <a:gd name="T24" fmla="*/ 609 w 1299"/>
                <a:gd name="T25" fmla="*/ 371 h 1107"/>
                <a:gd name="T26" fmla="*/ 639 w 1299"/>
                <a:gd name="T27" fmla="*/ 417 h 1107"/>
                <a:gd name="T28" fmla="*/ 756 w 1299"/>
                <a:gd name="T29" fmla="*/ 419 h 1107"/>
                <a:gd name="T30" fmla="*/ 868 w 1299"/>
                <a:gd name="T31" fmla="*/ 374 h 1107"/>
                <a:gd name="T32" fmla="*/ 879 w 1299"/>
                <a:gd name="T33" fmla="*/ 446 h 1107"/>
                <a:gd name="T34" fmla="*/ 849 w 1299"/>
                <a:gd name="T35" fmla="*/ 485 h 1107"/>
                <a:gd name="T36" fmla="*/ 840 w 1299"/>
                <a:gd name="T37" fmla="*/ 543 h 1107"/>
                <a:gd name="T38" fmla="*/ 923 w 1299"/>
                <a:gd name="T39" fmla="*/ 576 h 1107"/>
                <a:gd name="T40" fmla="*/ 1005 w 1299"/>
                <a:gd name="T41" fmla="*/ 719 h 1107"/>
                <a:gd name="T42" fmla="*/ 1041 w 1299"/>
                <a:gd name="T43" fmla="*/ 777 h 1107"/>
                <a:gd name="T44" fmla="*/ 1083 w 1299"/>
                <a:gd name="T45" fmla="*/ 806 h 1107"/>
                <a:gd name="T46" fmla="*/ 1096 w 1299"/>
                <a:gd name="T47" fmla="*/ 772 h 1107"/>
                <a:gd name="T48" fmla="*/ 1138 w 1299"/>
                <a:gd name="T49" fmla="*/ 724 h 1107"/>
                <a:gd name="T50" fmla="*/ 1096 w 1299"/>
                <a:gd name="T51" fmla="*/ 689 h 1107"/>
                <a:gd name="T52" fmla="*/ 1120 w 1299"/>
                <a:gd name="T53" fmla="*/ 600 h 1107"/>
                <a:gd name="T54" fmla="*/ 1162 w 1299"/>
                <a:gd name="T55" fmla="*/ 609 h 1107"/>
                <a:gd name="T56" fmla="*/ 1247 w 1299"/>
                <a:gd name="T57" fmla="*/ 662 h 1107"/>
                <a:gd name="T58" fmla="*/ 1298 w 1299"/>
                <a:gd name="T59" fmla="*/ 714 h 1107"/>
                <a:gd name="T60" fmla="*/ 1288 w 1299"/>
                <a:gd name="T61" fmla="*/ 784 h 1107"/>
                <a:gd name="T62" fmla="*/ 1223 w 1299"/>
                <a:gd name="T63" fmla="*/ 806 h 1107"/>
                <a:gd name="T64" fmla="*/ 1214 w 1299"/>
                <a:gd name="T65" fmla="*/ 824 h 1107"/>
                <a:gd name="T66" fmla="*/ 1167 w 1299"/>
                <a:gd name="T67" fmla="*/ 843 h 1107"/>
                <a:gd name="T68" fmla="*/ 1113 w 1299"/>
                <a:gd name="T69" fmla="*/ 830 h 1107"/>
                <a:gd name="T70" fmla="*/ 1113 w 1299"/>
                <a:gd name="T71" fmla="*/ 855 h 1107"/>
                <a:gd name="T72" fmla="*/ 1091 w 1299"/>
                <a:gd name="T73" fmla="*/ 892 h 1107"/>
                <a:gd name="T74" fmla="*/ 1101 w 1299"/>
                <a:gd name="T75" fmla="*/ 962 h 1107"/>
                <a:gd name="T76" fmla="*/ 1106 w 1299"/>
                <a:gd name="T77" fmla="*/ 996 h 1107"/>
                <a:gd name="T78" fmla="*/ 1046 w 1299"/>
                <a:gd name="T79" fmla="*/ 1008 h 1107"/>
                <a:gd name="T80" fmla="*/ 1053 w 1299"/>
                <a:gd name="T81" fmla="*/ 1070 h 1107"/>
                <a:gd name="T82" fmla="*/ 1020 w 1299"/>
                <a:gd name="T83" fmla="*/ 1095 h 1107"/>
                <a:gd name="T84" fmla="*/ 948 w 1299"/>
                <a:gd name="T85" fmla="*/ 1101 h 1107"/>
                <a:gd name="T86" fmla="*/ 917 w 1299"/>
                <a:gd name="T87" fmla="*/ 1046 h 1107"/>
                <a:gd name="T88" fmla="*/ 881 w 1299"/>
                <a:gd name="T89" fmla="*/ 1046 h 1107"/>
                <a:gd name="T90" fmla="*/ 812 w 1299"/>
                <a:gd name="T91" fmla="*/ 987 h 1107"/>
                <a:gd name="T92" fmla="*/ 798 w 1299"/>
                <a:gd name="T93" fmla="*/ 934 h 1107"/>
                <a:gd name="T94" fmla="*/ 723 w 1299"/>
                <a:gd name="T95" fmla="*/ 962 h 1107"/>
                <a:gd name="T96" fmla="*/ 704 w 1299"/>
                <a:gd name="T97" fmla="*/ 992 h 1107"/>
                <a:gd name="T98" fmla="*/ 626 w 1299"/>
                <a:gd name="T99" fmla="*/ 948 h 1107"/>
                <a:gd name="T100" fmla="*/ 623 w 1299"/>
                <a:gd name="T101" fmla="*/ 904 h 1107"/>
                <a:gd name="T102" fmla="*/ 674 w 1299"/>
                <a:gd name="T103" fmla="*/ 934 h 1107"/>
                <a:gd name="T104" fmla="*/ 695 w 1299"/>
                <a:gd name="T105" fmla="*/ 873 h 1107"/>
                <a:gd name="T106" fmla="*/ 741 w 1299"/>
                <a:gd name="T107" fmla="*/ 830 h 1107"/>
                <a:gd name="T108" fmla="*/ 779 w 1299"/>
                <a:gd name="T109" fmla="*/ 770 h 1107"/>
                <a:gd name="T110" fmla="*/ 761 w 1299"/>
                <a:gd name="T111" fmla="*/ 675 h 1107"/>
                <a:gd name="T112" fmla="*/ 690 w 1299"/>
                <a:gd name="T113" fmla="*/ 543 h 1107"/>
                <a:gd name="T114" fmla="*/ 614 w 1299"/>
                <a:gd name="T115" fmla="*/ 514 h 1107"/>
                <a:gd name="T116" fmla="*/ 531 w 1299"/>
                <a:gd name="T117" fmla="*/ 419 h 1107"/>
                <a:gd name="T118" fmla="*/ 397 w 1299"/>
                <a:gd name="T119" fmla="*/ 382 h 1107"/>
                <a:gd name="T120" fmla="*/ 292 w 1299"/>
                <a:gd name="T121" fmla="*/ 394 h 1107"/>
                <a:gd name="T122" fmla="*/ 209 w 1299"/>
                <a:gd name="T123" fmla="*/ 427 h 1107"/>
                <a:gd name="T124" fmla="*/ 125 w 1299"/>
                <a:gd name="T125" fmla="*/ 376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99" h="1107">
                  <a:moveTo>
                    <a:pt x="11" y="350"/>
                  </a:moveTo>
                  <a:lnTo>
                    <a:pt x="0" y="207"/>
                  </a:lnTo>
                  <a:lnTo>
                    <a:pt x="7" y="177"/>
                  </a:lnTo>
                  <a:lnTo>
                    <a:pt x="49" y="157"/>
                  </a:lnTo>
                  <a:lnTo>
                    <a:pt x="107" y="109"/>
                  </a:lnTo>
                  <a:lnTo>
                    <a:pt x="200" y="71"/>
                  </a:lnTo>
                  <a:lnTo>
                    <a:pt x="237" y="55"/>
                  </a:lnTo>
                  <a:lnTo>
                    <a:pt x="237" y="19"/>
                  </a:lnTo>
                  <a:lnTo>
                    <a:pt x="254" y="0"/>
                  </a:lnTo>
                  <a:lnTo>
                    <a:pt x="269" y="2"/>
                  </a:lnTo>
                  <a:lnTo>
                    <a:pt x="329" y="11"/>
                  </a:lnTo>
                  <a:lnTo>
                    <a:pt x="327" y="39"/>
                  </a:lnTo>
                  <a:lnTo>
                    <a:pt x="339" y="82"/>
                  </a:lnTo>
                  <a:lnTo>
                    <a:pt x="332" y="149"/>
                  </a:lnTo>
                  <a:lnTo>
                    <a:pt x="383" y="226"/>
                  </a:lnTo>
                  <a:lnTo>
                    <a:pt x="412" y="244"/>
                  </a:lnTo>
                  <a:lnTo>
                    <a:pt x="454" y="212"/>
                  </a:lnTo>
                  <a:lnTo>
                    <a:pt x="542" y="212"/>
                  </a:lnTo>
                  <a:lnTo>
                    <a:pt x="563" y="219"/>
                  </a:lnTo>
                  <a:lnTo>
                    <a:pt x="577" y="239"/>
                  </a:lnTo>
                  <a:lnTo>
                    <a:pt x="567" y="261"/>
                  </a:lnTo>
                  <a:lnTo>
                    <a:pt x="519" y="299"/>
                  </a:lnTo>
                  <a:lnTo>
                    <a:pt x="524" y="320"/>
                  </a:lnTo>
                  <a:lnTo>
                    <a:pt x="580" y="362"/>
                  </a:lnTo>
                  <a:lnTo>
                    <a:pt x="602" y="362"/>
                  </a:lnTo>
                  <a:lnTo>
                    <a:pt x="609" y="371"/>
                  </a:lnTo>
                  <a:lnTo>
                    <a:pt x="604" y="389"/>
                  </a:lnTo>
                  <a:lnTo>
                    <a:pt x="639" y="417"/>
                  </a:lnTo>
                  <a:lnTo>
                    <a:pt x="722" y="429"/>
                  </a:lnTo>
                  <a:lnTo>
                    <a:pt x="756" y="419"/>
                  </a:lnTo>
                  <a:lnTo>
                    <a:pt x="807" y="369"/>
                  </a:lnTo>
                  <a:lnTo>
                    <a:pt x="868" y="374"/>
                  </a:lnTo>
                  <a:lnTo>
                    <a:pt x="893" y="412"/>
                  </a:lnTo>
                  <a:lnTo>
                    <a:pt x="879" y="446"/>
                  </a:lnTo>
                  <a:lnTo>
                    <a:pt x="881" y="465"/>
                  </a:lnTo>
                  <a:lnTo>
                    <a:pt x="849" y="485"/>
                  </a:lnTo>
                  <a:lnTo>
                    <a:pt x="836" y="502"/>
                  </a:lnTo>
                  <a:lnTo>
                    <a:pt x="840" y="543"/>
                  </a:lnTo>
                  <a:lnTo>
                    <a:pt x="898" y="585"/>
                  </a:lnTo>
                  <a:lnTo>
                    <a:pt x="923" y="576"/>
                  </a:lnTo>
                  <a:lnTo>
                    <a:pt x="988" y="660"/>
                  </a:lnTo>
                  <a:lnTo>
                    <a:pt x="1005" y="719"/>
                  </a:lnTo>
                  <a:lnTo>
                    <a:pt x="996" y="752"/>
                  </a:lnTo>
                  <a:lnTo>
                    <a:pt x="1041" y="777"/>
                  </a:lnTo>
                  <a:lnTo>
                    <a:pt x="1041" y="794"/>
                  </a:lnTo>
                  <a:lnTo>
                    <a:pt x="1083" y="806"/>
                  </a:lnTo>
                  <a:lnTo>
                    <a:pt x="1096" y="806"/>
                  </a:lnTo>
                  <a:lnTo>
                    <a:pt x="1096" y="772"/>
                  </a:lnTo>
                  <a:lnTo>
                    <a:pt x="1128" y="765"/>
                  </a:lnTo>
                  <a:lnTo>
                    <a:pt x="1138" y="724"/>
                  </a:lnTo>
                  <a:lnTo>
                    <a:pt x="1113" y="707"/>
                  </a:lnTo>
                  <a:lnTo>
                    <a:pt x="1096" y="689"/>
                  </a:lnTo>
                  <a:lnTo>
                    <a:pt x="1103" y="612"/>
                  </a:lnTo>
                  <a:lnTo>
                    <a:pt x="1120" y="600"/>
                  </a:lnTo>
                  <a:lnTo>
                    <a:pt x="1151" y="614"/>
                  </a:lnTo>
                  <a:lnTo>
                    <a:pt x="1162" y="609"/>
                  </a:lnTo>
                  <a:lnTo>
                    <a:pt x="1170" y="623"/>
                  </a:lnTo>
                  <a:lnTo>
                    <a:pt x="1247" y="662"/>
                  </a:lnTo>
                  <a:lnTo>
                    <a:pt x="1290" y="689"/>
                  </a:lnTo>
                  <a:lnTo>
                    <a:pt x="1298" y="714"/>
                  </a:lnTo>
                  <a:lnTo>
                    <a:pt x="1275" y="747"/>
                  </a:lnTo>
                  <a:lnTo>
                    <a:pt x="1288" y="784"/>
                  </a:lnTo>
                  <a:lnTo>
                    <a:pt x="1280" y="801"/>
                  </a:lnTo>
                  <a:lnTo>
                    <a:pt x="1223" y="806"/>
                  </a:lnTo>
                  <a:lnTo>
                    <a:pt x="1211" y="812"/>
                  </a:lnTo>
                  <a:lnTo>
                    <a:pt x="1214" y="824"/>
                  </a:lnTo>
                  <a:lnTo>
                    <a:pt x="1214" y="838"/>
                  </a:lnTo>
                  <a:lnTo>
                    <a:pt x="1167" y="843"/>
                  </a:lnTo>
                  <a:lnTo>
                    <a:pt x="1143" y="830"/>
                  </a:lnTo>
                  <a:lnTo>
                    <a:pt x="1113" y="830"/>
                  </a:lnTo>
                  <a:lnTo>
                    <a:pt x="1106" y="838"/>
                  </a:lnTo>
                  <a:lnTo>
                    <a:pt x="1113" y="855"/>
                  </a:lnTo>
                  <a:lnTo>
                    <a:pt x="1096" y="873"/>
                  </a:lnTo>
                  <a:lnTo>
                    <a:pt x="1091" y="892"/>
                  </a:lnTo>
                  <a:lnTo>
                    <a:pt x="1120" y="917"/>
                  </a:lnTo>
                  <a:lnTo>
                    <a:pt x="1101" y="962"/>
                  </a:lnTo>
                  <a:lnTo>
                    <a:pt x="1108" y="983"/>
                  </a:lnTo>
                  <a:lnTo>
                    <a:pt x="1106" y="996"/>
                  </a:lnTo>
                  <a:lnTo>
                    <a:pt x="1070" y="996"/>
                  </a:lnTo>
                  <a:lnTo>
                    <a:pt x="1046" y="1008"/>
                  </a:lnTo>
                  <a:lnTo>
                    <a:pt x="1065" y="1032"/>
                  </a:lnTo>
                  <a:lnTo>
                    <a:pt x="1053" y="1070"/>
                  </a:lnTo>
                  <a:lnTo>
                    <a:pt x="1016" y="1077"/>
                  </a:lnTo>
                  <a:lnTo>
                    <a:pt x="1020" y="1095"/>
                  </a:lnTo>
                  <a:lnTo>
                    <a:pt x="1010" y="1106"/>
                  </a:lnTo>
                  <a:lnTo>
                    <a:pt x="948" y="1101"/>
                  </a:lnTo>
                  <a:lnTo>
                    <a:pt x="923" y="1084"/>
                  </a:lnTo>
                  <a:lnTo>
                    <a:pt x="917" y="1046"/>
                  </a:lnTo>
                  <a:lnTo>
                    <a:pt x="903" y="1029"/>
                  </a:lnTo>
                  <a:lnTo>
                    <a:pt x="881" y="1046"/>
                  </a:lnTo>
                  <a:lnTo>
                    <a:pt x="840" y="1008"/>
                  </a:lnTo>
                  <a:lnTo>
                    <a:pt x="812" y="987"/>
                  </a:lnTo>
                  <a:lnTo>
                    <a:pt x="807" y="958"/>
                  </a:lnTo>
                  <a:lnTo>
                    <a:pt x="798" y="934"/>
                  </a:lnTo>
                  <a:lnTo>
                    <a:pt x="782" y="934"/>
                  </a:lnTo>
                  <a:lnTo>
                    <a:pt x="723" y="962"/>
                  </a:lnTo>
                  <a:lnTo>
                    <a:pt x="726" y="992"/>
                  </a:lnTo>
                  <a:lnTo>
                    <a:pt x="704" y="992"/>
                  </a:lnTo>
                  <a:lnTo>
                    <a:pt x="666" y="953"/>
                  </a:lnTo>
                  <a:lnTo>
                    <a:pt x="626" y="948"/>
                  </a:lnTo>
                  <a:lnTo>
                    <a:pt x="611" y="927"/>
                  </a:lnTo>
                  <a:lnTo>
                    <a:pt x="623" y="904"/>
                  </a:lnTo>
                  <a:lnTo>
                    <a:pt x="646" y="924"/>
                  </a:lnTo>
                  <a:lnTo>
                    <a:pt x="674" y="934"/>
                  </a:lnTo>
                  <a:lnTo>
                    <a:pt x="695" y="915"/>
                  </a:lnTo>
                  <a:lnTo>
                    <a:pt x="695" y="873"/>
                  </a:lnTo>
                  <a:lnTo>
                    <a:pt x="722" y="850"/>
                  </a:lnTo>
                  <a:lnTo>
                    <a:pt x="741" y="830"/>
                  </a:lnTo>
                  <a:lnTo>
                    <a:pt x="731" y="806"/>
                  </a:lnTo>
                  <a:lnTo>
                    <a:pt x="779" y="770"/>
                  </a:lnTo>
                  <a:lnTo>
                    <a:pt x="786" y="707"/>
                  </a:lnTo>
                  <a:lnTo>
                    <a:pt x="761" y="675"/>
                  </a:lnTo>
                  <a:lnTo>
                    <a:pt x="750" y="623"/>
                  </a:lnTo>
                  <a:lnTo>
                    <a:pt x="690" y="543"/>
                  </a:lnTo>
                  <a:lnTo>
                    <a:pt x="658" y="554"/>
                  </a:lnTo>
                  <a:lnTo>
                    <a:pt x="614" y="514"/>
                  </a:lnTo>
                  <a:lnTo>
                    <a:pt x="554" y="477"/>
                  </a:lnTo>
                  <a:lnTo>
                    <a:pt x="531" y="419"/>
                  </a:lnTo>
                  <a:lnTo>
                    <a:pt x="483" y="436"/>
                  </a:lnTo>
                  <a:lnTo>
                    <a:pt x="397" y="382"/>
                  </a:lnTo>
                  <a:lnTo>
                    <a:pt x="355" y="404"/>
                  </a:lnTo>
                  <a:lnTo>
                    <a:pt x="292" y="394"/>
                  </a:lnTo>
                  <a:lnTo>
                    <a:pt x="242" y="424"/>
                  </a:lnTo>
                  <a:lnTo>
                    <a:pt x="209" y="427"/>
                  </a:lnTo>
                  <a:lnTo>
                    <a:pt x="159" y="397"/>
                  </a:lnTo>
                  <a:lnTo>
                    <a:pt x="125" y="376"/>
                  </a:lnTo>
                  <a:lnTo>
                    <a:pt x="11" y="350"/>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8" name="Freeform 30"/>
            <p:cNvSpPr/>
            <p:nvPr/>
          </p:nvSpPr>
          <p:spPr bwMode="auto">
            <a:xfrm>
              <a:off x="9201150" y="3112294"/>
              <a:ext cx="530225" cy="908050"/>
            </a:xfrm>
            <a:custGeom>
              <a:avLst/>
              <a:gdLst>
                <a:gd name="T0" fmla="*/ 401 w 482"/>
                <a:gd name="T1" fmla="*/ 504 h 849"/>
                <a:gd name="T2" fmla="*/ 390 w 482"/>
                <a:gd name="T3" fmla="*/ 287 h 849"/>
                <a:gd name="T4" fmla="*/ 424 w 482"/>
                <a:gd name="T5" fmla="*/ 213 h 849"/>
                <a:gd name="T6" fmla="*/ 421 w 482"/>
                <a:gd name="T7" fmla="*/ 114 h 849"/>
                <a:gd name="T8" fmla="*/ 441 w 482"/>
                <a:gd name="T9" fmla="*/ 44 h 849"/>
                <a:gd name="T10" fmla="*/ 426 w 482"/>
                <a:gd name="T11" fmla="*/ 0 h 849"/>
                <a:gd name="T12" fmla="*/ 353 w 482"/>
                <a:gd name="T13" fmla="*/ 25 h 849"/>
                <a:gd name="T14" fmla="*/ 327 w 482"/>
                <a:gd name="T15" fmla="*/ 86 h 849"/>
                <a:gd name="T16" fmla="*/ 299 w 482"/>
                <a:gd name="T17" fmla="*/ 109 h 849"/>
                <a:gd name="T18" fmla="*/ 205 w 482"/>
                <a:gd name="T19" fmla="*/ 217 h 849"/>
                <a:gd name="T20" fmla="*/ 136 w 482"/>
                <a:gd name="T21" fmla="*/ 213 h 849"/>
                <a:gd name="T22" fmla="*/ 118 w 482"/>
                <a:gd name="T23" fmla="*/ 283 h 849"/>
                <a:gd name="T24" fmla="*/ 205 w 482"/>
                <a:gd name="T25" fmla="*/ 337 h 849"/>
                <a:gd name="T26" fmla="*/ 257 w 482"/>
                <a:gd name="T27" fmla="*/ 389 h 849"/>
                <a:gd name="T28" fmla="*/ 247 w 482"/>
                <a:gd name="T29" fmla="*/ 458 h 849"/>
                <a:gd name="T30" fmla="*/ 181 w 482"/>
                <a:gd name="T31" fmla="*/ 480 h 849"/>
                <a:gd name="T32" fmla="*/ 171 w 482"/>
                <a:gd name="T33" fmla="*/ 497 h 849"/>
                <a:gd name="T34" fmla="*/ 122 w 482"/>
                <a:gd name="T35" fmla="*/ 517 h 849"/>
                <a:gd name="T36" fmla="*/ 68 w 482"/>
                <a:gd name="T37" fmla="*/ 504 h 849"/>
                <a:gd name="T38" fmla="*/ 68 w 482"/>
                <a:gd name="T39" fmla="*/ 529 h 849"/>
                <a:gd name="T40" fmla="*/ 45 w 482"/>
                <a:gd name="T41" fmla="*/ 566 h 849"/>
                <a:gd name="T42" fmla="*/ 55 w 482"/>
                <a:gd name="T43" fmla="*/ 636 h 849"/>
                <a:gd name="T44" fmla="*/ 60 w 482"/>
                <a:gd name="T45" fmla="*/ 670 h 849"/>
                <a:gd name="T46" fmla="*/ 0 w 482"/>
                <a:gd name="T47" fmla="*/ 682 h 849"/>
                <a:gd name="T48" fmla="*/ 7 w 482"/>
                <a:gd name="T49" fmla="*/ 744 h 849"/>
                <a:gd name="T50" fmla="*/ 30 w 482"/>
                <a:gd name="T51" fmla="*/ 769 h 849"/>
                <a:gd name="T52" fmla="*/ 113 w 482"/>
                <a:gd name="T53" fmla="*/ 759 h 849"/>
                <a:gd name="T54" fmla="*/ 131 w 482"/>
                <a:gd name="T55" fmla="*/ 779 h 849"/>
                <a:gd name="T56" fmla="*/ 213 w 482"/>
                <a:gd name="T57" fmla="*/ 815 h 849"/>
                <a:gd name="T58" fmla="*/ 317 w 482"/>
                <a:gd name="T59" fmla="*/ 827 h 849"/>
                <a:gd name="T60" fmla="*/ 367 w 482"/>
                <a:gd name="T61" fmla="*/ 839 h 849"/>
                <a:gd name="T62" fmla="*/ 356 w 482"/>
                <a:gd name="T63" fmla="*/ 792 h 849"/>
                <a:gd name="T64" fmla="*/ 401 w 482"/>
                <a:gd name="T65" fmla="*/ 747 h 849"/>
                <a:gd name="T66" fmla="*/ 390 w 482"/>
                <a:gd name="T67" fmla="*/ 725 h 849"/>
                <a:gd name="T68" fmla="*/ 346 w 482"/>
                <a:gd name="T69" fmla="*/ 697 h 849"/>
                <a:gd name="T70" fmla="*/ 431 w 482"/>
                <a:gd name="T71" fmla="*/ 688 h 849"/>
                <a:gd name="T72" fmla="*/ 458 w 482"/>
                <a:gd name="T73" fmla="*/ 694 h 849"/>
                <a:gd name="T74" fmla="*/ 481 w 482"/>
                <a:gd name="T75" fmla="*/ 647 h 849"/>
                <a:gd name="T76" fmla="*/ 412 w 482"/>
                <a:gd name="T77" fmla="*/ 534 h 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2" h="849">
                  <a:moveTo>
                    <a:pt x="412" y="534"/>
                  </a:moveTo>
                  <a:lnTo>
                    <a:pt x="401" y="504"/>
                  </a:lnTo>
                  <a:lnTo>
                    <a:pt x="424" y="431"/>
                  </a:lnTo>
                  <a:lnTo>
                    <a:pt x="390" y="287"/>
                  </a:lnTo>
                  <a:lnTo>
                    <a:pt x="412" y="248"/>
                  </a:lnTo>
                  <a:lnTo>
                    <a:pt x="424" y="213"/>
                  </a:lnTo>
                  <a:lnTo>
                    <a:pt x="393" y="156"/>
                  </a:lnTo>
                  <a:lnTo>
                    <a:pt x="421" y="114"/>
                  </a:lnTo>
                  <a:lnTo>
                    <a:pt x="426" y="73"/>
                  </a:lnTo>
                  <a:lnTo>
                    <a:pt x="441" y="44"/>
                  </a:lnTo>
                  <a:lnTo>
                    <a:pt x="438" y="10"/>
                  </a:lnTo>
                  <a:lnTo>
                    <a:pt x="426" y="0"/>
                  </a:lnTo>
                  <a:lnTo>
                    <a:pt x="406" y="22"/>
                  </a:lnTo>
                  <a:lnTo>
                    <a:pt x="353" y="25"/>
                  </a:lnTo>
                  <a:lnTo>
                    <a:pt x="325" y="64"/>
                  </a:lnTo>
                  <a:lnTo>
                    <a:pt x="327" y="86"/>
                  </a:lnTo>
                  <a:lnTo>
                    <a:pt x="322" y="100"/>
                  </a:lnTo>
                  <a:lnTo>
                    <a:pt x="299" y="109"/>
                  </a:lnTo>
                  <a:lnTo>
                    <a:pt x="216" y="223"/>
                  </a:lnTo>
                  <a:lnTo>
                    <a:pt x="205" y="217"/>
                  </a:lnTo>
                  <a:lnTo>
                    <a:pt x="185" y="212"/>
                  </a:lnTo>
                  <a:lnTo>
                    <a:pt x="136" y="213"/>
                  </a:lnTo>
                  <a:lnTo>
                    <a:pt x="121" y="236"/>
                  </a:lnTo>
                  <a:lnTo>
                    <a:pt x="118" y="283"/>
                  </a:lnTo>
                  <a:lnTo>
                    <a:pt x="126" y="297"/>
                  </a:lnTo>
                  <a:lnTo>
                    <a:pt x="205" y="337"/>
                  </a:lnTo>
                  <a:lnTo>
                    <a:pt x="249" y="363"/>
                  </a:lnTo>
                  <a:lnTo>
                    <a:pt x="257" y="389"/>
                  </a:lnTo>
                  <a:lnTo>
                    <a:pt x="233" y="421"/>
                  </a:lnTo>
                  <a:lnTo>
                    <a:pt x="247" y="458"/>
                  </a:lnTo>
                  <a:lnTo>
                    <a:pt x="238" y="475"/>
                  </a:lnTo>
                  <a:lnTo>
                    <a:pt x="181" y="480"/>
                  </a:lnTo>
                  <a:lnTo>
                    <a:pt x="169" y="486"/>
                  </a:lnTo>
                  <a:lnTo>
                    <a:pt x="171" y="497"/>
                  </a:lnTo>
                  <a:lnTo>
                    <a:pt x="171" y="512"/>
                  </a:lnTo>
                  <a:lnTo>
                    <a:pt x="122" y="517"/>
                  </a:lnTo>
                  <a:lnTo>
                    <a:pt x="98" y="504"/>
                  </a:lnTo>
                  <a:lnTo>
                    <a:pt x="68" y="504"/>
                  </a:lnTo>
                  <a:lnTo>
                    <a:pt x="60" y="512"/>
                  </a:lnTo>
                  <a:lnTo>
                    <a:pt x="68" y="529"/>
                  </a:lnTo>
                  <a:lnTo>
                    <a:pt x="50" y="547"/>
                  </a:lnTo>
                  <a:lnTo>
                    <a:pt x="45" y="566"/>
                  </a:lnTo>
                  <a:lnTo>
                    <a:pt x="75" y="592"/>
                  </a:lnTo>
                  <a:lnTo>
                    <a:pt x="55" y="636"/>
                  </a:lnTo>
                  <a:lnTo>
                    <a:pt x="63" y="657"/>
                  </a:lnTo>
                  <a:lnTo>
                    <a:pt x="60" y="670"/>
                  </a:lnTo>
                  <a:lnTo>
                    <a:pt x="24" y="670"/>
                  </a:lnTo>
                  <a:lnTo>
                    <a:pt x="0" y="682"/>
                  </a:lnTo>
                  <a:lnTo>
                    <a:pt x="19" y="707"/>
                  </a:lnTo>
                  <a:lnTo>
                    <a:pt x="7" y="744"/>
                  </a:lnTo>
                  <a:lnTo>
                    <a:pt x="30" y="747"/>
                  </a:lnTo>
                  <a:lnTo>
                    <a:pt x="30" y="769"/>
                  </a:lnTo>
                  <a:lnTo>
                    <a:pt x="46" y="771"/>
                  </a:lnTo>
                  <a:lnTo>
                    <a:pt x="113" y="759"/>
                  </a:lnTo>
                  <a:lnTo>
                    <a:pt x="126" y="763"/>
                  </a:lnTo>
                  <a:lnTo>
                    <a:pt x="131" y="779"/>
                  </a:lnTo>
                  <a:lnTo>
                    <a:pt x="155" y="787"/>
                  </a:lnTo>
                  <a:lnTo>
                    <a:pt x="213" y="815"/>
                  </a:lnTo>
                  <a:lnTo>
                    <a:pt x="247" y="802"/>
                  </a:lnTo>
                  <a:lnTo>
                    <a:pt x="317" y="827"/>
                  </a:lnTo>
                  <a:lnTo>
                    <a:pt x="332" y="848"/>
                  </a:lnTo>
                  <a:lnTo>
                    <a:pt x="367" y="839"/>
                  </a:lnTo>
                  <a:lnTo>
                    <a:pt x="362" y="802"/>
                  </a:lnTo>
                  <a:lnTo>
                    <a:pt x="356" y="792"/>
                  </a:lnTo>
                  <a:lnTo>
                    <a:pt x="362" y="763"/>
                  </a:lnTo>
                  <a:lnTo>
                    <a:pt x="401" y="747"/>
                  </a:lnTo>
                  <a:lnTo>
                    <a:pt x="411" y="731"/>
                  </a:lnTo>
                  <a:lnTo>
                    <a:pt x="390" y="725"/>
                  </a:lnTo>
                  <a:lnTo>
                    <a:pt x="367" y="720"/>
                  </a:lnTo>
                  <a:lnTo>
                    <a:pt x="346" y="697"/>
                  </a:lnTo>
                  <a:lnTo>
                    <a:pt x="356" y="688"/>
                  </a:lnTo>
                  <a:lnTo>
                    <a:pt x="431" y="688"/>
                  </a:lnTo>
                  <a:lnTo>
                    <a:pt x="448" y="688"/>
                  </a:lnTo>
                  <a:lnTo>
                    <a:pt x="458" y="694"/>
                  </a:lnTo>
                  <a:lnTo>
                    <a:pt x="481" y="677"/>
                  </a:lnTo>
                  <a:lnTo>
                    <a:pt x="481" y="647"/>
                  </a:lnTo>
                  <a:lnTo>
                    <a:pt x="412" y="547"/>
                  </a:lnTo>
                  <a:lnTo>
                    <a:pt x="412" y="53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9" name="Freeform 31"/>
            <p:cNvSpPr/>
            <p:nvPr/>
          </p:nvSpPr>
          <p:spPr bwMode="auto">
            <a:xfrm>
              <a:off x="10131425" y="3625057"/>
              <a:ext cx="493712" cy="582612"/>
            </a:xfrm>
            <a:custGeom>
              <a:avLst/>
              <a:gdLst>
                <a:gd name="T0" fmla="*/ 108 w 451"/>
                <a:gd name="T1" fmla="*/ 0 h 543"/>
                <a:gd name="T2" fmla="*/ 186 w 451"/>
                <a:gd name="T3" fmla="*/ 46 h 543"/>
                <a:gd name="T4" fmla="*/ 247 w 451"/>
                <a:gd name="T5" fmla="*/ 73 h 543"/>
                <a:gd name="T6" fmla="*/ 276 w 451"/>
                <a:gd name="T7" fmla="*/ 77 h 543"/>
                <a:gd name="T8" fmla="*/ 292 w 451"/>
                <a:gd name="T9" fmla="*/ 143 h 543"/>
                <a:gd name="T10" fmla="*/ 339 w 451"/>
                <a:gd name="T11" fmla="*/ 171 h 543"/>
                <a:gd name="T12" fmla="*/ 376 w 451"/>
                <a:gd name="T13" fmla="*/ 148 h 543"/>
                <a:gd name="T14" fmla="*/ 388 w 451"/>
                <a:gd name="T15" fmla="*/ 187 h 543"/>
                <a:gd name="T16" fmla="*/ 344 w 451"/>
                <a:gd name="T17" fmla="*/ 212 h 543"/>
                <a:gd name="T18" fmla="*/ 328 w 451"/>
                <a:gd name="T19" fmla="*/ 244 h 543"/>
                <a:gd name="T20" fmla="*/ 376 w 451"/>
                <a:gd name="T21" fmla="*/ 292 h 543"/>
                <a:gd name="T22" fmla="*/ 450 w 451"/>
                <a:gd name="T23" fmla="*/ 328 h 543"/>
                <a:gd name="T24" fmla="*/ 438 w 451"/>
                <a:gd name="T25" fmla="*/ 388 h 543"/>
                <a:gd name="T26" fmla="*/ 438 w 451"/>
                <a:gd name="T27" fmla="*/ 418 h 543"/>
                <a:gd name="T28" fmla="*/ 398 w 451"/>
                <a:gd name="T29" fmla="*/ 441 h 543"/>
                <a:gd name="T30" fmla="*/ 364 w 451"/>
                <a:gd name="T31" fmla="*/ 534 h 543"/>
                <a:gd name="T32" fmla="*/ 337 w 451"/>
                <a:gd name="T33" fmla="*/ 521 h 543"/>
                <a:gd name="T34" fmla="*/ 264 w 451"/>
                <a:gd name="T35" fmla="*/ 496 h 543"/>
                <a:gd name="T36" fmla="*/ 207 w 451"/>
                <a:gd name="T37" fmla="*/ 531 h 543"/>
                <a:gd name="T38" fmla="*/ 223 w 451"/>
                <a:gd name="T39" fmla="*/ 490 h 543"/>
                <a:gd name="T40" fmla="*/ 159 w 451"/>
                <a:gd name="T41" fmla="*/ 512 h 543"/>
                <a:gd name="T42" fmla="*/ 127 w 451"/>
                <a:gd name="T43" fmla="*/ 398 h 543"/>
                <a:gd name="T44" fmla="*/ 98 w 451"/>
                <a:gd name="T45" fmla="*/ 380 h 543"/>
                <a:gd name="T46" fmla="*/ 73 w 451"/>
                <a:gd name="T47" fmla="*/ 320 h 543"/>
                <a:gd name="T48" fmla="*/ 103 w 451"/>
                <a:gd name="T49" fmla="*/ 281 h 543"/>
                <a:gd name="T50" fmla="*/ 88 w 451"/>
                <a:gd name="T51" fmla="*/ 226 h 543"/>
                <a:gd name="T52" fmla="*/ 27 w 451"/>
                <a:gd name="T53" fmla="*/ 223 h 543"/>
                <a:gd name="T54" fmla="*/ 27 w 451"/>
                <a:gd name="T55" fmla="*/ 169 h 543"/>
                <a:gd name="T56" fmla="*/ 50 w 451"/>
                <a:gd name="T57" fmla="*/ 123 h 543"/>
                <a:gd name="T58" fmla="*/ 61 w 451"/>
                <a:gd name="T59" fmla="*/ 65 h 543"/>
                <a:gd name="T60" fmla="*/ 98 w 451"/>
                <a:gd name="T61" fmla="*/ 103 h 543"/>
                <a:gd name="T62" fmla="*/ 136 w 451"/>
                <a:gd name="T63" fmla="*/ 71 h 543"/>
                <a:gd name="T64" fmla="*/ 98 w 451"/>
                <a:gd name="T65" fmla="*/ 29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1" h="543">
                  <a:moveTo>
                    <a:pt x="91" y="4"/>
                  </a:moveTo>
                  <a:lnTo>
                    <a:pt x="108" y="0"/>
                  </a:lnTo>
                  <a:lnTo>
                    <a:pt x="162" y="22"/>
                  </a:lnTo>
                  <a:lnTo>
                    <a:pt x="186" y="46"/>
                  </a:lnTo>
                  <a:lnTo>
                    <a:pt x="230" y="58"/>
                  </a:lnTo>
                  <a:lnTo>
                    <a:pt x="247" y="73"/>
                  </a:lnTo>
                  <a:lnTo>
                    <a:pt x="271" y="71"/>
                  </a:lnTo>
                  <a:lnTo>
                    <a:pt x="276" y="77"/>
                  </a:lnTo>
                  <a:lnTo>
                    <a:pt x="268" y="133"/>
                  </a:lnTo>
                  <a:lnTo>
                    <a:pt x="292" y="143"/>
                  </a:lnTo>
                  <a:lnTo>
                    <a:pt x="303" y="164"/>
                  </a:lnTo>
                  <a:lnTo>
                    <a:pt x="339" y="171"/>
                  </a:lnTo>
                  <a:lnTo>
                    <a:pt x="351" y="146"/>
                  </a:lnTo>
                  <a:lnTo>
                    <a:pt x="376" y="148"/>
                  </a:lnTo>
                  <a:lnTo>
                    <a:pt x="391" y="169"/>
                  </a:lnTo>
                  <a:lnTo>
                    <a:pt x="388" y="187"/>
                  </a:lnTo>
                  <a:lnTo>
                    <a:pt x="344" y="194"/>
                  </a:lnTo>
                  <a:lnTo>
                    <a:pt x="344" y="212"/>
                  </a:lnTo>
                  <a:lnTo>
                    <a:pt x="344" y="225"/>
                  </a:lnTo>
                  <a:lnTo>
                    <a:pt x="328" y="244"/>
                  </a:lnTo>
                  <a:lnTo>
                    <a:pt x="339" y="267"/>
                  </a:lnTo>
                  <a:lnTo>
                    <a:pt x="376" y="292"/>
                  </a:lnTo>
                  <a:lnTo>
                    <a:pt x="379" y="320"/>
                  </a:lnTo>
                  <a:lnTo>
                    <a:pt x="450" y="328"/>
                  </a:lnTo>
                  <a:lnTo>
                    <a:pt x="450" y="366"/>
                  </a:lnTo>
                  <a:lnTo>
                    <a:pt x="438" y="388"/>
                  </a:lnTo>
                  <a:lnTo>
                    <a:pt x="447" y="406"/>
                  </a:lnTo>
                  <a:lnTo>
                    <a:pt x="438" y="418"/>
                  </a:lnTo>
                  <a:lnTo>
                    <a:pt x="411" y="423"/>
                  </a:lnTo>
                  <a:lnTo>
                    <a:pt x="398" y="441"/>
                  </a:lnTo>
                  <a:lnTo>
                    <a:pt x="400" y="483"/>
                  </a:lnTo>
                  <a:lnTo>
                    <a:pt x="364" y="534"/>
                  </a:lnTo>
                  <a:lnTo>
                    <a:pt x="357" y="542"/>
                  </a:lnTo>
                  <a:lnTo>
                    <a:pt x="337" y="521"/>
                  </a:lnTo>
                  <a:lnTo>
                    <a:pt x="286" y="521"/>
                  </a:lnTo>
                  <a:lnTo>
                    <a:pt x="264" y="496"/>
                  </a:lnTo>
                  <a:lnTo>
                    <a:pt x="223" y="539"/>
                  </a:lnTo>
                  <a:lnTo>
                    <a:pt x="207" y="531"/>
                  </a:lnTo>
                  <a:lnTo>
                    <a:pt x="225" y="498"/>
                  </a:lnTo>
                  <a:lnTo>
                    <a:pt x="223" y="490"/>
                  </a:lnTo>
                  <a:lnTo>
                    <a:pt x="207" y="485"/>
                  </a:lnTo>
                  <a:lnTo>
                    <a:pt x="159" y="512"/>
                  </a:lnTo>
                  <a:lnTo>
                    <a:pt x="112" y="423"/>
                  </a:lnTo>
                  <a:lnTo>
                    <a:pt x="127" y="398"/>
                  </a:lnTo>
                  <a:lnTo>
                    <a:pt x="121" y="388"/>
                  </a:lnTo>
                  <a:lnTo>
                    <a:pt x="98" y="380"/>
                  </a:lnTo>
                  <a:lnTo>
                    <a:pt x="56" y="354"/>
                  </a:lnTo>
                  <a:lnTo>
                    <a:pt x="73" y="320"/>
                  </a:lnTo>
                  <a:lnTo>
                    <a:pt x="98" y="309"/>
                  </a:lnTo>
                  <a:lnTo>
                    <a:pt x="103" y="281"/>
                  </a:lnTo>
                  <a:lnTo>
                    <a:pt x="93" y="231"/>
                  </a:lnTo>
                  <a:lnTo>
                    <a:pt x="88" y="226"/>
                  </a:lnTo>
                  <a:lnTo>
                    <a:pt x="63" y="254"/>
                  </a:lnTo>
                  <a:lnTo>
                    <a:pt x="27" y="223"/>
                  </a:lnTo>
                  <a:lnTo>
                    <a:pt x="0" y="189"/>
                  </a:lnTo>
                  <a:lnTo>
                    <a:pt x="27" y="169"/>
                  </a:lnTo>
                  <a:lnTo>
                    <a:pt x="36" y="135"/>
                  </a:lnTo>
                  <a:lnTo>
                    <a:pt x="50" y="123"/>
                  </a:lnTo>
                  <a:lnTo>
                    <a:pt x="49" y="76"/>
                  </a:lnTo>
                  <a:lnTo>
                    <a:pt x="61" y="65"/>
                  </a:lnTo>
                  <a:lnTo>
                    <a:pt x="84" y="83"/>
                  </a:lnTo>
                  <a:lnTo>
                    <a:pt x="98" y="103"/>
                  </a:lnTo>
                  <a:lnTo>
                    <a:pt x="127" y="83"/>
                  </a:lnTo>
                  <a:lnTo>
                    <a:pt x="136" y="71"/>
                  </a:lnTo>
                  <a:lnTo>
                    <a:pt x="132" y="46"/>
                  </a:lnTo>
                  <a:lnTo>
                    <a:pt x="98" y="29"/>
                  </a:lnTo>
                  <a:lnTo>
                    <a:pt x="91" y="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0" name="Freeform 32"/>
            <p:cNvSpPr/>
            <p:nvPr/>
          </p:nvSpPr>
          <p:spPr bwMode="auto">
            <a:xfrm>
              <a:off x="10250487" y="3539332"/>
              <a:ext cx="584200" cy="454025"/>
            </a:xfrm>
            <a:custGeom>
              <a:avLst/>
              <a:gdLst>
                <a:gd name="T0" fmla="*/ 494 w 533"/>
                <a:gd name="T1" fmla="*/ 338 h 427"/>
                <a:gd name="T2" fmla="*/ 483 w 533"/>
                <a:gd name="T3" fmla="*/ 374 h 427"/>
                <a:gd name="T4" fmla="*/ 468 w 533"/>
                <a:gd name="T5" fmla="*/ 394 h 427"/>
                <a:gd name="T6" fmla="*/ 441 w 533"/>
                <a:gd name="T7" fmla="*/ 426 h 427"/>
                <a:gd name="T8" fmla="*/ 398 w 533"/>
                <a:gd name="T9" fmla="*/ 418 h 427"/>
                <a:gd name="T10" fmla="*/ 365 w 533"/>
                <a:gd name="T11" fmla="*/ 399 h 427"/>
                <a:gd name="T12" fmla="*/ 343 w 533"/>
                <a:gd name="T13" fmla="*/ 409 h 427"/>
                <a:gd name="T14" fmla="*/ 272 w 533"/>
                <a:gd name="T15" fmla="*/ 400 h 427"/>
                <a:gd name="T16" fmla="*/ 270 w 533"/>
                <a:gd name="T17" fmla="*/ 373 h 427"/>
                <a:gd name="T18" fmla="*/ 232 w 533"/>
                <a:gd name="T19" fmla="*/ 347 h 427"/>
                <a:gd name="T20" fmla="*/ 222 w 533"/>
                <a:gd name="T21" fmla="*/ 324 h 427"/>
                <a:gd name="T22" fmla="*/ 237 w 533"/>
                <a:gd name="T23" fmla="*/ 306 h 427"/>
                <a:gd name="T24" fmla="*/ 237 w 533"/>
                <a:gd name="T25" fmla="*/ 292 h 427"/>
                <a:gd name="T26" fmla="*/ 237 w 533"/>
                <a:gd name="T27" fmla="*/ 274 h 427"/>
                <a:gd name="T28" fmla="*/ 282 w 533"/>
                <a:gd name="T29" fmla="*/ 267 h 427"/>
                <a:gd name="T30" fmla="*/ 284 w 533"/>
                <a:gd name="T31" fmla="*/ 249 h 427"/>
                <a:gd name="T32" fmla="*/ 270 w 533"/>
                <a:gd name="T33" fmla="*/ 229 h 427"/>
                <a:gd name="T34" fmla="*/ 244 w 533"/>
                <a:gd name="T35" fmla="*/ 227 h 427"/>
                <a:gd name="T36" fmla="*/ 232 w 533"/>
                <a:gd name="T37" fmla="*/ 251 h 427"/>
                <a:gd name="T38" fmla="*/ 196 w 533"/>
                <a:gd name="T39" fmla="*/ 245 h 427"/>
                <a:gd name="T40" fmla="*/ 186 w 533"/>
                <a:gd name="T41" fmla="*/ 225 h 427"/>
                <a:gd name="T42" fmla="*/ 162 w 533"/>
                <a:gd name="T43" fmla="*/ 213 h 427"/>
                <a:gd name="T44" fmla="*/ 169 w 533"/>
                <a:gd name="T45" fmla="*/ 158 h 427"/>
                <a:gd name="T46" fmla="*/ 164 w 533"/>
                <a:gd name="T47" fmla="*/ 152 h 427"/>
                <a:gd name="T48" fmla="*/ 139 w 533"/>
                <a:gd name="T49" fmla="*/ 154 h 427"/>
                <a:gd name="T50" fmla="*/ 123 w 533"/>
                <a:gd name="T51" fmla="*/ 139 h 427"/>
                <a:gd name="T52" fmla="*/ 78 w 533"/>
                <a:gd name="T53" fmla="*/ 127 h 427"/>
                <a:gd name="T54" fmla="*/ 54 w 533"/>
                <a:gd name="T55" fmla="*/ 103 h 427"/>
                <a:gd name="T56" fmla="*/ 0 w 533"/>
                <a:gd name="T57" fmla="*/ 80 h 427"/>
                <a:gd name="T58" fmla="*/ 4 w 533"/>
                <a:gd name="T59" fmla="*/ 56 h 427"/>
                <a:gd name="T60" fmla="*/ 27 w 533"/>
                <a:gd name="T61" fmla="*/ 49 h 427"/>
                <a:gd name="T62" fmla="*/ 66 w 533"/>
                <a:gd name="T63" fmla="*/ 80 h 427"/>
                <a:gd name="T64" fmla="*/ 78 w 533"/>
                <a:gd name="T65" fmla="*/ 80 h 427"/>
                <a:gd name="T66" fmla="*/ 116 w 533"/>
                <a:gd name="T67" fmla="*/ 78 h 427"/>
                <a:gd name="T68" fmla="*/ 136 w 533"/>
                <a:gd name="T69" fmla="*/ 61 h 427"/>
                <a:gd name="T70" fmla="*/ 166 w 533"/>
                <a:gd name="T71" fmla="*/ 85 h 427"/>
                <a:gd name="T72" fmla="*/ 180 w 533"/>
                <a:gd name="T73" fmla="*/ 63 h 427"/>
                <a:gd name="T74" fmla="*/ 181 w 533"/>
                <a:gd name="T75" fmla="*/ 51 h 427"/>
                <a:gd name="T76" fmla="*/ 206 w 533"/>
                <a:gd name="T77" fmla="*/ 36 h 427"/>
                <a:gd name="T78" fmla="*/ 214 w 533"/>
                <a:gd name="T79" fmla="*/ 4 h 427"/>
                <a:gd name="T80" fmla="*/ 237 w 533"/>
                <a:gd name="T81" fmla="*/ 0 h 427"/>
                <a:gd name="T82" fmla="*/ 300 w 533"/>
                <a:gd name="T83" fmla="*/ 44 h 427"/>
                <a:gd name="T84" fmla="*/ 343 w 533"/>
                <a:gd name="T85" fmla="*/ 61 h 427"/>
                <a:gd name="T86" fmla="*/ 427 w 533"/>
                <a:gd name="T87" fmla="*/ 200 h 427"/>
                <a:gd name="T88" fmla="*/ 422 w 533"/>
                <a:gd name="T89" fmla="*/ 213 h 427"/>
                <a:gd name="T90" fmla="*/ 479 w 533"/>
                <a:gd name="T91" fmla="*/ 240 h 427"/>
                <a:gd name="T92" fmla="*/ 494 w 533"/>
                <a:gd name="T93" fmla="*/ 264 h 427"/>
                <a:gd name="T94" fmla="*/ 519 w 533"/>
                <a:gd name="T95" fmla="*/ 276 h 427"/>
                <a:gd name="T96" fmla="*/ 532 w 533"/>
                <a:gd name="T97" fmla="*/ 302 h 427"/>
                <a:gd name="T98" fmla="*/ 515 w 533"/>
                <a:gd name="T99" fmla="*/ 308 h 427"/>
                <a:gd name="T100" fmla="*/ 487 w 533"/>
                <a:gd name="T101" fmla="*/ 298 h 427"/>
                <a:gd name="T102" fmla="*/ 446 w 533"/>
                <a:gd name="T103" fmla="*/ 298 h 427"/>
                <a:gd name="T104" fmla="*/ 409 w 533"/>
                <a:gd name="T105" fmla="*/ 286 h 427"/>
                <a:gd name="T106" fmla="*/ 398 w 533"/>
                <a:gd name="T107" fmla="*/ 298 h 427"/>
                <a:gd name="T108" fmla="*/ 429 w 533"/>
                <a:gd name="T109" fmla="*/ 308 h 427"/>
                <a:gd name="T110" fmla="*/ 463 w 533"/>
                <a:gd name="T111" fmla="*/ 323 h 427"/>
                <a:gd name="T112" fmla="*/ 494 w 533"/>
                <a:gd name="T113" fmla="*/ 338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3" h="427">
                  <a:moveTo>
                    <a:pt x="494" y="338"/>
                  </a:moveTo>
                  <a:lnTo>
                    <a:pt x="483" y="374"/>
                  </a:lnTo>
                  <a:lnTo>
                    <a:pt x="468" y="394"/>
                  </a:lnTo>
                  <a:lnTo>
                    <a:pt x="441" y="426"/>
                  </a:lnTo>
                  <a:lnTo>
                    <a:pt x="398" y="418"/>
                  </a:lnTo>
                  <a:lnTo>
                    <a:pt x="365" y="399"/>
                  </a:lnTo>
                  <a:lnTo>
                    <a:pt x="343" y="409"/>
                  </a:lnTo>
                  <a:lnTo>
                    <a:pt x="272" y="400"/>
                  </a:lnTo>
                  <a:lnTo>
                    <a:pt x="270" y="373"/>
                  </a:lnTo>
                  <a:lnTo>
                    <a:pt x="232" y="347"/>
                  </a:lnTo>
                  <a:lnTo>
                    <a:pt x="222" y="324"/>
                  </a:lnTo>
                  <a:lnTo>
                    <a:pt x="237" y="306"/>
                  </a:lnTo>
                  <a:lnTo>
                    <a:pt x="237" y="292"/>
                  </a:lnTo>
                  <a:lnTo>
                    <a:pt x="237" y="274"/>
                  </a:lnTo>
                  <a:lnTo>
                    <a:pt x="282" y="267"/>
                  </a:lnTo>
                  <a:lnTo>
                    <a:pt x="284" y="249"/>
                  </a:lnTo>
                  <a:lnTo>
                    <a:pt x="270" y="229"/>
                  </a:lnTo>
                  <a:lnTo>
                    <a:pt x="244" y="227"/>
                  </a:lnTo>
                  <a:lnTo>
                    <a:pt x="232" y="251"/>
                  </a:lnTo>
                  <a:lnTo>
                    <a:pt x="196" y="245"/>
                  </a:lnTo>
                  <a:lnTo>
                    <a:pt x="186" y="225"/>
                  </a:lnTo>
                  <a:lnTo>
                    <a:pt x="162" y="213"/>
                  </a:lnTo>
                  <a:lnTo>
                    <a:pt x="169" y="158"/>
                  </a:lnTo>
                  <a:lnTo>
                    <a:pt x="164" y="152"/>
                  </a:lnTo>
                  <a:lnTo>
                    <a:pt x="139" y="154"/>
                  </a:lnTo>
                  <a:lnTo>
                    <a:pt x="123" y="139"/>
                  </a:lnTo>
                  <a:lnTo>
                    <a:pt x="78" y="127"/>
                  </a:lnTo>
                  <a:lnTo>
                    <a:pt x="54" y="103"/>
                  </a:lnTo>
                  <a:lnTo>
                    <a:pt x="0" y="80"/>
                  </a:lnTo>
                  <a:lnTo>
                    <a:pt x="4" y="56"/>
                  </a:lnTo>
                  <a:lnTo>
                    <a:pt x="27" y="49"/>
                  </a:lnTo>
                  <a:lnTo>
                    <a:pt x="66" y="80"/>
                  </a:lnTo>
                  <a:lnTo>
                    <a:pt x="78" y="80"/>
                  </a:lnTo>
                  <a:lnTo>
                    <a:pt x="116" y="78"/>
                  </a:lnTo>
                  <a:lnTo>
                    <a:pt x="136" y="61"/>
                  </a:lnTo>
                  <a:lnTo>
                    <a:pt x="166" y="85"/>
                  </a:lnTo>
                  <a:lnTo>
                    <a:pt x="180" y="63"/>
                  </a:lnTo>
                  <a:lnTo>
                    <a:pt x="181" y="51"/>
                  </a:lnTo>
                  <a:lnTo>
                    <a:pt x="206" y="36"/>
                  </a:lnTo>
                  <a:lnTo>
                    <a:pt x="214" y="4"/>
                  </a:lnTo>
                  <a:lnTo>
                    <a:pt x="237" y="0"/>
                  </a:lnTo>
                  <a:lnTo>
                    <a:pt x="300" y="44"/>
                  </a:lnTo>
                  <a:lnTo>
                    <a:pt x="343" y="61"/>
                  </a:lnTo>
                  <a:lnTo>
                    <a:pt x="427" y="200"/>
                  </a:lnTo>
                  <a:lnTo>
                    <a:pt x="422" y="213"/>
                  </a:lnTo>
                  <a:lnTo>
                    <a:pt x="479" y="240"/>
                  </a:lnTo>
                  <a:lnTo>
                    <a:pt x="494" y="264"/>
                  </a:lnTo>
                  <a:lnTo>
                    <a:pt x="519" y="276"/>
                  </a:lnTo>
                  <a:lnTo>
                    <a:pt x="532" y="302"/>
                  </a:lnTo>
                  <a:lnTo>
                    <a:pt x="515" y="308"/>
                  </a:lnTo>
                  <a:lnTo>
                    <a:pt x="487" y="298"/>
                  </a:lnTo>
                  <a:lnTo>
                    <a:pt x="446" y="298"/>
                  </a:lnTo>
                  <a:lnTo>
                    <a:pt x="409" y="286"/>
                  </a:lnTo>
                  <a:lnTo>
                    <a:pt x="398" y="298"/>
                  </a:lnTo>
                  <a:lnTo>
                    <a:pt x="429" y="308"/>
                  </a:lnTo>
                  <a:lnTo>
                    <a:pt x="463" y="323"/>
                  </a:lnTo>
                  <a:lnTo>
                    <a:pt x="494" y="33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1" name="Freeform 33"/>
            <p:cNvSpPr/>
            <p:nvPr/>
          </p:nvSpPr>
          <p:spPr bwMode="auto">
            <a:xfrm>
              <a:off x="10769600" y="3906044"/>
              <a:ext cx="82550" cy="85725"/>
            </a:xfrm>
            <a:custGeom>
              <a:avLst/>
              <a:gdLst>
                <a:gd name="T0" fmla="*/ 32 w 76"/>
                <a:gd name="T1" fmla="*/ 79 h 80"/>
                <a:gd name="T2" fmla="*/ 0 w 76"/>
                <a:gd name="T3" fmla="*/ 52 h 80"/>
                <a:gd name="T4" fmla="*/ 14 w 76"/>
                <a:gd name="T5" fmla="*/ 33 h 80"/>
                <a:gd name="T6" fmla="*/ 25 w 76"/>
                <a:gd name="T7" fmla="*/ 0 h 80"/>
                <a:gd name="T8" fmla="*/ 58 w 76"/>
                <a:gd name="T9" fmla="*/ 13 h 80"/>
                <a:gd name="T10" fmla="*/ 75 w 76"/>
                <a:gd name="T11" fmla="*/ 35 h 80"/>
                <a:gd name="T12" fmla="*/ 64 w 76"/>
                <a:gd name="T13" fmla="*/ 52 h 80"/>
                <a:gd name="T14" fmla="*/ 32 w 76"/>
                <a:gd name="T15" fmla="*/ 79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80">
                  <a:moveTo>
                    <a:pt x="32" y="79"/>
                  </a:moveTo>
                  <a:lnTo>
                    <a:pt x="0" y="52"/>
                  </a:lnTo>
                  <a:lnTo>
                    <a:pt x="14" y="33"/>
                  </a:lnTo>
                  <a:lnTo>
                    <a:pt x="25" y="0"/>
                  </a:lnTo>
                  <a:lnTo>
                    <a:pt x="58" y="13"/>
                  </a:lnTo>
                  <a:lnTo>
                    <a:pt x="75" y="35"/>
                  </a:lnTo>
                  <a:lnTo>
                    <a:pt x="64" y="52"/>
                  </a:lnTo>
                  <a:lnTo>
                    <a:pt x="32" y="7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2" name="Freeform 34"/>
            <p:cNvSpPr/>
            <p:nvPr/>
          </p:nvSpPr>
          <p:spPr bwMode="auto">
            <a:xfrm>
              <a:off x="10348912" y="4326732"/>
              <a:ext cx="450850" cy="550862"/>
            </a:xfrm>
            <a:custGeom>
              <a:avLst/>
              <a:gdLst>
                <a:gd name="T0" fmla="*/ 0 w 410"/>
                <a:gd name="T1" fmla="*/ 393 h 515"/>
                <a:gd name="T2" fmla="*/ 15 w 410"/>
                <a:gd name="T3" fmla="*/ 305 h 515"/>
                <a:gd name="T4" fmla="*/ 30 w 410"/>
                <a:gd name="T5" fmla="*/ 284 h 515"/>
                <a:gd name="T6" fmla="*/ 36 w 410"/>
                <a:gd name="T7" fmla="*/ 259 h 515"/>
                <a:gd name="T8" fmla="*/ 52 w 410"/>
                <a:gd name="T9" fmla="*/ 222 h 515"/>
                <a:gd name="T10" fmla="*/ 43 w 410"/>
                <a:gd name="T11" fmla="*/ 208 h 515"/>
                <a:gd name="T12" fmla="*/ 45 w 410"/>
                <a:gd name="T13" fmla="*/ 176 h 515"/>
                <a:gd name="T14" fmla="*/ 87 w 410"/>
                <a:gd name="T15" fmla="*/ 128 h 515"/>
                <a:gd name="T16" fmla="*/ 86 w 410"/>
                <a:gd name="T17" fmla="*/ 97 h 515"/>
                <a:gd name="T18" fmla="*/ 111 w 410"/>
                <a:gd name="T19" fmla="*/ 50 h 515"/>
                <a:gd name="T20" fmla="*/ 139 w 410"/>
                <a:gd name="T21" fmla="*/ 58 h 515"/>
                <a:gd name="T22" fmla="*/ 192 w 410"/>
                <a:gd name="T23" fmla="*/ 19 h 515"/>
                <a:gd name="T24" fmla="*/ 202 w 410"/>
                <a:gd name="T25" fmla="*/ 0 h 515"/>
                <a:gd name="T26" fmla="*/ 235 w 410"/>
                <a:gd name="T27" fmla="*/ 4 h 515"/>
                <a:gd name="T28" fmla="*/ 251 w 410"/>
                <a:gd name="T29" fmla="*/ 48 h 515"/>
                <a:gd name="T30" fmla="*/ 265 w 410"/>
                <a:gd name="T31" fmla="*/ 78 h 515"/>
                <a:gd name="T32" fmla="*/ 300 w 410"/>
                <a:gd name="T33" fmla="*/ 78 h 515"/>
                <a:gd name="T34" fmla="*/ 319 w 410"/>
                <a:gd name="T35" fmla="*/ 50 h 515"/>
                <a:gd name="T36" fmla="*/ 352 w 410"/>
                <a:gd name="T37" fmla="*/ 82 h 515"/>
                <a:gd name="T38" fmla="*/ 409 w 410"/>
                <a:gd name="T39" fmla="*/ 63 h 515"/>
                <a:gd name="T40" fmla="*/ 374 w 410"/>
                <a:gd name="T41" fmla="*/ 145 h 515"/>
                <a:gd name="T42" fmla="*/ 352 w 410"/>
                <a:gd name="T43" fmla="*/ 135 h 515"/>
                <a:gd name="T44" fmla="*/ 340 w 410"/>
                <a:gd name="T45" fmla="*/ 144 h 515"/>
                <a:gd name="T46" fmla="*/ 338 w 410"/>
                <a:gd name="T47" fmla="*/ 150 h 515"/>
                <a:gd name="T48" fmla="*/ 357 w 410"/>
                <a:gd name="T49" fmla="*/ 172 h 515"/>
                <a:gd name="T50" fmla="*/ 352 w 410"/>
                <a:gd name="T51" fmla="*/ 249 h 515"/>
                <a:gd name="T52" fmla="*/ 357 w 410"/>
                <a:gd name="T53" fmla="*/ 273 h 515"/>
                <a:gd name="T54" fmla="*/ 352 w 410"/>
                <a:gd name="T55" fmla="*/ 281 h 515"/>
                <a:gd name="T56" fmla="*/ 327 w 410"/>
                <a:gd name="T57" fmla="*/ 276 h 515"/>
                <a:gd name="T58" fmla="*/ 315 w 410"/>
                <a:gd name="T59" fmla="*/ 290 h 515"/>
                <a:gd name="T60" fmla="*/ 324 w 410"/>
                <a:gd name="T61" fmla="*/ 311 h 515"/>
                <a:gd name="T62" fmla="*/ 295 w 410"/>
                <a:gd name="T63" fmla="*/ 337 h 515"/>
                <a:gd name="T64" fmla="*/ 303 w 410"/>
                <a:gd name="T65" fmla="*/ 347 h 515"/>
                <a:gd name="T66" fmla="*/ 275 w 410"/>
                <a:gd name="T67" fmla="*/ 362 h 515"/>
                <a:gd name="T68" fmla="*/ 279 w 410"/>
                <a:gd name="T69" fmla="*/ 381 h 515"/>
                <a:gd name="T70" fmla="*/ 270 w 410"/>
                <a:gd name="T71" fmla="*/ 391 h 515"/>
                <a:gd name="T72" fmla="*/ 235 w 410"/>
                <a:gd name="T73" fmla="*/ 391 h 515"/>
                <a:gd name="T74" fmla="*/ 215 w 410"/>
                <a:gd name="T75" fmla="*/ 408 h 515"/>
                <a:gd name="T76" fmla="*/ 212 w 410"/>
                <a:gd name="T77" fmla="*/ 415 h 515"/>
                <a:gd name="T78" fmla="*/ 229 w 410"/>
                <a:gd name="T79" fmla="*/ 427 h 515"/>
                <a:gd name="T80" fmla="*/ 210 w 410"/>
                <a:gd name="T81" fmla="*/ 457 h 515"/>
                <a:gd name="T82" fmla="*/ 185 w 410"/>
                <a:gd name="T83" fmla="*/ 489 h 515"/>
                <a:gd name="T84" fmla="*/ 173 w 410"/>
                <a:gd name="T85" fmla="*/ 485 h 515"/>
                <a:gd name="T86" fmla="*/ 149 w 410"/>
                <a:gd name="T87" fmla="*/ 514 h 515"/>
                <a:gd name="T88" fmla="*/ 119 w 410"/>
                <a:gd name="T89" fmla="*/ 450 h 515"/>
                <a:gd name="T90" fmla="*/ 92 w 410"/>
                <a:gd name="T91" fmla="*/ 415 h 515"/>
                <a:gd name="T92" fmla="*/ 75 w 410"/>
                <a:gd name="T93" fmla="*/ 417 h 515"/>
                <a:gd name="T94" fmla="*/ 63 w 410"/>
                <a:gd name="T95" fmla="*/ 408 h 515"/>
                <a:gd name="T96" fmla="*/ 0 w 410"/>
                <a:gd name="T97" fmla="*/ 393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0" h="515">
                  <a:moveTo>
                    <a:pt x="0" y="393"/>
                  </a:moveTo>
                  <a:lnTo>
                    <a:pt x="15" y="305"/>
                  </a:lnTo>
                  <a:lnTo>
                    <a:pt x="30" y="284"/>
                  </a:lnTo>
                  <a:lnTo>
                    <a:pt x="36" y="259"/>
                  </a:lnTo>
                  <a:lnTo>
                    <a:pt x="52" y="222"/>
                  </a:lnTo>
                  <a:lnTo>
                    <a:pt x="43" y="208"/>
                  </a:lnTo>
                  <a:lnTo>
                    <a:pt x="45" y="176"/>
                  </a:lnTo>
                  <a:lnTo>
                    <a:pt x="87" y="128"/>
                  </a:lnTo>
                  <a:lnTo>
                    <a:pt x="86" y="97"/>
                  </a:lnTo>
                  <a:lnTo>
                    <a:pt x="111" y="50"/>
                  </a:lnTo>
                  <a:lnTo>
                    <a:pt x="139" y="58"/>
                  </a:lnTo>
                  <a:lnTo>
                    <a:pt x="192" y="19"/>
                  </a:lnTo>
                  <a:lnTo>
                    <a:pt x="202" y="0"/>
                  </a:lnTo>
                  <a:lnTo>
                    <a:pt x="235" y="4"/>
                  </a:lnTo>
                  <a:lnTo>
                    <a:pt x="251" y="48"/>
                  </a:lnTo>
                  <a:lnTo>
                    <a:pt x="265" y="78"/>
                  </a:lnTo>
                  <a:lnTo>
                    <a:pt x="300" y="78"/>
                  </a:lnTo>
                  <a:lnTo>
                    <a:pt x="319" y="50"/>
                  </a:lnTo>
                  <a:lnTo>
                    <a:pt x="352" y="82"/>
                  </a:lnTo>
                  <a:lnTo>
                    <a:pt x="409" y="63"/>
                  </a:lnTo>
                  <a:lnTo>
                    <a:pt x="374" y="145"/>
                  </a:lnTo>
                  <a:lnTo>
                    <a:pt x="352" y="135"/>
                  </a:lnTo>
                  <a:lnTo>
                    <a:pt x="340" y="144"/>
                  </a:lnTo>
                  <a:lnTo>
                    <a:pt x="338" y="150"/>
                  </a:lnTo>
                  <a:lnTo>
                    <a:pt x="357" y="172"/>
                  </a:lnTo>
                  <a:lnTo>
                    <a:pt x="352" y="249"/>
                  </a:lnTo>
                  <a:lnTo>
                    <a:pt x="357" y="273"/>
                  </a:lnTo>
                  <a:lnTo>
                    <a:pt x="352" y="281"/>
                  </a:lnTo>
                  <a:lnTo>
                    <a:pt x="327" y="276"/>
                  </a:lnTo>
                  <a:lnTo>
                    <a:pt x="315" y="290"/>
                  </a:lnTo>
                  <a:lnTo>
                    <a:pt x="324" y="311"/>
                  </a:lnTo>
                  <a:lnTo>
                    <a:pt x="295" y="337"/>
                  </a:lnTo>
                  <a:lnTo>
                    <a:pt x="303" y="347"/>
                  </a:lnTo>
                  <a:lnTo>
                    <a:pt x="275" y="362"/>
                  </a:lnTo>
                  <a:lnTo>
                    <a:pt x="279" y="381"/>
                  </a:lnTo>
                  <a:lnTo>
                    <a:pt x="270" y="391"/>
                  </a:lnTo>
                  <a:lnTo>
                    <a:pt x="235" y="391"/>
                  </a:lnTo>
                  <a:lnTo>
                    <a:pt x="215" y="408"/>
                  </a:lnTo>
                  <a:lnTo>
                    <a:pt x="212" y="415"/>
                  </a:lnTo>
                  <a:lnTo>
                    <a:pt x="229" y="427"/>
                  </a:lnTo>
                  <a:lnTo>
                    <a:pt x="210" y="457"/>
                  </a:lnTo>
                  <a:lnTo>
                    <a:pt x="185" y="489"/>
                  </a:lnTo>
                  <a:lnTo>
                    <a:pt x="173" y="485"/>
                  </a:lnTo>
                  <a:lnTo>
                    <a:pt x="149" y="514"/>
                  </a:lnTo>
                  <a:lnTo>
                    <a:pt x="119" y="450"/>
                  </a:lnTo>
                  <a:lnTo>
                    <a:pt x="92" y="415"/>
                  </a:lnTo>
                  <a:lnTo>
                    <a:pt x="75" y="417"/>
                  </a:lnTo>
                  <a:lnTo>
                    <a:pt x="63" y="408"/>
                  </a:lnTo>
                  <a:lnTo>
                    <a:pt x="0" y="39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3" name="Freeform 35"/>
            <p:cNvSpPr/>
            <p:nvPr/>
          </p:nvSpPr>
          <p:spPr bwMode="auto">
            <a:xfrm>
              <a:off x="10490200" y="3945732"/>
              <a:ext cx="395287" cy="452437"/>
            </a:xfrm>
            <a:custGeom>
              <a:avLst/>
              <a:gdLst>
                <a:gd name="T0" fmla="*/ 261 w 361"/>
                <a:gd name="T1" fmla="*/ 399 h 420"/>
                <a:gd name="T2" fmla="*/ 205 w 361"/>
                <a:gd name="T3" fmla="*/ 419 h 420"/>
                <a:gd name="T4" fmla="*/ 172 w 361"/>
                <a:gd name="T5" fmla="*/ 386 h 420"/>
                <a:gd name="T6" fmla="*/ 152 w 361"/>
                <a:gd name="T7" fmla="*/ 414 h 420"/>
                <a:gd name="T8" fmla="*/ 118 w 361"/>
                <a:gd name="T9" fmla="*/ 414 h 420"/>
                <a:gd name="T10" fmla="*/ 104 w 361"/>
                <a:gd name="T11" fmla="*/ 384 h 420"/>
                <a:gd name="T12" fmla="*/ 88 w 361"/>
                <a:gd name="T13" fmla="*/ 340 h 420"/>
                <a:gd name="T14" fmla="*/ 55 w 361"/>
                <a:gd name="T15" fmla="*/ 336 h 420"/>
                <a:gd name="T16" fmla="*/ 22 w 361"/>
                <a:gd name="T17" fmla="*/ 272 h 420"/>
                <a:gd name="T18" fmla="*/ 0 w 361"/>
                <a:gd name="T19" fmla="*/ 241 h 420"/>
                <a:gd name="T20" fmla="*/ 15 w 361"/>
                <a:gd name="T21" fmla="*/ 226 h 420"/>
                <a:gd name="T22" fmla="*/ 22 w 361"/>
                <a:gd name="T23" fmla="*/ 219 h 420"/>
                <a:gd name="T24" fmla="*/ 57 w 361"/>
                <a:gd name="T25" fmla="*/ 168 h 420"/>
                <a:gd name="T26" fmla="*/ 55 w 361"/>
                <a:gd name="T27" fmla="*/ 126 h 420"/>
                <a:gd name="T28" fmla="*/ 68 w 361"/>
                <a:gd name="T29" fmla="*/ 108 h 420"/>
                <a:gd name="T30" fmla="*/ 94 w 361"/>
                <a:gd name="T31" fmla="*/ 104 h 420"/>
                <a:gd name="T32" fmla="*/ 104 w 361"/>
                <a:gd name="T33" fmla="*/ 92 h 420"/>
                <a:gd name="T34" fmla="*/ 94 w 361"/>
                <a:gd name="T35" fmla="*/ 73 h 420"/>
                <a:gd name="T36" fmla="*/ 106 w 361"/>
                <a:gd name="T37" fmla="*/ 51 h 420"/>
                <a:gd name="T38" fmla="*/ 106 w 361"/>
                <a:gd name="T39" fmla="*/ 14 h 420"/>
                <a:gd name="T40" fmla="*/ 128 w 361"/>
                <a:gd name="T41" fmla="*/ 4 h 420"/>
                <a:gd name="T42" fmla="*/ 160 w 361"/>
                <a:gd name="T43" fmla="*/ 24 h 420"/>
                <a:gd name="T44" fmla="*/ 205 w 361"/>
                <a:gd name="T45" fmla="*/ 31 h 420"/>
                <a:gd name="T46" fmla="*/ 230 w 361"/>
                <a:gd name="T47" fmla="*/ 0 h 420"/>
                <a:gd name="T48" fmla="*/ 266 w 361"/>
                <a:gd name="T49" fmla="*/ 28 h 420"/>
                <a:gd name="T50" fmla="*/ 250 w 361"/>
                <a:gd name="T51" fmla="*/ 37 h 420"/>
                <a:gd name="T52" fmla="*/ 232 w 361"/>
                <a:gd name="T53" fmla="*/ 64 h 420"/>
                <a:gd name="T54" fmla="*/ 205 w 361"/>
                <a:gd name="T55" fmla="*/ 73 h 420"/>
                <a:gd name="T56" fmla="*/ 198 w 361"/>
                <a:gd name="T57" fmla="*/ 79 h 420"/>
                <a:gd name="T58" fmla="*/ 220 w 361"/>
                <a:gd name="T59" fmla="*/ 94 h 420"/>
                <a:gd name="T60" fmla="*/ 270 w 361"/>
                <a:gd name="T61" fmla="*/ 73 h 420"/>
                <a:gd name="T62" fmla="*/ 350 w 361"/>
                <a:gd name="T63" fmla="*/ 105 h 420"/>
                <a:gd name="T64" fmla="*/ 360 w 361"/>
                <a:gd name="T65" fmla="*/ 174 h 420"/>
                <a:gd name="T66" fmla="*/ 326 w 361"/>
                <a:gd name="T67" fmla="*/ 174 h 420"/>
                <a:gd name="T68" fmla="*/ 324 w 361"/>
                <a:gd name="T69" fmla="*/ 194 h 420"/>
                <a:gd name="T70" fmla="*/ 340 w 361"/>
                <a:gd name="T71" fmla="*/ 224 h 420"/>
                <a:gd name="T72" fmla="*/ 326 w 361"/>
                <a:gd name="T73" fmla="*/ 241 h 420"/>
                <a:gd name="T74" fmla="*/ 343 w 361"/>
                <a:gd name="T75" fmla="*/ 266 h 420"/>
                <a:gd name="T76" fmla="*/ 316 w 361"/>
                <a:gd name="T77" fmla="*/ 300 h 420"/>
                <a:gd name="T78" fmla="*/ 306 w 361"/>
                <a:gd name="T79" fmla="*/ 284 h 420"/>
                <a:gd name="T80" fmla="*/ 266 w 361"/>
                <a:gd name="T81" fmla="*/ 384 h 420"/>
                <a:gd name="T82" fmla="*/ 261 w 361"/>
                <a:gd name="T83" fmla="*/ 399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1" h="420">
                  <a:moveTo>
                    <a:pt x="261" y="399"/>
                  </a:moveTo>
                  <a:lnTo>
                    <a:pt x="205" y="419"/>
                  </a:lnTo>
                  <a:lnTo>
                    <a:pt x="172" y="386"/>
                  </a:lnTo>
                  <a:lnTo>
                    <a:pt x="152" y="414"/>
                  </a:lnTo>
                  <a:lnTo>
                    <a:pt x="118" y="414"/>
                  </a:lnTo>
                  <a:lnTo>
                    <a:pt x="104" y="384"/>
                  </a:lnTo>
                  <a:lnTo>
                    <a:pt x="88" y="340"/>
                  </a:lnTo>
                  <a:lnTo>
                    <a:pt x="55" y="336"/>
                  </a:lnTo>
                  <a:lnTo>
                    <a:pt x="22" y="272"/>
                  </a:lnTo>
                  <a:lnTo>
                    <a:pt x="0" y="241"/>
                  </a:lnTo>
                  <a:lnTo>
                    <a:pt x="15" y="226"/>
                  </a:lnTo>
                  <a:lnTo>
                    <a:pt x="22" y="219"/>
                  </a:lnTo>
                  <a:lnTo>
                    <a:pt x="57" y="168"/>
                  </a:lnTo>
                  <a:lnTo>
                    <a:pt x="55" y="126"/>
                  </a:lnTo>
                  <a:lnTo>
                    <a:pt x="68" y="108"/>
                  </a:lnTo>
                  <a:lnTo>
                    <a:pt x="94" y="104"/>
                  </a:lnTo>
                  <a:lnTo>
                    <a:pt x="104" y="92"/>
                  </a:lnTo>
                  <a:lnTo>
                    <a:pt x="94" y="73"/>
                  </a:lnTo>
                  <a:lnTo>
                    <a:pt x="106" y="51"/>
                  </a:lnTo>
                  <a:lnTo>
                    <a:pt x="106" y="14"/>
                  </a:lnTo>
                  <a:lnTo>
                    <a:pt x="128" y="4"/>
                  </a:lnTo>
                  <a:lnTo>
                    <a:pt x="160" y="24"/>
                  </a:lnTo>
                  <a:lnTo>
                    <a:pt x="205" y="31"/>
                  </a:lnTo>
                  <a:lnTo>
                    <a:pt x="230" y="0"/>
                  </a:lnTo>
                  <a:lnTo>
                    <a:pt x="266" y="28"/>
                  </a:lnTo>
                  <a:lnTo>
                    <a:pt x="250" y="37"/>
                  </a:lnTo>
                  <a:lnTo>
                    <a:pt x="232" y="64"/>
                  </a:lnTo>
                  <a:lnTo>
                    <a:pt x="205" y="73"/>
                  </a:lnTo>
                  <a:lnTo>
                    <a:pt x="198" y="79"/>
                  </a:lnTo>
                  <a:lnTo>
                    <a:pt x="220" y="94"/>
                  </a:lnTo>
                  <a:lnTo>
                    <a:pt x="270" y="73"/>
                  </a:lnTo>
                  <a:lnTo>
                    <a:pt x="350" y="105"/>
                  </a:lnTo>
                  <a:lnTo>
                    <a:pt x="360" y="174"/>
                  </a:lnTo>
                  <a:lnTo>
                    <a:pt x="326" y="174"/>
                  </a:lnTo>
                  <a:lnTo>
                    <a:pt x="324" y="194"/>
                  </a:lnTo>
                  <a:lnTo>
                    <a:pt x="340" y="224"/>
                  </a:lnTo>
                  <a:lnTo>
                    <a:pt x="326" y="241"/>
                  </a:lnTo>
                  <a:lnTo>
                    <a:pt x="343" y="266"/>
                  </a:lnTo>
                  <a:lnTo>
                    <a:pt x="316" y="300"/>
                  </a:lnTo>
                  <a:lnTo>
                    <a:pt x="306" y="284"/>
                  </a:lnTo>
                  <a:lnTo>
                    <a:pt x="266" y="384"/>
                  </a:lnTo>
                  <a:lnTo>
                    <a:pt x="261" y="39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4" name="Freeform 36"/>
            <p:cNvSpPr/>
            <p:nvPr/>
          </p:nvSpPr>
          <p:spPr bwMode="auto">
            <a:xfrm>
              <a:off x="10845800" y="4674394"/>
              <a:ext cx="168275" cy="333375"/>
            </a:xfrm>
            <a:custGeom>
              <a:avLst/>
              <a:gdLst>
                <a:gd name="T0" fmla="*/ 0 w 152"/>
                <a:gd name="T1" fmla="*/ 151 h 313"/>
                <a:gd name="T2" fmla="*/ 0 w 152"/>
                <a:gd name="T3" fmla="*/ 200 h 313"/>
                <a:gd name="T4" fmla="*/ 10 w 152"/>
                <a:gd name="T5" fmla="*/ 252 h 313"/>
                <a:gd name="T6" fmla="*/ 40 w 152"/>
                <a:gd name="T7" fmla="*/ 271 h 313"/>
                <a:gd name="T8" fmla="*/ 59 w 152"/>
                <a:gd name="T9" fmla="*/ 312 h 313"/>
                <a:gd name="T10" fmla="*/ 70 w 152"/>
                <a:gd name="T11" fmla="*/ 252 h 313"/>
                <a:gd name="T12" fmla="*/ 99 w 152"/>
                <a:gd name="T13" fmla="*/ 217 h 313"/>
                <a:gd name="T14" fmla="*/ 151 w 152"/>
                <a:gd name="T15" fmla="*/ 65 h 313"/>
                <a:gd name="T16" fmla="*/ 151 w 152"/>
                <a:gd name="T17" fmla="*/ 16 h 313"/>
                <a:gd name="T18" fmla="*/ 124 w 152"/>
                <a:gd name="T19" fmla="*/ 0 h 313"/>
                <a:gd name="T20" fmla="*/ 75 w 152"/>
                <a:gd name="T21" fmla="*/ 21 h 313"/>
                <a:gd name="T22" fmla="*/ 0 w 152"/>
                <a:gd name="T23" fmla="*/ 151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313">
                  <a:moveTo>
                    <a:pt x="0" y="151"/>
                  </a:moveTo>
                  <a:lnTo>
                    <a:pt x="0" y="200"/>
                  </a:lnTo>
                  <a:lnTo>
                    <a:pt x="10" y="252"/>
                  </a:lnTo>
                  <a:lnTo>
                    <a:pt x="40" y="271"/>
                  </a:lnTo>
                  <a:lnTo>
                    <a:pt x="59" y="312"/>
                  </a:lnTo>
                  <a:lnTo>
                    <a:pt x="70" y="252"/>
                  </a:lnTo>
                  <a:lnTo>
                    <a:pt x="99" y="217"/>
                  </a:lnTo>
                  <a:lnTo>
                    <a:pt x="151" y="65"/>
                  </a:lnTo>
                  <a:lnTo>
                    <a:pt x="151" y="16"/>
                  </a:lnTo>
                  <a:lnTo>
                    <a:pt x="124" y="0"/>
                  </a:lnTo>
                  <a:lnTo>
                    <a:pt x="75" y="21"/>
                  </a:lnTo>
                  <a:lnTo>
                    <a:pt x="0" y="151"/>
                  </a:lnTo>
                </a:path>
              </a:pathLst>
            </a:custGeom>
            <a:grpFill/>
            <a:ln w="9525" cap="flat" cmpd="sng">
              <a:solidFill>
                <a:schemeClr val="bg1"/>
              </a:solidFill>
              <a:prstDash val="solid"/>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5" name="Freeform 37"/>
            <p:cNvSpPr/>
            <p:nvPr/>
          </p:nvSpPr>
          <p:spPr bwMode="auto">
            <a:xfrm>
              <a:off x="10088562" y="3190082"/>
              <a:ext cx="692150" cy="447675"/>
            </a:xfrm>
            <a:custGeom>
              <a:avLst/>
              <a:gdLst>
                <a:gd name="T0" fmla="*/ 139 w 629"/>
                <a:gd name="T1" fmla="*/ 403 h 418"/>
                <a:gd name="T2" fmla="*/ 144 w 629"/>
                <a:gd name="T3" fmla="*/ 380 h 418"/>
                <a:gd name="T4" fmla="*/ 166 w 629"/>
                <a:gd name="T5" fmla="*/ 373 h 418"/>
                <a:gd name="T6" fmla="*/ 206 w 629"/>
                <a:gd name="T7" fmla="*/ 403 h 418"/>
                <a:gd name="T8" fmla="*/ 219 w 629"/>
                <a:gd name="T9" fmla="*/ 403 h 418"/>
                <a:gd name="T10" fmla="*/ 258 w 629"/>
                <a:gd name="T11" fmla="*/ 401 h 418"/>
                <a:gd name="T12" fmla="*/ 279 w 629"/>
                <a:gd name="T13" fmla="*/ 384 h 418"/>
                <a:gd name="T14" fmla="*/ 310 w 629"/>
                <a:gd name="T15" fmla="*/ 408 h 418"/>
                <a:gd name="T16" fmla="*/ 323 w 629"/>
                <a:gd name="T17" fmla="*/ 386 h 418"/>
                <a:gd name="T18" fmla="*/ 325 w 629"/>
                <a:gd name="T19" fmla="*/ 376 h 418"/>
                <a:gd name="T20" fmla="*/ 350 w 629"/>
                <a:gd name="T21" fmla="*/ 360 h 418"/>
                <a:gd name="T22" fmla="*/ 359 w 629"/>
                <a:gd name="T23" fmla="*/ 327 h 418"/>
                <a:gd name="T24" fmla="*/ 382 w 629"/>
                <a:gd name="T25" fmla="*/ 322 h 418"/>
                <a:gd name="T26" fmla="*/ 454 w 629"/>
                <a:gd name="T27" fmla="*/ 208 h 418"/>
                <a:gd name="T28" fmla="*/ 440 w 629"/>
                <a:gd name="T29" fmla="*/ 190 h 418"/>
                <a:gd name="T30" fmla="*/ 454 w 629"/>
                <a:gd name="T31" fmla="*/ 178 h 418"/>
                <a:gd name="T32" fmla="*/ 470 w 629"/>
                <a:gd name="T33" fmla="*/ 183 h 418"/>
                <a:gd name="T34" fmla="*/ 491 w 629"/>
                <a:gd name="T35" fmla="*/ 172 h 418"/>
                <a:gd name="T36" fmla="*/ 503 w 629"/>
                <a:gd name="T37" fmla="*/ 144 h 418"/>
                <a:gd name="T38" fmla="*/ 560 w 629"/>
                <a:gd name="T39" fmla="*/ 94 h 418"/>
                <a:gd name="T40" fmla="*/ 604 w 629"/>
                <a:gd name="T41" fmla="*/ 78 h 418"/>
                <a:gd name="T42" fmla="*/ 628 w 629"/>
                <a:gd name="T43" fmla="*/ 59 h 418"/>
                <a:gd name="T44" fmla="*/ 621 w 629"/>
                <a:gd name="T45" fmla="*/ 18 h 418"/>
                <a:gd name="T46" fmla="*/ 592 w 629"/>
                <a:gd name="T47" fmla="*/ 15 h 418"/>
                <a:gd name="T48" fmla="*/ 522 w 629"/>
                <a:gd name="T49" fmla="*/ 22 h 418"/>
                <a:gd name="T50" fmla="*/ 476 w 629"/>
                <a:gd name="T51" fmla="*/ 0 h 418"/>
                <a:gd name="T52" fmla="*/ 449 w 629"/>
                <a:gd name="T53" fmla="*/ 4 h 418"/>
                <a:gd name="T54" fmla="*/ 378 w 629"/>
                <a:gd name="T55" fmla="*/ 94 h 418"/>
                <a:gd name="T56" fmla="*/ 359 w 629"/>
                <a:gd name="T57" fmla="*/ 104 h 418"/>
                <a:gd name="T58" fmla="*/ 312 w 629"/>
                <a:gd name="T59" fmla="*/ 86 h 418"/>
                <a:gd name="T60" fmla="*/ 310 w 629"/>
                <a:gd name="T61" fmla="*/ 63 h 418"/>
                <a:gd name="T62" fmla="*/ 300 w 629"/>
                <a:gd name="T63" fmla="*/ 25 h 418"/>
                <a:gd name="T64" fmla="*/ 274 w 629"/>
                <a:gd name="T65" fmla="*/ 9 h 418"/>
                <a:gd name="T66" fmla="*/ 235 w 629"/>
                <a:gd name="T67" fmla="*/ 20 h 418"/>
                <a:gd name="T68" fmla="*/ 209 w 629"/>
                <a:gd name="T69" fmla="*/ 2 h 418"/>
                <a:gd name="T70" fmla="*/ 171 w 629"/>
                <a:gd name="T71" fmla="*/ 49 h 418"/>
                <a:gd name="T72" fmla="*/ 131 w 629"/>
                <a:gd name="T73" fmla="*/ 59 h 418"/>
                <a:gd name="T74" fmla="*/ 75 w 629"/>
                <a:gd name="T75" fmla="*/ 107 h 418"/>
                <a:gd name="T76" fmla="*/ 16 w 629"/>
                <a:gd name="T77" fmla="*/ 216 h 418"/>
                <a:gd name="T78" fmla="*/ 32 w 629"/>
                <a:gd name="T79" fmla="*/ 244 h 418"/>
                <a:gd name="T80" fmla="*/ 28 w 629"/>
                <a:gd name="T81" fmla="*/ 256 h 418"/>
                <a:gd name="T82" fmla="*/ 28 w 629"/>
                <a:gd name="T83" fmla="*/ 269 h 418"/>
                <a:gd name="T84" fmla="*/ 36 w 629"/>
                <a:gd name="T85" fmla="*/ 280 h 418"/>
                <a:gd name="T86" fmla="*/ 55 w 629"/>
                <a:gd name="T87" fmla="*/ 269 h 418"/>
                <a:gd name="T88" fmla="*/ 88 w 629"/>
                <a:gd name="T89" fmla="*/ 261 h 418"/>
                <a:gd name="T90" fmla="*/ 0 w 629"/>
                <a:gd name="T91" fmla="*/ 355 h 418"/>
                <a:gd name="T92" fmla="*/ 0 w 629"/>
                <a:gd name="T93" fmla="*/ 380 h 418"/>
                <a:gd name="T94" fmla="*/ 18 w 629"/>
                <a:gd name="T95" fmla="*/ 384 h 418"/>
                <a:gd name="T96" fmla="*/ 59 w 629"/>
                <a:gd name="T97" fmla="*/ 417 h 418"/>
                <a:gd name="T98" fmla="*/ 121 w 629"/>
                <a:gd name="T99" fmla="*/ 408 h 418"/>
                <a:gd name="T100" fmla="*/ 139 w 629"/>
                <a:gd name="T101" fmla="*/ 40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9" h="418">
                  <a:moveTo>
                    <a:pt x="139" y="403"/>
                  </a:moveTo>
                  <a:lnTo>
                    <a:pt x="144" y="380"/>
                  </a:lnTo>
                  <a:lnTo>
                    <a:pt x="166" y="373"/>
                  </a:lnTo>
                  <a:lnTo>
                    <a:pt x="206" y="403"/>
                  </a:lnTo>
                  <a:lnTo>
                    <a:pt x="219" y="403"/>
                  </a:lnTo>
                  <a:lnTo>
                    <a:pt x="258" y="401"/>
                  </a:lnTo>
                  <a:lnTo>
                    <a:pt x="279" y="384"/>
                  </a:lnTo>
                  <a:lnTo>
                    <a:pt x="310" y="408"/>
                  </a:lnTo>
                  <a:lnTo>
                    <a:pt x="323" y="386"/>
                  </a:lnTo>
                  <a:lnTo>
                    <a:pt x="325" y="376"/>
                  </a:lnTo>
                  <a:lnTo>
                    <a:pt x="350" y="360"/>
                  </a:lnTo>
                  <a:lnTo>
                    <a:pt x="359" y="327"/>
                  </a:lnTo>
                  <a:lnTo>
                    <a:pt x="382" y="322"/>
                  </a:lnTo>
                  <a:lnTo>
                    <a:pt x="454" y="208"/>
                  </a:lnTo>
                  <a:lnTo>
                    <a:pt x="440" y="190"/>
                  </a:lnTo>
                  <a:lnTo>
                    <a:pt x="454" y="178"/>
                  </a:lnTo>
                  <a:lnTo>
                    <a:pt x="470" y="183"/>
                  </a:lnTo>
                  <a:lnTo>
                    <a:pt x="491" y="172"/>
                  </a:lnTo>
                  <a:lnTo>
                    <a:pt x="503" y="144"/>
                  </a:lnTo>
                  <a:lnTo>
                    <a:pt x="560" y="94"/>
                  </a:lnTo>
                  <a:lnTo>
                    <a:pt x="604" y="78"/>
                  </a:lnTo>
                  <a:lnTo>
                    <a:pt x="628" y="59"/>
                  </a:lnTo>
                  <a:lnTo>
                    <a:pt x="621" y="18"/>
                  </a:lnTo>
                  <a:lnTo>
                    <a:pt x="592" y="15"/>
                  </a:lnTo>
                  <a:lnTo>
                    <a:pt x="522" y="22"/>
                  </a:lnTo>
                  <a:lnTo>
                    <a:pt x="476" y="0"/>
                  </a:lnTo>
                  <a:lnTo>
                    <a:pt x="449" y="4"/>
                  </a:lnTo>
                  <a:lnTo>
                    <a:pt x="378" y="94"/>
                  </a:lnTo>
                  <a:lnTo>
                    <a:pt x="359" y="104"/>
                  </a:lnTo>
                  <a:lnTo>
                    <a:pt x="312" y="86"/>
                  </a:lnTo>
                  <a:lnTo>
                    <a:pt x="310" y="63"/>
                  </a:lnTo>
                  <a:lnTo>
                    <a:pt x="300" y="25"/>
                  </a:lnTo>
                  <a:lnTo>
                    <a:pt x="274" y="9"/>
                  </a:lnTo>
                  <a:lnTo>
                    <a:pt x="235" y="20"/>
                  </a:lnTo>
                  <a:lnTo>
                    <a:pt x="209" y="2"/>
                  </a:lnTo>
                  <a:lnTo>
                    <a:pt x="171" y="49"/>
                  </a:lnTo>
                  <a:lnTo>
                    <a:pt x="131" y="59"/>
                  </a:lnTo>
                  <a:lnTo>
                    <a:pt x="75" y="107"/>
                  </a:lnTo>
                  <a:lnTo>
                    <a:pt x="16" y="216"/>
                  </a:lnTo>
                  <a:lnTo>
                    <a:pt x="32" y="244"/>
                  </a:lnTo>
                  <a:lnTo>
                    <a:pt x="28" y="256"/>
                  </a:lnTo>
                  <a:lnTo>
                    <a:pt x="28" y="269"/>
                  </a:lnTo>
                  <a:lnTo>
                    <a:pt x="36" y="280"/>
                  </a:lnTo>
                  <a:lnTo>
                    <a:pt x="55" y="269"/>
                  </a:lnTo>
                  <a:lnTo>
                    <a:pt x="88" y="261"/>
                  </a:lnTo>
                  <a:lnTo>
                    <a:pt x="0" y="355"/>
                  </a:lnTo>
                  <a:lnTo>
                    <a:pt x="0" y="380"/>
                  </a:lnTo>
                  <a:lnTo>
                    <a:pt x="18" y="384"/>
                  </a:lnTo>
                  <a:lnTo>
                    <a:pt x="59" y="417"/>
                  </a:lnTo>
                  <a:lnTo>
                    <a:pt x="121" y="408"/>
                  </a:lnTo>
                  <a:lnTo>
                    <a:pt x="139" y="40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6" name="Freeform 38"/>
            <p:cNvSpPr>
              <a:spLocks noChangeAspect="1"/>
            </p:cNvSpPr>
            <p:nvPr/>
          </p:nvSpPr>
          <p:spPr bwMode="auto">
            <a:xfrm>
              <a:off x="9120187" y="3964782"/>
              <a:ext cx="544513" cy="488950"/>
            </a:xfrm>
            <a:custGeom>
              <a:avLst/>
              <a:gdLst>
                <a:gd name="T0" fmla="*/ 87 w 353"/>
                <a:gd name="T1" fmla="*/ 307 h 330"/>
                <a:gd name="T2" fmla="*/ 117 w 353"/>
                <a:gd name="T3" fmla="*/ 285 h 330"/>
                <a:gd name="T4" fmla="*/ 156 w 353"/>
                <a:gd name="T5" fmla="*/ 253 h 330"/>
                <a:gd name="T6" fmla="*/ 215 w 353"/>
                <a:gd name="T7" fmla="*/ 261 h 330"/>
                <a:gd name="T8" fmla="*/ 219 w 353"/>
                <a:gd name="T9" fmla="*/ 285 h 330"/>
                <a:gd name="T10" fmla="*/ 296 w 353"/>
                <a:gd name="T11" fmla="*/ 316 h 330"/>
                <a:gd name="T12" fmla="*/ 255 w 353"/>
                <a:gd name="T13" fmla="*/ 208 h 330"/>
                <a:gd name="T14" fmla="*/ 236 w 353"/>
                <a:gd name="T15" fmla="*/ 169 h 330"/>
                <a:gd name="T16" fmla="*/ 239 w 353"/>
                <a:gd name="T17" fmla="*/ 136 h 330"/>
                <a:gd name="T18" fmla="*/ 294 w 353"/>
                <a:gd name="T19" fmla="*/ 129 h 330"/>
                <a:gd name="T20" fmla="*/ 336 w 353"/>
                <a:gd name="T21" fmla="*/ 102 h 330"/>
                <a:gd name="T22" fmla="*/ 353 w 353"/>
                <a:gd name="T23" fmla="*/ 91 h 330"/>
                <a:gd name="T24" fmla="*/ 344 w 353"/>
                <a:gd name="T25" fmla="*/ 52 h 330"/>
                <a:gd name="T26" fmla="*/ 302 w 353"/>
                <a:gd name="T27" fmla="*/ 24 h 330"/>
                <a:gd name="T28" fmla="*/ 260 w 353"/>
                <a:gd name="T29" fmla="*/ 15 h 330"/>
                <a:gd name="T30" fmla="*/ 215 w 353"/>
                <a:gd name="T31" fmla="*/ 0 h 330"/>
                <a:gd name="T32" fmla="*/ 221 w 353"/>
                <a:gd name="T33" fmla="*/ 31 h 330"/>
                <a:gd name="T34" fmla="*/ 222 w 353"/>
                <a:gd name="T35" fmla="*/ 48 h 330"/>
                <a:gd name="T36" fmla="*/ 204 w 353"/>
                <a:gd name="T37" fmla="*/ 66 h 330"/>
                <a:gd name="T38" fmla="*/ 195 w 353"/>
                <a:gd name="T39" fmla="*/ 94 h 330"/>
                <a:gd name="T40" fmla="*/ 183 w 353"/>
                <a:gd name="T41" fmla="*/ 115 h 330"/>
                <a:gd name="T42" fmla="*/ 153 w 353"/>
                <a:gd name="T43" fmla="*/ 117 h 330"/>
                <a:gd name="T44" fmla="*/ 150 w 353"/>
                <a:gd name="T45" fmla="*/ 138 h 330"/>
                <a:gd name="T46" fmla="*/ 132 w 353"/>
                <a:gd name="T47" fmla="*/ 172 h 330"/>
                <a:gd name="T48" fmla="*/ 107 w 353"/>
                <a:gd name="T49" fmla="*/ 178 h 330"/>
                <a:gd name="T50" fmla="*/ 101 w 353"/>
                <a:gd name="T51" fmla="*/ 153 h 330"/>
                <a:gd name="T52" fmla="*/ 69 w 353"/>
                <a:gd name="T53" fmla="*/ 168 h 330"/>
                <a:gd name="T54" fmla="*/ 44 w 353"/>
                <a:gd name="T55" fmla="*/ 147 h 330"/>
                <a:gd name="T56" fmla="*/ 26 w 353"/>
                <a:gd name="T57" fmla="*/ 163 h 330"/>
                <a:gd name="T58" fmla="*/ 24 w 353"/>
                <a:gd name="T59" fmla="*/ 193 h 330"/>
                <a:gd name="T60" fmla="*/ 6 w 353"/>
                <a:gd name="T61" fmla="*/ 208 h 330"/>
                <a:gd name="T62" fmla="*/ 11 w 353"/>
                <a:gd name="T63" fmla="*/ 229 h 330"/>
                <a:gd name="T64" fmla="*/ 30 w 353"/>
                <a:gd name="T65" fmla="*/ 243 h 330"/>
                <a:gd name="T66" fmla="*/ 39 w 353"/>
                <a:gd name="T67" fmla="*/ 268 h 330"/>
                <a:gd name="T68" fmla="*/ 63 w 353"/>
                <a:gd name="T69" fmla="*/ 273 h 330"/>
                <a:gd name="T70" fmla="*/ 77 w 353"/>
                <a:gd name="T71" fmla="*/ 298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3" h="330">
                  <a:moveTo>
                    <a:pt x="72" y="310"/>
                  </a:moveTo>
                  <a:lnTo>
                    <a:pt x="87" y="307"/>
                  </a:lnTo>
                  <a:lnTo>
                    <a:pt x="95" y="318"/>
                  </a:lnTo>
                  <a:lnTo>
                    <a:pt x="117" y="285"/>
                  </a:lnTo>
                  <a:lnTo>
                    <a:pt x="144" y="286"/>
                  </a:lnTo>
                  <a:lnTo>
                    <a:pt x="156" y="253"/>
                  </a:lnTo>
                  <a:lnTo>
                    <a:pt x="182" y="267"/>
                  </a:lnTo>
                  <a:lnTo>
                    <a:pt x="215" y="261"/>
                  </a:lnTo>
                  <a:lnTo>
                    <a:pt x="221" y="274"/>
                  </a:lnTo>
                  <a:lnTo>
                    <a:pt x="219" y="285"/>
                  </a:lnTo>
                  <a:lnTo>
                    <a:pt x="269" y="330"/>
                  </a:lnTo>
                  <a:lnTo>
                    <a:pt x="296" y="316"/>
                  </a:lnTo>
                  <a:lnTo>
                    <a:pt x="293" y="256"/>
                  </a:lnTo>
                  <a:lnTo>
                    <a:pt x="255" y="208"/>
                  </a:lnTo>
                  <a:lnTo>
                    <a:pt x="233" y="198"/>
                  </a:lnTo>
                  <a:lnTo>
                    <a:pt x="236" y="169"/>
                  </a:lnTo>
                  <a:lnTo>
                    <a:pt x="221" y="150"/>
                  </a:lnTo>
                  <a:lnTo>
                    <a:pt x="239" y="136"/>
                  </a:lnTo>
                  <a:lnTo>
                    <a:pt x="272" y="133"/>
                  </a:lnTo>
                  <a:lnTo>
                    <a:pt x="294" y="129"/>
                  </a:lnTo>
                  <a:lnTo>
                    <a:pt x="320" y="109"/>
                  </a:lnTo>
                  <a:lnTo>
                    <a:pt x="336" y="102"/>
                  </a:lnTo>
                  <a:lnTo>
                    <a:pt x="345" y="109"/>
                  </a:lnTo>
                  <a:lnTo>
                    <a:pt x="353" y="91"/>
                  </a:lnTo>
                  <a:lnTo>
                    <a:pt x="344" y="63"/>
                  </a:lnTo>
                  <a:lnTo>
                    <a:pt x="344" y="52"/>
                  </a:lnTo>
                  <a:lnTo>
                    <a:pt x="321" y="27"/>
                  </a:lnTo>
                  <a:lnTo>
                    <a:pt x="302" y="24"/>
                  </a:lnTo>
                  <a:lnTo>
                    <a:pt x="275" y="30"/>
                  </a:lnTo>
                  <a:lnTo>
                    <a:pt x="260" y="15"/>
                  </a:lnTo>
                  <a:lnTo>
                    <a:pt x="231" y="3"/>
                  </a:lnTo>
                  <a:lnTo>
                    <a:pt x="215" y="0"/>
                  </a:lnTo>
                  <a:lnTo>
                    <a:pt x="215" y="10"/>
                  </a:lnTo>
                  <a:lnTo>
                    <a:pt x="221" y="31"/>
                  </a:lnTo>
                  <a:lnTo>
                    <a:pt x="231" y="33"/>
                  </a:lnTo>
                  <a:lnTo>
                    <a:pt x="222" y="48"/>
                  </a:lnTo>
                  <a:lnTo>
                    <a:pt x="206" y="54"/>
                  </a:lnTo>
                  <a:lnTo>
                    <a:pt x="204" y="66"/>
                  </a:lnTo>
                  <a:lnTo>
                    <a:pt x="195" y="82"/>
                  </a:lnTo>
                  <a:lnTo>
                    <a:pt x="195" y="94"/>
                  </a:lnTo>
                  <a:lnTo>
                    <a:pt x="191" y="106"/>
                  </a:lnTo>
                  <a:lnTo>
                    <a:pt x="183" y="115"/>
                  </a:lnTo>
                  <a:lnTo>
                    <a:pt x="173" y="106"/>
                  </a:lnTo>
                  <a:lnTo>
                    <a:pt x="153" y="117"/>
                  </a:lnTo>
                  <a:lnTo>
                    <a:pt x="156" y="129"/>
                  </a:lnTo>
                  <a:lnTo>
                    <a:pt x="150" y="138"/>
                  </a:lnTo>
                  <a:lnTo>
                    <a:pt x="140" y="165"/>
                  </a:lnTo>
                  <a:lnTo>
                    <a:pt x="132" y="172"/>
                  </a:lnTo>
                  <a:lnTo>
                    <a:pt x="120" y="174"/>
                  </a:lnTo>
                  <a:lnTo>
                    <a:pt x="107" y="178"/>
                  </a:lnTo>
                  <a:lnTo>
                    <a:pt x="107" y="162"/>
                  </a:lnTo>
                  <a:lnTo>
                    <a:pt x="101" y="153"/>
                  </a:lnTo>
                  <a:lnTo>
                    <a:pt x="80" y="154"/>
                  </a:lnTo>
                  <a:lnTo>
                    <a:pt x="69" y="168"/>
                  </a:lnTo>
                  <a:lnTo>
                    <a:pt x="63" y="159"/>
                  </a:lnTo>
                  <a:lnTo>
                    <a:pt x="44" y="147"/>
                  </a:lnTo>
                  <a:lnTo>
                    <a:pt x="30" y="153"/>
                  </a:lnTo>
                  <a:lnTo>
                    <a:pt x="26" y="163"/>
                  </a:lnTo>
                  <a:lnTo>
                    <a:pt x="30" y="183"/>
                  </a:lnTo>
                  <a:lnTo>
                    <a:pt x="24" y="193"/>
                  </a:lnTo>
                  <a:lnTo>
                    <a:pt x="17" y="204"/>
                  </a:lnTo>
                  <a:lnTo>
                    <a:pt x="6" y="208"/>
                  </a:lnTo>
                  <a:lnTo>
                    <a:pt x="0" y="222"/>
                  </a:lnTo>
                  <a:lnTo>
                    <a:pt x="11" y="229"/>
                  </a:lnTo>
                  <a:lnTo>
                    <a:pt x="17" y="243"/>
                  </a:lnTo>
                  <a:lnTo>
                    <a:pt x="30" y="243"/>
                  </a:lnTo>
                  <a:lnTo>
                    <a:pt x="29" y="253"/>
                  </a:lnTo>
                  <a:lnTo>
                    <a:pt x="39" y="268"/>
                  </a:lnTo>
                  <a:lnTo>
                    <a:pt x="53" y="268"/>
                  </a:lnTo>
                  <a:lnTo>
                    <a:pt x="63" y="273"/>
                  </a:lnTo>
                  <a:lnTo>
                    <a:pt x="72" y="288"/>
                  </a:lnTo>
                  <a:lnTo>
                    <a:pt x="77" y="298"/>
                  </a:lnTo>
                  <a:lnTo>
                    <a:pt x="72" y="310"/>
                  </a:lnTo>
                  <a:close/>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231" name="等腰三角形 230"/>
          <p:cNvSpPr/>
          <p:nvPr/>
        </p:nvSpPr>
        <p:spPr>
          <a:xfrm flipV="1">
            <a:off x="3464377" y="2120895"/>
            <a:ext cx="1187222" cy="2008188"/>
          </a:xfrm>
          <a:prstGeom prst="triangle">
            <a:avLst/>
          </a:prstGeom>
          <a:gradFill flip="none" rotWithShape="1">
            <a:gsLst>
              <a:gs pos="100000">
                <a:srgbClr val="333F50">
                  <a:alpha val="0"/>
                </a:srgbClr>
              </a:gs>
              <a:gs pos="0">
                <a:srgbClr val="333F50"/>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3453150" y="1384753"/>
            <a:ext cx="1209676" cy="1209676"/>
          </a:xfrm>
          <a:prstGeom prst="ellipse">
            <a:avLst/>
          </a:prstGeom>
          <a:solidFill>
            <a:schemeClr val="bg1"/>
          </a:solidFill>
          <a:ln w="38100">
            <a:gradFill flip="none" rotWithShape="1">
              <a:gsLst>
                <a:gs pos="13000">
                  <a:srgbClr val="333F50">
                    <a:alpha val="40000"/>
                  </a:srgbClr>
                </a:gs>
                <a:gs pos="100000">
                  <a:srgbClr val="333F50">
                    <a:alpha val="47000"/>
                  </a:srgbClr>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文本框 232"/>
          <p:cNvSpPr txBox="1"/>
          <p:nvPr/>
        </p:nvSpPr>
        <p:spPr>
          <a:xfrm>
            <a:off x="3743639" y="1534354"/>
            <a:ext cx="628698" cy="338554"/>
          </a:xfrm>
          <a:prstGeom prst="rect">
            <a:avLst/>
          </a:prstGeom>
          <a:noFill/>
        </p:spPr>
        <p:txBody>
          <a:bodyPr wrap="none" rtlCol="0">
            <a:spAutoFit/>
          </a:bodyPr>
          <a:lstStyle/>
          <a:p>
            <a:r>
              <a:rPr lang="en-US" altLang="zh-CN" sz="1600" b="1" dirty="0">
                <a:solidFill>
                  <a:srgbClr val="C90739"/>
                </a:solidFill>
                <a:latin typeface="微软雅黑" panose="020B0503020204020204" pitchFamily="34" charset="-122"/>
                <a:ea typeface="微软雅黑" panose="020B0503020204020204" pitchFamily="34" charset="-122"/>
                <a:cs typeface="Arial" panose="020B0604020202020204" pitchFamily="34" charset="0"/>
              </a:rPr>
              <a:t>20%</a:t>
            </a:r>
            <a:endParaRPr lang="zh-CN" altLang="en-US" sz="1600" b="1" dirty="0">
              <a:solidFill>
                <a:srgbClr val="C9073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34" name="文本框 233"/>
          <p:cNvSpPr txBox="1"/>
          <p:nvPr/>
        </p:nvSpPr>
        <p:spPr>
          <a:xfrm>
            <a:off x="3495614" y="1882433"/>
            <a:ext cx="1124748" cy="553998"/>
          </a:xfrm>
          <a:prstGeom prst="rect">
            <a:avLst/>
          </a:prstGeom>
          <a:noFill/>
        </p:spPr>
        <p:txBody>
          <a:bodyPr wrap="square" rtlCol="0">
            <a:spAutoFit/>
          </a:bodyPr>
          <a:lstStyle/>
          <a:p>
            <a:pPr algn="ctr"/>
            <a:r>
              <a:rPr lang="zh-CN" altLang="en-US" sz="1000" dirty="0">
                <a:solidFill>
                  <a:srgbClr val="B87B5D"/>
                </a:solidFill>
                <a:latin typeface="微软雅黑" panose="020B0503020204020204" pitchFamily="34" charset="-122"/>
                <a:ea typeface="微软雅黑" panose="020B0503020204020204" pitchFamily="34" charset="-122"/>
                <a:cs typeface="Arial" panose="020B0604020202020204" pitchFamily="34" charset="0"/>
              </a:rPr>
              <a:t>请添加内容请添加内容请添加内容请添加内容</a:t>
            </a:r>
          </a:p>
        </p:txBody>
      </p:sp>
      <p:sp>
        <p:nvSpPr>
          <p:cNvPr id="237" name="文本框 236"/>
          <p:cNvSpPr txBox="1"/>
          <p:nvPr/>
        </p:nvSpPr>
        <p:spPr>
          <a:xfrm flipH="1">
            <a:off x="8085051" y="2055669"/>
            <a:ext cx="1980029" cy="523220"/>
          </a:xfrm>
          <a:prstGeom prst="rect">
            <a:avLst/>
          </a:prstGeom>
          <a:noFill/>
        </p:spPr>
        <p:txBody>
          <a:bodyPr wrap="none" rtlCol="0">
            <a:spAutoFit/>
          </a:bodyPr>
          <a:lstStyle/>
          <a:p>
            <a:pPr algn="r"/>
            <a:r>
              <a:rPr lang="zh-CN" altLang="en-US" sz="2800" dirty="0">
                <a:latin typeface="微软雅黑" panose="020B0503020204020204" pitchFamily="34" charset="-122"/>
                <a:ea typeface="微软雅黑" panose="020B0503020204020204" pitchFamily="34" charset="-122"/>
                <a:cs typeface="Arial Unicode MS" panose="020B0604020202020204" pitchFamily="34" charset="-122"/>
              </a:rPr>
              <a:t>这里是标题</a:t>
            </a:r>
          </a:p>
        </p:txBody>
      </p:sp>
      <p:sp>
        <p:nvSpPr>
          <p:cNvPr id="238" name="文本框 237"/>
          <p:cNvSpPr txBox="1"/>
          <p:nvPr/>
        </p:nvSpPr>
        <p:spPr>
          <a:xfrm flipH="1">
            <a:off x="7251810" y="2819686"/>
            <a:ext cx="3646510" cy="1532727"/>
          </a:xfrm>
          <a:prstGeom prst="rect">
            <a:avLst/>
          </a:prstGeom>
          <a:noFill/>
        </p:spPr>
        <p:txBody>
          <a:bodyPr wrap="square" rtlCol="0">
            <a:spAutoFit/>
          </a:bodyPr>
          <a:lstStyle/>
          <a:p>
            <a:pPr>
              <a:lnSpc>
                <a:spcPct val="130000"/>
              </a:lnSpc>
            </a:pPr>
            <a:r>
              <a:rPr lang="zh-CN" altLang="en-US" dirty="0">
                <a:latin typeface="微软雅黑" panose="020B0503020204020204" pitchFamily="34" charset="-122"/>
                <a:ea typeface="微软雅黑" panose="020B0503020204020204" pitchFamily="34" charset="-122"/>
              </a:rPr>
              <a:t>请在这里点击输入你想要输入的内容请在这里点击输入你想要输入的内容请在这里点击输入你想要输入的内容请</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ardrop 7"/>
          <p:cNvSpPr/>
          <p:nvPr/>
        </p:nvSpPr>
        <p:spPr>
          <a:xfrm rot="16200000">
            <a:off x="3234226" y="3130753"/>
            <a:ext cx="2355648" cy="2355649"/>
          </a:xfrm>
          <a:prstGeom prst="teardrop">
            <a:avLst/>
          </a:prstGeom>
          <a:solidFill>
            <a:srgbClr val="B87B5D"/>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36000" rIns="108000" rtlCol="0" anchor="ctr"/>
          <a:lstStyle/>
          <a:p>
            <a:pPr algn="ctr"/>
            <a:endParaRPr lang="th-TH" sz="3600" dirty="0"/>
          </a:p>
        </p:txBody>
      </p:sp>
      <p:sp>
        <p:nvSpPr>
          <p:cNvPr id="3" name="Teardrop 10"/>
          <p:cNvSpPr/>
          <p:nvPr/>
        </p:nvSpPr>
        <p:spPr>
          <a:xfrm rot="10800000">
            <a:off x="3234225" y="1371601"/>
            <a:ext cx="1676163" cy="1676162"/>
          </a:xfrm>
          <a:prstGeom prst="teardrop">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tIns="36000" rIns="36000" rtlCol="0" anchor="ctr"/>
          <a:lstStyle/>
          <a:p>
            <a:pPr algn="ctr"/>
            <a:endParaRPr lang="th-TH" sz="4000" dirty="0"/>
          </a:p>
        </p:txBody>
      </p:sp>
      <p:sp>
        <p:nvSpPr>
          <p:cNvPr id="4" name="Teardrop 6"/>
          <p:cNvSpPr/>
          <p:nvPr/>
        </p:nvSpPr>
        <p:spPr>
          <a:xfrm>
            <a:off x="1476171" y="3130753"/>
            <a:ext cx="1676163" cy="1676162"/>
          </a:xfrm>
          <a:prstGeom prst="teardrop">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108000" rtlCol="0" anchor="ctr"/>
          <a:lstStyle/>
          <a:p>
            <a:pPr algn="ctr"/>
            <a:endParaRPr lang="th-TH" sz="3600" dirty="0"/>
          </a:p>
        </p:txBody>
      </p:sp>
      <p:sp>
        <p:nvSpPr>
          <p:cNvPr id="5" name="Teardrop 8"/>
          <p:cNvSpPr/>
          <p:nvPr/>
        </p:nvSpPr>
        <p:spPr>
          <a:xfrm rot="5400000">
            <a:off x="1467066" y="1388508"/>
            <a:ext cx="1676162" cy="1676163"/>
          </a:xfrm>
          <a:prstGeom prst="teardrop">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08000" tIns="36000" rIns="0" rtlCol="0" anchor="ctr"/>
          <a:lstStyle/>
          <a:p>
            <a:pPr algn="ctr"/>
            <a:endParaRPr lang="th-TH" sz="3600" dirty="0"/>
          </a:p>
        </p:txBody>
      </p:sp>
      <p:sp>
        <p:nvSpPr>
          <p:cNvPr id="6" name="Freeform 52"/>
          <p:cNvSpPr>
            <a:spLocks noEditPoints="1"/>
          </p:cNvSpPr>
          <p:nvPr/>
        </p:nvSpPr>
        <p:spPr bwMode="auto">
          <a:xfrm>
            <a:off x="1969917" y="3554700"/>
            <a:ext cx="688671" cy="740910"/>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7" name="Freeform 42"/>
          <p:cNvSpPr>
            <a:spLocks noEditPoints="1"/>
          </p:cNvSpPr>
          <p:nvPr/>
        </p:nvSpPr>
        <p:spPr bwMode="auto">
          <a:xfrm>
            <a:off x="4036843" y="3925155"/>
            <a:ext cx="750412" cy="645923"/>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8" name="Freeform 178"/>
          <p:cNvSpPr>
            <a:spLocks noEditPoints="1"/>
          </p:cNvSpPr>
          <p:nvPr/>
        </p:nvSpPr>
        <p:spPr bwMode="auto">
          <a:xfrm>
            <a:off x="3697100" y="1943998"/>
            <a:ext cx="750412" cy="565184"/>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9" name="Freeform 86"/>
          <p:cNvSpPr>
            <a:spLocks noEditPoints="1"/>
          </p:cNvSpPr>
          <p:nvPr/>
        </p:nvSpPr>
        <p:spPr bwMode="auto">
          <a:xfrm>
            <a:off x="2057305" y="1829234"/>
            <a:ext cx="513896" cy="864643"/>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1" name="Rounded Rectangle 72"/>
          <p:cNvSpPr/>
          <p:nvPr/>
        </p:nvSpPr>
        <p:spPr>
          <a:xfrm>
            <a:off x="6256968" y="1872312"/>
            <a:ext cx="1712307" cy="333530"/>
          </a:xfrm>
          <a:prstGeom prst="roundRect">
            <a:avLst>
              <a:gd name="adj" fmla="val 21110"/>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文本框 11"/>
          <p:cNvSpPr txBox="1"/>
          <p:nvPr/>
        </p:nvSpPr>
        <p:spPr>
          <a:xfrm>
            <a:off x="6342989" y="1839962"/>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请输入标题</a:t>
            </a:r>
          </a:p>
        </p:txBody>
      </p:sp>
      <p:sp>
        <p:nvSpPr>
          <p:cNvPr id="13" name="文本框 12"/>
          <p:cNvSpPr txBox="1"/>
          <p:nvPr/>
        </p:nvSpPr>
        <p:spPr>
          <a:xfrm>
            <a:off x="6256968" y="2230447"/>
            <a:ext cx="2076450" cy="1052596"/>
          </a:xfrm>
          <a:prstGeom prst="rect">
            <a:avLst/>
          </a:prstGeom>
          <a:noFill/>
        </p:spPr>
        <p:txBody>
          <a:bodyPr wrap="square" rtlCol="0">
            <a:spAutoFit/>
          </a:bodyPr>
          <a:lstStyle/>
          <a:p>
            <a:pPr>
              <a:lnSpc>
                <a:spcPct val="130000"/>
              </a:lnSpc>
            </a:pPr>
            <a:r>
              <a:rPr lang="zh-CN" altLang="en-US" sz="1600" dirty="0">
                <a:latin typeface="微软雅黑" panose="020B0503020204020204" pitchFamily="34" charset="-122"/>
                <a:ea typeface="微软雅黑" panose="020B0503020204020204" pitchFamily="34" charset="-122"/>
              </a:rPr>
              <a:t>请在这里点击输入你想要输入的内容请在这里点</a:t>
            </a:r>
          </a:p>
        </p:txBody>
      </p:sp>
      <p:sp>
        <p:nvSpPr>
          <p:cNvPr id="15" name="Rounded Rectangle 72"/>
          <p:cNvSpPr/>
          <p:nvPr/>
        </p:nvSpPr>
        <p:spPr>
          <a:xfrm>
            <a:off x="8876343" y="1872312"/>
            <a:ext cx="1712307" cy="333530"/>
          </a:xfrm>
          <a:prstGeom prst="roundRect">
            <a:avLst>
              <a:gd name="adj" fmla="val 21110"/>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文本框 15"/>
          <p:cNvSpPr txBox="1"/>
          <p:nvPr/>
        </p:nvSpPr>
        <p:spPr>
          <a:xfrm>
            <a:off x="8962364" y="1839962"/>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请输入标题</a:t>
            </a:r>
          </a:p>
        </p:txBody>
      </p:sp>
      <p:sp>
        <p:nvSpPr>
          <p:cNvPr id="17" name="文本框 16"/>
          <p:cNvSpPr txBox="1"/>
          <p:nvPr/>
        </p:nvSpPr>
        <p:spPr>
          <a:xfrm>
            <a:off x="8809668" y="2230447"/>
            <a:ext cx="2076450" cy="1052596"/>
          </a:xfrm>
          <a:prstGeom prst="rect">
            <a:avLst/>
          </a:prstGeom>
          <a:noFill/>
        </p:spPr>
        <p:txBody>
          <a:bodyPr wrap="square" rtlCol="0">
            <a:spAutoFit/>
          </a:bodyPr>
          <a:lstStyle/>
          <a:p>
            <a:pPr>
              <a:lnSpc>
                <a:spcPct val="130000"/>
              </a:lnSpc>
            </a:pPr>
            <a:r>
              <a:rPr lang="zh-CN" altLang="en-US" sz="1600" dirty="0">
                <a:latin typeface="微软雅黑" panose="020B0503020204020204" pitchFamily="34" charset="-122"/>
                <a:ea typeface="微软雅黑" panose="020B0503020204020204" pitchFamily="34" charset="-122"/>
              </a:rPr>
              <a:t>请在这里点击输入你想要输入的内容请在这里点</a:t>
            </a:r>
          </a:p>
        </p:txBody>
      </p:sp>
      <p:sp>
        <p:nvSpPr>
          <p:cNvPr id="19" name="Rounded Rectangle 72"/>
          <p:cNvSpPr/>
          <p:nvPr/>
        </p:nvSpPr>
        <p:spPr>
          <a:xfrm>
            <a:off x="6256968" y="3670633"/>
            <a:ext cx="1712307" cy="333530"/>
          </a:xfrm>
          <a:prstGeom prst="roundRect">
            <a:avLst>
              <a:gd name="adj" fmla="val 21110"/>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文本框 19"/>
          <p:cNvSpPr txBox="1"/>
          <p:nvPr/>
        </p:nvSpPr>
        <p:spPr>
          <a:xfrm>
            <a:off x="6342989" y="3638283"/>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请输入标题</a:t>
            </a:r>
          </a:p>
        </p:txBody>
      </p:sp>
      <p:sp>
        <p:nvSpPr>
          <p:cNvPr id="21" name="文本框 20"/>
          <p:cNvSpPr txBox="1"/>
          <p:nvPr/>
        </p:nvSpPr>
        <p:spPr>
          <a:xfrm>
            <a:off x="6256968" y="4028768"/>
            <a:ext cx="2076450" cy="1052596"/>
          </a:xfrm>
          <a:prstGeom prst="rect">
            <a:avLst/>
          </a:prstGeom>
          <a:noFill/>
        </p:spPr>
        <p:txBody>
          <a:bodyPr wrap="square" rtlCol="0">
            <a:spAutoFit/>
          </a:bodyPr>
          <a:lstStyle/>
          <a:p>
            <a:pPr>
              <a:lnSpc>
                <a:spcPct val="130000"/>
              </a:lnSpc>
            </a:pPr>
            <a:r>
              <a:rPr lang="zh-CN" altLang="en-US" sz="1600" dirty="0">
                <a:latin typeface="微软雅黑" panose="020B0503020204020204" pitchFamily="34" charset="-122"/>
                <a:ea typeface="微软雅黑" panose="020B0503020204020204" pitchFamily="34" charset="-122"/>
              </a:rPr>
              <a:t>请在这里点击输入你想要输入的内容请在这里点</a:t>
            </a:r>
          </a:p>
        </p:txBody>
      </p:sp>
      <p:sp>
        <p:nvSpPr>
          <p:cNvPr id="23" name="Rounded Rectangle 72"/>
          <p:cNvSpPr/>
          <p:nvPr/>
        </p:nvSpPr>
        <p:spPr>
          <a:xfrm>
            <a:off x="8876343" y="3670633"/>
            <a:ext cx="1712307" cy="333530"/>
          </a:xfrm>
          <a:prstGeom prst="roundRect">
            <a:avLst>
              <a:gd name="adj" fmla="val 21110"/>
            </a:avLst>
          </a:prstGeom>
          <a:solidFill>
            <a:srgbClr val="B87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文本框 23"/>
          <p:cNvSpPr txBox="1"/>
          <p:nvPr/>
        </p:nvSpPr>
        <p:spPr>
          <a:xfrm>
            <a:off x="8962364" y="3638283"/>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请输入标题</a:t>
            </a:r>
          </a:p>
        </p:txBody>
      </p:sp>
      <p:sp>
        <p:nvSpPr>
          <p:cNvPr id="25" name="文本框 24"/>
          <p:cNvSpPr txBox="1"/>
          <p:nvPr/>
        </p:nvSpPr>
        <p:spPr>
          <a:xfrm>
            <a:off x="8809668" y="4028768"/>
            <a:ext cx="2076450" cy="1052596"/>
          </a:xfrm>
          <a:prstGeom prst="rect">
            <a:avLst/>
          </a:prstGeom>
          <a:noFill/>
        </p:spPr>
        <p:txBody>
          <a:bodyPr wrap="square" rtlCol="0">
            <a:spAutoFit/>
          </a:bodyPr>
          <a:lstStyle/>
          <a:p>
            <a:pPr>
              <a:lnSpc>
                <a:spcPct val="130000"/>
              </a:lnSpc>
            </a:pPr>
            <a:r>
              <a:rPr lang="zh-CN" altLang="en-US" sz="1600" dirty="0">
                <a:latin typeface="微软雅黑" panose="020B0503020204020204" pitchFamily="34" charset="-122"/>
                <a:ea typeface="微软雅黑" panose="020B0503020204020204" pitchFamily="34" charset="-122"/>
              </a:rPr>
              <a:t>请在这里点击输入你想要输入的内容请在这里点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2" cstate="email"/>
          <a:srcRect/>
          <a:stretch>
            <a:fillRect/>
          </a:stretch>
        </p:blipFill>
        <p:spPr/>
      </p:pic>
      <p:sp>
        <p:nvSpPr>
          <p:cNvPr id="12" name="矩形 11"/>
          <p:cNvSpPr/>
          <p:nvPr/>
        </p:nvSpPr>
        <p:spPr>
          <a:xfrm>
            <a:off x="-2" y="0"/>
            <a:ext cx="12192001"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5400000">
            <a:off x="-209937" y="2222292"/>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rot="16200000" flipH="1">
            <a:off x="9568647" y="2222293"/>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3271179" y="2786222"/>
            <a:ext cx="5804622" cy="1015663"/>
            <a:chOff x="3510841" y="2786222"/>
            <a:chExt cx="5804622" cy="1015663"/>
          </a:xfrm>
        </p:grpSpPr>
        <p:grpSp>
          <p:nvGrpSpPr>
            <p:cNvPr id="8" name="组合 7"/>
            <p:cNvGrpSpPr/>
            <p:nvPr/>
          </p:nvGrpSpPr>
          <p:grpSpPr>
            <a:xfrm>
              <a:off x="3510841" y="2908912"/>
              <a:ext cx="770282" cy="770282"/>
              <a:chOff x="7012505" y="1639318"/>
              <a:chExt cx="770282" cy="770282"/>
            </a:xfrm>
          </p:grpSpPr>
          <p:sp>
            <p:nvSpPr>
              <p:cNvPr id="10" name="椭圆 9"/>
              <p:cNvSpPr/>
              <p:nvPr/>
            </p:nvSpPr>
            <p:spPr>
              <a:xfrm>
                <a:off x="7012505" y="1639318"/>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1" name="文本框 10"/>
              <p:cNvSpPr txBox="1"/>
              <p:nvPr/>
            </p:nvSpPr>
            <p:spPr>
              <a:xfrm>
                <a:off x="7163447" y="1701294"/>
                <a:ext cx="468398"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4</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9" name="文本框 8"/>
            <p:cNvSpPr txBox="1"/>
            <p:nvPr/>
          </p:nvSpPr>
          <p:spPr>
            <a:xfrm>
              <a:off x="4514148" y="2786222"/>
              <a:ext cx="4801315" cy="1015663"/>
            </a:xfrm>
            <a:prstGeom prst="rect">
              <a:avLst/>
            </a:prstGeom>
            <a:noFill/>
          </p:spPr>
          <p:txBody>
            <a:bodyPr wrap="none" rtlCol="0" anchor="ctr">
              <a:spAutoFit/>
            </a:bodyPr>
            <a:lstStyle/>
            <a:p>
              <a:pPr algn="ctr"/>
              <a:r>
                <a:rPr lang="zh-CN" altLang="en-US" sz="6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线连接符 70"/>
          <p:cNvCxnSpPr/>
          <p:nvPr/>
        </p:nvCxnSpPr>
        <p:spPr>
          <a:xfrm>
            <a:off x="1812820" y="3428301"/>
            <a:ext cx="8604000" cy="1"/>
          </a:xfrm>
          <a:prstGeom prst="line">
            <a:avLst/>
          </a:prstGeom>
          <a:noFill/>
          <a:ln w="6350" cap="flat" cmpd="sng" algn="ctr">
            <a:solidFill>
              <a:schemeClr val="tx1"/>
            </a:solidFill>
            <a:prstDash val="solid"/>
            <a:miter lim="800000"/>
          </a:ln>
          <a:effectLst/>
        </p:spPr>
      </p:cxnSp>
      <p:grpSp>
        <p:nvGrpSpPr>
          <p:cNvPr id="69" name="组合 68"/>
          <p:cNvGrpSpPr/>
          <p:nvPr/>
        </p:nvGrpSpPr>
        <p:grpSpPr>
          <a:xfrm>
            <a:off x="1582035" y="3197514"/>
            <a:ext cx="461571" cy="461571"/>
            <a:chOff x="928895" y="3531345"/>
            <a:chExt cx="461571" cy="461571"/>
          </a:xfrm>
        </p:grpSpPr>
        <p:sp>
          <p:nvSpPr>
            <p:cNvPr id="44" name="椭圆 43"/>
            <p:cNvSpPr/>
            <p:nvPr/>
          </p:nvSpPr>
          <p:spPr>
            <a:xfrm>
              <a:off x="928895" y="3531345"/>
              <a:ext cx="461571" cy="461571"/>
            </a:xfrm>
            <a:prstGeom prst="ellipse">
              <a:avLst/>
            </a:prstGeom>
            <a:solidFill>
              <a:schemeClr val="bg1"/>
            </a:solidFill>
            <a:ln w="38100" cap="flat" cmpd="sng" algn="ctr">
              <a:solidFill>
                <a:schemeClr val="tx1"/>
              </a:solidFill>
              <a:prstDash val="solid"/>
              <a:miter lim="800000"/>
            </a:ln>
            <a:effectLst/>
          </p:spPr>
          <p:txBody>
            <a:bodyPr rtlCol="0" anchor="ctr"/>
            <a:lstStyle/>
            <a:p>
              <a:pPr algn="ctr" defTabSz="1219200">
                <a:defRPr/>
              </a:pPr>
              <a:endParaRPr kumimoji="1" lang="zh-CN" altLang="en-US" sz="2400" kern="0"/>
            </a:p>
          </p:txBody>
        </p:sp>
        <p:sp>
          <p:nvSpPr>
            <p:cNvPr id="45" name="椭圆 44"/>
            <p:cNvSpPr/>
            <p:nvPr/>
          </p:nvSpPr>
          <p:spPr>
            <a:xfrm>
              <a:off x="1019139" y="3621591"/>
              <a:ext cx="281083" cy="281080"/>
            </a:xfrm>
            <a:prstGeom prst="ellipse">
              <a:avLst/>
            </a:prstGeom>
            <a:solidFill>
              <a:schemeClr val="tx1"/>
            </a:solidFill>
            <a:ln w="12700" cap="flat" cmpd="sng" algn="ctr">
              <a:solidFill>
                <a:schemeClr val="tx1"/>
              </a:solidFill>
              <a:prstDash val="solid"/>
              <a:miter lim="800000"/>
            </a:ln>
            <a:effectLst/>
          </p:spPr>
          <p:txBody>
            <a:bodyPr rtlCol="0" anchor="ctr"/>
            <a:lstStyle/>
            <a:p>
              <a:pPr algn="ctr" defTabSz="1219200">
                <a:defRPr/>
              </a:pPr>
              <a:endParaRPr kumimoji="1" lang="zh-CN" altLang="en-US" sz="2400" kern="0"/>
            </a:p>
          </p:txBody>
        </p:sp>
      </p:grpSp>
      <p:grpSp>
        <p:nvGrpSpPr>
          <p:cNvPr id="68" name="组合 67"/>
          <p:cNvGrpSpPr/>
          <p:nvPr/>
        </p:nvGrpSpPr>
        <p:grpSpPr>
          <a:xfrm>
            <a:off x="10162905" y="3197514"/>
            <a:ext cx="461571" cy="461571"/>
            <a:chOff x="10801535" y="3531345"/>
            <a:chExt cx="461571" cy="461571"/>
          </a:xfrm>
        </p:grpSpPr>
        <p:sp>
          <p:nvSpPr>
            <p:cNvPr id="46" name="椭圆 45"/>
            <p:cNvSpPr/>
            <p:nvPr/>
          </p:nvSpPr>
          <p:spPr>
            <a:xfrm>
              <a:off x="10801535" y="3531345"/>
              <a:ext cx="461571" cy="461571"/>
            </a:xfrm>
            <a:prstGeom prst="ellipse">
              <a:avLst/>
            </a:prstGeom>
            <a:solidFill>
              <a:schemeClr val="bg1"/>
            </a:solidFill>
            <a:ln w="38100" cap="flat" cmpd="sng" algn="ctr">
              <a:solidFill>
                <a:schemeClr val="tx1"/>
              </a:solidFill>
              <a:prstDash val="solid"/>
              <a:miter lim="800000"/>
            </a:ln>
            <a:effectLst/>
          </p:spPr>
          <p:txBody>
            <a:bodyPr rtlCol="0" anchor="ctr"/>
            <a:lstStyle/>
            <a:p>
              <a:pPr algn="ctr" defTabSz="1219200">
                <a:defRPr/>
              </a:pPr>
              <a:endParaRPr kumimoji="1" lang="zh-CN" altLang="en-US" sz="2400" kern="0"/>
            </a:p>
          </p:txBody>
        </p:sp>
        <p:sp>
          <p:nvSpPr>
            <p:cNvPr id="47" name="椭圆 46"/>
            <p:cNvSpPr/>
            <p:nvPr/>
          </p:nvSpPr>
          <p:spPr>
            <a:xfrm>
              <a:off x="10891779" y="3621591"/>
              <a:ext cx="281083" cy="281080"/>
            </a:xfrm>
            <a:prstGeom prst="ellipse">
              <a:avLst/>
            </a:prstGeom>
            <a:solidFill>
              <a:schemeClr val="tx1"/>
            </a:solidFill>
            <a:ln w="12700" cap="flat" cmpd="sng" algn="ctr">
              <a:solidFill>
                <a:schemeClr val="tx1"/>
              </a:solidFill>
              <a:prstDash val="solid"/>
              <a:miter lim="800000"/>
            </a:ln>
            <a:effectLst/>
          </p:spPr>
          <p:txBody>
            <a:bodyPr rtlCol="0" anchor="ctr"/>
            <a:lstStyle/>
            <a:p>
              <a:pPr algn="ctr" defTabSz="1219200">
                <a:defRPr/>
              </a:pPr>
              <a:endParaRPr kumimoji="1" lang="zh-CN" altLang="en-US" sz="2400" kern="0"/>
            </a:p>
          </p:txBody>
        </p:sp>
      </p:grpSp>
      <p:sp>
        <p:nvSpPr>
          <p:cNvPr id="48" name="椭圆 47"/>
          <p:cNvSpPr/>
          <p:nvPr/>
        </p:nvSpPr>
        <p:spPr>
          <a:xfrm>
            <a:off x="4851061" y="3324136"/>
            <a:ext cx="208331" cy="208331"/>
          </a:xfrm>
          <a:prstGeom prst="ellipse">
            <a:avLst/>
          </a:prstGeom>
          <a:solidFill>
            <a:srgbClr val="554D53"/>
          </a:solidFill>
          <a:ln w="12700" cap="flat" cmpd="sng" algn="ctr">
            <a:noFill/>
            <a:prstDash val="solid"/>
            <a:miter lim="800000"/>
          </a:ln>
          <a:effectLst/>
        </p:spPr>
        <p:txBody>
          <a:bodyPr rtlCol="0" anchor="ctr"/>
          <a:lstStyle/>
          <a:p>
            <a:pPr algn="ctr" defTabSz="1219200">
              <a:defRPr/>
            </a:pPr>
            <a:endParaRPr kumimoji="1" lang="zh-CN" altLang="en-US" sz="2400" kern="0"/>
          </a:p>
        </p:txBody>
      </p:sp>
      <p:cxnSp>
        <p:nvCxnSpPr>
          <p:cNvPr id="49" name="直线箭头连接符 76"/>
          <p:cNvCxnSpPr/>
          <p:nvPr/>
        </p:nvCxnSpPr>
        <p:spPr>
          <a:xfrm>
            <a:off x="4955227" y="3532467"/>
            <a:ext cx="0" cy="734033"/>
          </a:xfrm>
          <a:prstGeom prst="straightConnector1">
            <a:avLst/>
          </a:prstGeom>
          <a:noFill/>
          <a:ln w="6350" cap="flat" cmpd="sng" algn="ctr">
            <a:solidFill>
              <a:srgbClr val="554D53"/>
            </a:solidFill>
            <a:prstDash val="dash"/>
            <a:miter lim="800000"/>
            <a:tailEnd type="triangle"/>
          </a:ln>
          <a:effectLst/>
        </p:spPr>
      </p:cxnSp>
      <p:sp>
        <p:nvSpPr>
          <p:cNvPr id="50" name="文本框 49"/>
          <p:cNvSpPr txBox="1"/>
          <p:nvPr/>
        </p:nvSpPr>
        <p:spPr>
          <a:xfrm>
            <a:off x="3857519" y="4862941"/>
            <a:ext cx="2408275"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51" name="矩形 50"/>
          <p:cNvSpPr/>
          <p:nvPr/>
        </p:nvSpPr>
        <p:spPr>
          <a:xfrm>
            <a:off x="3857518" y="4457749"/>
            <a:ext cx="1467068" cy="400110"/>
          </a:xfrm>
          <a:prstGeom prst="rect">
            <a:avLst/>
          </a:prstGeom>
        </p:spPr>
        <p:txBody>
          <a:bodyPr wrap="none">
            <a:spAutoFit/>
          </a:bodyPr>
          <a:lstStyle/>
          <a:p>
            <a:pPr defTabSz="1219200"/>
            <a:r>
              <a:rPr lang="zh-CN" altLang="en-US" sz="2000" kern="0" dirty="0">
                <a:latin typeface="Century Gothic" panose="020B0502020202020204"/>
                <a:ea typeface="微软雅黑" panose="020B0503020204020204" pitchFamily="34" charset="-122"/>
              </a:rPr>
              <a:t>请输入标题</a:t>
            </a:r>
          </a:p>
        </p:txBody>
      </p:sp>
      <p:sp>
        <p:nvSpPr>
          <p:cNvPr id="52" name="椭圆 51"/>
          <p:cNvSpPr/>
          <p:nvPr/>
        </p:nvSpPr>
        <p:spPr>
          <a:xfrm>
            <a:off x="6658924" y="3324136"/>
            <a:ext cx="208331" cy="208331"/>
          </a:xfrm>
          <a:prstGeom prst="ellipse">
            <a:avLst/>
          </a:prstGeom>
          <a:solidFill>
            <a:srgbClr val="B87B5D"/>
          </a:solidFill>
          <a:ln w="12700" cap="flat" cmpd="sng" algn="ctr">
            <a:noFill/>
            <a:prstDash val="solid"/>
            <a:miter lim="800000"/>
          </a:ln>
          <a:effectLst/>
        </p:spPr>
        <p:txBody>
          <a:bodyPr rtlCol="0" anchor="ctr"/>
          <a:lstStyle/>
          <a:p>
            <a:pPr algn="ctr" defTabSz="1219200">
              <a:defRPr/>
            </a:pPr>
            <a:endParaRPr kumimoji="1" lang="zh-CN" altLang="en-US" sz="2400" kern="0"/>
          </a:p>
        </p:txBody>
      </p:sp>
      <p:cxnSp>
        <p:nvCxnSpPr>
          <p:cNvPr id="53" name="直线箭头连接符 80"/>
          <p:cNvCxnSpPr/>
          <p:nvPr/>
        </p:nvCxnSpPr>
        <p:spPr>
          <a:xfrm flipV="1">
            <a:off x="6747375" y="2587585"/>
            <a:ext cx="0" cy="734033"/>
          </a:xfrm>
          <a:prstGeom prst="straightConnector1">
            <a:avLst/>
          </a:prstGeom>
          <a:noFill/>
          <a:ln w="6350" cap="flat" cmpd="sng" algn="ctr">
            <a:solidFill>
              <a:srgbClr val="B87B5D"/>
            </a:solidFill>
            <a:prstDash val="dash"/>
            <a:miter lim="800000"/>
            <a:tailEnd type="triangle"/>
          </a:ln>
          <a:effectLst/>
        </p:spPr>
      </p:cxnSp>
      <p:sp>
        <p:nvSpPr>
          <p:cNvPr id="54" name="文本框 8"/>
          <p:cNvSpPr txBox="1"/>
          <p:nvPr/>
        </p:nvSpPr>
        <p:spPr>
          <a:xfrm>
            <a:off x="5548438" y="1611830"/>
            <a:ext cx="2408275"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55" name="矩形 54"/>
          <p:cNvSpPr/>
          <p:nvPr/>
        </p:nvSpPr>
        <p:spPr>
          <a:xfrm>
            <a:off x="5548438" y="1206638"/>
            <a:ext cx="1467068" cy="400110"/>
          </a:xfrm>
          <a:prstGeom prst="rect">
            <a:avLst/>
          </a:prstGeom>
        </p:spPr>
        <p:txBody>
          <a:bodyPr wrap="none">
            <a:spAutoFit/>
          </a:bodyPr>
          <a:lstStyle/>
          <a:p>
            <a:pPr defTabSz="1219200"/>
            <a:r>
              <a:rPr lang="zh-CN" altLang="en-US" sz="2000" kern="0" dirty="0">
                <a:latin typeface="Century Gothic" panose="020B0502020202020204"/>
                <a:ea typeface="微软雅黑" panose="020B0503020204020204" pitchFamily="34" charset="-122"/>
              </a:rPr>
              <a:t>请输入标题</a:t>
            </a:r>
          </a:p>
        </p:txBody>
      </p:sp>
      <p:sp>
        <p:nvSpPr>
          <p:cNvPr id="56" name="椭圆 55"/>
          <p:cNvSpPr/>
          <p:nvPr/>
        </p:nvSpPr>
        <p:spPr>
          <a:xfrm>
            <a:off x="8465284" y="3324136"/>
            <a:ext cx="208331" cy="208331"/>
          </a:xfrm>
          <a:prstGeom prst="ellipse">
            <a:avLst/>
          </a:prstGeom>
          <a:solidFill>
            <a:srgbClr val="333F50"/>
          </a:solidFill>
          <a:ln w="12700" cap="flat" cmpd="sng" algn="ctr">
            <a:noFill/>
            <a:prstDash val="solid"/>
            <a:miter lim="800000"/>
          </a:ln>
          <a:effectLst/>
        </p:spPr>
        <p:txBody>
          <a:bodyPr rtlCol="0" anchor="ctr"/>
          <a:lstStyle/>
          <a:p>
            <a:pPr algn="ctr" defTabSz="1219200">
              <a:defRPr/>
            </a:pPr>
            <a:endParaRPr kumimoji="1" lang="zh-CN" altLang="en-US" sz="2400" kern="0"/>
          </a:p>
        </p:txBody>
      </p:sp>
      <p:cxnSp>
        <p:nvCxnSpPr>
          <p:cNvPr id="57" name="直线箭头连接符 84"/>
          <p:cNvCxnSpPr/>
          <p:nvPr/>
        </p:nvCxnSpPr>
        <p:spPr>
          <a:xfrm>
            <a:off x="8557327" y="3532467"/>
            <a:ext cx="0" cy="734033"/>
          </a:xfrm>
          <a:prstGeom prst="straightConnector1">
            <a:avLst/>
          </a:prstGeom>
          <a:noFill/>
          <a:ln w="6350" cap="flat" cmpd="sng" algn="ctr">
            <a:solidFill>
              <a:srgbClr val="333F50"/>
            </a:solidFill>
            <a:prstDash val="dash"/>
            <a:miter lim="800000"/>
            <a:tailEnd type="triangle"/>
          </a:ln>
          <a:effectLst/>
        </p:spPr>
      </p:cxnSp>
      <p:sp>
        <p:nvSpPr>
          <p:cNvPr id="58" name="文本框 8"/>
          <p:cNvSpPr txBox="1"/>
          <p:nvPr/>
        </p:nvSpPr>
        <p:spPr>
          <a:xfrm>
            <a:off x="7457073" y="4854540"/>
            <a:ext cx="2408275"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59" name="矩形 58"/>
          <p:cNvSpPr/>
          <p:nvPr/>
        </p:nvSpPr>
        <p:spPr>
          <a:xfrm>
            <a:off x="7457072" y="4449348"/>
            <a:ext cx="1467068" cy="400110"/>
          </a:xfrm>
          <a:prstGeom prst="rect">
            <a:avLst/>
          </a:prstGeom>
        </p:spPr>
        <p:txBody>
          <a:bodyPr wrap="none">
            <a:spAutoFit/>
          </a:bodyPr>
          <a:lstStyle/>
          <a:p>
            <a:pPr defTabSz="1219200"/>
            <a:r>
              <a:rPr lang="zh-CN" altLang="en-US" sz="2000" kern="0" dirty="0">
                <a:latin typeface="Century Gothic" panose="020B0502020202020204"/>
                <a:ea typeface="微软雅黑" panose="020B0503020204020204" pitchFamily="34" charset="-122"/>
              </a:rPr>
              <a:t>请输入标题</a:t>
            </a:r>
          </a:p>
        </p:txBody>
      </p:sp>
      <p:sp>
        <p:nvSpPr>
          <p:cNvPr id="64" name="椭圆 63"/>
          <p:cNvSpPr/>
          <p:nvPr/>
        </p:nvSpPr>
        <p:spPr>
          <a:xfrm>
            <a:off x="3044857" y="3321617"/>
            <a:ext cx="208331" cy="208331"/>
          </a:xfrm>
          <a:prstGeom prst="ellipse">
            <a:avLst/>
          </a:prstGeom>
          <a:solidFill>
            <a:srgbClr val="DCC3A4"/>
          </a:solidFill>
          <a:ln w="12700" cap="flat" cmpd="sng" algn="ctr">
            <a:noFill/>
            <a:prstDash val="solid"/>
            <a:miter lim="800000"/>
          </a:ln>
          <a:effectLst/>
        </p:spPr>
        <p:txBody>
          <a:bodyPr rtlCol="0" anchor="ctr"/>
          <a:lstStyle/>
          <a:p>
            <a:pPr algn="ctr" defTabSz="1219200">
              <a:defRPr/>
            </a:pPr>
            <a:endParaRPr kumimoji="1" lang="zh-CN" altLang="en-US" sz="2400" kern="0"/>
          </a:p>
        </p:txBody>
      </p:sp>
      <p:cxnSp>
        <p:nvCxnSpPr>
          <p:cNvPr id="65" name="直线箭头连接符 92"/>
          <p:cNvCxnSpPr/>
          <p:nvPr/>
        </p:nvCxnSpPr>
        <p:spPr>
          <a:xfrm flipV="1">
            <a:off x="3133308" y="2585066"/>
            <a:ext cx="0" cy="734033"/>
          </a:xfrm>
          <a:prstGeom prst="straightConnector1">
            <a:avLst/>
          </a:prstGeom>
          <a:noFill/>
          <a:ln w="6350" cap="flat" cmpd="sng" algn="ctr">
            <a:solidFill>
              <a:srgbClr val="DCC3A4"/>
            </a:solidFill>
            <a:prstDash val="dash"/>
            <a:miter lim="800000"/>
            <a:tailEnd type="triangle"/>
          </a:ln>
          <a:effectLst/>
        </p:spPr>
      </p:cxnSp>
      <p:sp>
        <p:nvSpPr>
          <p:cNvPr id="66" name="文本框 8"/>
          <p:cNvSpPr txBox="1"/>
          <p:nvPr/>
        </p:nvSpPr>
        <p:spPr>
          <a:xfrm>
            <a:off x="1948887" y="1609312"/>
            <a:ext cx="2408275"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67" name="矩形 66"/>
          <p:cNvSpPr/>
          <p:nvPr/>
        </p:nvSpPr>
        <p:spPr>
          <a:xfrm>
            <a:off x="1948886" y="1204120"/>
            <a:ext cx="1467068" cy="400110"/>
          </a:xfrm>
          <a:prstGeom prst="rect">
            <a:avLst/>
          </a:prstGeom>
        </p:spPr>
        <p:txBody>
          <a:bodyPr wrap="none">
            <a:spAutoFit/>
          </a:bodyPr>
          <a:lstStyle/>
          <a:p>
            <a:pPr defTabSz="1219200"/>
            <a:r>
              <a:rPr lang="zh-CN" altLang="en-US" sz="2000" kern="0" dirty="0">
                <a:latin typeface="Century Gothic" panose="020B0502020202020204"/>
                <a:ea typeface="微软雅黑" panose="020B0503020204020204" pitchFamily="34" charset="-122"/>
              </a:rPr>
              <a:t>请输入标题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手杖形箭头 1"/>
          <p:cNvSpPr/>
          <p:nvPr/>
        </p:nvSpPr>
        <p:spPr>
          <a:xfrm flipV="1">
            <a:off x="7174768" y="2260599"/>
            <a:ext cx="1621971" cy="3461657"/>
          </a:xfrm>
          <a:prstGeom prst="uturnArrow">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3" name="手杖形箭头 2"/>
          <p:cNvSpPr/>
          <p:nvPr/>
        </p:nvSpPr>
        <p:spPr>
          <a:xfrm>
            <a:off x="6162397" y="823685"/>
            <a:ext cx="1621971" cy="3461657"/>
          </a:xfrm>
          <a:prstGeom prst="uturnArrow">
            <a:avLst/>
          </a:prstGeom>
          <a:solidFill>
            <a:srgbClr val="B87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4" name="手杖形箭头 3"/>
          <p:cNvSpPr/>
          <p:nvPr/>
        </p:nvSpPr>
        <p:spPr>
          <a:xfrm flipV="1">
            <a:off x="5150026" y="2260600"/>
            <a:ext cx="1621971" cy="3461657"/>
          </a:xfrm>
          <a:prstGeom prst="uturnArrow">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5" name="手杖形箭头 4"/>
          <p:cNvSpPr/>
          <p:nvPr/>
        </p:nvSpPr>
        <p:spPr>
          <a:xfrm>
            <a:off x="4137655" y="823685"/>
            <a:ext cx="1621971" cy="3461657"/>
          </a:xfrm>
          <a:prstGeom prst="uturnArrow">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6" name="矩形 5"/>
          <p:cNvSpPr/>
          <p:nvPr/>
        </p:nvSpPr>
        <p:spPr>
          <a:xfrm>
            <a:off x="4137655" y="4209142"/>
            <a:ext cx="404864" cy="2068286"/>
          </a:xfrm>
          <a:prstGeom prst="rect">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文本框 8"/>
          <p:cNvSpPr txBox="1"/>
          <p:nvPr/>
        </p:nvSpPr>
        <p:spPr>
          <a:xfrm>
            <a:off x="697523" y="1787089"/>
            <a:ext cx="2683737" cy="905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8" name="矩形 7"/>
          <p:cNvSpPr/>
          <p:nvPr/>
        </p:nvSpPr>
        <p:spPr>
          <a:xfrm>
            <a:off x="1900855" y="1352869"/>
            <a:ext cx="1467068" cy="400110"/>
          </a:xfrm>
          <a:prstGeom prst="rect">
            <a:avLst/>
          </a:prstGeom>
        </p:spPr>
        <p:txBody>
          <a:bodyPr wrap="none">
            <a:spAutoFit/>
          </a:bodyPr>
          <a:lstStyle/>
          <a:p>
            <a:pPr defTabSz="1219200"/>
            <a:r>
              <a:rPr lang="zh-CN" altLang="en-US" sz="2000" kern="0" dirty="0">
                <a:latin typeface="Century Gothic" panose="020B0502020202020204"/>
                <a:ea typeface="微软雅黑" panose="020B0503020204020204" pitchFamily="34" charset="-122"/>
              </a:rPr>
              <a:t>请输入标题</a:t>
            </a:r>
          </a:p>
        </p:txBody>
      </p:sp>
      <p:sp>
        <p:nvSpPr>
          <p:cNvPr id="9" name="椭圆 8"/>
          <p:cNvSpPr/>
          <p:nvPr/>
        </p:nvSpPr>
        <p:spPr>
          <a:xfrm>
            <a:off x="3381260" y="1418588"/>
            <a:ext cx="239485" cy="239485"/>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0" name="直线连接符 29"/>
          <p:cNvCxnSpPr>
            <a:stCxn id="9" idx="2"/>
          </p:cNvCxnSpPr>
          <p:nvPr/>
        </p:nvCxnSpPr>
        <p:spPr>
          <a:xfrm flipV="1">
            <a:off x="3381260" y="1531257"/>
            <a:ext cx="969398" cy="7074"/>
          </a:xfrm>
          <a:prstGeom prst="line">
            <a:avLst/>
          </a:prstGeom>
          <a:ln w="38100">
            <a:solidFill>
              <a:srgbClr val="DCC3A4"/>
            </a:solidFill>
          </a:ln>
        </p:spPr>
        <p:style>
          <a:lnRef idx="1">
            <a:schemeClr val="accent1"/>
          </a:lnRef>
          <a:fillRef idx="0">
            <a:schemeClr val="accent1"/>
          </a:fillRef>
          <a:effectRef idx="0">
            <a:schemeClr val="accent1"/>
          </a:effectRef>
          <a:fontRef idx="minor">
            <a:schemeClr val="tx1"/>
          </a:fontRef>
        </p:style>
      </p:cxnSp>
      <p:sp>
        <p:nvSpPr>
          <p:cNvPr id="11" name="文本框 8"/>
          <p:cNvSpPr txBox="1"/>
          <p:nvPr/>
        </p:nvSpPr>
        <p:spPr>
          <a:xfrm>
            <a:off x="697523" y="4234604"/>
            <a:ext cx="2683737" cy="905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12" name="矩形 11"/>
          <p:cNvSpPr/>
          <p:nvPr/>
        </p:nvSpPr>
        <p:spPr>
          <a:xfrm>
            <a:off x="1900855" y="3800384"/>
            <a:ext cx="1467068" cy="400110"/>
          </a:xfrm>
          <a:prstGeom prst="rect">
            <a:avLst/>
          </a:prstGeom>
        </p:spPr>
        <p:txBody>
          <a:bodyPr wrap="none">
            <a:spAutoFit/>
          </a:bodyPr>
          <a:lstStyle/>
          <a:p>
            <a:pPr defTabSz="1219200"/>
            <a:r>
              <a:rPr lang="zh-CN" altLang="en-US" sz="2000" kern="0" dirty="0">
                <a:latin typeface="Century Gothic" panose="020B0502020202020204"/>
                <a:ea typeface="微软雅黑" panose="020B0503020204020204" pitchFamily="34" charset="-122"/>
              </a:rPr>
              <a:t>请输入标题</a:t>
            </a:r>
          </a:p>
        </p:txBody>
      </p:sp>
      <p:sp>
        <p:nvSpPr>
          <p:cNvPr id="13" name="椭圆 12"/>
          <p:cNvSpPr/>
          <p:nvPr/>
        </p:nvSpPr>
        <p:spPr>
          <a:xfrm>
            <a:off x="3381260" y="3866103"/>
            <a:ext cx="239485" cy="239485"/>
          </a:xfrm>
          <a:prstGeom prst="ellipse">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4" name="直线连接符 64"/>
          <p:cNvCxnSpPr>
            <a:stCxn id="13" idx="2"/>
          </p:cNvCxnSpPr>
          <p:nvPr/>
        </p:nvCxnSpPr>
        <p:spPr>
          <a:xfrm>
            <a:off x="3381260" y="3985846"/>
            <a:ext cx="1909995" cy="0"/>
          </a:xfrm>
          <a:prstGeom prst="line">
            <a:avLst/>
          </a:prstGeom>
          <a:ln w="38100">
            <a:solidFill>
              <a:srgbClr val="554D53"/>
            </a:solidFill>
          </a:ln>
        </p:spPr>
        <p:style>
          <a:lnRef idx="1">
            <a:schemeClr val="accent1"/>
          </a:lnRef>
          <a:fillRef idx="0">
            <a:schemeClr val="accent1"/>
          </a:fillRef>
          <a:effectRef idx="0">
            <a:schemeClr val="accent1"/>
          </a:effectRef>
          <a:fontRef idx="minor">
            <a:schemeClr val="tx1"/>
          </a:fontRef>
        </p:style>
      </p:cxnSp>
      <p:sp>
        <p:nvSpPr>
          <p:cNvPr id="15" name="文本框 8"/>
          <p:cNvSpPr txBox="1"/>
          <p:nvPr/>
        </p:nvSpPr>
        <p:spPr>
          <a:xfrm>
            <a:off x="8499899" y="1787089"/>
            <a:ext cx="2683737" cy="905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16" name="矩形 15"/>
          <p:cNvSpPr/>
          <p:nvPr/>
        </p:nvSpPr>
        <p:spPr>
          <a:xfrm>
            <a:off x="8499899" y="1352869"/>
            <a:ext cx="1467068" cy="400110"/>
          </a:xfrm>
          <a:prstGeom prst="rect">
            <a:avLst/>
          </a:prstGeom>
        </p:spPr>
        <p:txBody>
          <a:bodyPr wrap="none">
            <a:spAutoFit/>
          </a:bodyPr>
          <a:lstStyle/>
          <a:p>
            <a:pPr defTabSz="1219200"/>
            <a:r>
              <a:rPr lang="zh-CN" altLang="en-US" sz="2000" kern="0" dirty="0">
                <a:latin typeface="Century Gothic" panose="020B0502020202020204"/>
                <a:ea typeface="微软雅黑" panose="020B0503020204020204" pitchFamily="34" charset="-122"/>
              </a:rPr>
              <a:t>请输入标题</a:t>
            </a:r>
          </a:p>
        </p:txBody>
      </p:sp>
      <p:cxnSp>
        <p:nvCxnSpPr>
          <p:cNvPr id="17" name="直线连接符 67"/>
          <p:cNvCxnSpPr>
            <a:endCxn id="18" idx="6"/>
          </p:cNvCxnSpPr>
          <p:nvPr/>
        </p:nvCxnSpPr>
        <p:spPr>
          <a:xfrm>
            <a:off x="7321155" y="1531257"/>
            <a:ext cx="1155419" cy="7074"/>
          </a:xfrm>
          <a:prstGeom prst="line">
            <a:avLst/>
          </a:prstGeom>
          <a:ln w="38100">
            <a:solidFill>
              <a:srgbClr val="B87B5D"/>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8237089" y="1418588"/>
            <a:ext cx="239485" cy="239485"/>
          </a:xfrm>
          <a:prstGeom prst="ellipse">
            <a:avLst/>
          </a:prstGeom>
          <a:solidFill>
            <a:srgbClr val="B87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文本框 8"/>
          <p:cNvSpPr txBox="1"/>
          <p:nvPr/>
        </p:nvSpPr>
        <p:spPr>
          <a:xfrm>
            <a:off x="9285372" y="4045070"/>
            <a:ext cx="2683737" cy="905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20" name="矩形 19"/>
          <p:cNvSpPr/>
          <p:nvPr/>
        </p:nvSpPr>
        <p:spPr>
          <a:xfrm>
            <a:off x="9285372" y="3610850"/>
            <a:ext cx="1467068" cy="400110"/>
          </a:xfrm>
          <a:prstGeom prst="rect">
            <a:avLst/>
          </a:prstGeom>
        </p:spPr>
        <p:txBody>
          <a:bodyPr wrap="none">
            <a:spAutoFit/>
          </a:bodyPr>
          <a:lstStyle/>
          <a:p>
            <a:pPr defTabSz="1219200"/>
            <a:r>
              <a:rPr lang="zh-CN" altLang="en-US" sz="2000" kern="0" dirty="0">
                <a:latin typeface="Century Gothic" panose="020B0502020202020204"/>
                <a:ea typeface="微软雅黑" panose="020B0503020204020204" pitchFamily="34" charset="-122"/>
              </a:rPr>
              <a:t>请输入标题</a:t>
            </a:r>
          </a:p>
        </p:txBody>
      </p:sp>
      <p:cxnSp>
        <p:nvCxnSpPr>
          <p:cNvPr id="21" name="直线连接符 71"/>
          <p:cNvCxnSpPr>
            <a:endCxn id="22" idx="6"/>
          </p:cNvCxnSpPr>
          <p:nvPr/>
        </p:nvCxnSpPr>
        <p:spPr>
          <a:xfrm>
            <a:off x="8434270" y="3782164"/>
            <a:ext cx="827777" cy="14148"/>
          </a:xfrm>
          <a:prstGeom prst="line">
            <a:avLst/>
          </a:prstGeom>
          <a:ln w="38100">
            <a:solidFill>
              <a:srgbClr val="333F50"/>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9022562" y="3676569"/>
            <a:ext cx="239485" cy="239485"/>
          </a:xfrm>
          <a:prstGeom prst="ellipse">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76966" y="1467528"/>
            <a:ext cx="7947746" cy="3922944"/>
            <a:chOff x="1174921" y="2356178"/>
            <a:chExt cx="6809023" cy="3360881"/>
          </a:xfrm>
          <a:solidFill>
            <a:schemeClr val="bg1">
              <a:lumMod val="85000"/>
            </a:schemeClr>
          </a:solidFill>
        </p:grpSpPr>
        <p:sp>
          <p:nvSpPr>
            <p:cNvPr id="3" name="Freeform 6"/>
            <p:cNvSpPr/>
            <p:nvPr/>
          </p:nvSpPr>
          <p:spPr bwMode="auto">
            <a:xfrm>
              <a:off x="4590982" y="4853420"/>
              <a:ext cx="242538" cy="239971"/>
            </a:xfrm>
            <a:custGeom>
              <a:avLst/>
              <a:gdLst>
                <a:gd name="T0" fmla="*/ 30 w 80"/>
                <a:gd name="T1" fmla="*/ 75 h 79"/>
                <a:gd name="T2" fmla="*/ 33 w 80"/>
                <a:gd name="T3" fmla="*/ 74 h 79"/>
                <a:gd name="T4" fmla="*/ 37 w 80"/>
                <a:gd name="T5" fmla="*/ 78 h 79"/>
                <a:gd name="T6" fmla="*/ 45 w 80"/>
                <a:gd name="T7" fmla="*/ 78 h 79"/>
                <a:gd name="T8" fmla="*/ 49 w 80"/>
                <a:gd name="T9" fmla="*/ 74 h 79"/>
                <a:gd name="T10" fmla="*/ 49 w 80"/>
                <a:gd name="T11" fmla="*/ 33 h 79"/>
                <a:gd name="T12" fmla="*/ 55 w 80"/>
                <a:gd name="T13" fmla="*/ 30 h 79"/>
                <a:gd name="T14" fmla="*/ 55 w 80"/>
                <a:gd name="T15" fmla="*/ 9 h 79"/>
                <a:gd name="T16" fmla="*/ 61 w 80"/>
                <a:gd name="T17" fmla="*/ 8 h 79"/>
                <a:gd name="T18" fmla="*/ 68 w 80"/>
                <a:gd name="T19" fmla="*/ 6 h 79"/>
                <a:gd name="T20" fmla="*/ 71 w 80"/>
                <a:gd name="T21" fmla="*/ 9 h 79"/>
                <a:gd name="T22" fmla="*/ 75 w 80"/>
                <a:gd name="T23" fmla="*/ 6 h 79"/>
                <a:gd name="T24" fmla="*/ 80 w 80"/>
                <a:gd name="T25" fmla="*/ 5 h 79"/>
                <a:gd name="T26" fmla="*/ 79 w 80"/>
                <a:gd name="T27" fmla="*/ 4 h 79"/>
                <a:gd name="T28" fmla="*/ 66 w 80"/>
                <a:gd name="T29" fmla="*/ 4 h 79"/>
                <a:gd name="T30" fmla="*/ 56 w 80"/>
                <a:gd name="T31" fmla="*/ 5 h 79"/>
                <a:gd name="T32" fmla="*/ 43 w 80"/>
                <a:gd name="T33" fmla="*/ 5 h 79"/>
                <a:gd name="T34" fmla="*/ 41 w 80"/>
                <a:gd name="T35" fmla="*/ 3 h 79"/>
                <a:gd name="T36" fmla="*/ 19 w 80"/>
                <a:gd name="T37" fmla="*/ 3 h 79"/>
                <a:gd name="T38" fmla="*/ 13 w 80"/>
                <a:gd name="T39" fmla="*/ 1 h 79"/>
                <a:gd name="T40" fmla="*/ 7 w 80"/>
                <a:gd name="T41" fmla="*/ 1 h 79"/>
                <a:gd name="T42" fmla="*/ 5 w 80"/>
                <a:gd name="T43" fmla="*/ 0 h 79"/>
                <a:gd name="T44" fmla="*/ 3 w 80"/>
                <a:gd name="T45" fmla="*/ 1 h 79"/>
                <a:gd name="T46" fmla="*/ 1 w 80"/>
                <a:gd name="T47" fmla="*/ 2 h 79"/>
                <a:gd name="T48" fmla="*/ 4 w 80"/>
                <a:gd name="T49" fmla="*/ 10 h 79"/>
                <a:gd name="T50" fmla="*/ 10 w 80"/>
                <a:gd name="T51" fmla="*/ 23 h 79"/>
                <a:gd name="T52" fmla="*/ 17 w 80"/>
                <a:gd name="T53" fmla="*/ 36 h 79"/>
                <a:gd name="T54" fmla="*/ 17 w 80"/>
                <a:gd name="T55" fmla="*/ 46 h 79"/>
                <a:gd name="T56" fmla="*/ 19 w 80"/>
                <a:gd name="T57" fmla="*/ 56 h 79"/>
                <a:gd name="T58" fmla="*/ 23 w 80"/>
                <a:gd name="T59" fmla="*/ 71 h 79"/>
                <a:gd name="T60" fmla="*/ 27 w 80"/>
                <a:gd name="T61" fmla="*/ 76 h 79"/>
                <a:gd name="T62" fmla="*/ 30 w 80"/>
                <a:gd name="T63" fmla="*/ 7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79">
                  <a:moveTo>
                    <a:pt x="30" y="75"/>
                  </a:moveTo>
                  <a:cubicBezTo>
                    <a:pt x="30" y="74"/>
                    <a:pt x="32" y="72"/>
                    <a:pt x="33" y="74"/>
                  </a:cubicBezTo>
                  <a:cubicBezTo>
                    <a:pt x="35" y="75"/>
                    <a:pt x="34" y="78"/>
                    <a:pt x="37" y="78"/>
                  </a:cubicBezTo>
                  <a:cubicBezTo>
                    <a:pt x="39" y="78"/>
                    <a:pt x="44" y="79"/>
                    <a:pt x="45" y="78"/>
                  </a:cubicBezTo>
                  <a:cubicBezTo>
                    <a:pt x="45" y="77"/>
                    <a:pt x="49" y="76"/>
                    <a:pt x="49" y="74"/>
                  </a:cubicBezTo>
                  <a:cubicBezTo>
                    <a:pt x="49" y="72"/>
                    <a:pt x="49" y="34"/>
                    <a:pt x="49" y="33"/>
                  </a:cubicBezTo>
                  <a:cubicBezTo>
                    <a:pt x="49" y="31"/>
                    <a:pt x="55" y="33"/>
                    <a:pt x="55" y="30"/>
                  </a:cubicBezTo>
                  <a:cubicBezTo>
                    <a:pt x="55" y="28"/>
                    <a:pt x="55" y="9"/>
                    <a:pt x="55" y="9"/>
                  </a:cubicBezTo>
                  <a:cubicBezTo>
                    <a:pt x="55" y="9"/>
                    <a:pt x="59" y="9"/>
                    <a:pt x="61" y="8"/>
                  </a:cubicBezTo>
                  <a:cubicBezTo>
                    <a:pt x="62" y="8"/>
                    <a:pt x="67" y="5"/>
                    <a:pt x="68" y="6"/>
                  </a:cubicBezTo>
                  <a:cubicBezTo>
                    <a:pt x="69" y="7"/>
                    <a:pt x="70" y="9"/>
                    <a:pt x="71" y="9"/>
                  </a:cubicBezTo>
                  <a:cubicBezTo>
                    <a:pt x="72" y="8"/>
                    <a:pt x="74" y="6"/>
                    <a:pt x="75" y="6"/>
                  </a:cubicBezTo>
                  <a:cubicBezTo>
                    <a:pt x="76" y="6"/>
                    <a:pt x="78" y="5"/>
                    <a:pt x="80" y="5"/>
                  </a:cubicBezTo>
                  <a:cubicBezTo>
                    <a:pt x="79" y="4"/>
                    <a:pt x="79" y="4"/>
                    <a:pt x="79" y="4"/>
                  </a:cubicBezTo>
                  <a:cubicBezTo>
                    <a:pt x="79" y="2"/>
                    <a:pt x="68" y="4"/>
                    <a:pt x="66" y="4"/>
                  </a:cubicBezTo>
                  <a:cubicBezTo>
                    <a:pt x="64" y="5"/>
                    <a:pt x="58" y="6"/>
                    <a:pt x="56" y="5"/>
                  </a:cubicBezTo>
                  <a:cubicBezTo>
                    <a:pt x="55" y="4"/>
                    <a:pt x="43" y="5"/>
                    <a:pt x="43" y="5"/>
                  </a:cubicBezTo>
                  <a:cubicBezTo>
                    <a:pt x="41" y="3"/>
                    <a:pt x="41" y="3"/>
                    <a:pt x="41" y="3"/>
                  </a:cubicBezTo>
                  <a:cubicBezTo>
                    <a:pt x="41" y="3"/>
                    <a:pt x="21" y="3"/>
                    <a:pt x="19" y="3"/>
                  </a:cubicBezTo>
                  <a:cubicBezTo>
                    <a:pt x="17" y="3"/>
                    <a:pt x="15" y="3"/>
                    <a:pt x="13" y="1"/>
                  </a:cubicBezTo>
                  <a:cubicBezTo>
                    <a:pt x="12" y="0"/>
                    <a:pt x="10" y="0"/>
                    <a:pt x="7" y="1"/>
                  </a:cubicBezTo>
                  <a:cubicBezTo>
                    <a:pt x="5" y="2"/>
                    <a:pt x="6" y="0"/>
                    <a:pt x="5" y="0"/>
                  </a:cubicBezTo>
                  <a:cubicBezTo>
                    <a:pt x="3" y="0"/>
                    <a:pt x="3" y="1"/>
                    <a:pt x="3" y="1"/>
                  </a:cubicBezTo>
                  <a:cubicBezTo>
                    <a:pt x="1" y="2"/>
                    <a:pt x="1" y="2"/>
                    <a:pt x="1" y="2"/>
                  </a:cubicBezTo>
                  <a:cubicBezTo>
                    <a:pt x="0" y="4"/>
                    <a:pt x="2" y="7"/>
                    <a:pt x="4" y="10"/>
                  </a:cubicBezTo>
                  <a:cubicBezTo>
                    <a:pt x="6" y="13"/>
                    <a:pt x="9" y="18"/>
                    <a:pt x="10" y="23"/>
                  </a:cubicBezTo>
                  <a:cubicBezTo>
                    <a:pt x="12" y="27"/>
                    <a:pt x="15" y="32"/>
                    <a:pt x="17" y="36"/>
                  </a:cubicBezTo>
                  <a:cubicBezTo>
                    <a:pt x="18" y="39"/>
                    <a:pt x="16" y="44"/>
                    <a:pt x="17" y="46"/>
                  </a:cubicBezTo>
                  <a:cubicBezTo>
                    <a:pt x="18" y="48"/>
                    <a:pt x="18" y="52"/>
                    <a:pt x="19" y="56"/>
                  </a:cubicBezTo>
                  <a:cubicBezTo>
                    <a:pt x="20" y="60"/>
                    <a:pt x="20" y="68"/>
                    <a:pt x="23" y="71"/>
                  </a:cubicBezTo>
                  <a:cubicBezTo>
                    <a:pt x="25" y="72"/>
                    <a:pt x="26" y="74"/>
                    <a:pt x="27" y="76"/>
                  </a:cubicBezTo>
                  <a:cubicBezTo>
                    <a:pt x="29" y="76"/>
                    <a:pt x="30" y="76"/>
                    <a:pt x="30" y="7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 name="Freeform 7"/>
            <p:cNvSpPr/>
            <p:nvPr/>
          </p:nvSpPr>
          <p:spPr bwMode="auto">
            <a:xfrm>
              <a:off x="4833520" y="4826471"/>
              <a:ext cx="151426" cy="129610"/>
            </a:xfrm>
            <a:custGeom>
              <a:avLst/>
              <a:gdLst>
                <a:gd name="T0" fmla="*/ 33 w 50"/>
                <a:gd name="T1" fmla="*/ 2 h 43"/>
                <a:gd name="T2" fmla="*/ 32 w 50"/>
                <a:gd name="T3" fmla="*/ 0 h 43"/>
                <a:gd name="T4" fmla="*/ 26 w 50"/>
                <a:gd name="T5" fmla="*/ 0 h 43"/>
                <a:gd name="T6" fmla="*/ 23 w 50"/>
                <a:gd name="T7" fmla="*/ 3 h 43"/>
                <a:gd name="T8" fmla="*/ 17 w 50"/>
                <a:gd name="T9" fmla="*/ 8 h 43"/>
                <a:gd name="T10" fmla="*/ 11 w 50"/>
                <a:gd name="T11" fmla="*/ 15 h 43"/>
                <a:gd name="T12" fmla="*/ 3 w 50"/>
                <a:gd name="T13" fmla="*/ 13 h 43"/>
                <a:gd name="T14" fmla="*/ 0 w 50"/>
                <a:gd name="T15" fmla="*/ 14 h 43"/>
                <a:gd name="T16" fmla="*/ 3 w 50"/>
                <a:gd name="T17" fmla="*/ 18 h 43"/>
                <a:gd name="T18" fmla="*/ 7 w 50"/>
                <a:gd name="T19" fmla="*/ 25 h 43"/>
                <a:gd name="T20" fmla="*/ 13 w 50"/>
                <a:gd name="T21" fmla="*/ 29 h 43"/>
                <a:gd name="T22" fmla="*/ 15 w 50"/>
                <a:gd name="T23" fmla="*/ 34 h 43"/>
                <a:gd name="T24" fmla="*/ 20 w 50"/>
                <a:gd name="T25" fmla="*/ 38 h 43"/>
                <a:gd name="T26" fmla="*/ 24 w 50"/>
                <a:gd name="T27" fmla="*/ 41 h 43"/>
                <a:gd name="T28" fmla="*/ 30 w 50"/>
                <a:gd name="T29" fmla="*/ 42 h 43"/>
                <a:gd name="T30" fmla="*/ 37 w 50"/>
                <a:gd name="T31" fmla="*/ 43 h 43"/>
                <a:gd name="T32" fmla="*/ 43 w 50"/>
                <a:gd name="T33" fmla="*/ 37 h 43"/>
                <a:gd name="T34" fmla="*/ 45 w 50"/>
                <a:gd name="T35" fmla="*/ 31 h 43"/>
                <a:gd name="T36" fmla="*/ 48 w 50"/>
                <a:gd name="T37" fmla="*/ 26 h 43"/>
                <a:gd name="T38" fmla="*/ 47 w 50"/>
                <a:gd name="T39" fmla="*/ 22 h 43"/>
                <a:gd name="T40" fmla="*/ 48 w 50"/>
                <a:gd name="T41" fmla="*/ 16 h 43"/>
                <a:gd name="T42" fmla="*/ 48 w 50"/>
                <a:gd name="T43" fmla="*/ 6 h 43"/>
                <a:gd name="T44" fmla="*/ 41 w 50"/>
                <a:gd name="T45" fmla="*/ 4 h 43"/>
                <a:gd name="T46" fmla="*/ 33 w 50"/>
                <a:gd name="T47" fmla="*/ 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0" h="43">
                  <a:moveTo>
                    <a:pt x="33" y="2"/>
                  </a:moveTo>
                  <a:cubicBezTo>
                    <a:pt x="32" y="0"/>
                    <a:pt x="32" y="0"/>
                    <a:pt x="32" y="0"/>
                  </a:cubicBezTo>
                  <a:cubicBezTo>
                    <a:pt x="26" y="0"/>
                    <a:pt x="26" y="0"/>
                    <a:pt x="26" y="0"/>
                  </a:cubicBezTo>
                  <a:cubicBezTo>
                    <a:pt x="23" y="1"/>
                    <a:pt x="23" y="2"/>
                    <a:pt x="23" y="3"/>
                  </a:cubicBezTo>
                  <a:cubicBezTo>
                    <a:pt x="23" y="4"/>
                    <a:pt x="20" y="7"/>
                    <a:pt x="17" y="8"/>
                  </a:cubicBezTo>
                  <a:cubicBezTo>
                    <a:pt x="15" y="8"/>
                    <a:pt x="12" y="14"/>
                    <a:pt x="11" y="15"/>
                  </a:cubicBezTo>
                  <a:cubicBezTo>
                    <a:pt x="9" y="15"/>
                    <a:pt x="4" y="14"/>
                    <a:pt x="3" y="13"/>
                  </a:cubicBezTo>
                  <a:cubicBezTo>
                    <a:pt x="2" y="13"/>
                    <a:pt x="1" y="14"/>
                    <a:pt x="0" y="14"/>
                  </a:cubicBezTo>
                  <a:cubicBezTo>
                    <a:pt x="1" y="16"/>
                    <a:pt x="3" y="18"/>
                    <a:pt x="3" y="18"/>
                  </a:cubicBezTo>
                  <a:cubicBezTo>
                    <a:pt x="4" y="18"/>
                    <a:pt x="4" y="24"/>
                    <a:pt x="7" y="25"/>
                  </a:cubicBezTo>
                  <a:cubicBezTo>
                    <a:pt x="9" y="26"/>
                    <a:pt x="13" y="28"/>
                    <a:pt x="13" y="29"/>
                  </a:cubicBezTo>
                  <a:cubicBezTo>
                    <a:pt x="13" y="31"/>
                    <a:pt x="15" y="32"/>
                    <a:pt x="15" y="34"/>
                  </a:cubicBezTo>
                  <a:cubicBezTo>
                    <a:pt x="15" y="36"/>
                    <a:pt x="18" y="38"/>
                    <a:pt x="20" y="38"/>
                  </a:cubicBezTo>
                  <a:cubicBezTo>
                    <a:pt x="24" y="38"/>
                    <a:pt x="24" y="40"/>
                    <a:pt x="24" y="41"/>
                  </a:cubicBezTo>
                  <a:cubicBezTo>
                    <a:pt x="24" y="42"/>
                    <a:pt x="29" y="41"/>
                    <a:pt x="30" y="42"/>
                  </a:cubicBezTo>
                  <a:cubicBezTo>
                    <a:pt x="31" y="43"/>
                    <a:pt x="36" y="43"/>
                    <a:pt x="37" y="43"/>
                  </a:cubicBezTo>
                  <a:cubicBezTo>
                    <a:pt x="39" y="41"/>
                    <a:pt x="42" y="39"/>
                    <a:pt x="43" y="37"/>
                  </a:cubicBezTo>
                  <a:cubicBezTo>
                    <a:pt x="45" y="35"/>
                    <a:pt x="44" y="32"/>
                    <a:pt x="45" y="31"/>
                  </a:cubicBezTo>
                  <a:cubicBezTo>
                    <a:pt x="47" y="30"/>
                    <a:pt x="50" y="27"/>
                    <a:pt x="48" y="26"/>
                  </a:cubicBezTo>
                  <a:cubicBezTo>
                    <a:pt x="47" y="26"/>
                    <a:pt x="48" y="23"/>
                    <a:pt x="47" y="22"/>
                  </a:cubicBezTo>
                  <a:cubicBezTo>
                    <a:pt x="45" y="20"/>
                    <a:pt x="48" y="19"/>
                    <a:pt x="48" y="16"/>
                  </a:cubicBezTo>
                  <a:cubicBezTo>
                    <a:pt x="48" y="13"/>
                    <a:pt x="49" y="7"/>
                    <a:pt x="48" y="6"/>
                  </a:cubicBezTo>
                  <a:cubicBezTo>
                    <a:pt x="47" y="6"/>
                    <a:pt x="43" y="6"/>
                    <a:pt x="41" y="4"/>
                  </a:cubicBezTo>
                  <a:cubicBezTo>
                    <a:pt x="38" y="2"/>
                    <a:pt x="33" y="2"/>
                    <a:pt x="33"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 name="Freeform 8"/>
            <p:cNvSpPr/>
            <p:nvPr/>
          </p:nvSpPr>
          <p:spPr bwMode="auto">
            <a:xfrm>
              <a:off x="4739841" y="4868819"/>
              <a:ext cx="166825" cy="182224"/>
            </a:xfrm>
            <a:custGeom>
              <a:avLst/>
              <a:gdLst>
                <a:gd name="T0" fmla="*/ 51 w 55"/>
                <a:gd name="T1" fmla="*/ 24 h 60"/>
                <a:gd name="T2" fmla="*/ 46 w 55"/>
                <a:gd name="T3" fmla="*/ 20 h 60"/>
                <a:gd name="T4" fmla="*/ 44 w 55"/>
                <a:gd name="T5" fmla="*/ 15 h 60"/>
                <a:gd name="T6" fmla="*/ 38 w 55"/>
                <a:gd name="T7" fmla="*/ 11 h 60"/>
                <a:gd name="T8" fmla="*/ 34 w 55"/>
                <a:gd name="T9" fmla="*/ 4 h 60"/>
                <a:gd name="T10" fmla="*/ 31 w 55"/>
                <a:gd name="T11" fmla="*/ 0 h 60"/>
                <a:gd name="T12" fmla="*/ 26 w 55"/>
                <a:gd name="T13" fmla="*/ 1 h 60"/>
                <a:gd name="T14" fmla="*/ 22 w 55"/>
                <a:gd name="T15" fmla="*/ 4 h 60"/>
                <a:gd name="T16" fmla="*/ 19 w 55"/>
                <a:gd name="T17" fmla="*/ 1 h 60"/>
                <a:gd name="T18" fmla="*/ 12 w 55"/>
                <a:gd name="T19" fmla="*/ 3 h 60"/>
                <a:gd name="T20" fmla="*/ 6 w 55"/>
                <a:gd name="T21" fmla="*/ 4 h 60"/>
                <a:gd name="T22" fmla="*/ 6 w 55"/>
                <a:gd name="T23" fmla="*/ 25 h 60"/>
                <a:gd name="T24" fmla="*/ 0 w 55"/>
                <a:gd name="T25" fmla="*/ 28 h 60"/>
                <a:gd name="T26" fmla="*/ 0 w 55"/>
                <a:gd name="T27" fmla="*/ 46 h 60"/>
                <a:gd name="T28" fmla="*/ 3 w 55"/>
                <a:gd name="T29" fmla="*/ 48 h 60"/>
                <a:gd name="T30" fmla="*/ 5 w 55"/>
                <a:gd name="T31" fmla="*/ 55 h 60"/>
                <a:gd name="T32" fmla="*/ 3 w 55"/>
                <a:gd name="T33" fmla="*/ 56 h 60"/>
                <a:gd name="T34" fmla="*/ 4 w 55"/>
                <a:gd name="T35" fmla="*/ 59 h 60"/>
                <a:gd name="T36" fmla="*/ 11 w 55"/>
                <a:gd name="T37" fmla="*/ 59 h 60"/>
                <a:gd name="T38" fmla="*/ 16 w 55"/>
                <a:gd name="T39" fmla="*/ 52 h 60"/>
                <a:gd name="T40" fmla="*/ 21 w 55"/>
                <a:gd name="T41" fmla="*/ 49 h 60"/>
                <a:gd name="T42" fmla="*/ 28 w 55"/>
                <a:gd name="T43" fmla="*/ 51 h 60"/>
                <a:gd name="T44" fmla="*/ 34 w 55"/>
                <a:gd name="T45" fmla="*/ 49 h 60"/>
                <a:gd name="T46" fmla="*/ 36 w 55"/>
                <a:gd name="T47" fmla="*/ 44 h 60"/>
                <a:gd name="T48" fmla="*/ 42 w 55"/>
                <a:gd name="T49" fmla="*/ 40 h 60"/>
                <a:gd name="T50" fmla="*/ 44 w 55"/>
                <a:gd name="T51" fmla="*/ 36 h 60"/>
                <a:gd name="T52" fmla="*/ 49 w 55"/>
                <a:gd name="T53" fmla="*/ 32 h 60"/>
                <a:gd name="T54" fmla="*/ 53 w 55"/>
                <a:gd name="T55" fmla="*/ 30 h 60"/>
                <a:gd name="T56" fmla="*/ 55 w 55"/>
                <a:gd name="T57" fmla="*/ 27 h 60"/>
                <a:gd name="T58" fmla="*/ 55 w 55"/>
                <a:gd name="T59" fmla="*/ 27 h 60"/>
                <a:gd name="T60" fmla="*/ 51 w 55"/>
                <a:gd name="T61"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 h="60">
                  <a:moveTo>
                    <a:pt x="51" y="24"/>
                  </a:moveTo>
                  <a:cubicBezTo>
                    <a:pt x="49" y="24"/>
                    <a:pt x="46" y="22"/>
                    <a:pt x="46" y="20"/>
                  </a:cubicBezTo>
                  <a:cubicBezTo>
                    <a:pt x="46" y="18"/>
                    <a:pt x="44" y="17"/>
                    <a:pt x="44" y="15"/>
                  </a:cubicBezTo>
                  <a:cubicBezTo>
                    <a:pt x="44" y="14"/>
                    <a:pt x="40" y="12"/>
                    <a:pt x="38" y="11"/>
                  </a:cubicBezTo>
                  <a:cubicBezTo>
                    <a:pt x="35" y="10"/>
                    <a:pt x="35" y="4"/>
                    <a:pt x="34" y="4"/>
                  </a:cubicBezTo>
                  <a:cubicBezTo>
                    <a:pt x="34" y="4"/>
                    <a:pt x="32" y="2"/>
                    <a:pt x="31" y="0"/>
                  </a:cubicBezTo>
                  <a:cubicBezTo>
                    <a:pt x="29" y="0"/>
                    <a:pt x="27" y="1"/>
                    <a:pt x="26" y="1"/>
                  </a:cubicBezTo>
                  <a:cubicBezTo>
                    <a:pt x="25" y="1"/>
                    <a:pt x="23" y="3"/>
                    <a:pt x="22" y="4"/>
                  </a:cubicBezTo>
                  <a:cubicBezTo>
                    <a:pt x="21" y="4"/>
                    <a:pt x="20" y="2"/>
                    <a:pt x="19" y="1"/>
                  </a:cubicBezTo>
                  <a:cubicBezTo>
                    <a:pt x="18" y="0"/>
                    <a:pt x="13" y="3"/>
                    <a:pt x="12" y="3"/>
                  </a:cubicBezTo>
                  <a:cubicBezTo>
                    <a:pt x="10" y="4"/>
                    <a:pt x="6" y="4"/>
                    <a:pt x="6" y="4"/>
                  </a:cubicBezTo>
                  <a:cubicBezTo>
                    <a:pt x="6" y="4"/>
                    <a:pt x="6" y="23"/>
                    <a:pt x="6" y="25"/>
                  </a:cubicBezTo>
                  <a:cubicBezTo>
                    <a:pt x="6" y="28"/>
                    <a:pt x="0" y="26"/>
                    <a:pt x="0" y="28"/>
                  </a:cubicBezTo>
                  <a:cubicBezTo>
                    <a:pt x="0" y="28"/>
                    <a:pt x="0" y="37"/>
                    <a:pt x="0" y="46"/>
                  </a:cubicBezTo>
                  <a:cubicBezTo>
                    <a:pt x="1" y="46"/>
                    <a:pt x="2" y="47"/>
                    <a:pt x="3" y="48"/>
                  </a:cubicBezTo>
                  <a:cubicBezTo>
                    <a:pt x="3" y="50"/>
                    <a:pt x="5" y="54"/>
                    <a:pt x="5" y="55"/>
                  </a:cubicBezTo>
                  <a:cubicBezTo>
                    <a:pt x="4" y="56"/>
                    <a:pt x="3" y="55"/>
                    <a:pt x="3" y="56"/>
                  </a:cubicBezTo>
                  <a:cubicBezTo>
                    <a:pt x="3" y="58"/>
                    <a:pt x="3" y="59"/>
                    <a:pt x="4" y="59"/>
                  </a:cubicBezTo>
                  <a:cubicBezTo>
                    <a:pt x="6" y="59"/>
                    <a:pt x="9" y="60"/>
                    <a:pt x="11" y="59"/>
                  </a:cubicBezTo>
                  <a:cubicBezTo>
                    <a:pt x="12" y="57"/>
                    <a:pt x="16" y="54"/>
                    <a:pt x="16" y="52"/>
                  </a:cubicBezTo>
                  <a:cubicBezTo>
                    <a:pt x="17" y="51"/>
                    <a:pt x="17" y="47"/>
                    <a:pt x="21" y="49"/>
                  </a:cubicBezTo>
                  <a:cubicBezTo>
                    <a:pt x="24" y="51"/>
                    <a:pt x="24" y="51"/>
                    <a:pt x="28" y="51"/>
                  </a:cubicBezTo>
                  <a:cubicBezTo>
                    <a:pt x="32" y="51"/>
                    <a:pt x="33" y="51"/>
                    <a:pt x="34" y="49"/>
                  </a:cubicBezTo>
                  <a:cubicBezTo>
                    <a:pt x="35" y="46"/>
                    <a:pt x="34" y="44"/>
                    <a:pt x="36" y="44"/>
                  </a:cubicBezTo>
                  <a:cubicBezTo>
                    <a:pt x="39" y="44"/>
                    <a:pt x="42" y="42"/>
                    <a:pt x="42" y="40"/>
                  </a:cubicBezTo>
                  <a:cubicBezTo>
                    <a:pt x="42" y="39"/>
                    <a:pt x="43" y="36"/>
                    <a:pt x="44" y="36"/>
                  </a:cubicBezTo>
                  <a:cubicBezTo>
                    <a:pt x="46" y="36"/>
                    <a:pt x="49" y="34"/>
                    <a:pt x="49" y="32"/>
                  </a:cubicBezTo>
                  <a:cubicBezTo>
                    <a:pt x="50" y="30"/>
                    <a:pt x="52" y="31"/>
                    <a:pt x="53" y="30"/>
                  </a:cubicBezTo>
                  <a:cubicBezTo>
                    <a:pt x="53" y="30"/>
                    <a:pt x="54" y="28"/>
                    <a:pt x="55" y="27"/>
                  </a:cubicBezTo>
                  <a:cubicBezTo>
                    <a:pt x="55" y="27"/>
                    <a:pt x="55" y="27"/>
                    <a:pt x="55" y="27"/>
                  </a:cubicBezTo>
                  <a:cubicBezTo>
                    <a:pt x="55" y="26"/>
                    <a:pt x="55" y="24"/>
                    <a:pt x="51" y="2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 name="Freeform 9"/>
            <p:cNvSpPr/>
            <p:nvPr/>
          </p:nvSpPr>
          <p:spPr bwMode="auto">
            <a:xfrm>
              <a:off x="4937465" y="5026661"/>
              <a:ext cx="23099" cy="29515"/>
            </a:xfrm>
            <a:custGeom>
              <a:avLst/>
              <a:gdLst>
                <a:gd name="T0" fmla="*/ 4 w 8"/>
                <a:gd name="T1" fmla="*/ 0 h 10"/>
                <a:gd name="T2" fmla="*/ 0 w 8"/>
                <a:gd name="T3" fmla="*/ 4 h 10"/>
                <a:gd name="T4" fmla="*/ 4 w 8"/>
                <a:gd name="T5" fmla="*/ 10 h 10"/>
                <a:gd name="T6" fmla="*/ 7 w 8"/>
                <a:gd name="T7" fmla="*/ 9 h 10"/>
                <a:gd name="T8" fmla="*/ 8 w 8"/>
                <a:gd name="T9" fmla="*/ 7 h 10"/>
                <a:gd name="T10" fmla="*/ 8 w 8"/>
                <a:gd name="T11" fmla="*/ 2 h 10"/>
                <a:gd name="T12" fmla="*/ 4 w 8"/>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8" h="10">
                  <a:moveTo>
                    <a:pt x="4" y="0"/>
                  </a:moveTo>
                  <a:cubicBezTo>
                    <a:pt x="3" y="0"/>
                    <a:pt x="0" y="4"/>
                    <a:pt x="0" y="4"/>
                  </a:cubicBezTo>
                  <a:cubicBezTo>
                    <a:pt x="0" y="5"/>
                    <a:pt x="2" y="10"/>
                    <a:pt x="4" y="10"/>
                  </a:cubicBezTo>
                  <a:cubicBezTo>
                    <a:pt x="6" y="10"/>
                    <a:pt x="7" y="10"/>
                    <a:pt x="7" y="9"/>
                  </a:cubicBezTo>
                  <a:cubicBezTo>
                    <a:pt x="7" y="8"/>
                    <a:pt x="8" y="8"/>
                    <a:pt x="8" y="7"/>
                  </a:cubicBezTo>
                  <a:cubicBezTo>
                    <a:pt x="8" y="6"/>
                    <a:pt x="8" y="3"/>
                    <a:pt x="8" y="2"/>
                  </a:cubicBezTo>
                  <a:cubicBezTo>
                    <a:pt x="7" y="1"/>
                    <a:pt x="5" y="0"/>
                    <a:pt x="4"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 name="Freeform 10"/>
            <p:cNvSpPr/>
            <p:nvPr/>
          </p:nvSpPr>
          <p:spPr bwMode="auto">
            <a:xfrm>
              <a:off x="4870735" y="5080558"/>
              <a:ext cx="42348" cy="46198"/>
            </a:xfrm>
            <a:custGeom>
              <a:avLst/>
              <a:gdLst>
                <a:gd name="T0" fmla="*/ 9 w 14"/>
                <a:gd name="T1" fmla="*/ 1 h 15"/>
                <a:gd name="T2" fmla="*/ 3 w 14"/>
                <a:gd name="T3" fmla="*/ 4 h 15"/>
                <a:gd name="T4" fmla="*/ 0 w 14"/>
                <a:gd name="T5" fmla="*/ 9 h 15"/>
                <a:gd name="T6" fmla="*/ 3 w 14"/>
                <a:gd name="T7" fmla="*/ 14 h 15"/>
                <a:gd name="T8" fmla="*/ 6 w 14"/>
                <a:gd name="T9" fmla="*/ 15 h 15"/>
                <a:gd name="T10" fmla="*/ 7 w 14"/>
                <a:gd name="T11" fmla="*/ 11 h 15"/>
                <a:gd name="T12" fmla="*/ 11 w 14"/>
                <a:gd name="T13" fmla="*/ 10 h 15"/>
                <a:gd name="T14" fmla="*/ 14 w 14"/>
                <a:gd name="T15" fmla="*/ 6 h 15"/>
                <a:gd name="T16" fmla="*/ 9 w 14"/>
                <a:gd name="T17"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5">
                  <a:moveTo>
                    <a:pt x="9" y="1"/>
                  </a:moveTo>
                  <a:cubicBezTo>
                    <a:pt x="9" y="0"/>
                    <a:pt x="4" y="2"/>
                    <a:pt x="3" y="4"/>
                  </a:cubicBezTo>
                  <a:cubicBezTo>
                    <a:pt x="2" y="5"/>
                    <a:pt x="0" y="9"/>
                    <a:pt x="0" y="9"/>
                  </a:cubicBezTo>
                  <a:cubicBezTo>
                    <a:pt x="3" y="14"/>
                    <a:pt x="3" y="14"/>
                    <a:pt x="3" y="14"/>
                  </a:cubicBezTo>
                  <a:cubicBezTo>
                    <a:pt x="6" y="15"/>
                    <a:pt x="6" y="15"/>
                    <a:pt x="6" y="15"/>
                  </a:cubicBezTo>
                  <a:cubicBezTo>
                    <a:pt x="6" y="15"/>
                    <a:pt x="7" y="13"/>
                    <a:pt x="7" y="11"/>
                  </a:cubicBezTo>
                  <a:cubicBezTo>
                    <a:pt x="8" y="10"/>
                    <a:pt x="11" y="12"/>
                    <a:pt x="11" y="10"/>
                  </a:cubicBezTo>
                  <a:cubicBezTo>
                    <a:pt x="11" y="9"/>
                    <a:pt x="14" y="7"/>
                    <a:pt x="14" y="6"/>
                  </a:cubicBezTo>
                  <a:cubicBezTo>
                    <a:pt x="14" y="4"/>
                    <a:pt x="10" y="3"/>
                    <a:pt x="9" y="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 name="Freeform 11"/>
            <p:cNvSpPr>
              <a:spLocks noEditPoints="1"/>
            </p:cNvSpPr>
            <p:nvPr/>
          </p:nvSpPr>
          <p:spPr bwMode="auto">
            <a:xfrm>
              <a:off x="4673111" y="4950948"/>
              <a:ext cx="302851" cy="266920"/>
            </a:xfrm>
            <a:custGeom>
              <a:avLst/>
              <a:gdLst>
                <a:gd name="T0" fmla="*/ 96 w 100"/>
                <a:gd name="T1" fmla="*/ 33 h 88"/>
                <a:gd name="T2" fmla="*/ 95 w 100"/>
                <a:gd name="T3" fmla="*/ 32 h 88"/>
                <a:gd name="T4" fmla="*/ 94 w 100"/>
                <a:gd name="T5" fmla="*/ 34 h 88"/>
                <a:gd name="T6" fmla="*/ 91 w 100"/>
                <a:gd name="T7" fmla="*/ 35 h 88"/>
                <a:gd name="T8" fmla="*/ 87 w 100"/>
                <a:gd name="T9" fmla="*/ 29 h 88"/>
                <a:gd name="T10" fmla="*/ 91 w 100"/>
                <a:gd name="T11" fmla="*/ 25 h 88"/>
                <a:gd name="T12" fmla="*/ 95 w 100"/>
                <a:gd name="T13" fmla="*/ 27 h 88"/>
                <a:gd name="T14" fmla="*/ 95 w 100"/>
                <a:gd name="T15" fmla="*/ 26 h 88"/>
                <a:gd name="T16" fmla="*/ 94 w 100"/>
                <a:gd name="T17" fmla="*/ 14 h 88"/>
                <a:gd name="T18" fmla="*/ 90 w 100"/>
                <a:gd name="T19" fmla="*/ 3 h 88"/>
                <a:gd name="T20" fmla="*/ 83 w 100"/>
                <a:gd name="T21" fmla="*/ 1 h 88"/>
                <a:gd name="T22" fmla="*/ 77 w 100"/>
                <a:gd name="T23" fmla="*/ 0 h 88"/>
                <a:gd name="T24" fmla="*/ 75 w 100"/>
                <a:gd name="T25" fmla="*/ 3 h 88"/>
                <a:gd name="T26" fmla="*/ 71 w 100"/>
                <a:gd name="T27" fmla="*/ 5 h 88"/>
                <a:gd name="T28" fmla="*/ 66 w 100"/>
                <a:gd name="T29" fmla="*/ 9 h 88"/>
                <a:gd name="T30" fmla="*/ 64 w 100"/>
                <a:gd name="T31" fmla="*/ 13 h 88"/>
                <a:gd name="T32" fmla="*/ 58 w 100"/>
                <a:gd name="T33" fmla="*/ 17 h 88"/>
                <a:gd name="T34" fmla="*/ 56 w 100"/>
                <a:gd name="T35" fmla="*/ 22 h 88"/>
                <a:gd name="T36" fmla="*/ 50 w 100"/>
                <a:gd name="T37" fmla="*/ 24 h 88"/>
                <a:gd name="T38" fmla="*/ 43 w 100"/>
                <a:gd name="T39" fmla="*/ 22 h 88"/>
                <a:gd name="T40" fmla="*/ 38 w 100"/>
                <a:gd name="T41" fmla="*/ 25 h 88"/>
                <a:gd name="T42" fmla="*/ 33 w 100"/>
                <a:gd name="T43" fmla="*/ 32 h 88"/>
                <a:gd name="T44" fmla="*/ 26 w 100"/>
                <a:gd name="T45" fmla="*/ 32 h 88"/>
                <a:gd name="T46" fmla="*/ 25 w 100"/>
                <a:gd name="T47" fmla="*/ 29 h 88"/>
                <a:gd name="T48" fmla="*/ 27 w 100"/>
                <a:gd name="T49" fmla="*/ 28 h 88"/>
                <a:gd name="T50" fmla="*/ 25 w 100"/>
                <a:gd name="T51" fmla="*/ 21 h 88"/>
                <a:gd name="T52" fmla="*/ 22 w 100"/>
                <a:gd name="T53" fmla="*/ 19 h 88"/>
                <a:gd name="T54" fmla="*/ 22 w 100"/>
                <a:gd name="T55" fmla="*/ 42 h 88"/>
                <a:gd name="T56" fmla="*/ 18 w 100"/>
                <a:gd name="T57" fmla="*/ 46 h 88"/>
                <a:gd name="T58" fmla="*/ 10 w 100"/>
                <a:gd name="T59" fmla="*/ 46 h 88"/>
                <a:gd name="T60" fmla="*/ 6 w 100"/>
                <a:gd name="T61" fmla="*/ 42 h 88"/>
                <a:gd name="T62" fmla="*/ 3 w 100"/>
                <a:gd name="T63" fmla="*/ 43 h 88"/>
                <a:gd name="T64" fmla="*/ 0 w 100"/>
                <a:gd name="T65" fmla="*/ 44 h 88"/>
                <a:gd name="T66" fmla="*/ 5 w 100"/>
                <a:gd name="T67" fmla="*/ 54 h 88"/>
                <a:gd name="T68" fmla="*/ 11 w 100"/>
                <a:gd name="T69" fmla="*/ 66 h 88"/>
                <a:gd name="T70" fmla="*/ 11 w 100"/>
                <a:gd name="T71" fmla="*/ 72 h 88"/>
                <a:gd name="T72" fmla="*/ 11 w 100"/>
                <a:gd name="T73" fmla="*/ 77 h 88"/>
                <a:gd name="T74" fmla="*/ 13 w 100"/>
                <a:gd name="T75" fmla="*/ 83 h 88"/>
                <a:gd name="T76" fmla="*/ 15 w 100"/>
                <a:gd name="T77" fmla="*/ 84 h 88"/>
                <a:gd name="T78" fmla="*/ 19 w 100"/>
                <a:gd name="T79" fmla="*/ 87 h 88"/>
                <a:gd name="T80" fmla="*/ 23 w 100"/>
                <a:gd name="T81" fmla="*/ 87 h 88"/>
                <a:gd name="T82" fmla="*/ 30 w 100"/>
                <a:gd name="T83" fmla="*/ 85 h 88"/>
                <a:gd name="T84" fmla="*/ 36 w 100"/>
                <a:gd name="T85" fmla="*/ 82 h 88"/>
                <a:gd name="T86" fmla="*/ 46 w 100"/>
                <a:gd name="T87" fmla="*/ 82 h 88"/>
                <a:gd name="T88" fmla="*/ 52 w 100"/>
                <a:gd name="T89" fmla="*/ 81 h 88"/>
                <a:gd name="T90" fmla="*/ 55 w 100"/>
                <a:gd name="T91" fmla="*/ 81 h 88"/>
                <a:gd name="T92" fmla="*/ 61 w 100"/>
                <a:gd name="T93" fmla="*/ 79 h 88"/>
                <a:gd name="T94" fmla="*/ 73 w 100"/>
                <a:gd name="T95" fmla="*/ 71 h 88"/>
                <a:gd name="T96" fmla="*/ 88 w 100"/>
                <a:gd name="T97" fmla="*/ 53 h 88"/>
                <a:gd name="T98" fmla="*/ 97 w 100"/>
                <a:gd name="T99" fmla="*/ 43 h 88"/>
                <a:gd name="T100" fmla="*/ 100 w 100"/>
                <a:gd name="T101" fmla="*/ 32 h 88"/>
                <a:gd name="T102" fmla="*/ 96 w 100"/>
                <a:gd name="T103" fmla="*/ 33 h 88"/>
                <a:gd name="T104" fmla="*/ 76 w 100"/>
                <a:gd name="T105" fmla="*/ 53 h 88"/>
                <a:gd name="T106" fmla="*/ 72 w 100"/>
                <a:gd name="T107" fmla="*/ 54 h 88"/>
                <a:gd name="T108" fmla="*/ 71 w 100"/>
                <a:gd name="T109" fmla="*/ 58 h 88"/>
                <a:gd name="T110" fmla="*/ 68 w 100"/>
                <a:gd name="T111" fmla="*/ 57 h 88"/>
                <a:gd name="T112" fmla="*/ 65 w 100"/>
                <a:gd name="T113" fmla="*/ 52 h 88"/>
                <a:gd name="T114" fmla="*/ 68 w 100"/>
                <a:gd name="T115" fmla="*/ 47 h 88"/>
                <a:gd name="T116" fmla="*/ 74 w 100"/>
                <a:gd name="T117" fmla="*/ 44 h 88"/>
                <a:gd name="T118" fmla="*/ 79 w 100"/>
                <a:gd name="T119" fmla="*/ 49 h 88"/>
                <a:gd name="T120" fmla="*/ 76 w 100"/>
                <a:gd name="T121" fmla="*/ 5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0" h="88">
                  <a:moveTo>
                    <a:pt x="96" y="33"/>
                  </a:moveTo>
                  <a:cubicBezTo>
                    <a:pt x="96" y="33"/>
                    <a:pt x="95" y="33"/>
                    <a:pt x="95" y="32"/>
                  </a:cubicBezTo>
                  <a:cubicBezTo>
                    <a:pt x="95" y="33"/>
                    <a:pt x="94" y="33"/>
                    <a:pt x="94" y="34"/>
                  </a:cubicBezTo>
                  <a:cubicBezTo>
                    <a:pt x="94" y="35"/>
                    <a:pt x="93" y="35"/>
                    <a:pt x="91" y="35"/>
                  </a:cubicBezTo>
                  <a:cubicBezTo>
                    <a:pt x="89" y="35"/>
                    <a:pt x="87" y="30"/>
                    <a:pt x="87" y="29"/>
                  </a:cubicBezTo>
                  <a:cubicBezTo>
                    <a:pt x="87" y="29"/>
                    <a:pt x="90" y="25"/>
                    <a:pt x="91" y="25"/>
                  </a:cubicBezTo>
                  <a:cubicBezTo>
                    <a:pt x="92" y="25"/>
                    <a:pt x="94" y="26"/>
                    <a:pt x="95" y="27"/>
                  </a:cubicBezTo>
                  <a:cubicBezTo>
                    <a:pt x="95" y="26"/>
                    <a:pt x="95" y="26"/>
                    <a:pt x="95" y="26"/>
                  </a:cubicBezTo>
                  <a:cubicBezTo>
                    <a:pt x="95" y="25"/>
                    <a:pt x="96" y="15"/>
                    <a:pt x="94" y="14"/>
                  </a:cubicBezTo>
                  <a:cubicBezTo>
                    <a:pt x="93" y="13"/>
                    <a:pt x="91" y="4"/>
                    <a:pt x="90" y="3"/>
                  </a:cubicBezTo>
                  <a:cubicBezTo>
                    <a:pt x="90" y="2"/>
                    <a:pt x="84" y="2"/>
                    <a:pt x="83" y="1"/>
                  </a:cubicBezTo>
                  <a:cubicBezTo>
                    <a:pt x="82" y="0"/>
                    <a:pt x="77" y="1"/>
                    <a:pt x="77" y="0"/>
                  </a:cubicBezTo>
                  <a:cubicBezTo>
                    <a:pt x="76" y="1"/>
                    <a:pt x="75" y="3"/>
                    <a:pt x="75" y="3"/>
                  </a:cubicBezTo>
                  <a:cubicBezTo>
                    <a:pt x="74" y="4"/>
                    <a:pt x="72" y="3"/>
                    <a:pt x="71" y="5"/>
                  </a:cubicBezTo>
                  <a:cubicBezTo>
                    <a:pt x="71" y="7"/>
                    <a:pt x="68" y="9"/>
                    <a:pt x="66" y="9"/>
                  </a:cubicBezTo>
                  <a:cubicBezTo>
                    <a:pt x="65" y="9"/>
                    <a:pt x="64" y="12"/>
                    <a:pt x="64" y="13"/>
                  </a:cubicBezTo>
                  <a:cubicBezTo>
                    <a:pt x="64" y="15"/>
                    <a:pt x="61" y="17"/>
                    <a:pt x="58" y="17"/>
                  </a:cubicBezTo>
                  <a:cubicBezTo>
                    <a:pt x="56" y="17"/>
                    <a:pt x="57" y="19"/>
                    <a:pt x="56" y="22"/>
                  </a:cubicBezTo>
                  <a:cubicBezTo>
                    <a:pt x="55" y="24"/>
                    <a:pt x="54" y="24"/>
                    <a:pt x="50" y="24"/>
                  </a:cubicBezTo>
                  <a:cubicBezTo>
                    <a:pt x="46" y="24"/>
                    <a:pt x="46" y="24"/>
                    <a:pt x="43" y="22"/>
                  </a:cubicBezTo>
                  <a:cubicBezTo>
                    <a:pt x="39" y="20"/>
                    <a:pt x="39" y="24"/>
                    <a:pt x="38" y="25"/>
                  </a:cubicBezTo>
                  <a:cubicBezTo>
                    <a:pt x="38" y="27"/>
                    <a:pt x="34" y="30"/>
                    <a:pt x="33" y="32"/>
                  </a:cubicBezTo>
                  <a:cubicBezTo>
                    <a:pt x="31" y="33"/>
                    <a:pt x="28" y="32"/>
                    <a:pt x="26" y="32"/>
                  </a:cubicBezTo>
                  <a:cubicBezTo>
                    <a:pt x="25" y="32"/>
                    <a:pt x="25" y="31"/>
                    <a:pt x="25" y="29"/>
                  </a:cubicBezTo>
                  <a:cubicBezTo>
                    <a:pt x="25" y="28"/>
                    <a:pt x="26" y="29"/>
                    <a:pt x="27" y="28"/>
                  </a:cubicBezTo>
                  <a:cubicBezTo>
                    <a:pt x="27" y="27"/>
                    <a:pt x="25" y="23"/>
                    <a:pt x="25" y="21"/>
                  </a:cubicBezTo>
                  <a:cubicBezTo>
                    <a:pt x="24" y="20"/>
                    <a:pt x="23" y="19"/>
                    <a:pt x="22" y="19"/>
                  </a:cubicBezTo>
                  <a:cubicBezTo>
                    <a:pt x="22" y="29"/>
                    <a:pt x="22" y="41"/>
                    <a:pt x="22" y="42"/>
                  </a:cubicBezTo>
                  <a:cubicBezTo>
                    <a:pt x="22" y="44"/>
                    <a:pt x="18" y="45"/>
                    <a:pt x="18" y="46"/>
                  </a:cubicBezTo>
                  <a:cubicBezTo>
                    <a:pt x="17" y="47"/>
                    <a:pt x="12" y="46"/>
                    <a:pt x="10" y="46"/>
                  </a:cubicBezTo>
                  <a:cubicBezTo>
                    <a:pt x="7" y="46"/>
                    <a:pt x="8" y="43"/>
                    <a:pt x="6" y="42"/>
                  </a:cubicBezTo>
                  <a:cubicBezTo>
                    <a:pt x="5" y="40"/>
                    <a:pt x="3" y="42"/>
                    <a:pt x="3" y="43"/>
                  </a:cubicBezTo>
                  <a:cubicBezTo>
                    <a:pt x="3" y="44"/>
                    <a:pt x="2" y="44"/>
                    <a:pt x="0" y="44"/>
                  </a:cubicBezTo>
                  <a:cubicBezTo>
                    <a:pt x="2" y="47"/>
                    <a:pt x="4" y="51"/>
                    <a:pt x="5" y="54"/>
                  </a:cubicBezTo>
                  <a:cubicBezTo>
                    <a:pt x="6" y="59"/>
                    <a:pt x="10" y="64"/>
                    <a:pt x="11" y="66"/>
                  </a:cubicBezTo>
                  <a:cubicBezTo>
                    <a:pt x="12" y="69"/>
                    <a:pt x="13" y="72"/>
                    <a:pt x="11" y="72"/>
                  </a:cubicBezTo>
                  <a:cubicBezTo>
                    <a:pt x="9" y="72"/>
                    <a:pt x="9" y="74"/>
                    <a:pt x="11" y="77"/>
                  </a:cubicBezTo>
                  <a:cubicBezTo>
                    <a:pt x="13" y="80"/>
                    <a:pt x="11" y="82"/>
                    <a:pt x="13" y="83"/>
                  </a:cubicBezTo>
                  <a:cubicBezTo>
                    <a:pt x="15" y="83"/>
                    <a:pt x="14" y="84"/>
                    <a:pt x="15" y="84"/>
                  </a:cubicBezTo>
                  <a:cubicBezTo>
                    <a:pt x="17" y="84"/>
                    <a:pt x="18" y="86"/>
                    <a:pt x="19" y="87"/>
                  </a:cubicBezTo>
                  <a:cubicBezTo>
                    <a:pt x="20" y="88"/>
                    <a:pt x="22" y="88"/>
                    <a:pt x="23" y="87"/>
                  </a:cubicBezTo>
                  <a:cubicBezTo>
                    <a:pt x="24" y="85"/>
                    <a:pt x="27" y="85"/>
                    <a:pt x="30" y="85"/>
                  </a:cubicBezTo>
                  <a:cubicBezTo>
                    <a:pt x="33" y="85"/>
                    <a:pt x="33" y="83"/>
                    <a:pt x="36" y="82"/>
                  </a:cubicBezTo>
                  <a:cubicBezTo>
                    <a:pt x="39" y="81"/>
                    <a:pt x="43" y="81"/>
                    <a:pt x="46" y="82"/>
                  </a:cubicBezTo>
                  <a:cubicBezTo>
                    <a:pt x="48" y="83"/>
                    <a:pt x="50" y="82"/>
                    <a:pt x="52" y="81"/>
                  </a:cubicBezTo>
                  <a:cubicBezTo>
                    <a:pt x="53" y="81"/>
                    <a:pt x="55" y="83"/>
                    <a:pt x="55" y="81"/>
                  </a:cubicBezTo>
                  <a:cubicBezTo>
                    <a:pt x="56" y="79"/>
                    <a:pt x="58" y="79"/>
                    <a:pt x="61" y="79"/>
                  </a:cubicBezTo>
                  <a:cubicBezTo>
                    <a:pt x="63" y="79"/>
                    <a:pt x="69" y="75"/>
                    <a:pt x="73" y="71"/>
                  </a:cubicBezTo>
                  <a:cubicBezTo>
                    <a:pt x="78" y="66"/>
                    <a:pt x="86" y="57"/>
                    <a:pt x="88" y="53"/>
                  </a:cubicBezTo>
                  <a:cubicBezTo>
                    <a:pt x="91" y="48"/>
                    <a:pt x="95" y="45"/>
                    <a:pt x="97" y="43"/>
                  </a:cubicBezTo>
                  <a:cubicBezTo>
                    <a:pt x="99" y="41"/>
                    <a:pt x="100" y="36"/>
                    <a:pt x="100" y="32"/>
                  </a:cubicBezTo>
                  <a:cubicBezTo>
                    <a:pt x="98" y="32"/>
                    <a:pt x="96" y="33"/>
                    <a:pt x="96" y="33"/>
                  </a:cubicBezTo>
                  <a:close/>
                  <a:moveTo>
                    <a:pt x="76" y="53"/>
                  </a:moveTo>
                  <a:cubicBezTo>
                    <a:pt x="76" y="55"/>
                    <a:pt x="73" y="53"/>
                    <a:pt x="72" y="54"/>
                  </a:cubicBezTo>
                  <a:cubicBezTo>
                    <a:pt x="72" y="56"/>
                    <a:pt x="71" y="58"/>
                    <a:pt x="71" y="58"/>
                  </a:cubicBezTo>
                  <a:cubicBezTo>
                    <a:pt x="68" y="57"/>
                    <a:pt x="68" y="57"/>
                    <a:pt x="68" y="57"/>
                  </a:cubicBezTo>
                  <a:cubicBezTo>
                    <a:pt x="65" y="52"/>
                    <a:pt x="65" y="52"/>
                    <a:pt x="65" y="52"/>
                  </a:cubicBezTo>
                  <a:cubicBezTo>
                    <a:pt x="65" y="52"/>
                    <a:pt x="67" y="48"/>
                    <a:pt x="68" y="47"/>
                  </a:cubicBezTo>
                  <a:cubicBezTo>
                    <a:pt x="69" y="45"/>
                    <a:pt x="74" y="43"/>
                    <a:pt x="74" y="44"/>
                  </a:cubicBezTo>
                  <a:cubicBezTo>
                    <a:pt x="75" y="46"/>
                    <a:pt x="79" y="47"/>
                    <a:pt x="79" y="49"/>
                  </a:cubicBezTo>
                  <a:cubicBezTo>
                    <a:pt x="79" y="50"/>
                    <a:pt x="76" y="52"/>
                    <a:pt x="76" y="5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 name="Freeform 12"/>
            <p:cNvSpPr/>
            <p:nvPr/>
          </p:nvSpPr>
          <p:spPr bwMode="auto">
            <a:xfrm>
              <a:off x="4594832" y="4637830"/>
              <a:ext cx="218156" cy="233555"/>
            </a:xfrm>
            <a:custGeom>
              <a:avLst/>
              <a:gdLst>
                <a:gd name="T0" fmla="*/ 4 w 72"/>
                <a:gd name="T1" fmla="*/ 71 h 77"/>
                <a:gd name="T2" fmla="*/ 6 w 72"/>
                <a:gd name="T3" fmla="*/ 72 h 77"/>
                <a:gd name="T4" fmla="*/ 12 w 72"/>
                <a:gd name="T5" fmla="*/ 72 h 77"/>
                <a:gd name="T6" fmla="*/ 18 w 72"/>
                <a:gd name="T7" fmla="*/ 74 h 77"/>
                <a:gd name="T8" fmla="*/ 40 w 72"/>
                <a:gd name="T9" fmla="*/ 74 h 77"/>
                <a:gd name="T10" fmla="*/ 42 w 72"/>
                <a:gd name="T11" fmla="*/ 76 h 77"/>
                <a:gd name="T12" fmla="*/ 55 w 72"/>
                <a:gd name="T13" fmla="*/ 76 h 77"/>
                <a:gd name="T14" fmla="*/ 65 w 72"/>
                <a:gd name="T15" fmla="*/ 75 h 77"/>
                <a:gd name="T16" fmla="*/ 67 w 72"/>
                <a:gd name="T17" fmla="*/ 75 h 77"/>
                <a:gd name="T18" fmla="*/ 60 w 72"/>
                <a:gd name="T19" fmla="*/ 65 h 77"/>
                <a:gd name="T20" fmla="*/ 60 w 72"/>
                <a:gd name="T21" fmla="*/ 45 h 77"/>
                <a:gd name="T22" fmla="*/ 70 w 72"/>
                <a:gd name="T23" fmla="*/ 45 h 77"/>
                <a:gd name="T24" fmla="*/ 71 w 72"/>
                <a:gd name="T25" fmla="*/ 43 h 77"/>
                <a:gd name="T26" fmla="*/ 72 w 72"/>
                <a:gd name="T27" fmla="*/ 31 h 77"/>
                <a:gd name="T28" fmla="*/ 71 w 72"/>
                <a:gd name="T29" fmla="*/ 31 h 77"/>
                <a:gd name="T30" fmla="*/ 65 w 72"/>
                <a:gd name="T31" fmla="*/ 31 h 77"/>
                <a:gd name="T32" fmla="*/ 62 w 72"/>
                <a:gd name="T33" fmla="*/ 33 h 77"/>
                <a:gd name="T34" fmla="*/ 62 w 72"/>
                <a:gd name="T35" fmla="*/ 28 h 77"/>
                <a:gd name="T36" fmla="*/ 59 w 72"/>
                <a:gd name="T37" fmla="*/ 23 h 77"/>
                <a:gd name="T38" fmla="*/ 60 w 72"/>
                <a:gd name="T39" fmla="*/ 14 h 77"/>
                <a:gd name="T40" fmla="*/ 59 w 72"/>
                <a:gd name="T41" fmla="*/ 9 h 77"/>
                <a:gd name="T42" fmla="*/ 54 w 72"/>
                <a:gd name="T43" fmla="*/ 8 h 77"/>
                <a:gd name="T44" fmla="*/ 51 w 72"/>
                <a:gd name="T45" fmla="*/ 7 h 77"/>
                <a:gd name="T46" fmla="*/ 46 w 72"/>
                <a:gd name="T47" fmla="*/ 7 h 77"/>
                <a:gd name="T48" fmla="*/ 44 w 72"/>
                <a:gd name="T49" fmla="*/ 13 h 77"/>
                <a:gd name="T50" fmla="*/ 37 w 72"/>
                <a:gd name="T51" fmla="*/ 14 h 77"/>
                <a:gd name="T52" fmla="*/ 32 w 72"/>
                <a:gd name="T53" fmla="*/ 10 h 77"/>
                <a:gd name="T54" fmla="*/ 29 w 72"/>
                <a:gd name="T55" fmla="*/ 5 h 77"/>
                <a:gd name="T56" fmla="*/ 28 w 72"/>
                <a:gd name="T57" fmla="*/ 0 h 77"/>
                <a:gd name="T58" fmla="*/ 8 w 72"/>
                <a:gd name="T59" fmla="*/ 0 h 77"/>
                <a:gd name="T60" fmla="*/ 4 w 72"/>
                <a:gd name="T61" fmla="*/ 2 h 77"/>
                <a:gd name="T62" fmla="*/ 10 w 72"/>
                <a:gd name="T63" fmla="*/ 15 h 77"/>
                <a:gd name="T64" fmla="*/ 9 w 72"/>
                <a:gd name="T65" fmla="*/ 21 h 77"/>
                <a:gd name="T66" fmla="*/ 13 w 72"/>
                <a:gd name="T67" fmla="*/ 34 h 77"/>
                <a:gd name="T68" fmla="*/ 8 w 72"/>
                <a:gd name="T69" fmla="*/ 43 h 77"/>
                <a:gd name="T70" fmla="*/ 4 w 72"/>
                <a:gd name="T71" fmla="*/ 55 h 77"/>
                <a:gd name="T72" fmla="*/ 0 w 72"/>
                <a:gd name="T73" fmla="*/ 64 h 77"/>
                <a:gd name="T74" fmla="*/ 0 w 72"/>
                <a:gd name="T75" fmla="*/ 73 h 77"/>
                <a:gd name="T76" fmla="*/ 0 w 72"/>
                <a:gd name="T77" fmla="*/ 73 h 77"/>
                <a:gd name="T78" fmla="*/ 2 w 72"/>
                <a:gd name="T79" fmla="*/ 72 h 77"/>
                <a:gd name="T80" fmla="*/ 4 w 72"/>
                <a:gd name="T81"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2" h="77">
                  <a:moveTo>
                    <a:pt x="4" y="71"/>
                  </a:moveTo>
                  <a:cubicBezTo>
                    <a:pt x="5" y="71"/>
                    <a:pt x="4" y="73"/>
                    <a:pt x="6" y="72"/>
                  </a:cubicBezTo>
                  <a:cubicBezTo>
                    <a:pt x="9" y="71"/>
                    <a:pt x="11" y="71"/>
                    <a:pt x="12" y="72"/>
                  </a:cubicBezTo>
                  <a:cubicBezTo>
                    <a:pt x="14" y="74"/>
                    <a:pt x="16" y="74"/>
                    <a:pt x="18" y="74"/>
                  </a:cubicBezTo>
                  <a:cubicBezTo>
                    <a:pt x="20" y="74"/>
                    <a:pt x="40" y="74"/>
                    <a:pt x="40" y="74"/>
                  </a:cubicBezTo>
                  <a:cubicBezTo>
                    <a:pt x="42" y="76"/>
                    <a:pt x="42" y="76"/>
                    <a:pt x="42" y="76"/>
                  </a:cubicBezTo>
                  <a:cubicBezTo>
                    <a:pt x="42" y="76"/>
                    <a:pt x="54" y="75"/>
                    <a:pt x="55" y="76"/>
                  </a:cubicBezTo>
                  <a:cubicBezTo>
                    <a:pt x="57" y="77"/>
                    <a:pt x="63" y="76"/>
                    <a:pt x="65" y="75"/>
                  </a:cubicBezTo>
                  <a:cubicBezTo>
                    <a:pt x="65" y="75"/>
                    <a:pt x="66" y="75"/>
                    <a:pt x="67" y="75"/>
                  </a:cubicBezTo>
                  <a:cubicBezTo>
                    <a:pt x="60" y="65"/>
                    <a:pt x="60" y="65"/>
                    <a:pt x="60" y="65"/>
                  </a:cubicBezTo>
                  <a:cubicBezTo>
                    <a:pt x="60" y="45"/>
                    <a:pt x="60" y="45"/>
                    <a:pt x="60" y="45"/>
                  </a:cubicBezTo>
                  <a:cubicBezTo>
                    <a:pt x="70" y="45"/>
                    <a:pt x="70" y="45"/>
                    <a:pt x="70" y="45"/>
                  </a:cubicBezTo>
                  <a:cubicBezTo>
                    <a:pt x="71" y="43"/>
                    <a:pt x="71" y="43"/>
                    <a:pt x="71" y="43"/>
                  </a:cubicBezTo>
                  <a:cubicBezTo>
                    <a:pt x="72" y="31"/>
                    <a:pt x="72" y="31"/>
                    <a:pt x="72" y="31"/>
                  </a:cubicBezTo>
                  <a:cubicBezTo>
                    <a:pt x="72" y="31"/>
                    <a:pt x="71" y="31"/>
                    <a:pt x="71" y="31"/>
                  </a:cubicBezTo>
                  <a:cubicBezTo>
                    <a:pt x="69" y="32"/>
                    <a:pt x="67" y="31"/>
                    <a:pt x="65" y="31"/>
                  </a:cubicBezTo>
                  <a:cubicBezTo>
                    <a:pt x="63" y="31"/>
                    <a:pt x="63" y="33"/>
                    <a:pt x="62" y="33"/>
                  </a:cubicBezTo>
                  <a:cubicBezTo>
                    <a:pt x="61" y="33"/>
                    <a:pt x="62" y="29"/>
                    <a:pt x="62" y="28"/>
                  </a:cubicBezTo>
                  <a:cubicBezTo>
                    <a:pt x="62" y="27"/>
                    <a:pt x="60" y="24"/>
                    <a:pt x="59" y="23"/>
                  </a:cubicBezTo>
                  <a:cubicBezTo>
                    <a:pt x="58" y="22"/>
                    <a:pt x="61" y="15"/>
                    <a:pt x="60" y="14"/>
                  </a:cubicBezTo>
                  <a:cubicBezTo>
                    <a:pt x="59" y="13"/>
                    <a:pt x="59" y="11"/>
                    <a:pt x="59" y="9"/>
                  </a:cubicBezTo>
                  <a:cubicBezTo>
                    <a:pt x="59" y="7"/>
                    <a:pt x="57" y="8"/>
                    <a:pt x="54" y="8"/>
                  </a:cubicBezTo>
                  <a:cubicBezTo>
                    <a:pt x="52" y="8"/>
                    <a:pt x="51" y="7"/>
                    <a:pt x="51" y="7"/>
                  </a:cubicBezTo>
                  <a:cubicBezTo>
                    <a:pt x="51" y="7"/>
                    <a:pt x="48" y="6"/>
                    <a:pt x="46" y="7"/>
                  </a:cubicBezTo>
                  <a:cubicBezTo>
                    <a:pt x="45" y="8"/>
                    <a:pt x="45" y="13"/>
                    <a:pt x="44" y="13"/>
                  </a:cubicBezTo>
                  <a:cubicBezTo>
                    <a:pt x="43" y="12"/>
                    <a:pt x="40" y="13"/>
                    <a:pt x="37" y="14"/>
                  </a:cubicBezTo>
                  <a:cubicBezTo>
                    <a:pt x="34" y="15"/>
                    <a:pt x="33" y="13"/>
                    <a:pt x="32" y="10"/>
                  </a:cubicBezTo>
                  <a:cubicBezTo>
                    <a:pt x="30" y="7"/>
                    <a:pt x="29" y="8"/>
                    <a:pt x="29" y="5"/>
                  </a:cubicBezTo>
                  <a:cubicBezTo>
                    <a:pt x="30" y="3"/>
                    <a:pt x="28" y="0"/>
                    <a:pt x="28" y="0"/>
                  </a:cubicBezTo>
                  <a:cubicBezTo>
                    <a:pt x="28" y="0"/>
                    <a:pt x="10" y="0"/>
                    <a:pt x="8" y="0"/>
                  </a:cubicBezTo>
                  <a:cubicBezTo>
                    <a:pt x="7" y="0"/>
                    <a:pt x="6" y="1"/>
                    <a:pt x="4" y="2"/>
                  </a:cubicBezTo>
                  <a:cubicBezTo>
                    <a:pt x="5" y="6"/>
                    <a:pt x="9" y="13"/>
                    <a:pt x="10" y="15"/>
                  </a:cubicBezTo>
                  <a:cubicBezTo>
                    <a:pt x="11" y="17"/>
                    <a:pt x="9" y="18"/>
                    <a:pt x="9" y="21"/>
                  </a:cubicBezTo>
                  <a:cubicBezTo>
                    <a:pt x="9" y="25"/>
                    <a:pt x="12" y="30"/>
                    <a:pt x="13" y="34"/>
                  </a:cubicBezTo>
                  <a:cubicBezTo>
                    <a:pt x="13" y="38"/>
                    <a:pt x="10" y="41"/>
                    <a:pt x="8" y="43"/>
                  </a:cubicBezTo>
                  <a:cubicBezTo>
                    <a:pt x="6" y="46"/>
                    <a:pt x="4" y="52"/>
                    <a:pt x="4" y="55"/>
                  </a:cubicBezTo>
                  <a:cubicBezTo>
                    <a:pt x="4" y="59"/>
                    <a:pt x="0" y="63"/>
                    <a:pt x="0" y="64"/>
                  </a:cubicBezTo>
                  <a:cubicBezTo>
                    <a:pt x="0" y="66"/>
                    <a:pt x="0" y="71"/>
                    <a:pt x="0" y="73"/>
                  </a:cubicBezTo>
                  <a:cubicBezTo>
                    <a:pt x="0" y="73"/>
                    <a:pt x="0" y="73"/>
                    <a:pt x="0" y="73"/>
                  </a:cubicBezTo>
                  <a:cubicBezTo>
                    <a:pt x="2" y="72"/>
                    <a:pt x="2" y="72"/>
                    <a:pt x="2" y="72"/>
                  </a:cubicBezTo>
                  <a:cubicBezTo>
                    <a:pt x="2" y="72"/>
                    <a:pt x="2" y="71"/>
                    <a:pt x="4" y="7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 name="Freeform 13"/>
            <p:cNvSpPr/>
            <p:nvPr/>
          </p:nvSpPr>
          <p:spPr bwMode="auto">
            <a:xfrm>
              <a:off x="4775773" y="4681462"/>
              <a:ext cx="215589" cy="189924"/>
            </a:xfrm>
            <a:custGeom>
              <a:avLst/>
              <a:gdLst>
                <a:gd name="T0" fmla="*/ 55 w 71"/>
                <a:gd name="T1" fmla="*/ 3 h 63"/>
                <a:gd name="T2" fmla="*/ 50 w 71"/>
                <a:gd name="T3" fmla="*/ 0 h 63"/>
                <a:gd name="T4" fmla="*/ 43 w 71"/>
                <a:gd name="T5" fmla="*/ 1 h 63"/>
                <a:gd name="T6" fmla="*/ 41 w 71"/>
                <a:gd name="T7" fmla="*/ 6 h 63"/>
                <a:gd name="T8" fmla="*/ 40 w 71"/>
                <a:gd name="T9" fmla="*/ 9 h 63"/>
                <a:gd name="T10" fmla="*/ 40 w 71"/>
                <a:gd name="T11" fmla="*/ 16 h 63"/>
                <a:gd name="T12" fmla="*/ 39 w 71"/>
                <a:gd name="T13" fmla="*/ 22 h 63"/>
                <a:gd name="T14" fmla="*/ 43 w 71"/>
                <a:gd name="T15" fmla="*/ 27 h 63"/>
                <a:gd name="T16" fmla="*/ 47 w 71"/>
                <a:gd name="T17" fmla="*/ 25 h 63"/>
                <a:gd name="T18" fmla="*/ 48 w 71"/>
                <a:gd name="T19" fmla="*/ 30 h 63"/>
                <a:gd name="T20" fmla="*/ 47 w 71"/>
                <a:gd name="T21" fmla="*/ 32 h 63"/>
                <a:gd name="T22" fmla="*/ 42 w 71"/>
                <a:gd name="T23" fmla="*/ 32 h 63"/>
                <a:gd name="T24" fmla="*/ 40 w 71"/>
                <a:gd name="T25" fmla="*/ 27 h 63"/>
                <a:gd name="T26" fmla="*/ 35 w 71"/>
                <a:gd name="T27" fmla="*/ 26 h 63"/>
                <a:gd name="T28" fmla="*/ 32 w 71"/>
                <a:gd name="T29" fmla="*/ 22 h 63"/>
                <a:gd name="T30" fmla="*/ 30 w 71"/>
                <a:gd name="T31" fmla="*/ 23 h 63"/>
                <a:gd name="T32" fmla="*/ 27 w 71"/>
                <a:gd name="T33" fmla="*/ 24 h 63"/>
                <a:gd name="T34" fmla="*/ 22 w 71"/>
                <a:gd name="T35" fmla="*/ 23 h 63"/>
                <a:gd name="T36" fmla="*/ 20 w 71"/>
                <a:gd name="T37" fmla="*/ 20 h 63"/>
                <a:gd name="T38" fmla="*/ 16 w 71"/>
                <a:gd name="T39" fmla="*/ 20 h 63"/>
                <a:gd name="T40" fmla="*/ 14 w 71"/>
                <a:gd name="T41" fmla="*/ 19 h 63"/>
                <a:gd name="T42" fmla="*/ 12 w 71"/>
                <a:gd name="T43" fmla="*/ 17 h 63"/>
                <a:gd name="T44" fmla="*/ 11 w 71"/>
                <a:gd name="T45" fmla="*/ 29 h 63"/>
                <a:gd name="T46" fmla="*/ 10 w 71"/>
                <a:gd name="T47" fmla="*/ 31 h 63"/>
                <a:gd name="T48" fmla="*/ 0 w 71"/>
                <a:gd name="T49" fmla="*/ 31 h 63"/>
                <a:gd name="T50" fmla="*/ 0 w 71"/>
                <a:gd name="T51" fmla="*/ 51 h 63"/>
                <a:gd name="T52" fmla="*/ 7 w 71"/>
                <a:gd name="T53" fmla="*/ 61 h 63"/>
                <a:gd name="T54" fmla="*/ 18 w 71"/>
                <a:gd name="T55" fmla="*/ 61 h 63"/>
                <a:gd name="T56" fmla="*/ 19 w 71"/>
                <a:gd name="T57" fmla="*/ 62 h 63"/>
                <a:gd name="T58" fmla="*/ 22 w 71"/>
                <a:gd name="T59" fmla="*/ 61 h 63"/>
                <a:gd name="T60" fmla="*/ 30 w 71"/>
                <a:gd name="T61" fmla="*/ 63 h 63"/>
                <a:gd name="T62" fmla="*/ 36 w 71"/>
                <a:gd name="T63" fmla="*/ 56 h 63"/>
                <a:gd name="T64" fmla="*/ 42 w 71"/>
                <a:gd name="T65" fmla="*/ 51 h 63"/>
                <a:gd name="T66" fmla="*/ 45 w 71"/>
                <a:gd name="T67" fmla="*/ 48 h 63"/>
                <a:gd name="T68" fmla="*/ 51 w 71"/>
                <a:gd name="T69" fmla="*/ 48 h 63"/>
                <a:gd name="T70" fmla="*/ 51 w 71"/>
                <a:gd name="T71" fmla="*/ 48 h 63"/>
                <a:gd name="T72" fmla="*/ 50 w 71"/>
                <a:gd name="T73" fmla="*/ 43 h 63"/>
                <a:gd name="T74" fmla="*/ 67 w 71"/>
                <a:gd name="T75" fmla="*/ 37 h 63"/>
                <a:gd name="T76" fmla="*/ 66 w 71"/>
                <a:gd name="T77" fmla="*/ 34 h 63"/>
                <a:gd name="T78" fmla="*/ 67 w 71"/>
                <a:gd name="T79" fmla="*/ 28 h 63"/>
                <a:gd name="T80" fmla="*/ 70 w 71"/>
                <a:gd name="T81" fmla="*/ 27 h 63"/>
                <a:gd name="T82" fmla="*/ 69 w 71"/>
                <a:gd name="T83" fmla="*/ 17 h 63"/>
                <a:gd name="T84" fmla="*/ 71 w 71"/>
                <a:gd name="T85" fmla="*/ 15 h 63"/>
                <a:gd name="T86" fmla="*/ 69 w 71"/>
                <a:gd name="T87" fmla="*/ 9 h 63"/>
                <a:gd name="T88" fmla="*/ 61 w 71"/>
                <a:gd name="T89" fmla="*/ 5 h 63"/>
                <a:gd name="T90" fmla="*/ 55 w 71"/>
                <a:gd name="T91" fmla="*/ 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 h="63">
                  <a:moveTo>
                    <a:pt x="55" y="3"/>
                  </a:moveTo>
                  <a:cubicBezTo>
                    <a:pt x="54" y="3"/>
                    <a:pt x="52" y="2"/>
                    <a:pt x="50" y="0"/>
                  </a:cubicBezTo>
                  <a:cubicBezTo>
                    <a:pt x="49" y="2"/>
                    <a:pt x="45" y="1"/>
                    <a:pt x="43" y="1"/>
                  </a:cubicBezTo>
                  <a:cubicBezTo>
                    <a:pt x="41" y="1"/>
                    <a:pt x="43" y="4"/>
                    <a:pt x="41" y="6"/>
                  </a:cubicBezTo>
                  <a:cubicBezTo>
                    <a:pt x="40" y="7"/>
                    <a:pt x="39" y="8"/>
                    <a:pt x="40" y="9"/>
                  </a:cubicBezTo>
                  <a:cubicBezTo>
                    <a:pt x="41" y="9"/>
                    <a:pt x="40" y="14"/>
                    <a:pt x="40" y="16"/>
                  </a:cubicBezTo>
                  <a:cubicBezTo>
                    <a:pt x="40" y="17"/>
                    <a:pt x="38" y="21"/>
                    <a:pt x="39" y="22"/>
                  </a:cubicBezTo>
                  <a:cubicBezTo>
                    <a:pt x="40" y="22"/>
                    <a:pt x="41" y="26"/>
                    <a:pt x="43" y="27"/>
                  </a:cubicBezTo>
                  <a:cubicBezTo>
                    <a:pt x="45" y="27"/>
                    <a:pt x="46" y="25"/>
                    <a:pt x="47" y="25"/>
                  </a:cubicBezTo>
                  <a:cubicBezTo>
                    <a:pt x="48" y="25"/>
                    <a:pt x="48" y="28"/>
                    <a:pt x="48" y="30"/>
                  </a:cubicBezTo>
                  <a:cubicBezTo>
                    <a:pt x="48" y="32"/>
                    <a:pt x="47" y="32"/>
                    <a:pt x="47" y="32"/>
                  </a:cubicBezTo>
                  <a:cubicBezTo>
                    <a:pt x="47" y="32"/>
                    <a:pt x="44" y="33"/>
                    <a:pt x="42" y="32"/>
                  </a:cubicBezTo>
                  <a:cubicBezTo>
                    <a:pt x="41" y="31"/>
                    <a:pt x="40" y="28"/>
                    <a:pt x="40" y="27"/>
                  </a:cubicBezTo>
                  <a:cubicBezTo>
                    <a:pt x="40" y="26"/>
                    <a:pt x="37" y="26"/>
                    <a:pt x="35" y="26"/>
                  </a:cubicBezTo>
                  <a:cubicBezTo>
                    <a:pt x="34" y="26"/>
                    <a:pt x="32" y="23"/>
                    <a:pt x="32" y="22"/>
                  </a:cubicBezTo>
                  <a:cubicBezTo>
                    <a:pt x="31" y="21"/>
                    <a:pt x="30" y="23"/>
                    <a:pt x="30" y="23"/>
                  </a:cubicBezTo>
                  <a:cubicBezTo>
                    <a:pt x="30" y="24"/>
                    <a:pt x="28" y="24"/>
                    <a:pt x="27" y="24"/>
                  </a:cubicBezTo>
                  <a:cubicBezTo>
                    <a:pt x="25" y="24"/>
                    <a:pt x="23" y="22"/>
                    <a:pt x="22" y="23"/>
                  </a:cubicBezTo>
                  <a:cubicBezTo>
                    <a:pt x="20" y="23"/>
                    <a:pt x="19" y="21"/>
                    <a:pt x="20" y="20"/>
                  </a:cubicBezTo>
                  <a:cubicBezTo>
                    <a:pt x="20" y="19"/>
                    <a:pt x="17" y="19"/>
                    <a:pt x="16" y="20"/>
                  </a:cubicBezTo>
                  <a:cubicBezTo>
                    <a:pt x="15" y="20"/>
                    <a:pt x="14" y="19"/>
                    <a:pt x="14" y="19"/>
                  </a:cubicBezTo>
                  <a:cubicBezTo>
                    <a:pt x="14" y="19"/>
                    <a:pt x="13" y="17"/>
                    <a:pt x="12" y="17"/>
                  </a:cubicBezTo>
                  <a:cubicBezTo>
                    <a:pt x="11" y="29"/>
                    <a:pt x="11" y="29"/>
                    <a:pt x="11" y="29"/>
                  </a:cubicBezTo>
                  <a:cubicBezTo>
                    <a:pt x="10" y="31"/>
                    <a:pt x="10" y="31"/>
                    <a:pt x="10" y="31"/>
                  </a:cubicBezTo>
                  <a:cubicBezTo>
                    <a:pt x="0" y="31"/>
                    <a:pt x="0" y="31"/>
                    <a:pt x="0" y="31"/>
                  </a:cubicBezTo>
                  <a:cubicBezTo>
                    <a:pt x="0" y="51"/>
                    <a:pt x="0" y="51"/>
                    <a:pt x="0" y="51"/>
                  </a:cubicBezTo>
                  <a:cubicBezTo>
                    <a:pt x="7" y="61"/>
                    <a:pt x="7" y="61"/>
                    <a:pt x="7" y="61"/>
                  </a:cubicBezTo>
                  <a:cubicBezTo>
                    <a:pt x="10" y="60"/>
                    <a:pt x="18" y="59"/>
                    <a:pt x="18" y="61"/>
                  </a:cubicBezTo>
                  <a:cubicBezTo>
                    <a:pt x="18" y="61"/>
                    <a:pt x="18" y="61"/>
                    <a:pt x="19" y="62"/>
                  </a:cubicBezTo>
                  <a:cubicBezTo>
                    <a:pt x="20" y="62"/>
                    <a:pt x="21" y="61"/>
                    <a:pt x="22" y="61"/>
                  </a:cubicBezTo>
                  <a:cubicBezTo>
                    <a:pt x="23" y="62"/>
                    <a:pt x="28" y="63"/>
                    <a:pt x="30" y="63"/>
                  </a:cubicBezTo>
                  <a:cubicBezTo>
                    <a:pt x="31" y="62"/>
                    <a:pt x="34" y="56"/>
                    <a:pt x="36" y="56"/>
                  </a:cubicBezTo>
                  <a:cubicBezTo>
                    <a:pt x="39" y="55"/>
                    <a:pt x="42" y="52"/>
                    <a:pt x="42" y="51"/>
                  </a:cubicBezTo>
                  <a:cubicBezTo>
                    <a:pt x="42" y="50"/>
                    <a:pt x="42" y="49"/>
                    <a:pt x="45" y="48"/>
                  </a:cubicBezTo>
                  <a:cubicBezTo>
                    <a:pt x="51" y="48"/>
                    <a:pt x="51" y="48"/>
                    <a:pt x="51" y="48"/>
                  </a:cubicBezTo>
                  <a:cubicBezTo>
                    <a:pt x="51" y="48"/>
                    <a:pt x="51" y="48"/>
                    <a:pt x="51" y="48"/>
                  </a:cubicBezTo>
                  <a:cubicBezTo>
                    <a:pt x="50" y="43"/>
                    <a:pt x="50" y="43"/>
                    <a:pt x="50" y="43"/>
                  </a:cubicBezTo>
                  <a:cubicBezTo>
                    <a:pt x="50" y="43"/>
                    <a:pt x="66" y="37"/>
                    <a:pt x="67" y="37"/>
                  </a:cubicBezTo>
                  <a:cubicBezTo>
                    <a:pt x="66" y="36"/>
                    <a:pt x="66" y="35"/>
                    <a:pt x="66" y="34"/>
                  </a:cubicBezTo>
                  <a:cubicBezTo>
                    <a:pt x="67" y="34"/>
                    <a:pt x="67" y="30"/>
                    <a:pt x="67" y="28"/>
                  </a:cubicBezTo>
                  <a:cubicBezTo>
                    <a:pt x="67" y="27"/>
                    <a:pt x="71" y="28"/>
                    <a:pt x="70" y="27"/>
                  </a:cubicBezTo>
                  <a:cubicBezTo>
                    <a:pt x="68" y="25"/>
                    <a:pt x="69" y="18"/>
                    <a:pt x="69" y="17"/>
                  </a:cubicBezTo>
                  <a:cubicBezTo>
                    <a:pt x="70" y="15"/>
                    <a:pt x="71" y="17"/>
                    <a:pt x="71" y="15"/>
                  </a:cubicBezTo>
                  <a:cubicBezTo>
                    <a:pt x="71" y="14"/>
                    <a:pt x="70" y="10"/>
                    <a:pt x="69" y="9"/>
                  </a:cubicBezTo>
                  <a:cubicBezTo>
                    <a:pt x="68" y="8"/>
                    <a:pt x="62" y="5"/>
                    <a:pt x="61" y="5"/>
                  </a:cubicBezTo>
                  <a:cubicBezTo>
                    <a:pt x="59" y="5"/>
                    <a:pt x="56" y="3"/>
                    <a:pt x="55"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 name="Freeform 14"/>
            <p:cNvSpPr/>
            <p:nvPr/>
          </p:nvSpPr>
          <p:spPr bwMode="auto">
            <a:xfrm>
              <a:off x="4904100" y="4544152"/>
              <a:ext cx="38498" cy="33365"/>
            </a:xfrm>
            <a:custGeom>
              <a:avLst/>
              <a:gdLst>
                <a:gd name="T0" fmla="*/ 10 w 13"/>
                <a:gd name="T1" fmla="*/ 0 h 11"/>
                <a:gd name="T2" fmla="*/ 7 w 13"/>
                <a:gd name="T3" fmla="*/ 2 h 11"/>
                <a:gd name="T4" fmla="*/ 4 w 13"/>
                <a:gd name="T5" fmla="*/ 2 h 11"/>
                <a:gd name="T6" fmla="*/ 3 w 13"/>
                <a:gd name="T7" fmla="*/ 3 h 11"/>
                <a:gd name="T8" fmla="*/ 2 w 13"/>
                <a:gd name="T9" fmla="*/ 7 h 11"/>
                <a:gd name="T10" fmla="*/ 0 w 13"/>
                <a:gd name="T11" fmla="*/ 9 h 11"/>
                <a:gd name="T12" fmla="*/ 2 w 13"/>
                <a:gd name="T13" fmla="*/ 10 h 11"/>
                <a:gd name="T14" fmla="*/ 4 w 13"/>
                <a:gd name="T15" fmla="*/ 11 h 11"/>
                <a:gd name="T16" fmla="*/ 7 w 13"/>
                <a:gd name="T17" fmla="*/ 9 h 11"/>
                <a:gd name="T18" fmla="*/ 12 w 13"/>
                <a:gd name="T19" fmla="*/ 7 h 11"/>
                <a:gd name="T20" fmla="*/ 11 w 13"/>
                <a:gd name="T21" fmla="*/ 3 h 11"/>
                <a:gd name="T22" fmla="*/ 10 w 13"/>
                <a:gd name="T2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1">
                  <a:moveTo>
                    <a:pt x="10" y="0"/>
                  </a:moveTo>
                  <a:cubicBezTo>
                    <a:pt x="9" y="1"/>
                    <a:pt x="7" y="1"/>
                    <a:pt x="7" y="2"/>
                  </a:cubicBezTo>
                  <a:cubicBezTo>
                    <a:pt x="6" y="2"/>
                    <a:pt x="5" y="2"/>
                    <a:pt x="4" y="2"/>
                  </a:cubicBezTo>
                  <a:cubicBezTo>
                    <a:pt x="3" y="2"/>
                    <a:pt x="3" y="3"/>
                    <a:pt x="3" y="3"/>
                  </a:cubicBezTo>
                  <a:cubicBezTo>
                    <a:pt x="1" y="3"/>
                    <a:pt x="2" y="7"/>
                    <a:pt x="2" y="7"/>
                  </a:cubicBezTo>
                  <a:cubicBezTo>
                    <a:pt x="2" y="7"/>
                    <a:pt x="0" y="7"/>
                    <a:pt x="0" y="9"/>
                  </a:cubicBezTo>
                  <a:cubicBezTo>
                    <a:pt x="0" y="10"/>
                    <a:pt x="1" y="10"/>
                    <a:pt x="2" y="10"/>
                  </a:cubicBezTo>
                  <a:cubicBezTo>
                    <a:pt x="2" y="10"/>
                    <a:pt x="3" y="10"/>
                    <a:pt x="4" y="11"/>
                  </a:cubicBezTo>
                  <a:cubicBezTo>
                    <a:pt x="7" y="11"/>
                    <a:pt x="7" y="9"/>
                    <a:pt x="7" y="9"/>
                  </a:cubicBezTo>
                  <a:cubicBezTo>
                    <a:pt x="7" y="9"/>
                    <a:pt x="12" y="9"/>
                    <a:pt x="12" y="7"/>
                  </a:cubicBezTo>
                  <a:cubicBezTo>
                    <a:pt x="13" y="6"/>
                    <a:pt x="11" y="3"/>
                    <a:pt x="11" y="3"/>
                  </a:cubicBezTo>
                  <a:lnTo>
                    <a:pt x="10" y="0"/>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 name="Freeform 15"/>
            <p:cNvSpPr/>
            <p:nvPr/>
          </p:nvSpPr>
          <p:spPr bwMode="auto">
            <a:xfrm>
              <a:off x="5131238" y="4292631"/>
              <a:ext cx="196340" cy="264353"/>
            </a:xfrm>
            <a:custGeom>
              <a:avLst/>
              <a:gdLst>
                <a:gd name="T0" fmla="*/ 15 w 65"/>
                <a:gd name="T1" fmla="*/ 16 h 87"/>
                <a:gd name="T2" fmla="*/ 20 w 65"/>
                <a:gd name="T3" fmla="*/ 20 h 87"/>
                <a:gd name="T4" fmla="*/ 32 w 65"/>
                <a:gd name="T5" fmla="*/ 24 h 87"/>
                <a:gd name="T6" fmla="*/ 41 w 65"/>
                <a:gd name="T7" fmla="*/ 26 h 87"/>
                <a:gd name="T8" fmla="*/ 43 w 65"/>
                <a:gd name="T9" fmla="*/ 28 h 87"/>
                <a:gd name="T10" fmla="*/ 26 w 65"/>
                <a:gd name="T11" fmla="*/ 44 h 87"/>
                <a:gd name="T12" fmla="*/ 19 w 65"/>
                <a:gd name="T13" fmla="*/ 45 h 87"/>
                <a:gd name="T14" fmla="*/ 11 w 65"/>
                <a:gd name="T15" fmla="*/ 50 h 87"/>
                <a:gd name="T16" fmla="*/ 6 w 65"/>
                <a:gd name="T17" fmla="*/ 51 h 87"/>
                <a:gd name="T18" fmla="*/ 3 w 65"/>
                <a:gd name="T19" fmla="*/ 55 h 87"/>
                <a:gd name="T20" fmla="*/ 0 w 65"/>
                <a:gd name="T21" fmla="*/ 59 h 87"/>
                <a:gd name="T22" fmla="*/ 1 w 65"/>
                <a:gd name="T23" fmla="*/ 82 h 87"/>
                <a:gd name="T24" fmla="*/ 4 w 65"/>
                <a:gd name="T25" fmla="*/ 87 h 87"/>
                <a:gd name="T26" fmla="*/ 18 w 65"/>
                <a:gd name="T27" fmla="*/ 72 h 87"/>
                <a:gd name="T28" fmla="*/ 29 w 65"/>
                <a:gd name="T29" fmla="*/ 64 h 87"/>
                <a:gd name="T30" fmla="*/ 44 w 65"/>
                <a:gd name="T31" fmla="*/ 48 h 87"/>
                <a:gd name="T32" fmla="*/ 51 w 65"/>
                <a:gd name="T33" fmla="*/ 37 h 87"/>
                <a:gd name="T34" fmla="*/ 57 w 65"/>
                <a:gd name="T35" fmla="*/ 27 h 87"/>
                <a:gd name="T36" fmla="*/ 63 w 65"/>
                <a:gd name="T37" fmla="*/ 15 h 87"/>
                <a:gd name="T38" fmla="*/ 65 w 65"/>
                <a:gd name="T39" fmla="*/ 4 h 87"/>
                <a:gd name="T40" fmla="*/ 61 w 65"/>
                <a:gd name="T41" fmla="*/ 2 h 87"/>
                <a:gd name="T42" fmla="*/ 47 w 65"/>
                <a:gd name="T43" fmla="*/ 6 h 87"/>
                <a:gd name="T44" fmla="*/ 37 w 65"/>
                <a:gd name="T45" fmla="*/ 8 h 87"/>
                <a:gd name="T46" fmla="*/ 29 w 65"/>
                <a:gd name="T47" fmla="*/ 10 h 87"/>
                <a:gd name="T48" fmla="*/ 18 w 65"/>
                <a:gd name="T49" fmla="*/ 9 h 87"/>
                <a:gd name="T50" fmla="*/ 15 w 65"/>
                <a:gd name="T51" fmla="*/ 5 h 87"/>
                <a:gd name="T52" fmla="*/ 12 w 65"/>
                <a:gd name="T53" fmla="*/ 11 h 87"/>
                <a:gd name="T54" fmla="*/ 15 w 65"/>
                <a:gd name="T55"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5" h="87">
                  <a:moveTo>
                    <a:pt x="15" y="16"/>
                  </a:moveTo>
                  <a:cubicBezTo>
                    <a:pt x="17" y="17"/>
                    <a:pt x="18" y="20"/>
                    <a:pt x="20" y="20"/>
                  </a:cubicBezTo>
                  <a:cubicBezTo>
                    <a:pt x="21" y="20"/>
                    <a:pt x="28" y="23"/>
                    <a:pt x="32" y="24"/>
                  </a:cubicBezTo>
                  <a:cubicBezTo>
                    <a:pt x="37" y="26"/>
                    <a:pt x="39" y="26"/>
                    <a:pt x="41" y="26"/>
                  </a:cubicBezTo>
                  <a:cubicBezTo>
                    <a:pt x="42" y="26"/>
                    <a:pt x="44" y="27"/>
                    <a:pt x="43" y="28"/>
                  </a:cubicBezTo>
                  <a:cubicBezTo>
                    <a:pt x="42" y="29"/>
                    <a:pt x="28" y="42"/>
                    <a:pt x="26" y="44"/>
                  </a:cubicBezTo>
                  <a:cubicBezTo>
                    <a:pt x="25" y="46"/>
                    <a:pt x="23" y="45"/>
                    <a:pt x="19" y="45"/>
                  </a:cubicBezTo>
                  <a:cubicBezTo>
                    <a:pt x="15" y="45"/>
                    <a:pt x="12" y="50"/>
                    <a:pt x="11" y="50"/>
                  </a:cubicBezTo>
                  <a:cubicBezTo>
                    <a:pt x="11" y="50"/>
                    <a:pt x="8" y="50"/>
                    <a:pt x="6" y="51"/>
                  </a:cubicBezTo>
                  <a:cubicBezTo>
                    <a:pt x="3" y="55"/>
                    <a:pt x="3" y="55"/>
                    <a:pt x="3" y="55"/>
                  </a:cubicBezTo>
                  <a:cubicBezTo>
                    <a:pt x="0" y="59"/>
                    <a:pt x="0" y="59"/>
                    <a:pt x="0" y="59"/>
                  </a:cubicBezTo>
                  <a:cubicBezTo>
                    <a:pt x="1" y="82"/>
                    <a:pt x="1" y="82"/>
                    <a:pt x="1" y="82"/>
                  </a:cubicBezTo>
                  <a:cubicBezTo>
                    <a:pt x="4" y="87"/>
                    <a:pt x="4" y="87"/>
                    <a:pt x="4" y="87"/>
                  </a:cubicBezTo>
                  <a:cubicBezTo>
                    <a:pt x="6" y="83"/>
                    <a:pt x="13" y="77"/>
                    <a:pt x="18" y="72"/>
                  </a:cubicBezTo>
                  <a:cubicBezTo>
                    <a:pt x="23" y="66"/>
                    <a:pt x="26" y="65"/>
                    <a:pt x="29" y="64"/>
                  </a:cubicBezTo>
                  <a:cubicBezTo>
                    <a:pt x="31" y="62"/>
                    <a:pt x="39" y="55"/>
                    <a:pt x="44" y="48"/>
                  </a:cubicBezTo>
                  <a:cubicBezTo>
                    <a:pt x="47" y="44"/>
                    <a:pt x="51" y="40"/>
                    <a:pt x="51" y="37"/>
                  </a:cubicBezTo>
                  <a:cubicBezTo>
                    <a:pt x="52" y="34"/>
                    <a:pt x="55" y="30"/>
                    <a:pt x="57" y="27"/>
                  </a:cubicBezTo>
                  <a:cubicBezTo>
                    <a:pt x="59" y="24"/>
                    <a:pt x="63" y="17"/>
                    <a:pt x="63" y="15"/>
                  </a:cubicBezTo>
                  <a:cubicBezTo>
                    <a:pt x="63" y="13"/>
                    <a:pt x="64" y="8"/>
                    <a:pt x="65" y="4"/>
                  </a:cubicBezTo>
                  <a:cubicBezTo>
                    <a:pt x="65" y="0"/>
                    <a:pt x="62" y="0"/>
                    <a:pt x="61" y="2"/>
                  </a:cubicBezTo>
                  <a:cubicBezTo>
                    <a:pt x="60" y="4"/>
                    <a:pt x="52" y="6"/>
                    <a:pt x="47" y="6"/>
                  </a:cubicBezTo>
                  <a:cubicBezTo>
                    <a:pt x="42" y="6"/>
                    <a:pt x="39" y="6"/>
                    <a:pt x="37" y="8"/>
                  </a:cubicBezTo>
                  <a:cubicBezTo>
                    <a:pt x="35" y="10"/>
                    <a:pt x="30" y="8"/>
                    <a:pt x="29" y="10"/>
                  </a:cubicBezTo>
                  <a:cubicBezTo>
                    <a:pt x="27" y="11"/>
                    <a:pt x="20" y="13"/>
                    <a:pt x="18" y="9"/>
                  </a:cubicBezTo>
                  <a:cubicBezTo>
                    <a:pt x="17" y="7"/>
                    <a:pt x="16" y="6"/>
                    <a:pt x="15" y="5"/>
                  </a:cubicBezTo>
                  <a:cubicBezTo>
                    <a:pt x="13" y="7"/>
                    <a:pt x="11" y="10"/>
                    <a:pt x="12" y="11"/>
                  </a:cubicBezTo>
                  <a:cubicBezTo>
                    <a:pt x="12" y="12"/>
                    <a:pt x="14" y="16"/>
                    <a:pt x="15" y="1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 name="Freeform 16"/>
            <p:cNvSpPr/>
            <p:nvPr/>
          </p:nvSpPr>
          <p:spPr bwMode="auto">
            <a:xfrm>
              <a:off x="4121306" y="3811405"/>
              <a:ext cx="227139" cy="180941"/>
            </a:xfrm>
            <a:custGeom>
              <a:avLst/>
              <a:gdLst>
                <a:gd name="T0" fmla="*/ 28 w 75"/>
                <a:gd name="T1" fmla="*/ 60 h 60"/>
                <a:gd name="T2" fmla="*/ 28 w 75"/>
                <a:gd name="T3" fmla="*/ 51 h 60"/>
                <a:gd name="T4" fmla="*/ 38 w 75"/>
                <a:gd name="T5" fmla="*/ 45 h 60"/>
                <a:gd name="T6" fmla="*/ 42 w 75"/>
                <a:gd name="T7" fmla="*/ 44 h 60"/>
                <a:gd name="T8" fmla="*/ 47 w 75"/>
                <a:gd name="T9" fmla="*/ 42 h 60"/>
                <a:gd name="T10" fmla="*/ 51 w 75"/>
                <a:gd name="T11" fmla="*/ 39 h 60"/>
                <a:gd name="T12" fmla="*/ 55 w 75"/>
                <a:gd name="T13" fmla="*/ 37 h 60"/>
                <a:gd name="T14" fmla="*/ 58 w 75"/>
                <a:gd name="T15" fmla="*/ 35 h 60"/>
                <a:gd name="T16" fmla="*/ 59 w 75"/>
                <a:gd name="T17" fmla="*/ 31 h 60"/>
                <a:gd name="T18" fmla="*/ 61 w 75"/>
                <a:gd name="T19" fmla="*/ 30 h 60"/>
                <a:gd name="T20" fmla="*/ 65 w 75"/>
                <a:gd name="T21" fmla="*/ 28 h 60"/>
                <a:gd name="T22" fmla="*/ 74 w 75"/>
                <a:gd name="T23" fmla="*/ 27 h 60"/>
                <a:gd name="T24" fmla="*/ 75 w 75"/>
                <a:gd name="T25" fmla="*/ 25 h 60"/>
                <a:gd name="T26" fmla="*/ 73 w 75"/>
                <a:gd name="T27" fmla="*/ 20 h 60"/>
                <a:gd name="T28" fmla="*/ 72 w 75"/>
                <a:gd name="T29" fmla="*/ 15 h 60"/>
                <a:gd name="T30" fmla="*/ 71 w 75"/>
                <a:gd name="T31" fmla="*/ 8 h 60"/>
                <a:gd name="T32" fmla="*/ 70 w 75"/>
                <a:gd name="T33" fmla="*/ 6 h 60"/>
                <a:gd name="T34" fmla="*/ 62 w 75"/>
                <a:gd name="T35" fmla="*/ 5 h 60"/>
                <a:gd name="T36" fmla="*/ 52 w 75"/>
                <a:gd name="T37" fmla="*/ 4 h 60"/>
                <a:gd name="T38" fmla="*/ 46 w 75"/>
                <a:gd name="T39" fmla="*/ 1 h 60"/>
                <a:gd name="T40" fmla="*/ 39 w 75"/>
                <a:gd name="T41" fmla="*/ 14 h 60"/>
                <a:gd name="T42" fmla="*/ 30 w 75"/>
                <a:gd name="T43" fmla="*/ 18 h 60"/>
                <a:gd name="T44" fmla="*/ 25 w 75"/>
                <a:gd name="T45" fmla="*/ 23 h 60"/>
                <a:gd name="T46" fmla="*/ 21 w 75"/>
                <a:gd name="T47" fmla="*/ 29 h 60"/>
                <a:gd name="T48" fmla="*/ 21 w 75"/>
                <a:gd name="T49" fmla="*/ 39 h 60"/>
                <a:gd name="T50" fmla="*/ 14 w 75"/>
                <a:gd name="T51" fmla="*/ 49 h 60"/>
                <a:gd name="T52" fmla="*/ 5 w 75"/>
                <a:gd name="T53" fmla="*/ 55 h 60"/>
                <a:gd name="T54" fmla="*/ 0 w 75"/>
                <a:gd name="T55" fmla="*/ 57 h 60"/>
                <a:gd name="T56" fmla="*/ 24 w 75"/>
                <a:gd name="T57" fmla="*/ 57 h 60"/>
                <a:gd name="T58" fmla="*/ 28 w 75"/>
                <a:gd name="T5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5" h="60">
                  <a:moveTo>
                    <a:pt x="28" y="60"/>
                  </a:moveTo>
                  <a:cubicBezTo>
                    <a:pt x="28" y="56"/>
                    <a:pt x="28" y="52"/>
                    <a:pt x="28" y="51"/>
                  </a:cubicBezTo>
                  <a:cubicBezTo>
                    <a:pt x="28" y="51"/>
                    <a:pt x="36" y="46"/>
                    <a:pt x="38" y="45"/>
                  </a:cubicBezTo>
                  <a:cubicBezTo>
                    <a:pt x="39" y="44"/>
                    <a:pt x="42" y="45"/>
                    <a:pt x="42" y="44"/>
                  </a:cubicBezTo>
                  <a:cubicBezTo>
                    <a:pt x="42" y="42"/>
                    <a:pt x="45" y="43"/>
                    <a:pt x="47" y="42"/>
                  </a:cubicBezTo>
                  <a:cubicBezTo>
                    <a:pt x="49" y="42"/>
                    <a:pt x="51" y="41"/>
                    <a:pt x="51" y="39"/>
                  </a:cubicBezTo>
                  <a:cubicBezTo>
                    <a:pt x="51" y="37"/>
                    <a:pt x="54" y="37"/>
                    <a:pt x="55" y="37"/>
                  </a:cubicBezTo>
                  <a:cubicBezTo>
                    <a:pt x="57" y="37"/>
                    <a:pt x="57" y="35"/>
                    <a:pt x="58" y="35"/>
                  </a:cubicBezTo>
                  <a:cubicBezTo>
                    <a:pt x="59" y="35"/>
                    <a:pt x="59" y="33"/>
                    <a:pt x="59" y="31"/>
                  </a:cubicBezTo>
                  <a:cubicBezTo>
                    <a:pt x="59" y="29"/>
                    <a:pt x="59" y="30"/>
                    <a:pt x="61" y="30"/>
                  </a:cubicBezTo>
                  <a:cubicBezTo>
                    <a:pt x="63" y="30"/>
                    <a:pt x="65" y="29"/>
                    <a:pt x="65" y="28"/>
                  </a:cubicBezTo>
                  <a:cubicBezTo>
                    <a:pt x="65" y="26"/>
                    <a:pt x="73" y="27"/>
                    <a:pt x="74" y="27"/>
                  </a:cubicBezTo>
                  <a:cubicBezTo>
                    <a:pt x="75" y="27"/>
                    <a:pt x="75" y="26"/>
                    <a:pt x="75" y="25"/>
                  </a:cubicBezTo>
                  <a:cubicBezTo>
                    <a:pt x="75" y="24"/>
                    <a:pt x="74" y="21"/>
                    <a:pt x="73" y="20"/>
                  </a:cubicBezTo>
                  <a:cubicBezTo>
                    <a:pt x="72" y="20"/>
                    <a:pt x="72" y="17"/>
                    <a:pt x="72" y="15"/>
                  </a:cubicBezTo>
                  <a:cubicBezTo>
                    <a:pt x="72" y="12"/>
                    <a:pt x="72" y="10"/>
                    <a:pt x="71" y="8"/>
                  </a:cubicBezTo>
                  <a:cubicBezTo>
                    <a:pt x="70" y="8"/>
                    <a:pt x="70" y="7"/>
                    <a:pt x="70" y="6"/>
                  </a:cubicBezTo>
                  <a:cubicBezTo>
                    <a:pt x="67" y="6"/>
                    <a:pt x="65" y="5"/>
                    <a:pt x="62" y="5"/>
                  </a:cubicBezTo>
                  <a:cubicBezTo>
                    <a:pt x="59" y="5"/>
                    <a:pt x="54" y="6"/>
                    <a:pt x="52" y="4"/>
                  </a:cubicBezTo>
                  <a:cubicBezTo>
                    <a:pt x="49" y="1"/>
                    <a:pt x="48" y="0"/>
                    <a:pt x="46" y="1"/>
                  </a:cubicBezTo>
                  <a:cubicBezTo>
                    <a:pt x="44" y="2"/>
                    <a:pt x="41" y="11"/>
                    <a:pt x="39" y="14"/>
                  </a:cubicBezTo>
                  <a:cubicBezTo>
                    <a:pt x="37" y="16"/>
                    <a:pt x="32" y="18"/>
                    <a:pt x="30" y="18"/>
                  </a:cubicBezTo>
                  <a:cubicBezTo>
                    <a:pt x="27" y="18"/>
                    <a:pt x="27" y="22"/>
                    <a:pt x="25" y="23"/>
                  </a:cubicBezTo>
                  <a:cubicBezTo>
                    <a:pt x="23" y="25"/>
                    <a:pt x="24" y="28"/>
                    <a:pt x="21" y="29"/>
                  </a:cubicBezTo>
                  <a:cubicBezTo>
                    <a:pt x="19" y="31"/>
                    <a:pt x="20" y="37"/>
                    <a:pt x="21" y="39"/>
                  </a:cubicBezTo>
                  <a:cubicBezTo>
                    <a:pt x="23" y="41"/>
                    <a:pt x="17" y="47"/>
                    <a:pt x="14" y="49"/>
                  </a:cubicBezTo>
                  <a:cubicBezTo>
                    <a:pt x="11" y="51"/>
                    <a:pt x="10" y="54"/>
                    <a:pt x="5" y="55"/>
                  </a:cubicBezTo>
                  <a:cubicBezTo>
                    <a:pt x="3" y="56"/>
                    <a:pt x="2" y="56"/>
                    <a:pt x="0" y="57"/>
                  </a:cubicBezTo>
                  <a:cubicBezTo>
                    <a:pt x="8" y="57"/>
                    <a:pt x="20" y="57"/>
                    <a:pt x="24" y="57"/>
                  </a:cubicBezTo>
                  <a:cubicBezTo>
                    <a:pt x="28" y="57"/>
                    <a:pt x="27" y="59"/>
                    <a:pt x="28" y="6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 name="Freeform 17"/>
            <p:cNvSpPr/>
            <p:nvPr/>
          </p:nvSpPr>
          <p:spPr bwMode="auto">
            <a:xfrm>
              <a:off x="4508853" y="3778040"/>
              <a:ext cx="82129" cy="153992"/>
            </a:xfrm>
            <a:custGeom>
              <a:avLst/>
              <a:gdLst>
                <a:gd name="T0" fmla="*/ 8 w 27"/>
                <a:gd name="T1" fmla="*/ 13 h 51"/>
                <a:gd name="T2" fmla="*/ 6 w 27"/>
                <a:gd name="T3" fmla="*/ 20 h 51"/>
                <a:gd name="T4" fmla="*/ 2 w 27"/>
                <a:gd name="T5" fmla="*/ 24 h 51"/>
                <a:gd name="T6" fmla="*/ 4 w 27"/>
                <a:gd name="T7" fmla="*/ 31 h 51"/>
                <a:gd name="T8" fmla="*/ 7 w 27"/>
                <a:gd name="T9" fmla="*/ 35 h 51"/>
                <a:gd name="T10" fmla="*/ 12 w 27"/>
                <a:gd name="T11" fmla="*/ 38 h 51"/>
                <a:gd name="T12" fmla="*/ 15 w 27"/>
                <a:gd name="T13" fmla="*/ 49 h 51"/>
                <a:gd name="T14" fmla="*/ 15 w 27"/>
                <a:gd name="T15" fmla="*/ 51 h 51"/>
                <a:gd name="T16" fmla="*/ 18 w 27"/>
                <a:gd name="T17" fmla="*/ 49 h 51"/>
                <a:gd name="T18" fmla="*/ 19 w 27"/>
                <a:gd name="T19" fmla="*/ 44 h 51"/>
                <a:gd name="T20" fmla="*/ 19 w 27"/>
                <a:gd name="T21" fmla="*/ 41 h 51"/>
                <a:gd name="T22" fmla="*/ 24 w 27"/>
                <a:gd name="T23" fmla="*/ 36 h 51"/>
                <a:gd name="T24" fmla="*/ 27 w 27"/>
                <a:gd name="T25" fmla="*/ 34 h 51"/>
                <a:gd name="T26" fmla="*/ 27 w 27"/>
                <a:gd name="T27" fmla="*/ 31 h 51"/>
                <a:gd name="T28" fmla="*/ 25 w 27"/>
                <a:gd name="T29" fmla="*/ 29 h 51"/>
                <a:gd name="T30" fmla="*/ 22 w 27"/>
                <a:gd name="T31" fmla="*/ 26 h 51"/>
                <a:gd name="T32" fmla="*/ 17 w 27"/>
                <a:gd name="T33" fmla="*/ 24 h 51"/>
                <a:gd name="T34" fmla="*/ 22 w 27"/>
                <a:gd name="T35" fmla="*/ 20 h 51"/>
                <a:gd name="T36" fmla="*/ 22 w 27"/>
                <a:gd name="T37" fmla="*/ 12 h 51"/>
                <a:gd name="T38" fmla="*/ 23 w 27"/>
                <a:gd name="T39" fmla="*/ 6 h 51"/>
                <a:gd name="T40" fmla="*/ 23 w 27"/>
                <a:gd name="T41" fmla="*/ 4 h 51"/>
                <a:gd name="T42" fmla="*/ 20 w 27"/>
                <a:gd name="T43" fmla="*/ 3 h 51"/>
                <a:gd name="T44" fmla="*/ 11 w 27"/>
                <a:gd name="T45" fmla="*/ 2 h 51"/>
                <a:gd name="T46" fmla="*/ 8 w 27"/>
                <a:gd name="T47" fmla="*/ 3 h 51"/>
                <a:gd name="T48" fmla="*/ 8 w 27"/>
                <a:gd name="T49" fmla="*/ 1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 h="51">
                  <a:moveTo>
                    <a:pt x="8" y="13"/>
                  </a:moveTo>
                  <a:cubicBezTo>
                    <a:pt x="9" y="15"/>
                    <a:pt x="7" y="19"/>
                    <a:pt x="6" y="20"/>
                  </a:cubicBezTo>
                  <a:cubicBezTo>
                    <a:pt x="4" y="21"/>
                    <a:pt x="3" y="24"/>
                    <a:pt x="2" y="24"/>
                  </a:cubicBezTo>
                  <a:cubicBezTo>
                    <a:pt x="0" y="24"/>
                    <a:pt x="2" y="29"/>
                    <a:pt x="4" y="31"/>
                  </a:cubicBezTo>
                  <a:cubicBezTo>
                    <a:pt x="7" y="32"/>
                    <a:pt x="7" y="33"/>
                    <a:pt x="7" y="35"/>
                  </a:cubicBezTo>
                  <a:cubicBezTo>
                    <a:pt x="7" y="36"/>
                    <a:pt x="11" y="37"/>
                    <a:pt x="12" y="38"/>
                  </a:cubicBezTo>
                  <a:cubicBezTo>
                    <a:pt x="13" y="40"/>
                    <a:pt x="15" y="47"/>
                    <a:pt x="15" y="49"/>
                  </a:cubicBezTo>
                  <a:cubicBezTo>
                    <a:pt x="15" y="50"/>
                    <a:pt x="15" y="51"/>
                    <a:pt x="15" y="51"/>
                  </a:cubicBezTo>
                  <a:cubicBezTo>
                    <a:pt x="16" y="50"/>
                    <a:pt x="17" y="50"/>
                    <a:pt x="18" y="49"/>
                  </a:cubicBezTo>
                  <a:cubicBezTo>
                    <a:pt x="19" y="47"/>
                    <a:pt x="19" y="44"/>
                    <a:pt x="19" y="44"/>
                  </a:cubicBezTo>
                  <a:cubicBezTo>
                    <a:pt x="18" y="43"/>
                    <a:pt x="19" y="42"/>
                    <a:pt x="19" y="41"/>
                  </a:cubicBezTo>
                  <a:cubicBezTo>
                    <a:pt x="20" y="40"/>
                    <a:pt x="24" y="37"/>
                    <a:pt x="24" y="36"/>
                  </a:cubicBezTo>
                  <a:cubicBezTo>
                    <a:pt x="25" y="36"/>
                    <a:pt x="27" y="36"/>
                    <a:pt x="27" y="34"/>
                  </a:cubicBezTo>
                  <a:cubicBezTo>
                    <a:pt x="27" y="34"/>
                    <a:pt x="27" y="32"/>
                    <a:pt x="27" y="31"/>
                  </a:cubicBezTo>
                  <a:cubicBezTo>
                    <a:pt x="26" y="30"/>
                    <a:pt x="25" y="29"/>
                    <a:pt x="25" y="29"/>
                  </a:cubicBezTo>
                  <a:cubicBezTo>
                    <a:pt x="25" y="27"/>
                    <a:pt x="23" y="25"/>
                    <a:pt x="22" y="26"/>
                  </a:cubicBezTo>
                  <a:cubicBezTo>
                    <a:pt x="21" y="28"/>
                    <a:pt x="18" y="27"/>
                    <a:pt x="17" y="24"/>
                  </a:cubicBezTo>
                  <a:cubicBezTo>
                    <a:pt x="17" y="22"/>
                    <a:pt x="19" y="22"/>
                    <a:pt x="22" y="20"/>
                  </a:cubicBezTo>
                  <a:cubicBezTo>
                    <a:pt x="25" y="18"/>
                    <a:pt x="25" y="14"/>
                    <a:pt x="22" y="12"/>
                  </a:cubicBezTo>
                  <a:cubicBezTo>
                    <a:pt x="19" y="9"/>
                    <a:pt x="21" y="8"/>
                    <a:pt x="23" y="6"/>
                  </a:cubicBezTo>
                  <a:cubicBezTo>
                    <a:pt x="25" y="4"/>
                    <a:pt x="24" y="3"/>
                    <a:pt x="23" y="4"/>
                  </a:cubicBezTo>
                  <a:cubicBezTo>
                    <a:pt x="21" y="5"/>
                    <a:pt x="20" y="5"/>
                    <a:pt x="20" y="3"/>
                  </a:cubicBezTo>
                  <a:cubicBezTo>
                    <a:pt x="19" y="1"/>
                    <a:pt x="13" y="0"/>
                    <a:pt x="11" y="2"/>
                  </a:cubicBezTo>
                  <a:cubicBezTo>
                    <a:pt x="10" y="3"/>
                    <a:pt x="9" y="3"/>
                    <a:pt x="8" y="3"/>
                  </a:cubicBezTo>
                  <a:cubicBezTo>
                    <a:pt x="7" y="7"/>
                    <a:pt x="7" y="12"/>
                    <a:pt x="8" y="1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 name="Freeform 18"/>
            <p:cNvSpPr/>
            <p:nvPr/>
          </p:nvSpPr>
          <p:spPr bwMode="auto">
            <a:xfrm>
              <a:off x="4206002" y="3783173"/>
              <a:ext cx="393963" cy="379848"/>
            </a:xfrm>
            <a:custGeom>
              <a:avLst/>
              <a:gdLst>
                <a:gd name="T0" fmla="*/ 44 w 130"/>
                <a:gd name="T1" fmla="*/ 24 h 125"/>
                <a:gd name="T2" fmla="*/ 45 w 130"/>
                <a:gd name="T3" fmla="*/ 29 h 125"/>
                <a:gd name="T4" fmla="*/ 47 w 130"/>
                <a:gd name="T5" fmla="*/ 34 h 125"/>
                <a:gd name="T6" fmla="*/ 46 w 130"/>
                <a:gd name="T7" fmla="*/ 36 h 125"/>
                <a:gd name="T8" fmla="*/ 37 w 130"/>
                <a:gd name="T9" fmla="*/ 37 h 125"/>
                <a:gd name="T10" fmla="*/ 33 w 130"/>
                <a:gd name="T11" fmla="*/ 39 h 125"/>
                <a:gd name="T12" fmla="*/ 31 w 130"/>
                <a:gd name="T13" fmla="*/ 40 h 125"/>
                <a:gd name="T14" fmla="*/ 30 w 130"/>
                <a:gd name="T15" fmla="*/ 44 h 125"/>
                <a:gd name="T16" fmla="*/ 27 w 130"/>
                <a:gd name="T17" fmla="*/ 46 h 125"/>
                <a:gd name="T18" fmla="*/ 23 w 130"/>
                <a:gd name="T19" fmla="*/ 48 h 125"/>
                <a:gd name="T20" fmla="*/ 19 w 130"/>
                <a:gd name="T21" fmla="*/ 51 h 125"/>
                <a:gd name="T22" fmla="*/ 14 w 130"/>
                <a:gd name="T23" fmla="*/ 53 h 125"/>
                <a:gd name="T24" fmla="*/ 10 w 130"/>
                <a:gd name="T25" fmla="*/ 54 h 125"/>
                <a:gd name="T26" fmla="*/ 0 w 130"/>
                <a:gd name="T27" fmla="*/ 60 h 125"/>
                <a:gd name="T28" fmla="*/ 0 w 130"/>
                <a:gd name="T29" fmla="*/ 69 h 125"/>
                <a:gd name="T30" fmla="*/ 1 w 130"/>
                <a:gd name="T31" fmla="*/ 70 h 125"/>
                <a:gd name="T32" fmla="*/ 62 w 130"/>
                <a:gd name="T33" fmla="*/ 110 h 125"/>
                <a:gd name="T34" fmla="*/ 66 w 130"/>
                <a:gd name="T35" fmla="*/ 116 h 125"/>
                <a:gd name="T36" fmla="*/ 73 w 130"/>
                <a:gd name="T37" fmla="*/ 118 h 125"/>
                <a:gd name="T38" fmla="*/ 76 w 130"/>
                <a:gd name="T39" fmla="*/ 125 h 125"/>
                <a:gd name="T40" fmla="*/ 82 w 130"/>
                <a:gd name="T41" fmla="*/ 123 h 125"/>
                <a:gd name="T42" fmla="*/ 92 w 130"/>
                <a:gd name="T43" fmla="*/ 120 h 125"/>
                <a:gd name="T44" fmla="*/ 103 w 130"/>
                <a:gd name="T45" fmla="*/ 111 h 125"/>
                <a:gd name="T46" fmla="*/ 130 w 130"/>
                <a:gd name="T47" fmla="*/ 95 h 125"/>
                <a:gd name="T48" fmla="*/ 130 w 130"/>
                <a:gd name="T49" fmla="*/ 95 h 125"/>
                <a:gd name="T50" fmla="*/ 127 w 130"/>
                <a:gd name="T51" fmla="*/ 89 h 125"/>
                <a:gd name="T52" fmla="*/ 122 w 130"/>
                <a:gd name="T53" fmla="*/ 88 h 125"/>
                <a:gd name="T54" fmla="*/ 118 w 130"/>
                <a:gd name="T55" fmla="*/ 85 h 125"/>
                <a:gd name="T56" fmla="*/ 117 w 130"/>
                <a:gd name="T57" fmla="*/ 80 h 125"/>
                <a:gd name="T58" fmla="*/ 114 w 130"/>
                <a:gd name="T59" fmla="*/ 77 h 125"/>
                <a:gd name="T60" fmla="*/ 117 w 130"/>
                <a:gd name="T61" fmla="*/ 73 h 125"/>
                <a:gd name="T62" fmla="*/ 116 w 130"/>
                <a:gd name="T63" fmla="*/ 71 h 125"/>
                <a:gd name="T64" fmla="*/ 116 w 130"/>
                <a:gd name="T65" fmla="*/ 67 h 125"/>
                <a:gd name="T66" fmla="*/ 116 w 130"/>
                <a:gd name="T67" fmla="*/ 63 h 125"/>
                <a:gd name="T68" fmla="*/ 117 w 130"/>
                <a:gd name="T69" fmla="*/ 56 h 125"/>
                <a:gd name="T70" fmla="*/ 114 w 130"/>
                <a:gd name="T71" fmla="*/ 50 h 125"/>
                <a:gd name="T72" fmla="*/ 115 w 130"/>
                <a:gd name="T73" fmla="*/ 49 h 125"/>
                <a:gd name="T74" fmla="*/ 115 w 130"/>
                <a:gd name="T75" fmla="*/ 47 h 125"/>
                <a:gd name="T76" fmla="*/ 112 w 130"/>
                <a:gd name="T77" fmla="*/ 36 h 125"/>
                <a:gd name="T78" fmla="*/ 107 w 130"/>
                <a:gd name="T79" fmla="*/ 33 h 125"/>
                <a:gd name="T80" fmla="*/ 104 w 130"/>
                <a:gd name="T81" fmla="*/ 29 h 125"/>
                <a:gd name="T82" fmla="*/ 102 w 130"/>
                <a:gd name="T83" fmla="*/ 22 h 125"/>
                <a:gd name="T84" fmla="*/ 106 w 130"/>
                <a:gd name="T85" fmla="*/ 18 h 125"/>
                <a:gd name="T86" fmla="*/ 108 w 130"/>
                <a:gd name="T87" fmla="*/ 11 h 125"/>
                <a:gd name="T88" fmla="*/ 108 w 130"/>
                <a:gd name="T89" fmla="*/ 1 h 125"/>
                <a:gd name="T90" fmla="*/ 102 w 130"/>
                <a:gd name="T91" fmla="*/ 0 h 125"/>
                <a:gd name="T92" fmla="*/ 95 w 130"/>
                <a:gd name="T93" fmla="*/ 1 h 125"/>
                <a:gd name="T94" fmla="*/ 87 w 130"/>
                <a:gd name="T95" fmla="*/ 3 h 125"/>
                <a:gd name="T96" fmla="*/ 63 w 130"/>
                <a:gd name="T97" fmla="*/ 4 h 125"/>
                <a:gd name="T98" fmla="*/ 54 w 130"/>
                <a:gd name="T99" fmla="*/ 9 h 125"/>
                <a:gd name="T100" fmla="*/ 44 w 130"/>
                <a:gd name="T101" fmla="*/ 14 h 125"/>
                <a:gd name="T102" fmla="*/ 42 w 130"/>
                <a:gd name="T103" fmla="*/ 15 h 125"/>
                <a:gd name="T104" fmla="*/ 43 w 130"/>
                <a:gd name="T105" fmla="*/ 17 h 125"/>
                <a:gd name="T106" fmla="*/ 44 w 130"/>
                <a:gd name="T107" fmla="*/ 24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 h="125">
                  <a:moveTo>
                    <a:pt x="44" y="24"/>
                  </a:moveTo>
                  <a:cubicBezTo>
                    <a:pt x="44" y="26"/>
                    <a:pt x="44" y="29"/>
                    <a:pt x="45" y="29"/>
                  </a:cubicBezTo>
                  <a:cubicBezTo>
                    <a:pt x="46" y="30"/>
                    <a:pt x="47" y="33"/>
                    <a:pt x="47" y="34"/>
                  </a:cubicBezTo>
                  <a:cubicBezTo>
                    <a:pt x="47" y="35"/>
                    <a:pt x="47" y="36"/>
                    <a:pt x="46" y="36"/>
                  </a:cubicBezTo>
                  <a:cubicBezTo>
                    <a:pt x="45" y="36"/>
                    <a:pt x="37" y="35"/>
                    <a:pt x="37" y="37"/>
                  </a:cubicBezTo>
                  <a:cubicBezTo>
                    <a:pt x="37" y="38"/>
                    <a:pt x="35" y="39"/>
                    <a:pt x="33" y="39"/>
                  </a:cubicBezTo>
                  <a:cubicBezTo>
                    <a:pt x="31" y="39"/>
                    <a:pt x="31" y="38"/>
                    <a:pt x="31" y="40"/>
                  </a:cubicBezTo>
                  <a:cubicBezTo>
                    <a:pt x="31" y="42"/>
                    <a:pt x="31" y="44"/>
                    <a:pt x="30" y="44"/>
                  </a:cubicBezTo>
                  <a:cubicBezTo>
                    <a:pt x="29" y="44"/>
                    <a:pt x="29" y="46"/>
                    <a:pt x="27" y="46"/>
                  </a:cubicBezTo>
                  <a:cubicBezTo>
                    <a:pt x="26" y="46"/>
                    <a:pt x="23" y="46"/>
                    <a:pt x="23" y="48"/>
                  </a:cubicBezTo>
                  <a:cubicBezTo>
                    <a:pt x="23" y="50"/>
                    <a:pt x="21" y="51"/>
                    <a:pt x="19" y="51"/>
                  </a:cubicBezTo>
                  <a:cubicBezTo>
                    <a:pt x="17" y="52"/>
                    <a:pt x="14" y="51"/>
                    <a:pt x="14" y="53"/>
                  </a:cubicBezTo>
                  <a:cubicBezTo>
                    <a:pt x="14" y="54"/>
                    <a:pt x="11" y="53"/>
                    <a:pt x="10" y="54"/>
                  </a:cubicBezTo>
                  <a:cubicBezTo>
                    <a:pt x="8" y="55"/>
                    <a:pt x="0" y="60"/>
                    <a:pt x="0" y="60"/>
                  </a:cubicBezTo>
                  <a:cubicBezTo>
                    <a:pt x="0" y="61"/>
                    <a:pt x="0" y="65"/>
                    <a:pt x="0" y="69"/>
                  </a:cubicBezTo>
                  <a:cubicBezTo>
                    <a:pt x="0" y="69"/>
                    <a:pt x="1" y="70"/>
                    <a:pt x="1" y="70"/>
                  </a:cubicBezTo>
                  <a:cubicBezTo>
                    <a:pt x="4" y="72"/>
                    <a:pt x="60" y="109"/>
                    <a:pt x="62" y="110"/>
                  </a:cubicBezTo>
                  <a:cubicBezTo>
                    <a:pt x="63" y="112"/>
                    <a:pt x="66" y="116"/>
                    <a:pt x="66" y="116"/>
                  </a:cubicBezTo>
                  <a:cubicBezTo>
                    <a:pt x="66" y="116"/>
                    <a:pt x="70" y="116"/>
                    <a:pt x="73" y="118"/>
                  </a:cubicBezTo>
                  <a:cubicBezTo>
                    <a:pt x="76" y="120"/>
                    <a:pt x="76" y="125"/>
                    <a:pt x="76" y="125"/>
                  </a:cubicBezTo>
                  <a:cubicBezTo>
                    <a:pt x="76" y="125"/>
                    <a:pt x="80" y="124"/>
                    <a:pt x="82" y="123"/>
                  </a:cubicBezTo>
                  <a:cubicBezTo>
                    <a:pt x="84" y="123"/>
                    <a:pt x="92" y="120"/>
                    <a:pt x="92" y="120"/>
                  </a:cubicBezTo>
                  <a:cubicBezTo>
                    <a:pt x="103" y="111"/>
                    <a:pt x="103" y="111"/>
                    <a:pt x="103" y="111"/>
                  </a:cubicBezTo>
                  <a:cubicBezTo>
                    <a:pt x="130" y="95"/>
                    <a:pt x="130" y="95"/>
                    <a:pt x="130" y="95"/>
                  </a:cubicBezTo>
                  <a:cubicBezTo>
                    <a:pt x="130" y="95"/>
                    <a:pt x="130" y="95"/>
                    <a:pt x="130" y="95"/>
                  </a:cubicBezTo>
                  <a:cubicBezTo>
                    <a:pt x="129" y="92"/>
                    <a:pt x="128" y="89"/>
                    <a:pt x="127" y="89"/>
                  </a:cubicBezTo>
                  <a:cubicBezTo>
                    <a:pt x="125" y="89"/>
                    <a:pt x="124" y="88"/>
                    <a:pt x="122" y="88"/>
                  </a:cubicBezTo>
                  <a:cubicBezTo>
                    <a:pt x="120" y="88"/>
                    <a:pt x="118" y="87"/>
                    <a:pt x="118" y="85"/>
                  </a:cubicBezTo>
                  <a:cubicBezTo>
                    <a:pt x="117" y="84"/>
                    <a:pt x="118" y="83"/>
                    <a:pt x="117" y="80"/>
                  </a:cubicBezTo>
                  <a:cubicBezTo>
                    <a:pt x="116" y="78"/>
                    <a:pt x="114" y="77"/>
                    <a:pt x="114" y="77"/>
                  </a:cubicBezTo>
                  <a:cubicBezTo>
                    <a:pt x="114" y="76"/>
                    <a:pt x="117" y="74"/>
                    <a:pt x="117" y="73"/>
                  </a:cubicBezTo>
                  <a:cubicBezTo>
                    <a:pt x="117" y="73"/>
                    <a:pt x="116" y="72"/>
                    <a:pt x="116" y="71"/>
                  </a:cubicBezTo>
                  <a:cubicBezTo>
                    <a:pt x="116" y="70"/>
                    <a:pt x="115" y="68"/>
                    <a:pt x="116" y="67"/>
                  </a:cubicBezTo>
                  <a:cubicBezTo>
                    <a:pt x="117" y="66"/>
                    <a:pt x="117" y="65"/>
                    <a:pt x="116" y="63"/>
                  </a:cubicBezTo>
                  <a:cubicBezTo>
                    <a:pt x="115" y="60"/>
                    <a:pt x="118" y="59"/>
                    <a:pt x="117" y="56"/>
                  </a:cubicBezTo>
                  <a:cubicBezTo>
                    <a:pt x="115" y="53"/>
                    <a:pt x="114" y="51"/>
                    <a:pt x="114" y="50"/>
                  </a:cubicBezTo>
                  <a:cubicBezTo>
                    <a:pt x="114" y="50"/>
                    <a:pt x="114" y="49"/>
                    <a:pt x="115" y="49"/>
                  </a:cubicBezTo>
                  <a:cubicBezTo>
                    <a:pt x="115" y="49"/>
                    <a:pt x="115" y="48"/>
                    <a:pt x="115" y="47"/>
                  </a:cubicBezTo>
                  <a:cubicBezTo>
                    <a:pt x="115" y="45"/>
                    <a:pt x="113" y="38"/>
                    <a:pt x="112" y="36"/>
                  </a:cubicBezTo>
                  <a:cubicBezTo>
                    <a:pt x="111" y="35"/>
                    <a:pt x="107" y="34"/>
                    <a:pt x="107" y="33"/>
                  </a:cubicBezTo>
                  <a:cubicBezTo>
                    <a:pt x="107" y="31"/>
                    <a:pt x="107" y="30"/>
                    <a:pt x="104" y="29"/>
                  </a:cubicBezTo>
                  <a:cubicBezTo>
                    <a:pt x="102" y="27"/>
                    <a:pt x="100" y="22"/>
                    <a:pt x="102" y="22"/>
                  </a:cubicBezTo>
                  <a:cubicBezTo>
                    <a:pt x="103" y="22"/>
                    <a:pt x="104" y="19"/>
                    <a:pt x="106" y="18"/>
                  </a:cubicBezTo>
                  <a:cubicBezTo>
                    <a:pt x="107" y="17"/>
                    <a:pt x="109" y="13"/>
                    <a:pt x="108" y="11"/>
                  </a:cubicBezTo>
                  <a:cubicBezTo>
                    <a:pt x="107" y="10"/>
                    <a:pt x="107" y="5"/>
                    <a:pt x="108" y="1"/>
                  </a:cubicBezTo>
                  <a:cubicBezTo>
                    <a:pt x="105" y="1"/>
                    <a:pt x="102" y="1"/>
                    <a:pt x="102" y="0"/>
                  </a:cubicBezTo>
                  <a:cubicBezTo>
                    <a:pt x="101" y="0"/>
                    <a:pt x="97" y="1"/>
                    <a:pt x="95" y="1"/>
                  </a:cubicBezTo>
                  <a:cubicBezTo>
                    <a:pt x="93" y="1"/>
                    <a:pt x="88" y="4"/>
                    <a:pt x="87" y="3"/>
                  </a:cubicBezTo>
                  <a:cubicBezTo>
                    <a:pt x="85" y="1"/>
                    <a:pt x="68" y="4"/>
                    <a:pt x="63" y="4"/>
                  </a:cubicBezTo>
                  <a:cubicBezTo>
                    <a:pt x="59" y="4"/>
                    <a:pt x="57" y="9"/>
                    <a:pt x="54" y="9"/>
                  </a:cubicBezTo>
                  <a:cubicBezTo>
                    <a:pt x="51" y="9"/>
                    <a:pt x="46" y="12"/>
                    <a:pt x="44" y="14"/>
                  </a:cubicBezTo>
                  <a:cubicBezTo>
                    <a:pt x="43" y="15"/>
                    <a:pt x="42" y="15"/>
                    <a:pt x="42" y="15"/>
                  </a:cubicBezTo>
                  <a:cubicBezTo>
                    <a:pt x="42" y="16"/>
                    <a:pt x="42" y="17"/>
                    <a:pt x="43" y="17"/>
                  </a:cubicBezTo>
                  <a:cubicBezTo>
                    <a:pt x="44" y="19"/>
                    <a:pt x="44" y="21"/>
                    <a:pt x="44" y="2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 name="Freeform 19"/>
            <p:cNvSpPr/>
            <p:nvPr/>
          </p:nvSpPr>
          <p:spPr bwMode="auto">
            <a:xfrm>
              <a:off x="4552484" y="3871719"/>
              <a:ext cx="287452" cy="275903"/>
            </a:xfrm>
            <a:custGeom>
              <a:avLst/>
              <a:gdLst>
                <a:gd name="T0" fmla="*/ 10 w 95"/>
                <a:gd name="T1" fmla="*/ 5 h 91"/>
                <a:gd name="T2" fmla="*/ 5 w 95"/>
                <a:gd name="T3" fmla="*/ 10 h 91"/>
                <a:gd name="T4" fmla="*/ 5 w 95"/>
                <a:gd name="T5" fmla="*/ 13 h 91"/>
                <a:gd name="T6" fmla="*/ 4 w 95"/>
                <a:gd name="T7" fmla="*/ 18 h 91"/>
                <a:gd name="T8" fmla="*/ 0 w 95"/>
                <a:gd name="T9" fmla="*/ 21 h 91"/>
                <a:gd name="T10" fmla="*/ 3 w 95"/>
                <a:gd name="T11" fmla="*/ 27 h 91"/>
                <a:gd name="T12" fmla="*/ 2 w 95"/>
                <a:gd name="T13" fmla="*/ 34 h 91"/>
                <a:gd name="T14" fmla="*/ 2 w 95"/>
                <a:gd name="T15" fmla="*/ 38 h 91"/>
                <a:gd name="T16" fmla="*/ 2 w 95"/>
                <a:gd name="T17" fmla="*/ 42 h 91"/>
                <a:gd name="T18" fmla="*/ 3 w 95"/>
                <a:gd name="T19" fmla="*/ 44 h 91"/>
                <a:gd name="T20" fmla="*/ 0 w 95"/>
                <a:gd name="T21" fmla="*/ 48 h 91"/>
                <a:gd name="T22" fmla="*/ 3 w 95"/>
                <a:gd name="T23" fmla="*/ 51 h 91"/>
                <a:gd name="T24" fmla="*/ 4 w 95"/>
                <a:gd name="T25" fmla="*/ 56 h 91"/>
                <a:gd name="T26" fmla="*/ 8 w 95"/>
                <a:gd name="T27" fmla="*/ 59 h 91"/>
                <a:gd name="T28" fmla="*/ 13 w 95"/>
                <a:gd name="T29" fmla="*/ 60 h 91"/>
                <a:gd name="T30" fmla="*/ 16 w 95"/>
                <a:gd name="T31" fmla="*/ 66 h 91"/>
                <a:gd name="T32" fmla="*/ 25 w 95"/>
                <a:gd name="T33" fmla="*/ 67 h 91"/>
                <a:gd name="T34" fmla="*/ 29 w 95"/>
                <a:gd name="T35" fmla="*/ 71 h 91"/>
                <a:gd name="T36" fmla="*/ 39 w 95"/>
                <a:gd name="T37" fmla="*/ 66 h 91"/>
                <a:gd name="T38" fmla="*/ 87 w 95"/>
                <a:gd name="T39" fmla="*/ 91 h 91"/>
                <a:gd name="T40" fmla="*/ 87 w 95"/>
                <a:gd name="T41" fmla="*/ 88 h 91"/>
                <a:gd name="T42" fmla="*/ 93 w 95"/>
                <a:gd name="T43" fmla="*/ 88 h 91"/>
                <a:gd name="T44" fmla="*/ 93 w 95"/>
                <a:gd name="T45" fmla="*/ 27 h 91"/>
                <a:gd name="T46" fmla="*/ 93 w 95"/>
                <a:gd name="T47" fmla="*/ 17 h 91"/>
                <a:gd name="T48" fmla="*/ 93 w 95"/>
                <a:gd name="T49" fmla="*/ 10 h 91"/>
                <a:gd name="T50" fmla="*/ 94 w 95"/>
                <a:gd name="T51" fmla="*/ 8 h 91"/>
                <a:gd name="T52" fmla="*/ 94 w 95"/>
                <a:gd name="T53" fmla="*/ 8 h 91"/>
                <a:gd name="T54" fmla="*/ 85 w 95"/>
                <a:gd name="T55" fmla="*/ 6 h 91"/>
                <a:gd name="T56" fmla="*/ 76 w 95"/>
                <a:gd name="T57" fmla="*/ 1 h 91"/>
                <a:gd name="T58" fmla="*/ 62 w 95"/>
                <a:gd name="T59" fmla="*/ 8 h 91"/>
                <a:gd name="T60" fmla="*/ 63 w 95"/>
                <a:gd name="T61" fmla="*/ 16 h 91"/>
                <a:gd name="T62" fmla="*/ 53 w 95"/>
                <a:gd name="T63" fmla="*/ 16 h 91"/>
                <a:gd name="T64" fmla="*/ 42 w 95"/>
                <a:gd name="T65" fmla="*/ 12 h 91"/>
                <a:gd name="T66" fmla="*/ 36 w 95"/>
                <a:gd name="T67" fmla="*/ 8 h 91"/>
                <a:gd name="T68" fmla="*/ 32 w 95"/>
                <a:gd name="T69" fmla="*/ 4 h 91"/>
                <a:gd name="T70" fmla="*/ 20 w 95"/>
                <a:gd name="T71" fmla="*/ 2 h 91"/>
                <a:gd name="T72" fmla="*/ 13 w 95"/>
                <a:gd name="T73" fmla="*/ 0 h 91"/>
                <a:gd name="T74" fmla="*/ 13 w 95"/>
                <a:gd name="T75" fmla="*/ 3 h 91"/>
                <a:gd name="T76" fmla="*/ 10 w 95"/>
                <a:gd name="T77" fmla="*/ 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5" h="91">
                  <a:moveTo>
                    <a:pt x="10" y="5"/>
                  </a:moveTo>
                  <a:cubicBezTo>
                    <a:pt x="10" y="6"/>
                    <a:pt x="6" y="9"/>
                    <a:pt x="5" y="10"/>
                  </a:cubicBezTo>
                  <a:cubicBezTo>
                    <a:pt x="5" y="11"/>
                    <a:pt x="4" y="12"/>
                    <a:pt x="5" y="13"/>
                  </a:cubicBezTo>
                  <a:cubicBezTo>
                    <a:pt x="5" y="13"/>
                    <a:pt x="5" y="16"/>
                    <a:pt x="4" y="18"/>
                  </a:cubicBezTo>
                  <a:cubicBezTo>
                    <a:pt x="3" y="19"/>
                    <a:pt x="0" y="20"/>
                    <a:pt x="0" y="21"/>
                  </a:cubicBezTo>
                  <a:cubicBezTo>
                    <a:pt x="0" y="22"/>
                    <a:pt x="1" y="24"/>
                    <a:pt x="3" y="27"/>
                  </a:cubicBezTo>
                  <a:cubicBezTo>
                    <a:pt x="4" y="30"/>
                    <a:pt x="1" y="31"/>
                    <a:pt x="2" y="34"/>
                  </a:cubicBezTo>
                  <a:cubicBezTo>
                    <a:pt x="3" y="36"/>
                    <a:pt x="3" y="37"/>
                    <a:pt x="2" y="38"/>
                  </a:cubicBezTo>
                  <a:cubicBezTo>
                    <a:pt x="1" y="39"/>
                    <a:pt x="2" y="41"/>
                    <a:pt x="2" y="42"/>
                  </a:cubicBezTo>
                  <a:cubicBezTo>
                    <a:pt x="2" y="43"/>
                    <a:pt x="3" y="44"/>
                    <a:pt x="3" y="44"/>
                  </a:cubicBezTo>
                  <a:cubicBezTo>
                    <a:pt x="3" y="45"/>
                    <a:pt x="0" y="47"/>
                    <a:pt x="0" y="48"/>
                  </a:cubicBezTo>
                  <a:cubicBezTo>
                    <a:pt x="0" y="48"/>
                    <a:pt x="2" y="49"/>
                    <a:pt x="3" y="51"/>
                  </a:cubicBezTo>
                  <a:cubicBezTo>
                    <a:pt x="4" y="54"/>
                    <a:pt x="3" y="55"/>
                    <a:pt x="4" y="56"/>
                  </a:cubicBezTo>
                  <a:cubicBezTo>
                    <a:pt x="4" y="58"/>
                    <a:pt x="6" y="59"/>
                    <a:pt x="8" y="59"/>
                  </a:cubicBezTo>
                  <a:cubicBezTo>
                    <a:pt x="10" y="59"/>
                    <a:pt x="11" y="60"/>
                    <a:pt x="13" y="60"/>
                  </a:cubicBezTo>
                  <a:cubicBezTo>
                    <a:pt x="14" y="60"/>
                    <a:pt x="15" y="63"/>
                    <a:pt x="16" y="66"/>
                  </a:cubicBezTo>
                  <a:cubicBezTo>
                    <a:pt x="16" y="66"/>
                    <a:pt x="22" y="66"/>
                    <a:pt x="25" y="67"/>
                  </a:cubicBezTo>
                  <a:cubicBezTo>
                    <a:pt x="27" y="69"/>
                    <a:pt x="29" y="71"/>
                    <a:pt x="29" y="71"/>
                  </a:cubicBezTo>
                  <a:cubicBezTo>
                    <a:pt x="39" y="66"/>
                    <a:pt x="39" y="66"/>
                    <a:pt x="39" y="66"/>
                  </a:cubicBezTo>
                  <a:cubicBezTo>
                    <a:pt x="87" y="91"/>
                    <a:pt x="87" y="91"/>
                    <a:pt x="87" y="91"/>
                  </a:cubicBezTo>
                  <a:cubicBezTo>
                    <a:pt x="87" y="88"/>
                    <a:pt x="87" y="88"/>
                    <a:pt x="87" y="88"/>
                  </a:cubicBezTo>
                  <a:cubicBezTo>
                    <a:pt x="93" y="88"/>
                    <a:pt x="93" y="88"/>
                    <a:pt x="93" y="88"/>
                  </a:cubicBezTo>
                  <a:cubicBezTo>
                    <a:pt x="93" y="88"/>
                    <a:pt x="93" y="31"/>
                    <a:pt x="93" y="27"/>
                  </a:cubicBezTo>
                  <a:cubicBezTo>
                    <a:pt x="93" y="22"/>
                    <a:pt x="91" y="20"/>
                    <a:pt x="93" y="17"/>
                  </a:cubicBezTo>
                  <a:cubicBezTo>
                    <a:pt x="95" y="15"/>
                    <a:pt x="92" y="14"/>
                    <a:pt x="93" y="10"/>
                  </a:cubicBezTo>
                  <a:cubicBezTo>
                    <a:pt x="94" y="9"/>
                    <a:pt x="94" y="9"/>
                    <a:pt x="94" y="8"/>
                  </a:cubicBezTo>
                  <a:cubicBezTo>
                    <a:pt x="94" y="8"/>
                    <a:pt x="94" y="8"/>
                    <a:pt x="94" y="8"/>
                  </a:cubicBezTo>
                  <a:cubicBezTo>
                    <a:pt x="93" y="7"/>
                    <a:pt x="91" y="7"/>
                    <a:pt x="85" y="6"/>
                  </a:cubicBezTo>
                  <a:cubicBezTo>
                    <a:pt x="80" y="5"/>
                    <a:pt x="82" y="1"/>
                    <a:pt x="76" y="1"/>
                  </a:cubicBezTo>
                  <a:cubicBezTo>
                    <a:pt x="70" y="1"/>
                    <a:pt x="62" y="5"/>
                    <a:pt x="62" y="8"/>
                  </a:cubicBezTo>
                  <a:cubicBezTo>
                    <a:pt x="62" y="11"/>
                    <a:pt x="65" y="13"/>
                    <a:pt x="63" y="16"/>
                  </a:cubicBezTo>
                  <a:cubicBezTo>
                    <a:pt x="61" y="19"/>
                    <a:pt x="56" y="19"/>
                    <a:pt x="53" y="16"/>
                  </a:cubicBezTo>
                  <a:cubicBezTo>
                    <a:pt x="50" y="13"/>
                    <a:pt x="46" y="12"/>
                    <a:pt x="42" y="12"/>
                  </a:cubicBezTo>
                  <a:cubicBezTo>
                    <a:pt x="38" y="12"/>
                    <a:pt x="35" y="10"/>
                    <a:pt x="36" y="8"/>
                  </a:cubicBezTo>
                  <a:cubicBezTo>
                    <a:pt x="36" y="6"/>
                    <a:pt x="35" y="5"/>
                    <a:pt x="32" y="4"/>
                  </a:cubicBezTo>
                  <a:cubicBezTo>
                    <a:pt x="28" y="3"/>
                    <a:pt x="26" y="1"/>
                    <a:pt x="20" y="2"/>
                  </a:cubicBezTo>
                  <a:cubicBezTo>
                    <a:pt x="17" y="2"/>
                    <a:pt x="15" y="1"/>
                    <a:pt x="13" y="0"/>
                  </a:cubicBezTo>
                  <a:cubicBezTo>
                    <a:pt x="13" y="1"/>
                    <a:pt x="13" y="3"/>
                    <a:pt x="13" y="3"/>
                  </a:cubicBezTo>
                  <a:cubicBezTo>
                    <a:pt x="13" y="5"/>
                    <a:pt x="11" y="5"/>
                    <a:pt x="10" y="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 name="Freeform 20"/>
            <p:cNvSpPr/>
            <p:nvPr/>
          </p:nvSpPr>
          <p:spPr bwMode="auto">
            <a:xfrm>
              <a:off x="4054576" y="4256700"/>
              <a:ext cx="55181" cy="17966"/>
            </a:xfrm>
            <a:custGeom>
              <a:avLst/>
              <a:gdLst>
                <a:gd name="T0" fmla="*/ 9 w 18"/>
                <a:gd name="T1" fmla="*/ 4 h 6"/>
                <a:gd name="T2" fmla="*/ 14 w 18"/>
                <a:gd name="T3" fmla="*/ 5 h 6"/>
                <a:gd name="T4" fmla="*/ 18 w 18"/>
                <a:gd name="T5" fmla="*/ 4 h 6"/>
                <a:gd name="T6" fmla="*/ 15 w 18"/>
                <a:gd name="T7" fmla="*/ 4 h 6"/>
                <a:gd name="T8" fmla="*/ 9 w 18"/>
                <a:gd name="T9" fmla="*/ 1 h 6"/>
                <a:gd name="T10" fmla="*/ 1 w 18"/>
                <a:gd name="T11" fmla="*/ 3 h 6"/>
                <a:gd name="T12" fmla="*/ 0 w 18"/>
                <a:gd name="T13" fmla="*/ 6 h 6"/>
                <a:gd name="T14" fmla="*/ 2 w 18"/>
                <a:gd name="T15" fmla="*/ 6 h 6"/>
                <a:gd name="T16" fmla="*/ 9 w 18"/>
                <a:gd name="T17"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
                  <a:moveTo>
                    <a:pt x="9" y="4"/>
                  </a:moveTo>
                  <a:cubicBezTo>
                    <a:pt x="10" y="3"/>
                    <a:pt x="12" y="5"/>
                    <a:pt x="14" y="5"/>
                  </a:cubicBezTo>
                  <a:cubicBezTo>
                    <a:pt x="16" y="6"/>
                    <a:pt x="18" y="4"/>
                    <a:pt x="18" y="4"/>
                  </a:cubicBezTo>
                  <a:cubicBezTo>
                    <a:pt x="18" y="4"/>
                    <a:pt x="18" y="4"/>
                    <a:pt x="15" y="4"/>
                  </a:cubicBezTo>
                  <a:cubicBezTo>
                    <a:pt x="12" y="4"/>
                    <a:pt x="12" y="0"/>
                    <a:pt x="9" y="1"/>
                  </a:cubicBezTo>
                  <a:cubicBezTo>
                    <a:pt x="6" y="3"/>
                    <a:pt x="4" y="3"/>
                    <a:pt x="1" y="3"/>
                  </a:cubicBezTo>
                  <a:cubicBezTo>
                    <a:pt x="1" y="4"/>
                    <a:pt x="0" y="5"/>
                    <a:pt x="0" y="6"/>
                  </a:cubicBezTo>
                  <a:cubicBezTo>
                    <a:pt x="1" y="6"/>
                    <a:pt x="2" y="6"/>
                    <a:pt x="2" y="6"/>
                  </a:cubicBezTo>
                  <a:cubicBezTo>
                    <a:pt x="4" y="6"/>
                    <a:pt x="8" y="5"/>
                    <a:pt x="9" y="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8" name="Freeform 21"/>
            <p:cNvSpPr/>
            <p:nvPr/>
          </p:nvSpPr>
          <p:spPr bwMode="auto">
            <a:xfrm>
              <a:off x="4043026" y="4205369"/>
              <a:ext cx="111644" cy="87262"/>
            </a:xfrm>
            <a:custGeom>
              <a:avLst/>
              <a:gdLst>
                <a:gd name="T0" fmla="*/ 9 w 37"/>
                <a:gd name="T1" fmla="*/ 28 h 29"/>
                <a:gd name="T2" fmla="*/ 12 w 37"/>
                <a:gd name="T3" fmla="*/ 27 h 29"/>
                <a:gd name="T4" fmla="*/ 21 w 37"/>
                <a:gd name="T5" fmla="*/ 26 h 29"/>
                <a:gd name="T6" fmla="*/ 23 w 37"/>
                <a:gd name="T7" fmla="*/ 26 h 29"/>
                <a:gd name="T8" fmla="*/ 23 w 37"/>
                <a:gd name="T9" fmla="*/ 26 h 29"/>
                <a:gd name="T10" fmla="*/ 27 w 37"/>
                <a:gd name="T11" fmla="*/ 27 h 29"/>
                <a:gd name="T12" fmla="*/ 36 w 37"/>
                <a:gd name="T13" fmla="*/ 28 h 29"/>
                <a:gd name="T14" fmla="*/ 37 w 37"/>
                <a:gd name="T15" fmla="*/ 28 h 29"/>
                <a:gd name="T16" fmla="*/ 37 w 37"/>
                <a:gd name="T17" fmla="*/ 24 h 29"/>
                <a:gd name="T18" fmla="*/ 34 w 37"/>
                <a:gd name="T19" fmla="*/ 20 h 29"/>
                <a:gd name="T20" fmla="*/ 33 w 37"/>
                <a:gd name="T21" fmla="*/ 16 h 29"/>
                <a:gd name="T22" fmla="*/ 32 w 37"/>
                <a:gd name="T23" fmla="*/ 14 h 29"/>
                <a:gd name="T24" fmla="*/ 28 w 37"/>
                <a:gd name="T25" fmla="*/ 10 h 29"/>
                <a:gd name="T26" fmla="*/ 24 w 37"/>
                <a:gd name="T27" fmla="*/ 4 h 29"/>
                <a:gd name="T28" fmla="*/ 22 w 37"/>
                <a:gd name="T29" fmla="*/ 4 h 29"/>
                <a:gd name="T30" fmla="*/ 18 w 37"/>
                <a:gd name="T31" fmla="*/ 1 h 29"/>
                <a:gd name="T32" fmla="*/ 13 w 37"/>
                <a:gd name="T33" fmla="*/ 2 h 29"/>
                <a:gd name="T34" fmla="*/ 8 w 37"/>
                <a:gd name="T35" fmla="*/ 2 h 29"/>
                <a:gd name="T36" fmla="*/ 4 w 37"/>
                <a:gd name="T37" fmla="*/ 5 h 29"/>
                <a:gd name="T38" fmla="*/ 4 w 37"/>
                <a:gd name="T39" fmla="*/ 5 h 29"/>
                <a:gd name="T40" fmla="*/ 2 w 37"/>
                <a:gd name="T41" fmla="*/ 10 h 29"/>
                <a:gd name="T42" fmla="*/ 5 w 37"/>
                <a:gd name="T43" fmla="*/ 19 h 29"/>
                <a:gd name="T44" fmla="*/ 5 w 37"/>
                <a:gd name="T45" fmla="*/ 20 h 29"/>
                <a:gd name="T46" fmla="*/ 13 w 37"/>
                <a:gd name="T47" fmla="*/ 18 h 29"/>
                <a:gd name="T48" fmla="*/ 19 w 37"/>
                <a:gd name="T49" fmla="*/ 21 h 29"/>
                <a:gd name="T50" fmla="*/ 22 w 37"/>
                <a:gd name="T51" fmla="*/ 21 h 29"/>
                <a:gd name="T52" fmla="*/ 18 w 37"/>
                <a:gd name="T53" fmla="*/ 22 h 29"/>
                <a:gd name="T54" fmla="*/ 13 w 37"/>
                <a:gd name="T55" fmla="*/ 21 h 29"/>
                <a:gd name="T56" fmla="*/ 6 w 37"/>
                <a:gd name="T57" fmla="*/ 23 h 29"/>
                <a:gd name="T58" fmla="*/ 4 w 37"/>
                <a:gd name="T59" fmla="*/ 23 h 29"/>
                <a:gd name="T60" fmla="*/ 5 w 37"/>
                <a:gd name="T61" fmla="*/ 26 h 29"/>
                <a:gd name="T62" fmla="*/ 5 w 37"/>
                <a:gd name="T63" fmla="*/ 27 h 29"/>
                <a:gd name="T64" fmla="*/ 9 w 37"/>
                <a:gd name="T65"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 h="29">
                  <a:moveTo>
                    <a:pt x="9" y="28"/>
                  </a:moveTo>
                  <a:cubicBezTo>
                    <a:pt x="10" y="28"/>
                    <a:pt x="12" y="27"/>
                    <a:pt x="12" y="27"/>
                  </a:cubicBezTo>
                  <a:cubicBezTo>
                    <a:pt x="12" y="27"/>
                    <a:pt x="20" y="26"/>
                    <a:pt x="21" y="26"/>
                  </a:cubicBezTo>
                  <a:cubicBezTo>
                    <a:pt x="22" y="26"/>
                    <a:pt x="22" y="26"/>
                    <a:pt x="23" y="26"/>
                  </a:cubicBezTo>
                  <a:cubicBezTo>
                    <a:pt x="23" y="26"/>
                    <a:pt x="23" y="26"/>
                    <a:pt x="23" y="26"/>
                  </a:cubicBezTo>
                  <a:cubicBezTo>
                    <a:pt x="23" y="26"/>
                    <a:pt x="27" y="27"/>
                    <a:pt x="27" y="27"/>
                  </a:cubicBezTo>
                  <a:cubicBezTo>
                    <a:pt x="28" y="28"/>
                    <a:pt x="33" y="29"/>
                    <a:pt x="36" y="28"/>
                  </a:cubicBezTo>
                  <a:cubicBezTo>
                    <a:pt x="37" y="28"/>
                    <a:pt x="37" y="28"/>
                    <a:pt x="37" y="28"/>
                  </a:cubicBezTo>
                  <a:cubicBezTo>
                    <a:pt x="37" y="27"/>
                    <a:pt x="37" y="24"/>
                    <a:pt x="37" y="24"/>
                  </a:cubicBezTo>
                  <a:cubicBezTo>
                    <a:pt x="37" y="23"/>
                    <a:pt x="35" y="21"/>
                    <a:pt x="34" y="20"/>
                  </a:cubicBezTo>
                  <a:cubicBezTo>
                    <a:pt x="33" y="19"/>
                    <a:pt x="33" y="16"/>
                    <a:pt x="33" y="16"/>
                  </a:cubicBezTo>
                  <a:cubicBezTo>
                    <a:pt x="32" y="14"/>
                    <a:pt x="32" y="14"/>
                    <a:pt x="32" y="14"/>
                  </a:cubicBezTo>
                  <a:cubicBezTo>
                    <a:pt x="32" y="14"/>
                    <a:pt x="31" y="11"/>
                    <a:pt x="28" y="10"/>
                  </a:cubicBezTo>
                  <a:cubicBezTo>
                    <a:pt x="25" y="9"/>
                    <a:pt x="24" y="4"/>
                    <a:pt x="24" y="4"/>
                  </a:cubicBezTo>
                  <a:cubicBezTo>
                    <a:pt x="22" y="4"/>
                    <a:pt x="22" y="4"/>
                    <a:pt x="22" y="4"/>
                  </a:cubicBezTo>
                  <a:cubicBezTo>
                    <a:pt x="22" y="4"/>
                    <a:pt x="20" y="2"/>
                    <a:pt x="18" y="1"/>
                  </a:cubicBezTo>
                  <a:cubicBezTo>
                    <a:pt x="16" y="0"/>
                    <a:pt x="13" y="2"/>
                    <a:pt x="13" y="2"/>
                  </a:cubicBezTo>
                  <a:cubicBezTo>
                    <a:pt x="13" y="2"/>
                    <a:pt x="10" y="2"/>
                    <a:pt x="8" y="2"/>
                  </a:cubicBezTo>
                  <a:cubicBezTo>
                    <a:pt x="5" y="1"/>
                    <a:pt x="6" y="4"/>
                    <a:pt x="4" y="5"/>
                  </a:cubicBezTo>
                  <a:cubicBezTo>
                    <a:pt x="4" y="5"/>
                    <a:pt x="4" y="5"/>
                    <a:pt x="4" y="5"/>
                  </a:cubicBezTo>
                  <a:cubicBezTo>
                    <a:pt x="3" y="6"/>
                    <a:pt x="3" y="8"/>
                    <a:pt x="2" y="10"/>
                  </a:cubicBezTo>
                  <a:cubicBezTo>
                    <a:pt x="0" y="13"/>
                    <a:pt x="3" y="17"/>
                    <a:pt x="5" y="19"/>
                  </a:cubicBezTo>
                  <a:cubicBezTo>
                    <a:pt x="5" y="19"/>
                    <a:pt x="5" y="19"/>
                    <a:pt x="5" y="20"/>
                  </a:cubicBezTo>
                  <a:cubicBezTo>
                    <a:pt x="8" y="20"/>
                    <a:pt x="10" y="20"/>
                    <a:pt x="13" y="18"/>
                  </a:cubicBezTo>
                  <a:cubicBezTo>
                    <a:pt x="16" y="17"/>
                    <a:pt x="16" y="21"/>
                    <a:pt x="19" y="21"/>
                  </a:cubicBezTo>
                  <a:cubicBezTo>
                    <a:pt x="22" y="21"/>
                    <a:pt x="22" y="21"/>
                    <a:pt x="22" y="21"/>
                  </a:cubicBezTo>
                  <a:cubicBezTo>
                    <a:pt x="22" y="21"/>
                    <a:pt x="20" y="23"/>
                    <a:pt x="18" y="22"/>
                  </a:cubicBezTo>
                  <a:cubicBezTo>
                    <a:pt x="16" y="22"/>
                    <a:pt x="14" y="20"/>
                    <a:pt x="13" y="21"/>
                  </a:cubicBezTo>
                  <a:cubicBezTo>
                    <a:pt x="12" y="22"/>
                    <a:pt x="8" y="23"/>
                    <a:pt x="6" y="23"/>
                  </a:cubicBezTo>
                  <a:cubicBezTo>
                    <a:pt x="6" y="23"/>
                    <a:pt x="5" y="23"/>
                    <a:pt x="4" y="23"/>
                  </a:cubicBezTo>
                  <a:cubicBezTo>
                    <a:pt x="4" y="24"/>
                    <a:pt x="4" y="25"/>
                    <a:pt x="5" y="26"/>
                  </a:cubicBezTo>
                  <a:cubicBezTo>
                    <a:pt x="5" y="27"/>
                    <a:pt x="5" y="27"/>
                    <a:pt x="5" y="27"/>
                  </a:cubicBezTo>
                  <a:cubicBezTo>
                    <a:pt x="9" y="26"/>
                    <a:pt x="8" y="28"/>
                    <a:pt x="9" y="2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9" name="Freeform 22"/>
            <p:cNvSpPr/>
            <p:nvPr/>
          </p:nvSpPr>
          <p:spPr bwMode="auto">
            <a:xfrm>
              <a:off x="4057142" y="4283648"/>
              <a:ext cx="55181" cy="30798"/>
            </a:xfrm>
            <a:custGeom>
              <a:avLst/>
              <a:gdLst>
                <a:gd name="T0" fmla="*/ 10 w 18"/>
                <a:gd name="T1" fmla="*/ 10 h 10"/>
                <a:gd name="T2" fmla="*/ 15 w 18"/>
                <a:gd name="T3" fmla="*/ 6 h 10"/>
                <a:gd name="T4" fmla="*/ 17 w 18"/>
                <a:gd name="T5" fmla="*/ 6 h 10"/>
                <a:gd name="T6" fmla="*/ 16 w 18"/>
                <a:gd name="T7" fmla="*/ 3 h 10"/>
                <a:gd name="T8" fmla="*/ 18 w 18"/>
                <a:gd name="T9" fmla="*/ 0 h 10"/>
                <a:gd name="T10" fmla="*/ 16 w 18"/>
                <a:gd name="T11" fmla="*/ 0 h 10"/>
                <a:gd name="T12" fmla="*/ 7 w 18"/>
                <a:gd name="T13" fmla="*/ 1 h 10"/>
                <a:gd name="T14" fmla="*/ 4 w 18"/>
                <a:gd name="T15" fmla="*/ 2 h 10"/>
                <a:gd name="T16" fmla="*/ 0 w 18"/>
                <a:gd name="T17" fmla="*/ 1 h 10"/>
                <a:gd name="T18" fmla="*/ 5 w 18"/>
                <a:gd name="T19" fmla="*/ 5 h 10"/>
                <a:gd name="T20" fmla="*/ 8 w 18"/>
                <a:gd name="T21" fmla="*/ 10 h 10"/>
                <a:gd name="T22" fmla="*/ 9 w 18"/>
                <a:gd name="T23" fmla="*/ 10 h 10"/>
                <a:gd name="T24" fmla="*/ 10 w 18"/>
                <a:gd name="T25"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0">
                  <a:moveTo>
                    <a:pt x="10" y="10"/>
                  </a:moveTo>
                  <a:cubicBezTo>
                    <a:pt x="11" y="9"/>
                    <a:pt x="14" y="6"/>
                    <a:pt x="15" y="6"/>
                  </a:cubicBezTo>
                  <a:cubicBezTo>
                    <a:pt x="16" y="7"/>
                    <a:pt x="17" y="6"/>
                    <a:pt x="17" y="6"/>
                  </a:cubicBezTo>
                  <a:cubicBezTo>
                    <a:pt x="17" y="5"/>
                    <a:pt x="15" y="3"/>
                    <a:pt x="16" y="3"/>
                  </a:cubicBezTo>
                  <a:cubicBezTo>
                    <a:pt x="17" y="2"/>
                    <a:pt x="18" y="1"/>
                    <a:pt x="18" y="0"/>
                  </a:cubicBezTo>
                  <a:cubicBezTo>
                    <a:pt x="17" y="0"/>
                    <a:pt x="17" y="0"/>
                    <a:pt x="16" y="0"/>
                  </a:cubicBezTo>
                  <a:cubicBezTo>
                    <a:pt x="15" y="0"/>
                    <a:pt x="7" y="1"/>
                    <a:pt x="7" y="1"/>
                  </a:cubicBezTo>
                  <a:cubicBezTo>
                    <a:pt x="7" y="1"/>
                    <a:pt x="5" y="2"/>
                    <a:pt x="4" y="2"/>
                  </a:cubicBezTo>
                  <a:cubicBezTo>
                    <a:pt x="3" y="2"/>
                    <a:pt x="4" y="0"/>
                    <a:pt x="0" y="1"/>
                  </a:cubicBezTo>
                  <a:cubicBezTo>
                    <a:pt x="2" y="3"/>
                    <a:pt x="2" y="4"/>
                    <a:pt x="5" y="5"/>
                  </a:cubicBezTo>
                  <a:cubicBezTo>
                    <a:pt x="9" y="6"/>
                    <a:pt x="5" y="8"/>
                    <a:pt x="8" y="10"/>
                  </a:cubicBezTo>
                  <a:cubicBezTo>
                    <a:pt x="8" y="10"/>
                    <a:pt x="9" y="10"/>
                    <a:pt x="9" y="10"/>
                  </a:cubicBezTo>
                  <a:cubicBezTo>
                    <a:pt x="9" y="10"/>
                    <a:pt x="9" y="10"/>
                    <a:pt x="10"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0" name="Freeform 23"/>
            <p:cNvSpPr/>
            <p:nvPr/>
          </p:nvSpPr>
          <p:spPr bwMode="auto">
            <a:xfrm>
              <a:off x="4642313" y="4310597"/>
              <a:ext cx="233555" cy="164258"/>
            </a:xfrm>
            <a:custGeom>
              <a:avLst/>
              <a:gdLst>
                <a:gd name="T0" fmla="*/ 71 w 77"/>
                <a:gd name="T1" fmla="*/ 31 h 54"/>
                <a:gd name="T2" fmla="*/ 69 w 77"/>
                <a:gd name="T3" fmla="*/ 27 h 54"/>
                <a:gd name="T4" fmla="*/ 65 w 77"/>
                <a:gd name="T5" fmla="*/ 23 h 54"/>
                <a:gd name="T6" fmla="*/ 62 w 77"/>
                <a:gd name="T7" fmla="*/ 19 h 54"/>
                <a:gd name="T8" fmla="*/ 57 w 77"/>
                <a:gd name="T9" fmla="*/ 17 h 54"/>
                <a:gd name="T10" fmla="*/ 57 w 77"/>
                <a:gd name="T11" fmla="*/ 15 h 54"/>
                <a:gd name="T12" fmla="*/ 54 w 77"/>
                <a:gd name="T13" fmla="*/ 15 h 54"/>
                <a:gd name="T14" fmla="*/ 55 w 77"/>
                <a:gd name="T15" fmla="*/ 12 h 54"/>
                <a:gd name="T16" fmla="*/ 54 w 77"/>
                <a:gd name="T17" fmla="*/ 7 h 54"/>
                <a:gd name="T18" fmla="*/ 50 w 77"/>
                <a:gd name="T19" fmla="*/ 1 h 54"/>
                <a:gd name="T20" fmla="*/ 49 w 77"/>
                <a:gd name="T21" fmla="*/ 1 h 54"/>
                <a:gd name="T22" fmla="*/ 44 w 77"/>
                <a:gd name="T23" fmla="*/ 3 h 54"/>
                <a:gd name="T24" fmla="*/ 42 w 77"/>
                <a:gd name="T25" fmla="*/ 6 h 54"/>
                <a:gd name="T26" fmla="*/ 36 w 77"/>
                <a:gd name="T27" fmla="*/ 12 h 54"/>
                <a:gd name="T28" fmla="*/ 27 w 77"/>
                <a:gd name="T29" fmla="*/ 14 h 54"/>
                <a:gd name="T30" fmla="*/ 27 w 77"/>
                <a:gd name="T31" fmla="*/ 17 h 54"/>
                <a:gd name="T32" fmla="*/ 21 w 77"/>
                <a:gd name="T33" fmla="*/ 20 h 54"/>
                <a:gd name="T34" fmla="*/ 15 w 77"/>
                <a:gd name="T35" fmla="*/ 22 h 54"/>
                <a:gd name="T36" fmla="*/ 11 w 77"/>
                <a:gd name="T37" fmla="*/ 22 h 54"/>
                <a:gd name="T38" fmla="*/ 7 w 77"/>
                <a:gd name="T39" fmla="*/ 24 h 54"/>
                <a:gd name="T40" fmla="*/ 7 w 77"/>
                <a:gd name="T41" fmla="*/ 23 h 54"/>
                <a:gd name="T42" fmla="*/ 3 w 77"/>
                <a:gd name="T43" fmla="*/ 27 h 54"/>
                <a:gd name="T44" fmla="*/ 0 w 77"/>
                <a:gd name="T45" fmla="*/ 33 h 54"/>
                <a:gd name="T46" fmla="*/ 1 w 77"/>
                <a:gd name="T47" fmla="*/ 38 h 54"/>
                <a:gd name="T48" fmla="*/ 3 w 77"/>
                <a:gd name="T49" fmla="*/ 43 h 54"/>
                <a:gd name="T50" fmla="*/ 4 w 77"/>
                <a:gd name="T51" fmla="*/ 47 h 54"/>
                <a:gd name="T52" fmla="*/ 5 w 77"/>
                <a:gd name="T53" fmla="*/ 49 h 54"/>
                <a:gd name="T54" fmla="*/ 9 w 77"/>
                <a:gd name="T55" fmla="*/ 53 h 54"/>
                <a:gd name="T56" fmla="*/ 10 w 77"/>
                <a:gd name="T57" fmla="*/ 54 h 54"/>
                <a:gd name="T58" fmla="*/ 11 w 77"/>
                <a:gd name="T59" fmla="*/ 53 h 54"/>
                <a:gd name="T60" fmla="*/ 12 w 77"/>
                <a:gd name="T61" fmla="*/ 49 h 54"/>
                <a:gd name="T62" fmla="*/ 15 w 77"/>
                <a:gd name="T63" fmla="*/ 48 h 54"/>
                <a:gd name="T64" fmla="*/ 18 w 77"/>
                <a:gd name="T65" fmla="*/ 47 h 54"/>
                <a:gd name="T66" fmla="*/ 23 w 77"/>
                <a:gd name="T67" fmla="*/ 48 h 54"/>
                <a:gd name="T68" fmla="*/ 23 w 77"/>
                <a:gd name="T69" fmla="*/ 44 h 54"/>
                <a:gd name="T70" fmla="*/ 30 w 77"/>
                <a:gd name="T71" fmla="*/ 39 h 54"/>
                <a:gd name="T72" fmla="*/ 35 w 77"/>
                <a:gd name="T73" fmla="*/ 42 h 54"/>
                <a:gd name="T74" fmla="*/ 47 w 77"/>
                <a:gd name="T75" fmla="*/ 45 h 54"/>
                <a:gd name="T76" fmla="*/ 49 w 77"/>
                <a:gd name="T77" fmla="*/ 40 h 54"/>
                <a:gd name="T78" fmla="*/ 54 w 77"/>
                <a:gd name="T79" fmla="*/ 40 h 54"/>
                <a:gd name="T80" fmla="*/ 60 w 77"/>
                <a:gd name="T81" fmla="*/ 39 h 54"/>
                <a:gd name="T82" fmla="*/ 65 w 77"/>
                <a:gd name="T83" fmla="*/ 38 h 54"/>
                <a:gd name="T84" fmla="*/ 72 w 77"/>
                <a:gd name="T85" fmla="*/ 39 h 54"/>
                <a:gd name="T86" fmla="*/ 77 w 77"/>
                <a:gd name="T87" fmla="*/ 38 h 54"/>
                <a:gd name="T88" fmla="*/ 75 w 77"/>
                <a:gd name="T89" fmla="*/ 34 h 54"/>
                <a:gd name="T90" fmla="*/ 71 w 77"/>
                <a:gd name="T91"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 h="54">
                  <a:moveTo>
                    <a:pt x="71" y="31"/>
                  </a:moveTo>
                  <a:cubicBezTo>
                    <a:pt x="71" y="30"/>
                    <a:pt x="71" y="29"/>
                    <a:pt x="69" y="27"/>
                  </a:cubicBezTo>
                  <a:cubicBezTo>
                    <a:pt x="67" y="25"/>
                    <a:pt x="65" y="24"/>
                    <a:pt x="65" y="23"/>
                  </a:cubicBezTo>
                  <a:cubicBezTo>
                    <a:pt x="65" y="22"/>
                    <a:pt x="64" y="22"/>
                    <a:pt x="62" y="19"/>
                  </a:cubicBezTo>
                  <a:cubicBezTo>
                    <a:pt x="60" y="17"/>
                    <a:pt x="57" y="17"/>
                    <a:pt x="57" y="17"/>
                  </a:cubicBezTo>
                  <a:cubicBezTo>
                    <a:pt x="57" y="15"/>
                    <a:pt x="57" y="15"/>
                    <a:pt x="57" y="15"/>
                  </a:cubicBezTo>
                  <a:cubicBezTo>
                    <a:pt x="54" y="15"/>
                    <a:pt x="54" y="15"/>
                    <a:pt x="54" y="15"/>
                  </a:cubicBezTo>
                  <a:cubicBezTo>
                    <a:pt x="54" y="15"/>
                    <a:pt x="52" y="14"/>
                    <a:pt x="55" y="12"/>
                  </a:cubicBezTo>
                  <a:cubicBezTo>
                    <a:pt x="57" y="11"/>
                    <a:pt x="55" y="8"/>
                    <a:pt x="54" y="7"/>
                  </a:cubicBezTo>
                  <a:cubicBezTo>
                    <a:pt x="54" y="6"/>
                    <a:pt x="51" y="2"/>
                    <a:pt x="50" y="1"/>
                  </a:cubicBezTo>
                  <a:cubicBezTo>
                    <a:pt x="49" y="1"/>
                    <a:pt x="49" y="1"/>
                    <a:pt x="49" y="1"/>
                  </a:cubicBezTo>
                  <a:cubicBezTo>
                    <a:pt x="47" y="0"/>
                    <a:pt x="45" y="2"/>
                    <a:pt x="44" y="3"/>
                  </a:cubicBezTo>
                  <a:cubicBezTo>
                    <a:pt x="42" y="4"/>
                    <a:pt x="43" y="5"/>
                    <a:pt x="42" y="6"/>
                  </a:cubicBezTo>
                  <a:cubicBezTo>
                    <a:pt x="41" y="7"/>
                    <a:pt x="38" y="9"/>
                    <a:pt x="36" y="12"/>
                  </a:cubicBezTo>
                  <a:cubicBezTo>
                    <a:pt x="34" y="15"/>
                    <a:pt x="29" y="13"/>
                    <a:pt x="27" y="14"/>
                  </a:cubicBezTo>
                  <a:cubicBezTo>
                    <a:pt x="26" y="15"/>
                    <a:pt x="28" y="16"/>
                    <a:pt x="27" y="17"/>
                  </a:cubicBezTo>
                  <a:cubicBezTo>
                    <a:pt x="26" y="18"/>
                    <a:pt x="23" y="20"/>
                    <a:pt x="21" y="20"/>
                  </a:cubicBezTo>
                  <a:cubicBezTo>
                    <a:pt x="20" y="21"/>
                    <a:pt x="16" y="21"/>
                    <a:pt x="15" y="22"/>
                  </a:cubicBezTo>
                  <a:cubicBezTo>
                    <a:pt x="13" y="24"/>
                    <a:pt x="12" y="20"/>
                    <a:pt x="11" y="22"/>
                  </a:cubicBezTo>
                  <a:cubicBezTo>
                    <a:pt x="9" y="24"/>
                    <a:pt x="8" y="24"/>
                    <a:pt x="7" y="24"/>
                  </a:cubicBezTo>
                  <a:cubicBezTo>
                    <a:pt x="7" y="24"/>
                    <a:pt x="7" y="23"/>
                    <a:pt x="7" y="23"/>
                  </a:cubicBezTo>
                  <a:cubicBezTo>
                    <a:pt x="5" y="24"/>
                    <a:pt x="4" y="25"/>
                    <a:pt x="3" y="27"/>
                  </a:cubicBezTo>
                  <a:cubicBezTo>
                    <a:pt x="3" y="30"/>
                    <a:pt x="0" y="32"/>
                    <a:pt x="0" y="33"/>
                  </a:cubicBezTo>
                  <a:cubicBezTo>
                    <a:pt x="0" y="34"/>
                    <a:pt x="1" y="36"/>
                    <a:pt x="1" y="38"/>
                  </a:cubicBezTo>
                  <a:cubicBezTo>
                    <a:pt x="1" y="40"/>
                    <a:pt x="2" y="42"/>
                    <a:pt x="3" y="43"/>
                  </a:cubicBezTo>
                  <a:cubicBezTo>
                    <a:pt x="4" y="45"/>
                    <a:pt x="4" y="47"/>
                    <a:pt x="4" y="47"/>
                  </a:cubicBezTo>
                  <a:cubicBezTo>
                    <a:pt x="4" y="47"/>
                    <a:pt x="4" y="48"/>
                    <a:pt x="5" y="49"/>
                  </a:cubicBezTo>
                  <a:cubicBezTo>
                    <a:pt x="6" y="50"/>
                    <a:pt x="9" y="52"/>
                    <a:pt x="9" y="53"/>
                  </a:cubicBezTo>
                  <a:cubicBezTo>
                    <a:pt x="9" y="53"/>
                    <a:pt x="10" y="54"/>
                    <a:pt x="10" y="54"/>
                  </a:cubicBezTo>
                  <a:cubicBezTo>
                    <a:pt x="11" y="54"/>
                    <a:pt x="11" y="54"/>
                    <a:pt x="11" y="53"/>
                  </a:cubicBezTo>
                  <a:cubicBezTo>
                    <a:pt x="12" y="52"/>
                    <a:pt x="12" y="49"/>
                    <a:pt x="12" y="49"/>
                  </a:cubicBezTo>
                  <a:cubicBezTo>
                    <a:pt x="15" y="48"/>
                    <a:pt x="15" y="48"/>
                    <a:pt x="15" y="48"/>
                  </a:cubicBezTo>
                  <a:cubicBezTo>
                    <a:pt x="18" y="47"/>
                    <a:pt x="18" y="47"/>
                    <a:pt x="18" y="47"/>
                  </a:cubicBezTo>
                  <a:cubicBezTo>
                    <a:pt x="23" y="48"/>
                    <a:pt x="23" y="48"/>
                    <a:pt x="23" y="48"/>
                  </a:cubicBezTo>
                  <a:cubicBezTo>
                    <a:pt x="23" y="44"/>
                    <a:pt x="23" y="44"/>
                    <a:pt x="23" y="44"/>
                  </a:cubicBezTo>
                  <a:cubicBezTo>
                    <a:pt x="23" y="44"/>
                    <a:pt x="27" y="39"/>
                    <a:pt x="30" y="39"/>
                  </a:cubicBezTo>
                  <a:cubicBezTo>
                    <a:pt x="33" y="39"/>
                    <a:pt x="35" y="42"/>
                    <a:pt x="35" y="42"/>
                  </a:cubicBezTo>
                  <a:cubicBezTo>
                    <a:pt x="47" y="45"/>
                    <a:pt x="47" y="45"/>
                    <a:pt x="47" y="45"/>
                  </a:cubicBezTo>
                  <a:cubicBezTo>
                    <a:pt x="47" y="45"/>
                    <a:pt x="48" y="41"/>
                    <a:pt x="49" y="40"/>
                  </a:cubicBezTo>
                  <a:cubicBezTo>
                    <a:pt x="50" y="40"/>
                    <a:pt x="52" y="41"/>
                    <a:pt x="54" y="40"/>
                  </a:cubicBezTo>
                  <a:cubicBezTo>
                    <a:pt x="55" y="40"/>
                    <a:pt x="58" y="39"/>
                    <a:pt x="60" y="39"/>
                  </a:cubicBezTo>
                  <a:cubicBezTo>
                    <a:pt x="63" y="39"/>
                    <a:pt x="64" y="40"/>
                    <a:pt x="65" y="38"/>
                  </a:cubicBezTo>
                  <a:cubicBezTo>
                    <a:pt x="67" y="35"/>
                    <a:pt x="72" y="39"/>
                    <a:pt x="72" y="39"/>
                  </a:cubicBezTo>
                  <a:cubicBezTo>
                    <a:pt x="77" y="38"/>
                    <a:pt x="77" y="38"/>
                    <a:pt x="77" y="38"/>
                  </a:cubicBezTo>
                  <a:cubicBezTo>
                    <a:pt x="75" y="34"/>
                    <a:pt x="75" y="34"/>
                    <a:pt x="75" y="34"/>
                  </a:cubicBezTo>
                  <a:cubicBezTo>
                    <a:pt x="75" y="34"/>
                    <a:pt x="71" y="32"/>
                    <a:pt x="71" y="3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1" name="Freeform 24"/>
            <p:cNvSpPr/>
            <p:nvPr/>
          </p:nvSpPr>
          <p:spPr bwMode="auto">
            <a:xfrm>
              <a:off x="4421591" y="4256700"/>
              <a:ext cx="227139" cy="187357"/>
            </a:xfrm>
            <a:custGeom>
              <a:avLst/>
              <a:gdLst>
                <a:gd name="T0" fmla="*/ 46 w 75"/>
                <a:gd name="T1" fmla="*/ 45 h 62"/>
                <a:gd name="T2" fmla="*/ 50 w 75"/>
                <a:gd name="T3" fmla="*/ 45 h 62"/>
                <a:gd name="T4" fmla="*/ 54 w 75"/>
                <a:gd name="T5" fmla="*/ 48 h 62"/>
                <a:gd name="T6" fmla="*/ 57 w 75"/>
                <a:gd name="T7" fmla="*/ 45 h 62"/>
                <a:gd name="T8" fmla="*/ 61 w 75"/>
                <a:gd name="T9" fmla="*/ 36 h 62"/>
                <a:gd name="T10" fmla="*/ 64 w 75"/>
                <a:gd name="T11" fmla="*/ 32 h 62"/>
                <a:gd name="T12" fmla="*/ 65 w 75"/>
                <a:gd name="T13" fmla="*/ 29 h 62"/>
                <a:gd name="T14" fmla="*/ 67 w 75"/>
                <a:gd name="T15" fmla="*/ 25 h 62"/>
                <a:gd name="T16" fmla="*/ 70 w 75"/>
                <a:gd name="T17" fmla="*/ 18 h 62"/>
                <a:gd name="T18" fmla="*/ 74 w 75"/>
                <a:gd name="T19" fmla="*/ 16 h 62"/>
                <a:gd name="T20" fmla="*/ 74 w 75"/>
                <a:gd name="T21" fmla="*/ 12 h 62"/>
                <a:gd name="T22" fmla="*/ 71 w 75"/>
                <a:gd name="T23" fmla="*/ 9 h 62"/>
                <a:gd name="T24" fmla="*/ 71 w 75"/>
                <a:gd name="T25" fmla="*/ 6 h 62"/>
                <a:gd name="T26" fmla="*/ 69 w 75"/>
                <a:gd name="T27" fmla="*/ 3 h 62"/>
                <a:gd name="T28" fmla="*/ 67 w 75"/>
                <a:gd name="T29" fmla="*/ 2 h 62"/>
                <a:gd name="T30" fmla="*/ 62 w 75"/>
                <a:gd name="T31" fmla="*/ 6 h 62"/>
                <a:gd name="T32" fmla="*/ 57 w 75"/>
                <a:gd name="T33" fmla="*/ 5 h 62"/>
                <a:gd name="T34" fmla="*/ 49 w 75"/>
                <a:gd name="T35" fmla="*/ 5 h 62"/>
                <a:gd name="T36" fmla="*/ 45 w 75"/>
                <a:gd name="T37" fmla="*/ 8 h 62"/>
                <a:gd name="T38" fmla="*/ 39 w 75"/>
                <a:gd name="T39" fmla="*/ 8 h 62"/>
                <a:gd name="T40" fmla="*/ 34 w 75"/>
                <a:gd name="T41" fmla="*/ 5 h 62"/>
                <a:gd name="T42" fmla="*/ 29 w 75"/>
                <a:gd name="T43" fmla="*/ 6 h 62"/>
                <a:gd name="T44" fmla="*/ 25 w 75"/>
                <a:gd name="T45" fmla="*/ 3 h 62"/>
                <a:gd name="T46" fmla="*/ 20 w 75"/>
                <a:gd name="T47" fmla="*/ 2 h 62"/>
                <a:gd name="T48" fmla="*/ 16 w 75"/>
                <a:gd name="T49" fmla="*/ 3 h 62"/>
                <a:gd name="T50" fmla="*/ 11 w 75"/>
                <a:gd name="T51" fmla="*/ 3 h 62"/>
                <a:gd name="T52" fmla="*/ 9 w 75"/>
                <a:gd name="T53" fmla="*/ 8 h 62"/>
                <a:gd name="T54" fmla="*/ 7 w 75"/>
                <a:gd name="T55" fmla="*/ 12 h 62"/>
                <a:gd name="T56" fmla="*/ 6 w 75"/>
                <a:gd name="T57" fmla="*/ 14 h 62"/>
                <a:gd name="T58" fmla="*/ 7 w 75"/>
                <a:gd name="T59" fmla="*/ 18 h 62"/>
                <a:gd name="T60" fmla="*/ 6 w 75"/>
                <a:gd name="T61" fmla="*/ 27 h 62"/>
                <a:gd name="T62" fmla="*/ 4 w 75"/>
                <a:gd name="T63" fmla="*/ 30 h 62"/>
                <a:gd name="T64" fmla="*/ 1 w 75"/>
                <a:gd name="T65" fmla="*/ 35 h 62"/>
                <a:gd name="T66" fmla="*/ 1 w 75"/>
                <a:gd name="T67" fmla="*/ 42 h 62"/>
                <a:gd name="T68" fmla="*/ 3 w 75"/>
                <a:gd name="T69" fmla="*/ 47 h 62"/>
                <a:gd name="T70" fmla="*/ 3 w 75"/>
                <a:gd name="T71" fmla="*/ 47 h 62"/>
                <a:gd name="T72" fmla="*/ 12 w 75"/>
                <a:gd name="T73" fmla="*/ 50 h 62"/>
                <a:gd name="T74" fmla="*/ 18 w 75"/>
                <a:gd name="T75" fmla="*/ 56 h 62"/>
                <a:gd name="T76" fmla="*/ 22 w 75"/>
                <a:gd name="T77" fmla="*/ 61 h 62"/>
                <a:gd name="T78" fmla="*/ 28 w 75"/>
                <a:gd name="T79" fmla="*/ 60 h 62"/>
                <a:gd name="T80" fmla="*/ 36 w 75"/>
                <a:gd name="T81" fmla="*/ 59 h 62"/>
                <a:gd name="T82" fmla="*/ 37 w 75"/>
                <a:gd name="T83" fmla="*/ 59 h 62"/>
                <a:gd name="T84" fmla="*/ 39 w 75"/>
                <a:gd name="T85" fmla="*/ 52 h 62"/>
                <a:gd name="T86" fmla="*/ 46 w 75"/>
                <a:gd name="T87" fmla="*/ 4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 h="62">
                  <a:moveTo>
                    <a:pt x="46" y="45"/>
                  </a:moveTo>
                  <a:cubicBezTo>
                    <a:pt x="47" y="45"/>
                    <a:pt x="49" y="46"/>
                    <a:pt x="50" y="45"/>
                  </a:cubicBezTo>
                  <a:cubicBezTo>
                    <a:pt x="51" y="44"/>
                    <a:pt x="54" y="46"/>
                    <a:pt x="54" y="48"/>
                  </a:cubicBezTo>
                  <a:cubicBezTo>
                    <a:pt x="55" y="50"/>
                    <a:pt x="56" y="47"/>
                    <a:pt x="57" y="45"/>
                  </a:cubicBezTo>
                  <a:cubicBezTo>
                    <a:pt x="58" y="43"/>
                    <a:pt x="61" y="37"/>
                    <a:pt x="61" y="36"/>
                  </a:cubicBezTo>
                  <a:cubicBezTo>
                    <a:pt x="61" y="34"/>
                    <a:pt x="64" y="33"/>
                    <a:pt x="64" y="32"/>
                  </a:cubicBezTo>
                  <a:cubicBezTo>
                    <a:pt x="64" y="31"/>
                    <a:pt x="64" y="29"/>
                    <a:pt x="65" y="29"/>
                  </a:cubicBezTo>
                  <a:cubicBezTo>
                    <a:pt x="66" y="28"/>
                    <a:pt x="67" y="25"/>
                    <a:pt x="67" y="25"/>
                  </a:cubicBezTo>
                  <a:cubicBezTo>
                    <a:pt x="66" y="24"/>
                    <a:pt x="70" y="18"/>
                    <a:pt x="70" y="18"/>
                  </a:cubicBezTo>
                  <a:cubicBezTo>
                    <a:pt x="71" y="17"/>
                    <a:pt x="74" y="17"/>
                    <a:pt x="74" y="16"/>
                  </a:cubicBezTo>
                  <a:cubicBezTo>
                    <a:pt x="74" y="14"/>
                    <a:pt x="75" y="12"/>
                    <a:pt x="74" y="12"/>
                  </a:cubicBezTo>
                  <a:cubicBezTo>
                    <a:pt x="73" y="11"/>
                    <a:pt x="71" y="10"/>
                    <a:pt x="71" y="9"/>
                  </a:cubicBezTo>
                  <a:cubicBezTo>
                    <a:pt x="71" y="9"/>
                    <a:pt x="71" y="7"/>
                    <a:pt x="71" y="6"/>
                  </a:cubicBezTo>
                  <a:cubicBezTo>
                    <a:pt x="70" y="6"/>
                    <a:pt x="70" y="4"/>
                    <a:pt x="69" y="3"/>
                  </a:cubicBezTo>
                  <a:cubicBezTo>
                    <a:pt x="68" y="2"/>
                    <a:pt x="68" y="2"/>
                    <a:pt x="67" y="2"/>
                  </a:cubicBezTo>
                  <a:cubicBezTo>
                    <a:pt x="66" y="2"/>
                    <a:pt x="64" y="6"/>
                    <a:pt x="62" y="6"/>
                  </a:cubicBezTo>
                  <a:cubicBezTo>
                    <a:pt x="61" y="7"/>
                    <a:pt x="58" y="5"/>
                    <a:pt x="57" y="5"/>
                  </a:cubicBezTo>
                  <a:cubicBezTo>
                    <a:pt x="56" y="4"/>
                    <a:pt x="51" y="5"/>
                    <a:pt x="49" y="5"/>
                  </a:cubicBezTo>
                  <a:cubicBezTo>
                    <a:pt x="48" y="4"/>
                    <a:pt x="46" y="7"/>
                    <a:pt x="45" y="8"/>
                  </a:cubicBezTo>
                  <a:cubicBezTo>
                    <a:pt x="43" y="8"/>
                    <a:pt x="40" y="8"/>
                    <a:pt x="39" y="8"/>
                  </a:cubicBezTo>
                  <a:cubicBezTo>
                    <a:pt x="37" y="7"/>
                    <a:pt x="35" y="5"/>
                    <a:pt x="34" y="5"/>
                  </a:cubicBezTo>
                  <a:cubicBezTo>
                    <a:pt x="33" y="5"/>
                    <a:pt x="30" y="5"/>
                    <a:pt x="29" y="6"/>
                  </a:cubicBezTo>
                  <a:cubicBezTo>
                    <a:pt x="27" y="8"/>
                    <a:pt x="26" y="4"/>
                    <a:pt x="25" y="3"/>
                  </a:cubicBezTo>
                  <a:cubicBezTo>
                    <a:pt x="24" y="2"/>
                    <a:pt x="22" y="3"/>
                    <a:pt x="20" y="2"/>
                  </a:cubicBezTo>
                  <a:cubicBezTo>
                    <a:pt x="19" y="0"/>
                    <a:pt x="18" y="3"/>
                    <a:pt x="16" y="3"/>
                  </a:cubicBezTo>
                  <a:cubicBezTo>
                    <a:pt x="15" y="3"/>
                    <a:pt x="12" y="2"/>
                    <a:pt x="11" y="3"/>
                  </a:cubicBezTo>
                  <a:cubicBezTo>
                    <a:pt x="10" y="4"/>
                    <a:pt x="10" y="7"/>
                    <a:pt x="9" y="8"/>
                  </a:cubicBezTo>
                  <a:cubicBezTo>
                    <a:pt x="9" y="9"/>
                    <a:pt x="7" y="11"/>
                    <a:pt x="7" y="12"/>
                  </a:cubicBezTo>
                  <a:cubicBezTo>
                    <a:pt x="7" y="13"/>
                    <a:pt x="6" y="13"/>
                    <a:pt x="6" y="14"/>
                  </a:cubicBezTo>
                  <a:cubicBezTo>
                    <a:pt x="6" y="15"/>
                    <a:pt x="7" y="17"/>
                    <a:pt x="7" y="18"/>
                  </a:cubicBezTo>
                  <a:cubicBezTo>
                    <a:pt x="7" y="19"/>
                    <a:pt x="7" y="25"/>
                    <a:pt x="6" y="27"/>
                  </a:cubicBezTo>
                  <a:cubicBezTo>
                    <a:pt x="5" y="28"/>
                    <a:pt x="4" y="30"/>
                    <a:pt x="4" y="30"/>
                  </a:cubicBezTo>
                  <a:cubicBezTo>
                    <a:pt x="4" y="30"/>
                    <a:pt x="1" y="32"/>
                    <a:pt x="1" y="35"/>
                  </a:cubicBezTo>
                  <a:cubicBezTo>
                    <a:pt x="0" y="38"/>
                    <a:pt x="1" y="40"/>
                    <a:pt x="1" y="42"/>
                  </a:cubicBezTo>
                  <a:cubicBezTo>
                    <a:pt x="1" y="44"/>
                    <a:pt x="2" y="45"/>
                    <a:pt x="3" y="47"/>
                  </a:cubicBezTo>
                  <a:cubicBezTo>
                    <a:pt x="3" y="47"/>
                    <a:pt x="3" y="47"/>
                    <a:pt x="3" y="47"/>
                  </a:cubicBezTo>
                  <a:cubicBezTo>
                    <a:pt x="4" y="49"/>
                    <a:pt x="9" y="49"/>
                    <a:pt x="12" y="50"/>
                  </a:cubicBezTo>
                  <a:cubicBezTo>
                    <a:pt x="15" y="50"/>
                    <a:pt x="18" y="54"/>
                    <a:pt x="18" y="56"/>
                  </a:cubicBezTo>
                  <a:cubicBezTo>
                    <a:pt x="18" y="57"/>
                    <a:pt x="20" y="60"/>
                    <a:pt x="22" y="61"/>
                  </a:cubicBezTo>
                  <a:cubicBezTo>
                    <a:pt x="23" y="62"/>
                    <a:pt x="26" y="60"/>
                    <a:pt x="28" y="60"/>
                  </a:cubicBezTo>
                  <a:cubicBezTo>
                    <a:pt x="29" y="60"/>
                    <a:pt x="35" y="60"/>
                    <a:pt x="36" y="59"/>
                  </a:cubicBezTo>
                  <a:cubicBezTo>
                    <a:pt x="37" y="59"/>
                    <a:pt x="37" y="59"/>
                    <a:pt x="37" y="59"/>
                  </a:cubicBezTo>
                  <a:cubicBezTo>
                    <a:pt x="39" y="55"/>
                    <a:pt x="39" y="52"/>
                    <a:pt x="39" y="52"/>
                  </a:cubicBezTo>
                  <a:cubicBezTo>
                    <a:pt x="39" y="52"/>
                    <a:pt x="45" y="46"/>
                    <a:pt x="46" y="4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2" name="Freeform 25"/>
            <p:cNvSpPr/>
            <p:nvPr/>
          </p:nvSpPr>
          <p:spPr bwMode="auto">
            <a:xfrm>
              <a:off x="4385659" y="4286215"/>
              <a:ext cx="56464" cy="119344"/>
            </a:xfrm>
            <a:custGeom>
              <a:avLst/>
              <a:gdLst>
                <a:gd name="T0" fmla="*/ 13 w 19"/>
                <a:gd name="T1" fmla="*/ 25 h 39"/>
                <a:gd name="T2" fmla="*/ 16 w 19"/>
                <a:gd name="T3" fmla="*/ 20 h 39"/>
                <a:gd name="T4" fmla="*/ 18 w 19"/>
                <a:gd name="T5" fmla="*/ 17 h 39"/>
                <a:gd name="T6" fmla="*/ 19 w 19"/>
                <a:gd name="T7" fmla="*/ 8 h 39"/>
                <a:gd name="T8" fmla="*/ 18 w 19"/>
                <a:gd name="T9" fmla="*/ 4 h 39"/>
                <a:gd name="T10" fmla="*/ 16 w 19"/>
                <a:gd name="T11" fmla="*/ 3 h 39"/>
                <a:gd name="T12" fmla="*/ 14 w 19"/>
                <a:gd name="T13" fmla="*/ 1 h 39"/>
                <a:gd name="T14" fmla="*/ 12 w 19"/>
                <a:gd name="T15" fmla="*/ 3 h 39"/>
                <a:gd name="T16" fmla="*/ 10 w 19"/>
                <a:gd name="T17" fmla="*/ 6 h 39"/>
                <a:gd name="T18" fmla="*/ 5 w 19"/>
                <a:gd name="T19" fmla="*/ 7 h 39"/>
                <a:gd name="T20" fmla="*/ 1 w 19"/>
                <a:gd name="T21" fmla="*/ 9 h 39"/>
                <a:gd name="T22" fmla="*/ 0 w 19"/>
                <a:gd name="T23" fmla="*/ 9 h 39"/>
                <a:gd name="T24" fmla="*/ 4 w 19"/>
                <a:gd name="T25" fmla="*/ 15 h 39"/>
                <a:gd name="T26" fmla="*/ 5 w 19"/>
                <a:gd name="T27" fmla="*/ 20 h 39"/>
                <a:gd name="T28" fmla="*/ 6 w 19"/>
                <a:gd name="T29" fmla="*/ 27 h 39"/>
                <a:gd name="T30" fmla="*/ 7 w 19"/>
                <a:gd name="T31" fmla="*/ 39 h 39"/>
                <a:gd name="T32" fmla="*/ 11 w 19"/>
                <a:gd name="T33" fmla="*/ 38 h 39"/>
                <a:gd name="T34" fmla="*/ 15 w 19"/>
                <a:gd name="T35" fmla="*/ 37 h 39"/>
                <a:gd name="T36" fmla="*/ 13 w 19"/>
                <a:gd name="T37" fmla="*/ 32 h 39"/>
                <a:gd name="T38" fmla="*/ 13 w 19"/>
                <a:gd name="T39" fmla="*/ 2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 h="39">
                  <a:moveTo>
                    <a:pt x="13" y="25"/>
                  </a:moveTo>
                  <a:cubicBezTo>
                    <a:pt x="13" y="22"/>
                    <a:pt x="16" y="20"/>
                    <a:pt x="16" y="20"/>
                  </a:cubicBezTo>
                  <a:cubicBezTo>
                    <a:pt x="16" y="20"/>
                    <a:pt x="17" y="18"/>
                    <a:pt x="18" y="17"/>
                  </a:cubicBezTo>
                  <a:cubicBezTo>
                    <a:pt x="19" y="15"/>
                    <a:pt x="19" y="9"/>
                    <a:pt x="19" y="8"/>
                  </a:cubicBezTo>
                  <a:cubicBezTo>
                    <a:pt x="19" y="7"/>
                    <a:pt x="18" y="5"/>
                    <a:pt x="18" y="4"/>
                  </a:cubicBezTo>
                  <a:cubicBezTo>
                    <a:pt x="18" y="4"/>
                    <a:pt x="17" y="4"/>
                    <a:pt x="16" y="3"/>
                  </a:cubicBezTo>
                  <a:cubicBezTo>
                    <a:pt x="14" y="3"/>
                    <a:pt x="16" y="1"/>
                    <a:pt x="14" y="1"/>
                  </a:cubicBezTo>
                  <a:cubicBezTo>
                    <a:pt x="12" y="0"/>
                    <a:pt x="11" y="2"/>
                    <a:pt x="12" y="3"/>
                  </a:cubicBezTo>
                  <a:cubicBezTo>
                    <a:pt x="12" y="5"/>
                    <a:pt x="11" y="5"/>
                    <a:pt x="10" y="6"/>
                  </a:cubicBezTo>
                  <a:cubicBezTo>
                    <a:pt x="9" y="7"/>
                    <a:pt x="6" y="7"/>
                    <a:pt x="5" y="7"/>
                  </a:cubicBezTo>
                  <a:cubicBezTo>
                    <a:pt x="4" y="7"/>
                    <a:pt x="3" y="9"/>
                    <a:pt x="1" y="9"/>
                  </a:cubicBezTo>
                  <a:cubicBezTo>
                    <a:pt x="1" y="9"/>
                    <a:pt x="1" y="9"/>
                    <a:pt x="0" y="9"/>
                  </a:cubicBezTo>
                  <a:cubicBezTo>
                    <a:pt x="1" y="14"/>
                    <a:pt x="1" y="14"/>
                    <a:pt x="4" y="15"/>
                  </a:cubicBezTo>
                  <a:cubicBezTo>
                    <a:pt x="6" y="17"/>
                    <a:pt x="4" y="19"/>
                    <a:pt x="5" y="20"/>
                  </a:cubicBezTo>
                  <a:cubicBezTo>
                    <a:pt x="6" y="21"/>
                    <a:pt x="6" y="24"/>
                    <a:pt x="6" y="27"/>
                  </a:cubicBezTo>
                  <a:cubicBezTo>
                    <a:pt x="6" y="29"/>
                    <a:pt x="6" y="35"/>
                    <a:pt x="7" y="39"/>
                  </a:cubicBezTo>
                  <a:cubicBezTo>
                    <a:pt x="8" y="38"/>
                    <a:pt x="10" y="38"/>
                    <a:pt x="11" y="38"/>
                  </a:cubicBezTo>
                  <a:cubicBezTo>
                    <a:pt x="13" y="38"/>
                    <a:pt x="14" y="36"/>
                    <a:pt x="15" y="37"/>
                  </a:cubicBezTo>
                  <a:cubicBezTo>
                    <a:pt x="14" y="35"/>
                    <a:pt x="13" y="34"/>
                    <a:pt x="13" y="32"/>
                  </a:cubicBezTo>
                  <a:cubicBezTo>
                    <a:pt x="13" y="30"/>
                    <a:pt x="12" y="28"/>
                    <a:pt x="13" y="2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3" name="Freeform 26"/>
            <p:cNvSpPr/>
            <p:nvPr/>
          </p:nvSpPr>
          <p:spPr bwMode="auto">
            <a:xfrm>
              <a:off x="4370260" y="4314447"/>
              <a:ext cx="35932" cy="96245"/>
            </a:xfrm>
            <a:custGeom>
              <a:avLst/>
              <a:gdLst>
                <a:gd name="T0" fmla="*/ 10 w 12"/>
                <a:gd name="T1" fmla="*/ 11 h 32"/>
                <a:gd name="T2" fmla="*/ 9 w 12"/>
                <a:gd name="T3" fmla="*/ 6 h 32"/>
                <a:gd name="T4" fmla="*/ 5 w 12"/>
                <a:gd name="T5" fmla="*/ 0 h 32"/>
                <a:gd name="T6" fmla="*/ 1 w 12"/>
                <a:gd name="T7" fmla="*/ 0 h 32"/>
                <a:gd name="T8" fmla="*/ 0 w 12"/>
                <a:gd name="T9" fmla="*/ 0 h 32"/>
                <a:gd name="T10" fmla="*/ 1 w 12"/>
                <a:gd name="T11" fmla="*/ 4 h 32"/>
                <a:gd name="T12" fmla="*/ 3 w 12"/>
                <a:gd name="T13" fmla="*/ 8 h 32"/>
                <a:gd name="T14" fmla="*/ 3 w 12"/>
                <a:gd name="T15" fmla="*/ 16 h 32"/>
                <a:gd name="T16" fmla="*/ 5 w 12"/>
                <a:gd name="T17" fmla="*/ 25 h 32"/>
                <a:gd name="T18" fmla="*/ 7 w 12"/>
                <a:gd name="T19" fmla="*/ 32 h 32"/>
                <a:gd name="T20" fmla="*/ 8 w 12"/>
                <a:gd name="T21" fmla="*/ 31 h 32"/>
                <a:gd name="T22" fmla="*/ 12 w 12"/>
                <a:gd name="T23" fmla="*/ 30 h 32"/>
                <a:gd name="T24" fmla="*/ 11 w 12"/>
                <a:gd name="T25" fmla="*/ 18 h 32"/>
                <a:gd name="T26" fmla="*/ 10 w 12"/>
                <a:gd name="T27"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32">
                  <a:moveTo>
                    <a:pt x="10" y="11"/>
                  </a:moveTo>
                  <a:cubicBezTo>
                    <a:pt x="9" y="10"/>
                    <a:pt x="11" y="8"/>
                    <a:pt x="9" y="6"/>
                  </a:cubicBezTo>
                  <a:cubicBezTo>
                    <a:pt x="6" y="5"/>
                    <a:pt x="6" y="5"/>
                    <a:pt x="5" y="0"/>
                  </a:cubicBezTo>
                  <a:cubicBezTo>
                    <a:pt x="4" y="0"/>
                    <a:pt x="2" y="0"/>
                    <a:pt x="1" y="0"/>
                  </a:cubicBezTo>
                  <a:cubicBezTo>
                    <a:pt x="0" y="0"/>
                    <a:pt x="0" y="0"/>
                    <a:pt x="0" y="0"/>
                  </a:cubicBezTo>
                  <a:cubicBezTo>
                    <a:pt x="0" y="2"/>
                    <a:pt x="1" y="3"/>
                    <a:pt x="1" y="4"/>
                  </a:cubicBezTo>
                  <a:cubicBezTo>
                    <a:pt x="2" y="4"/>
                    <a:pt x="3" y="5"/>
                    <a:pt x="3" y="8"/>
                  </a:cubicBezTo>
                  <a:cubicBezTo>
                    <a:pt x="3" y="10"/>
                    <a:pt x="2" y="14"/>
                    <a:pt x="3" y="16"/>
                  </a:cubicBezTo>
                  <a:cubicBezTo>
                    <a:pt x="4" y="18"/>
                    <a:pt x="5" y="22"/>
                    <a:pt x="5" y="25"/>
                  </a:cubicBezTo>
                  <a:cubicBezTo>
                    <a:pt x="5" y="27"/>
                    <a:pt x="6" y="30"/>
                    <a:pt x="7" y="32"/>
                  </a:cubicBezTo>
                  <a:cubicBezTo>
                    <a:pt x="7" y="32"/>
                    <a:pt x="8" y="31"/>
                    <a:pt x="8" y="31"/>
                  </a:cubicBezTo>
                  <a:cubicBezTo>
                    <a:pt x="9" y="30"/>
                    <a:pt x="10" y="30"/>
                    <a:pt x="12" y="30"/>
                  </a:cubicBezTo>
                  <a:cubicBezTo>
                    <a:pt x="11" y="26"/>
                    <a:pt x="11" y="20"/>
                    <a:pt x="11" y="18"/>
                  </a:cubicBezTo>
                  <a:cubicBezTo>
                    <a:pt x="11" y="15"/>
                    <a:pt x="11" y="12"/>
                    <a:pt x="10"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4" name="Freeform 27"/>
            <p:cNvSpPr/>
            <p:nvPr/>
          </p:nvSpPr>
          <p:spPr bwMode="auto">
            <a:xfrm>
              <a:off x="4533235" y="4274665"/>
              <a:ext cx="139876" cy="218156"/>
            </a:xfrm>
            <a:custGeom>
              <a:avLst/>
              <a:gdLst>
                <a:gd name="T0" fmla="*/ 19 w 46"/>
                <a:gd name="T1" fmla="*/ 68 h 72"/>
                <a:gd name="T2" fmla="*/ 36 w 46"/>
                <a:gd name="T3" fmla="*/ 69 h 72"/>
                <a:gd name="T4" fmla="*/ 45 w 46"/>
                <a:gd name="T5" fmla="*/ 72 h 72"/>
                <a:gd name="T6" fmla="*/ 46 w 46"/>
                <a:gd name="T7" fmla="*/ 66 h 72"/>
                <a:gd name="T8" fmla="*/ 45 w 46"/>
                <a:gd name="T9" fmla="*/ 65 h 72"/>
                <a:gd name="T10" fmla="*/ 41 w 46"/>
                <a:gd name="T11" fmla="*/ 61 h 72"/>
                <a:gd name="T12" fmla="*/ 40 w 46"/>
                <a:gd name="T13" fmla="*/ 59 h 72"/>
                <a:gd name="T14" fmla="*/ 39 w 46"/>
                <a:gd name="T15" fmla="*/ 55 h 72"/>
                <a:gd name="T16" fmla="*/ 37 w 46"/>
                <a:gd name="T17" fmla="*/ 50 h 72"/>
                <a:gd name="T18" fmla="*/ 36 w 46"/>
                <a:gd name="T19" fmla="*/ 45 h 72"/>
                <a:gd name="T20" fmla="*/ 39 w 46"/>
                <a:gd name="T21" fmla="*/ 39 h 72"/>
                <a:gd name="T22" fmla="*/ 43 w 46"/>
                <a:gd name="T23" fmla="*/ 35 h 72"/>
                <a:gd name="T24" fmla="*/ 41 w 46"/>
                <a:gd name="T25" fmla="*/ 31 h 72"/>
                <a:gd name="T26" fmla="*/ 36 w 46"/>
                <a:gd name="T27" fmla="*/ 25 h 72"/>
                <a:gd name="T28" fmla="*/ 34 w 46"/>
                <a:gd name="T29" fmla="*/ 21 h 72"/>
                <a:gd name="T30" fmla="*/ 39 w 46"/>
                <a:gd name="T31" fmla="*/ 20 h 72"/>
                <a:gd name="T32" fmla="*/ 42 w 46"/>
                <a:gd name="T33" fmla="*/ 19 h 72"/>
                <a:gd name="T34" fmla="*/ 39 w 46"/>
                <a:gd name="T35" fmla="*/ 11 h 72"/>
                <a:gd name="T36" fmla="*/ 39 w 46"/>
                <a:gd name="T37" fmla="*/ 6 h 72"/>
                <a:gd name="T38" fmla="*/ 35 w 46"/>
                <a:gd name="T39" fmla="*/ 0 h 72"/>
                <a:gd name="T40" fmla="*/ 34 w 46"/>
                <a:gd name="T41" fmla="*/ 0 h 72"/>
                <a:gd name="T42" fmla="*/ 34 w 46"/>
                <a:gd name="T43" fmla="*/ 3 h 72"/>
                <a:gd name="T44" fmla="*/ 37 w 46"/>
                <a:gd name="T45" fmla="*/ 6 h 72"/>
                <a:gd name="T46" fmla="*/ 37 w 46"/>
                <a:gd name="T47" fmla="*/ 10 h 72"/>
                <a:gd name="T48" fmla="*/ 33 w 46"/>
                <a:gd name="T49" fmla="*/ 12 h 72"/>
                <a:gd name="T50" fmla="*/ 30 w 46"/>
                <a:gd name="T51" fmla="*/ 19 h 72"/>
                <a:gd name="T52" fmla="*/ 28 w 46"/>
                <a:gd name="T53" fmla="*/ 23 h 72"/>
                <a:gd name="T54" fmla="*/ 27 w 46"/>
                <a:gd name="T55" fmla="*/ 26 h 72"/>
                <a:gd name="T56" fmla="*/ 24 w 46"/>
                <a:gd name="T57" fmla="*/ 30 h 72"/>
                <a:gd name="T58" fmla="*/ 20 w 46"/>
                <a:gd name="T59" fmla="*/ 39 h 72"/>
                <a:gd name="T60" fmla="*/ 17 w 46"/>
                <a:gd name="T61" fmla="*/ 42 h 72"/>
                <a:gd name="T62" fmla="*/ 13 w 46"/>
                <a:gd name="T63" fmla="*/ 39 h 72"/>
                <a:gd name="T64" fmla="*/ 9 w 46"/>
                <a:gd name="T65" fmla="*/ 39 h 72"/>
                <a:gd name="T66" fmla="*/ 2 w 46"/>
                <a:gd name="T67" fmla="*/ 46 h 72"/>
                <a:gd name="T68" fmla="*/ 0 w 46"/>
                <a:gd name="T69" fmla="*/ 53 h 72"/>
                <a:gd name="T70" fmla="*/ 3 w 46"/>
                <a:gd name="T71" fmla="*/ 56 h 72"/>
                <a:gd name="T72" fmla="*/ 8 w 46"/>
                <a:gd name="T73" fmla="*/ 57 h 72"/>
                <a:gd name="T74" fmla="*/ 9 w 46"/>
                <a:gd name="T75" fmla="*/ 63 h 72"/>
                <a:gd name="T76" fmla="*/ 8 w 46"/>
                <a:gd name="T77" fmla="*/ 69 h 72"/>
                <a:gd name="T78" fmla="*/ 17 w 46"/>
                <a:gd name="T79" fmla="*/ 69 h 72"/>
                <a:gd name="T80" fmla="*/ 19 w 46"/>
                <a:gd name="T81" fmla="*/ 6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 h="72">
                  <a:moveTo>
                    <a:pt x="19" y="68"/>
                  </a:moveTo>
                  <a:cubicBezTo>
                    <a:pt x="19" y="68"/>
                    <a:pt x="34" y="69"/>
                    <a:pt x="36" y="69"/>
                  </a:cubicBezTo>
                  <a:cubicBezTo>
                    <a:pt x="38" y="68"/>
                    <a:pt x="45" y="72"/>
                    <a:pt x="45" y="72"/>
                  </a:cubicBezTo>
                  <a:cubicBezTo>
                    <a:pt x="45" y="72"/>
                    <a:pt x="45" y="68"/>
                    <a:pt x="46" y="66"/>
                  </a:cubicBezTo>
                  <a:cubicBezTo>
                    <a:pt x="46" y="66"/>
                    <a:pt x="45" y="65"/>
                    <a:pt x="45" y="65"/>
                  </a:cubicBezTo>
                  <a:cubicBezTo>
                    <a:pt x="45" y="64"/>
                    <a:pt x="42" y="62"/>
                    <a:pt x="41" y="61"/>
                  </a:cubicBezTo>
                  <a:cubicBezTo>
                    <a:pt x="40" y="60"/>
                    <a:pt x="40" y="59"/>
                    <a:pt x="40" y="59"/>
                  </a:cubicBezTo>
                  <a:cubicBezTo>
                    <a:pt x="40" y="59"/>
                    <a:pt x="40" y="57"/>
                    <a:pt x="39" y="55"/>
                  </a:cubicBezTo>
                  <a:cubicBezTo>
                    <a:pt x="38" y="54"/>
                    <a:pt x="37" y="52"/>
                    <a:pt x="37" y="50"/>
                  </a:cubicBezTo>
                  <a:cubicBezTo>
                    <a:pt x="37" y="48"/>
                    <a:pt x="36" y="46"/>
                    <a:pt x="36" y="45"/>
                  </a:cubicBezTo>
                  <a:cubicBezTo>
                    <a:pt x="36" y="44"/>
                    <a:pt x="39" y="42"/>
                    <a:pt x="39" y="39"/>
                  </a:cubicBezTo>
                  <a:cubicBezTo>
                    <a:pt x="40" y="37"/>
                    <a:pt x="41" y="36"/>
                    <a:pt x="43" y="35"/>
                  </a:cubicBezTo>
                  <a:cubicBezTo>
                    <a:pt x="42" y="34"/>
                    <a:pt x="41" y="32"/>
                    <a:pt x="41" y="31"/>
                  </a:cubicBezTo>
                  <a:cubicBezTo>
                    <a:pt x="40" y="28"/>
                    <a:pt x="38" y="27"/>
                    <a:pt x="36" y="25"/>
                  </a:cubicBezTo>
                  <a:cubicBezTo>
                    <a:pt x="33" y="23"/>
                    <a:pt x="34" y="22"/>
                    <a:pt x="34" y="21"/>
                  </a:cubicBezTo>
                  <a:cubicBezTo>
                    <a:pt x="34" y="20"/>
                    <a:pt x="37" y="20"/>
                    <a:pt x="39" y="20"/>
                  </a:cubicBezTo>
                  <a:cubicBezTo>
                    <a:pt x="42" y="20"/>
                    <a:pt x="43" y="20"/>
                    <a:pt x="42" y="19"/>
                  </a:cubicBezTo>
                  <a:cubicBezTo>
                    <a:pt x="41" y="19"/>
                    <a:pt x="39" y="14"/>
                    <a:pt x="39" y="11"/>
                  </a:cubicBezTo>
                  <a:cubicBezTo>
                    <a:pt x="40" y="8"/>
                    <a:pt x="38" y="7"/>
                    <a:pt x="39" y="6"/>
                  </a:cubicBezTo>
                  <a:cubicBezTo>
                    <a:pt x="39" y="4"/>
                    <a:pt x="37" y="0"/>
                    <a:pt x="35" y="0"/>
                  </a:cubicBezTo>
                  <a:cubicBezTo>
                    <a:pt x="35" y="0"/>
                    <a:pt x="35" y="0"/>
                    <a:pt x="34" y="0"/>
                  </a:cubicBezTo>
                  <a:cubicBezTo>
                    <a:pt x="34" y="1"/>
                    <a:pt x="34" y="3"/>
                    <a:pt x="34" y="3"/>
                  </a:cubicBezTo>
                  <a:cubicBezTo>
                    <a:pt x="34" y="4"/>
                    <a:pt x="36" y="5"/>
                    <a:pt x="37" y="6"/>
                  </a:cubicBezTo>
                  <a:cubicBezTo>
                    <a:pt x="38" y="6"/>
                    <a:pt x="37" y="8"/>
                    <a:pt x="37" y="10"/>
                  </a:cubicBezTo>
                  <a:cubicBezTo>
                    <a:pt x="37" y="11"/>
                    <a:pt x="34" y="11"/>
                    <a:pt x="33" y="12"/>
                  </a:cubicBezTo>
                  <a:cubicBezTo>
                    <a:pt x="33" y="12"/>
                    <a:pt x="29" y="18"/>
                    <a:pt x="30" y="19"/>
                  </a:cubicBezTo>
                  <a:cubicBezTo>
                    <a:pt x="30" y="19"/>
                    <a:pt x="29" y="22"/>
                    <a:pt x="28" y="23"/>
                  </a:cubicBezTo>
                  <a:cubicBezTo>
                    <a:pt x="27" y="23"/>
                    <a:pt x="27" y="25"/>
                    <a:pt x="27" y="26"/>
                  </a:cubicBezTo>
                  <a:cubicBezTo>
                    <a:pt x="27" y="27"/>
                    <a:pt x="24" y="28"/>
                    <a:pt x="24" y="30"/>
                  </a:cubicBezTo>
                  <a:cubicBezTo>
                    <a:pt x="24" y="31"/>
                    <a:pt x="21" y="37"/>
                    <a:pt x="20" y="39"/>
                  </a:cubicBezTo>
                  <a:cubicBezTo>
                    <a:pt x="19" y="41"/>
                    <a:pt x="18" y="44"/>
                    <a:pt x="17" y="42"/>
                  </a:cubicBezTo>
                  <a:cubicBezTo>
                    <a:pt x="17" y="40"/>
                    <a:pt x="14" y="38"/>
                    <a:pt x="13" y="39"/>
                  </a:cubicBezTo>
                  <a:cubicBezTo>
                    <a:pt x="12" y="40"/>
                    <a:pt x="10" y="39"/>
                    <a:pt x="9" y="39"/>
                  </a:cubicBezTo>
                  <a:cubicBezTo>
                    <a:pt x="8" y="40"/>
                    <a:pt x="2" y="46"/>
                    <a:pt x="2" y="46"/>
                  </a:cubicBezTo>
                  <a:cubicBezTo>
                    <a:pt x="2" y="46"/>
                    <a:pt x="2" y="49"/>
                    <a:pt x="0" y="53"/>
                  </a:cubicBezTo>
                  <a:cubicBezTo>
                    <a:pt x="1" y="53"/>
                    <a:pt x="2" y="55"/>
                    <a:pt x="3" y="56"/>
                  </a:cubicBezTo>
                  <a:cubicBezTo>
                    <a:pt x="4" y="58"/>
                    <a:pt x="7" y="57"/>
                    <a:pt x="8" y="57"/>
                  </a:cubicBezTo>
                  <a:cubicBezTo>
                    <a:pt x="9" y="58"/>
                    <a:pt x="10" y="62"/>
                    <a:pt x="9" y="63"/>
                  </a:cubicBezTo>
                  <a:cubicBezTo>
                    <a:pt x="9" y="65"/>
                    <a:pt x="7" y="68"/>
                    <a:pt x="8" y="69"/>
                  </a:cubicBezTo>
                  <a:cubicBezTo>
                    <a:pt x="17" y="69"/>
                    <a:pt x="17" y="69"/>
                    <a:pt x="17" y="69"/>
                  </a:cubicBezTo>
                  <a:lnTo>
                    <a:pt x="19" y="68"/>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5" name="Freeform 28"/>
            <p:cNvSpPr/>
            <p:nvPr/>
          </p:nvSpPr>
          <p:spPr bwMode="auto">
            <a:xfrm>
              <a:off x="4206002" y="4319580"/>
              <a:ext cx="118061" cy="121911"/>
            </a:xfrm>
            <a:custGeom>
              <a:avLst/>
              <a:gdLst>
                <a:gd name="T0" fmla="*/ 37 w 39"/>
                <a:gd name="T1" fmla="*/ 33 h 40"/>
                <a:gd name="T2" fmla="*/ 34 w 39"/>
                <a:gd name="T3" fmla="*/ 26 h 40"/>
                <a:gd name="T4" fmla="*/ 37 w 39"/>
                <a:gd name="T5" fmla="*/ 20 h 40"/>
                <a:gd name="T6" fmla="*/ 39 w 39"/>
                <a:gd name="T7" fmla="*/ 16 h 40"/>
                <a:gd name="T8" fmla="*/ 37 w 39"/>
                <a:gd name="T9" fmla="*/ 6 h 40"/>
                <a:gd name="T10" fmla="*/ 36 w 39"/>
                <a:gd name="T11" fmla="*/ 6 h 40"/>
                <a:gd name="T12" fmla="*/ 28 w 39"/>
                <a:gd name="T13" fmla="*/ 7 h 40"/>
                <a:gd name="T14" fmla="*/ 23 w 39"/>
                <a:gd name="T15" fmla="*/ 4 h 40"/>
                <a:gd name="T16" fmla="*/ 18 w 39"/>
                <a:gd name="T17" fmla="*/ 2 h 40"/>
                <a:gd name="T18" fmla="*/ 16 w 39"/>
                <a:gd name="T19" fmla="*/ 2 h 40"/>
                <a:gd name="T20" fmla="*/ 13 w 39"/>
                <a:gd name="T21" fmla="*/ 2 h 40"/>
                <a:gd name="T22" fmla="*/ 9 w 39"/>
                <a:gd name="T23" fmla="*/ 4 h 40"/>
                <a:gd name="T24" fmla="*/ 6 w 39"/>
                <a:gd name="T25" fmla="*/ 3 h 40"/>
                <a:gd name="T26" fmla="*/ 4 w 39"/>
                <a:gd name="T27" fmla="*/ 3 h 40"/>
                <a:gd name="T28" fmla="*/ 4 w 39"/>
                <a:gd name="T29" fmla="*/ 8 h 40"/>
                <a:gd name="T30" fmla="*/ 5 w 39"/>
                <a:gd name="T31" fmla="*/ 11 h 40"/>
                <a:gd name="T32" fmla="*/ 6 w 39"/>
                <a:gd name="T33" fmla="*/ 15 h 40"/>
                <a:gd name="T34" fmla="*/ 3 w 39"/>
                <a:gd name="T35" fmla="*/ 15 h 40"/>
                <a:gd name="T36" fmla="*/ 4 w 39"/>
                <a:gd name="T37" fmla="*/ 19 h 40"/>
                <a:gd name="T38" fmla="*/ 2 w 39"/>
                <a:gd name="T39" fmla="*/ 23 h 40"/>
                <a:gd name="T40" fmla="*/ 1 w 39"/>
                <a:gd name="T41" fmla="*/ 27 h 40"/>
                <a:gd name="T42" fmla="*/ 3 w 39"/>
                <a:gd name="T43" fmla="*/ 29 h 40"/>
                <a:gd name="T44" fmla="*/ 8 w 39"/>
                <a:gd name="T45" fmla="*/ 34 h 40"/>
                <a:gd name="T46" fmla="*/ 6 w 39"/>
                <a:gd name="T47" fmla="*/ 40 h 40"/>
                <a:gd name="T48" fmla="*/ 25 w 39"/>
                <a:gd name="T49" fmla="*/ 36 h 40"/>
                <a:gd name="T50" fmla="*/ 37 w 39"/>
                <a:gd name="T51" fmla="*/ 36 h 40"/>
                <a:gd name="T52" fmla="*/ 37 w 39"/>
                <a:gd name="T53" fmla="*/ 3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9" h="40">
                  <a:moveTo>
                    <a:pt x="37" y="33"/>
                  </a:moveTo>
                  <a:cubicBezTo>
                    <a:pt x="36" y="32"/>
                    <a:pt x="34" y="27"/>
                    <a:pt x="34" y="26"/>
                  </a:cubicBezTo>
                  <a:cubicBezTo>
                    <a:pt x="34" y="25"/>
                    <a:pt x="37" y="22"/>
                    <a:pt x="37" y="20"/>
                  </a:cubicBezTo>
                  <a:cubicBezTo>
                    <a:pt x="37" y="19"/>
                    <a:pt x="39" y="17"/>
                    <a:pt x="39" y="16"/>
                  </a:cubicBezTo>
                  <a:cubicBezTo>
                    <a:pt x="39" y="15"/>
                    <a:pt x="38" y="10"/>
                    <a:pt x="37" y="6"/>
                  </a:cubicBezTo>
                  <a:cubicBezTo>
                    <a:pt x="37" y="6"/>
                    <a:pt x="36" y="6"/>
                    <a:pt x="36" y="6"/>
                  </a:cubicBezTo>
                  <a:cubicBezTo>
                    <a:pt x="35" y="5"/>
                    <a:pt x="30" y="5"/>
                    <a:pt x="28" y="7"/>
                  </a:cubicBezTo>
                  <a:cubicBezTo>
                    <a:pt x="27" y="9"/>
                    <a:pt x="23" y="5"/>
                    <a:pt x="23" y="4"/>
                  </a:cubicBezTo>
                  <a:cubicBezTo>
                    <a:pt x="22" y="3"/>
                    <a:pt x="20" y="1"/>
                    <a:pt x="18" y="2"/>
                  </a:cubicBezTo>
                  <a:cubicBezTo>
                    <a:pt x="16" y="4"/>
                    <a:pt x="16" y="3"/>
                    <a:pt x="16" y="2"/>
                  </a:cubicBezTo>
                  <a:cubicBezTo>
                    <a:pt x="16" y="0"/>
                    <a:pt x="13" y="1"/>
                    <a:pt x="13" y="2"/>
                  </a:cubicBezTo>
                  <a:cubicBezTo>
                    <a:pt x="12" y="4"/>
                    <a:pt x="10" y="5"/>
                    <a:pt x="9" y="4"/>
                  </a:cubicBezTo>
                  <a:cubicBezTo>
                    <a:pt x="8" y="3"/>
                    <a:pt x="7" y="1"/>
                    <a:pt x="6" y="3"/>
                  </a:cubicBezTo>
                  <a:cubicBezTo>
                    <a:pt x="6" y="4"/>
                    <a:pt x="5" y="4"/>
                    <a:pt x="4" y="3"/>
                  </a:cubicBezTo>
                  <a:cubicBezTo>
                    <a:pt x="3" y="5"/>
                    <a:pt x="3" y="8"/>
                    <a:pt x="4" y="8"/>
                  </a:cubicBezTo>
                  <a:cubicBezTo>
                    <a:pt x="5" y="9"/>
                    <a:pt x="5" y="10"/>
                    <a:pt x="5" y="11"/>
                  </a:cubicBezTo>
                  <a:cubicBezTo>
                    <a:pt x="5" y="12"/>
                    <a:pt x="7" y="14"/>
                    <a:pt x="6" y="15"/>
                  </a:cubicBezTo>
                  <a:cubicBezTo>
                    <a:pt x="5" y="16"/>
                    <a:pt x="4" y="14"/>
                    <a:pt x="3" y="15"/>
                  </a:cubicBezTo>
                  <a:cubicBezTo>
                    <a:pt x="3" y="17"/>
                    <a:pt x="5" y="18"/>
                    <a:pt x="4" y="19"/>
                  </a:cubicBezTo>
                  <a:cubicBezTo>
                    <a:pt x="3" y="20"/>
                    <a:pt x="2" y="20"/>
                    <a:pt x="2" y="23"/>
                  </a:cubicBezTo>
                  <a:cubicBezTo>
                    <a:pt x="2" y="25"/>
                    <a:pt x="2" y="26"/>
                    <a:pt x="1" y="27"/>
                  </a:cubicBezTo>
                  <a:cubicBezTo>
                    <a:pt x="0" y="28"/>
                    <a:pt x="1" y="28"/>
                    <a:pt x="3" y="29"/>
                  </a:cubicBezTo>
                  <a:cubicBezTo>
                    <a:pt x="5" y="30"/>
                    <a:pt x="8" y="32"/>
                    <a:pt x="8" y="34"/>
                  </a:cubicBezTo>
                  <a:cubicBezTo>
                    <a:pt x="8" y="36"/>
                    <a:pt x="7" y="36"/>
                    <a:pt x="6" y="40"/>
                  </a:cubicBezTo>
                  <a:cubicBezTo>
                    <a:pt x="10" y="40"/>
                    <a:pt x="17" y="37"/>
                    <a:pt x="25" y="36"/>
                  </a:cubicBezTo>
                  <a:cubicBezTo>
                    <a:pt x="30" y="35"/>
                    <a:pt x="34" y="35"/>
                    <a:pt x="37" y="36"/>
                  </a:cubicBezTo>
                  <a:cubicBezTo>
                    <a:pt x="37" y="35"/>
                    <a:pt x="37" y="34"/>
                    <a:pt x="37" y="3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6" name="Freeform 29"/>
            <p:cNvSpPr/>
            <p:nvPr/>
          </p:nvSpPr>
          <p:spPr bwMode="auto">
            <a:xfrm>
              <a:off x="4309946" y="4314447"/>
              <a:ext cx="80846" cy="120627"/>
            </a:xfrm>
            <a:custGeom>
              <a:avLst/>
              <a:gdLst>
                <a:gd name="T0" fmla="*/ 23 w 27"/>
                <a:gd name="T1" fmla="*/ 16 h 40"/>
                <a:gd name="T2" fmla="*/ 23 w 27"/>
                <a:gd name="T3" fmla="*/ 8 h 40"/>
                <a:gd name="T4" fmla="*/ 21 w 27"/>
                <a:gd name="T5" fmla="*/ 4 h 40"/>
                <a:gd name="T6" fmla="*/ 20 w 27"/>
                <a:gd name="T7" fmla="*/ 0 h 40"/>
                <a:gd name="T8" fmla="*/ 18 w 27"/>
                <a:gd name="T9" fmla="*/ 1 h 40"/>
                <a:gd name="T10" fmla="*/ 3 w 27"/>
                <a:gd name="T11" fmla="*/ 1 h 40"/>
                <a:gd name="T12" fmla="*/ 4 w 27"/>
                <a:gd name="T13" fmla="*/ 7 h 40"/>
                <a:gd name="T14" fmla="*/ 3 w 27"/>
                <a:gd name="T15" fmla="*/ 8 h 40"/>
                <a:gd name="T16" fmla="*/ 5 w 27"/>
                <a:gd name="T17" fmla="*/ 18 h 40"/>
                <a:gd name="T18" fmla="*/ 3 w 27"/>
                <a:gd name="T19" fmla="*/ 22 h 40"/>
                <a:gd name="T20" fmla="*/ 0 w 27"/>
                <a:gd name="T21" fmla="*/ 28 h 40"/>
                <a:gd name="T22" fmla="*/ 3 w 27"/>
                <a:gd name="T23" fmla="*/ 35 h 40"/>
                <a:gd name="T24" fmla="*/ 3 w 27"/>
                <a:gd name="T25" fmla="*/ 38 h 40"/>
                <a:gd name="T26" fmla="*/ 8 w 27"/>
                <a:gd name="T27" fmla="*/ 40 h 40"/>
                <a:gd name="T28" fmla="*/ 20 w 27"/>
                <a:gd name="T29" fmla="*/ 35 h 40"/>
                <a:gd name="T30" fmla="*/ 27 w 27"/>
                <a:gd name="T31" fmla="*/ 32 h 40"/>
                <a:gd name="T32" fmla="*/ 25 w 27"/>
                <a:gd name="T33" fmla="*/ 25 h 40"/>
                <a:gd name="T34" fmla="*/ 23 w 27"/>
                <a:gd name="T35"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40">
                  <a:moveTo>
                    <a:pt x="23" y="16"/>
                  </a:moveTo>
                  <a:cubicBezTo>
                    <a:pt x="22" y="14"/>
                    <a:pt x="23" y="10"/>
                    <a:pt x="23" y="8"/>
                  </a:cubicBezTo>
                  <a:cubicBezTo>
                    <a:pt x="23" y="5"/>
                    <a:pt x="22" y="4"/>
                    <a:pt x="21" y="4"/>
                  </a:cubicBezTo>
                  <a:cubicBezTo>
                    <a:pt x="21" y="3"/>
                    <a:pt x="20" y="2"/>
                    <a:pt x="20" y="0"/>
                  </a:cubicBezTo>
                  <a:cubicBezTo>
                    <a:pt x="19" y="0"/>
                    <a:pt x="19" y="2"/>
                    <a:pt x="18" y="1"/>
                  </a:cubicBezTo>
                  <a:cubicBezTo>
                    <a:pt x="18" y="0"/>
                    <a:pt x="3" y="0"/>
                    <a:pt x="3" y="1"/>
                  </a:cubicBezTo>
                  <a:cubicBezTo>
                    <a:pt x="2" y="2"/>
                    <a:pt x="4" y="6"/>
                    <a:pt x="4" y="7"/>
                  </a:cubicBezTo>
                  <a:cubicBezTo>
                    <a:pt x="4" y="8"/>
                    <a:pt x="3" y="8"/>
                    <a:pt x="3" y="8"/>
                  </a:cubicBezTo>
                  <a:cubicBezTo>
                    <a:pt x="4" y="12"/>
                    <a:pt x="5" y="17"/>
                    <a:pt x="5" y="18"/>
                  </a:cubicBezTo>
                  <a:cubicBezTo>
                    <a:pt x="5" y="19"/>
                    <a:pt x="3" y="21"/>
                    <a:pt x="3" y="22"/>
                  </a:cubicBezTo>
                  <a:cubicBezTo>
                    <a:pt x="3" y="24"/>
                    <a:pt x="0" y="27"/>
                    <a:pt x="0" y="28"/>
                  </a:cubicBezTo>
                  <a:cubicBezTo>
                    <a:pt x="0" y="29"/>
                    <a:pt x="2" y="34"/>
                    <a:pt x="3" y="35"/>
                  </a:cubicBezTo>
                  <a:cubicBezTo>
                    <a:pt x="3" y="36"/>
                    <a:pt x="3" y="37"/>
                    <a:pt x="3" y="38"/>
                  </a:cubicBezTo>
                  <a:cubicBezTo>
                    <a:pt x="5" y="39"/>
                    <a:pt x="7" y="40"/>
                    <a:pt x="8" y="40"/>
                  </a:cubicBezTo>
                  <a:cubicBezTo>
                    <a:pt x="9" y="40"/>
                    <a:pt x="16" y="37"/>
                    <a:pt x="20" y="35"/>
                  </a:cubicBezTo>
                  <a:cubicBezTo>
                    <a:pt x="22" y="34"/>
                    <a:pt x="25" y="33"/>
                    <a:pt x="27" y="32"/>
                  </a:cubicBezTo>
                  <a:cubicBezTo>
                    <a:pt x="26" y="30"/>
                    <a:pt x="25" y="27"/>
                    <a:pt x="25" y="25"/>
                  </a:cubicBezTo>
                  <a:cubicBezTo>
                    <a:pt x="25" y="22"/>
                    <a:pt x="24" y="18"/>
                    <a:pt x="23" y="1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7" name="Freeform 30"/>
            <p:cNvSpPr/>
            <p:nvPr/>
          </p:nvSpPr>
          <p:spPr bwMode="auto">
            <a:xfrm>
              <a:off x="4085374" y="4283648"/>
              <a:ext cx="142443" cy="106511"/>
            </a:xfrm>
            <a:custGeom>
              <a:avLst/>
              <a:gdLst>
                <a:gd name="T0" fmla="*/ 16 w 47"/>
                <a:gd name="T1" fmla="*/ 19 h 35"/>
                <a:gd name="T2" fmla="*/ 18 w 47"/>
                <a:gd name="T3" fmla="*/ 18 h 35"/>
                <a:gd name="T4" fmla="*/ 23 w 47"/>
                <a:gd name="T5" fmla="*/ 17 h 35"/>
                <a:gd name="T6" fmla="*/ 28 w 47"/>
                <a:gd name="T7" fmla="*/ 23 h 35"/>
                <a:gd name="T8" fmla="*/ 29 w 47"/>
                <a:gd name="T9" fmla="*/ 27 h 35"/>
                <a:gd name="T10" fmla="*/ 29 w 47"/>
                <a:gd name="T11" fmla="*/ 27 h 35"/>
                <a:gd name="T12" fmla="*/ 34 w 47"/>
                <a:gd name="T13" fmla="*/ 27 h 35"/>
                <a:gd name="T14" fmla="*/ 35 w 47"/>
                <a:gd name="T15" fmla="*/ 32 h 35"/>
                <a:gd name="T16" fmla="*/ 38 w 47"/>
                <a:gd name="T17" fmla="*/ 34 h 35"/>
                <a:gd name="T18" fmla="*/ 41 w 47"/>
                <a:gd name="T19" fmla="*/ 32 h 35"/>
                <a:gd name="T20" fmla="*/ 42 w 47"/>
                <a:gd name="T21" fmla="*/ 33 h 35"/>
                <a:gd name="T22" fmla="*/ 44 w 47"/>
                <a:gd name="T23" fmla="*/ 31 h 35"/>
                <a:gd name="T24" fmla="*/ 43 w 47"/>
                <a:gd name="T25" fmla="*/ 27 h 35"/>
                <a:gd name="T26" fmla="*/ 46 w 47"/>
                <a:gd name="T27" fmla="*/ 27 h 35"/>
                <a:gd name="T28" fmla="*/ 45 w 47"/>
                <a:gd name="T29" fmla="*/ 23 h 35"/>
                <a:gd name="T30" fmla="*/ 44 w 47"/>
                <a:gd name="T31" fmla="*/ 20 h 35"/>
                <a:gd name="T32" fmla="*/ 44 w 47"/>
                <a:gd name="T33" fmla="*/ 15 h 35"/>
                <a:gd name="T34" fmla="*/ 43 w 47"/>
                <a:gd name="T35" fmla="*/ 14 h 35"/>
                <a:gd name="T36" fmla="*/ 42 w 47"/>
                <a:gd name="T37" fmla="*/ 11 h 35"/>
                <a:gd name="T38" fmla="*/ 42 w 47"/>
                <a:gd name="T39" fmla="*/ 9 h 35"/>
                <a:gd name="T40" fmla="*/ 39 w 47"/>
                <a:gd name="T41" fmla="*/ 6 h 35"/>
                <a:gd name="T42" fmla="*/ 37 w 47"/>
                <a:gd name="T43" fmla="*/ 1 h 35"/>
                <a:gd name="T44" fmla="*/ 33 w 47"/>
                <a:gd name="T45" fmla="*/ 4 h 35"/>
                <a:gd name="T46" fmla="*/ 28 w 47"/>
                <a:gd name="T47" fmla="*/ 4 h 35"/>
                <a:gd name="T48" fmla="*/ 25 w 47"/>
                <a:gd name="T49" fmla="*/ 4 h 35"/>
                <a:gd name="T50" fmla="*/ 23 w 47"/>
                <a:gd name="T51" fmla="*/ 3 h 35"/>
                <a:gd name="T52" fmla="*/ 23 w 47"/>
                <a:gd name="T53" fmla="*/ 2 h 35"/>
                <a:gd name="T54" fmla="*/ 22 w 47"/>
                <a:gd name="T55" fmla="*/ 2 h 35"/>
                <a:gd name="T56" fmla="*/ 13 w 47"/>
                <a:gd name="T57" fmla="*/ 1 h 35"/>
                <a:gd name="T58" fmla="*/ 9 w 47"/>
                <a:gd name="T59" fmla="*/ 0 h 35"/>
                <a:gd name="T60" fmla="*/ 7 w 47"/>
                <a:gd name="T61" fmla="*/ 3 h 35"/>
                <a:gd name="T62" fmla="*/ 8 w 47"/>
                <a:gd name="T63" fmla="*/ 6 h 35"/>
                <a:gd name="T64" fmla="*/ 6 w 47"/>
                <a:gd name="T65" fmla="*/ 6 h 35"/>
                <a:gd name="T66" fmla="*/ 1 w 47"/>
                <a:gd name="T67" fmla="*/ 10 h 35"/>
                <a:gd name="T68" fmla="*/ 0 w 47"/>
                <a:gd name="T69" fmla="*/ 10 h 35"/>
                <a:gd name="T70" fmla="*/ 4 w 47"/>
                <a:gd name="T71" fmla="*/ 16 h 35"/>
                <a:gd name="T72" fmla="*/ 11 w 47"/>
                <a:gd name="T73" fmla="*/ 23 h 35"/>
                <a:gd name="T74" fmla="*/ 16 w 47"/>
                <a:gd name="T75" fmla="*/ 1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35">
                  <a:moveTo>
                    <a:pt x="16" y="19"/>
                  </a:moveTo>
                  <a:cubicBezTo>
                    <a:pt x="16" y="17"/>
                    <a:pt x="17" y="18"/>
                    <a:pt x="18" y="18"/>
                  </a:cubicBezTo>
                  <a:cubicBezTo>
                    <a:pt x="20" y="18"/>
                    <a:pt x="22" y="17"/>
                    <a:pt x="23" y="17"/>
                  </a:cubicBezTo>
                  <a:cubicBezTo>
                    <a:pt x="25" y="17"/>
                    <a:pt x="28" y="22"/>
                    <a:pt x="28" y="23"/>
                  </a:cubicBezTo>
                  <a:cubicBezTo>
                    <a:pt x="28" y="25"/>
                    <a:pt x="28" y="26"/>
                    <a:pt x="29" y="27"/>
                  </a:cubicBezTo>
                  <a:cubicBezTo>
                    <a:pt x="29" y="27"/>
                    <a:pt x="29" y="27"/>
                    <a:pt x="29" y="27"/>
                  </a:cubicBezTo>
                  <a:cubicBezTo>
                    <a:pt x="31" y="27"/>
                    <a:pt x="33" y="27"/>
                    <a:pt x="34" y="27"/>
                  </a:cubicBezTo>
                  <a:cubicBezTo>
                    <a:pt x="34" y="27"/>
                    <a:pt x="36" y="30"/>
                    <a:pt x="35" y="32"/>
                  </a:cubicBezTo>
                  <a:cubicBezTo>
                    <a:pt x="35" y="34"/>
                    <a:pt x="37" y="35"/>
                    <a:pt x="38" y="34"/>
                  </a:cubicBezTo>
                  <a:cubicBezTo>
                    <a:pt x="39" y="33"/>
                    <a:pt x="41" y="31"/>
                    <a:pt x="41" y="32"/>
                  </a:cubicBezTo>
                  <a:cubicBezTo>
                    <a:pt x="41" y="33"/>
                    <a:pt x="41" y="33"/>
                    <a:pt x="42" y="33"/>
                  </a:cubicBezTo>
                  <a:cubicBezTo>
                    <a:pt x="42" y="32"/>
                    <a:pt x="43" y="32"/>
                    <a:pt x="44" y="31"/>
                  </a:cubicBezTo>
                  <a:cubicBezTo>
                    <a:pt x="45" y="30"/>
                    <a:pt x="43" y="29"/>
                    <a:pt x="43" y="27"/>
                  </a:cubicBezTo>
                  <a:cubicBezTo>
                    <a:pt x="44" y="26"/>
                    <a:pt x="45" y="28"/>
                    <a:pt x="46" y="27"/>
                  </a:cubicBezTo>
                  <a:cubicBezTo>
                    <a:pt x="47" y="26"/>
                    <a:pt x="45" y="24"/>
                    <a:pt x="45" y="23"/>
                  </a:cubicBezTo>
                  <a:cubicBezTo>
                    <a:pt x="45" y="22"/>
                    <a:pt x="45" y="21"/>
                    <a:pt x="44" y="20"/>
                  </a:cubicBezTo>
                  <a:cubicBezTo>
                    <a:pt x="43" y="20"/>
                    <a:pt x="43" y="17"/>
                    <a:pt x="44" y="15"/>
                  </a:cubicBezTo>
                  <a:cubicBezTo>
                    <a:pt x="44" y="15"/>
                    <a:pt x="43" y="15"/>
                    <a:pt x="43" y="14"/>
                  </a:cubicBezTo>
                  <a:cubicBezTo>
                    <a:pt x="42" y="13"/>
                    <a:pt x="43" y="11"/>
                    <a:pt x="42" y="11"/>
                  </a:cubicBezTo>
                  <a:cubicBezTo>
                    <a:pt x="40" y="11"/>
                    <a:pt x="41" y="9"/>
                    <a:pt x="42" y="9"/>
                  </a:cubicBezTo>
                  <a:cubicBezTo>
                    <a:pt x="43" y="8"/>
                    <a:pt x="39" y="7"/>
                    <a:pt x="39" y="6"/>
                  </a:cubicBezTo>
                  <a:cubicBezTo>
                    <a:pt x="39" y="4"/>
                    <a:pt x="38" y="1"/>
                    <a:pt x="37" y="1"/>
                  </a:cubicBezTo>
                  <a:cubicBezTo>
                    <a:pt x="36" y="1"/>
                    <a:pt x="34" y="4"/>
                    <a:pt x="33" y="4"/>
                  </a:cubicBezTo>
                  <a:cubicBezTo>
                    <a:pt x="31" y="4"/>
                    <a:pt x="29" y="2"/>
                    <a:pt x="28" y="4"/>
                  </a:cubicBezTo>
                  <a:cubicBezTo>
                    <a:pt x="28" y="6"/>
                    <a:pt x="26" y="3"/>
                    <a:pt x="25" y="4"/>
                  </a:cubicBezTo>
                  <a:cubicBezTo>
                    <a:pt x="24" y="6"/>
                    <a:pt x="23" y="3"/>
                    <a:pt x="23" y="3"/>
                  </a:cubicBezTo>
                  <a:cubicBezTo>
                    <a:pt x="23" y="3"/>
                    <a:pt x="23" y="2"/>
                    <a:pt x="23" y="2"/>
                  </a:cubicBezTo>
                  <a:cubicBezTo>
                    <a:pt x="23" y="2"/>
                    <a:pt x="23" y="2"/>
                    <a:pt x="22" y="2"/>
                  </a:cubicBezTo>
                  <a:cubicBezTo>
                    <a:pt x="19" y="3"/>
                    <a:pt x="14" y="2"/>
                    <a:pt x="13" y="1"/>
                  </a:cubicBezTo>
                  <a:cubicBezTo>
                    <a:pt x="13" y="1"/>
                    <a:pt x="9" y="0"/>
                    <a:pt x="9" y="0"/>
                  </a:cubicBezTo>
                  <a:cubicBezTo>
                    <a:pt x="9" y="0"/>
                    <a:pt x="9" y="2"/>
                    <a:pt x="7" y="3"/>
                  </a:cubicBezTo>
                  <a:cubicBezTo>
                    <a:pt x="6" y="3"/>
                    <a:pt x="8" y="5"/>
                    <a:pt x="8" y="6"/>
                  </a:cubicBezTo>
                  <a:cubicBezTo>
                    <a:pt x="8" y="6"/>
                    <a:pt x="7" y="7"/>
                    <a:pt x="6" y="6"/>
                  </a:cubicBezTo>
                  <a:cubicBezTo>
                    <a:pt x="5" y="6"/>
                    <a:pt x="2" y="9"/>
                    <a:pt x="1" y="10"/>
                  </a:cubicBezTo>
                  <a:cubicBezTo>
                    <a:pt x="0" y="10"/>
                    <a:pt x="0" y="10"/>
                    <a:pt x="0" y="10"/>
                  </a:cubicBezTo>
                  <a:cubicBezTo>
                    <a:pt x="2" y="12"/>
                    <a:pt x="2" y="14"/>
                    <a:pt x="4" y="16"/>
                  </a:cubicBezTo>
                  <a:cubicBezTo>
                    <a:pt x="7" y="17"/>
                    <a:pt x="10" y="20"/>
                    <a:pt x="11" y="23"/>
                  </a:cubicBezTo>
                  <a:cubicBezTo>
                    <a:pt x="13" y="22"/>
                    <a:pt x="15" y="20"/>
                    <a:pt x="16" y="1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8" name="Freeform 31"/>
            <p:cNvSpPr/>
            <p:nvPr/>
          </p:nvSpPr>
          <p:spPr bwMode="auto">
            <a:xfrm>
              <a:off x="4152104" y="4365777"/>
              <a:ext cx="78279" cy="75713"/>
            </a:xfrm>
            <a:custGeom>
              <a:avLst/>
              <a:gdLst>
                <a:gd name="T0" fmla="*/ 21 w 26"/>
                <a:gd name="T1" fmla="*/ 14 h 25"/>
                <a:gd name="T2" fmla="*/ 19 w 26"/>
                <a:gd name="T3" fmla="*/ 12 h 25"/>
                <a:gd name="T4" fmla="*/ 20 w 26"/>
                <a:gd name="T5" fmla="*/ 8 h 25"/>
                <a:gd name="T6" fmla="*/ 20 w 26"/>
                <a:gd name="T7" fmla="*/ 6 h 25"/>
                <a:gd name="T8" fmla="*/ 19 w 26"/>
                <a:gd name="T9" fmla="*/ 5 h 25"/>
                <a:gd name="T10" fmla="*/ 16 w 26"/>
                <a:gd name="T11" fmla="*/ 7 h 25"/>
                <a:gd name="T12" fmla="*/ 13 w 26"/>
                <a:gd name="T13" fmla="*/ 5 h 25"/>
                <a:gd name="T14" fmla="*/ 12 w 26"/>
                <a:gd name="T15" fmla="*/ 0 h 25"/>
                <a:gd name="T16" fmla="*/ 7 w 26"/>
                <a:gd name="T17" fmla="*/ 0 h 25"/>
                <a:gd name="T18" fmla="*/ 7 w 26"/>
                <a:gd name="T19" fmla="*/ 4 h 25"/>
                <a:gd name="T20" fmla="*/ 2 w 26"/>
                <a:gd name="T21" fmla="*/ 8 h 25"/>
                <a:gd name="T22" fmla="*/ 0 w 26"/>
                <a:gd name="T23" fmla="*/ 10 h 25"/>
                <a:gd name="T24" fmla="*/ 8 w 26"/>
                <a:gd name="T25" fmla="*/ 15 h 25"/>
                <a:gd name="T26" fmla="*/ 23 w 26"/>
                <a:gd name="T27" fmla="*/ 24 h 25"/>
                <a:gd name="T28" fmla="*/ 24 w 26"/>
                <a:gd name="T29" fmla="*/ 25 h 25"/>
                <a:gd name="T30" fmla="*/ 26 w 26"/>
                <a:gd name="T31" fmla="*/ 19 h 25"/>
                <a:gd name="T32" fmla="*/ 21 w 26"/>
                <a:gd name="T33"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25">
                  <a:moveTo>
                    <a:pt x="21" y="14"/>
                  </a:moveTo>
                  <a:cubicBezTo>
                    <a:pt x="19" y="13"/>
                    <a:pt x="18" y="13"/>
                    <a:pt x="19" y="12"/>
                  </a:cubicBezTo>
                  <a:cubicBezTo>
                    <a:pt x="20" y="11"/>
                    <a:pt x="20" y="10"/>
                    <a:pt x="20" y="8"/>
                  </a:cubicBezTo>
                  <a:cubicBezTo>
                    <a:pt x="20" y="7"/>
                    <a:pt x="20" y="6"/>
                    <a:pt x="20" y="6"/>
                  </a:cubicBezTo>
                  <a:cubicBezTo>
                    <a:pt x="19" y="6"/>
                    <a:pt x="19" y="6"/>
                    <a:pt x="19" y="5"/>
                  </a:cubicBezTo>
                  <a:cubicBezTo>
                    <a:pt x="19" y="4"/>
                    <a:pt x="17" y="6"/>
                    <a:pt x="16" y="7"/>
                  </a:cubicBezTo>
                  <a:cubicBezTo>
                    <a:pt x="15" y="8"/>
                    <a:pt x="13" y="7"/>
                    <a:pt x="13" y="5"/>
                  </a:cubicBezTo>
                  <a:cubicBezTo>
                    <a:pt x="14" y="3"/>
                    <a:pt x="12" y="0"/>
                    <a:pt x="12" y="0"/>
                  </a:cubicBezTo>
                  <a:cubicBezTo>
                    <a:pt x="11" y="0"/>
                    <a:pt x="9" y="0"/>
                    <a:pt x="7" y="0"/>
                  </a:cubicBezTo>
                  <a:cubicBezTo>
                    <a:pt x="7" y="1"/>
                    <a:pt x="7" y="2"/>
                    <a:pt x="7" y="4"/>
                  </a:cubicBezTo>
                  <a:cubicBezTo>
                    <a:pt x="6" y="5"/>
                    <a:pt x="3" y="7"/>
                    <a:pt x="2" y="8"/>
                  </a:cubicBezTo>
                  <a:cubicBezTo>
                    <a:pt x="1" y="8"/>
                    <a:pt x="1" y="9"/>
                    <a:pt x="0" y="10"/>
                  </a:cubicBezTo>
                  <a:cubicBezTo>
                    <a:pt x="3" y="11"/>
                    <a:pt x="6" y="13"/>
                    <a:pt x="8" y="15"/>
                  </a:cubicBezTo>
                  <a:cubicBezTo>
                    <a:pt x="13" y="19"/>
                    <a:pt x="20" y="23"/>
                    <a:pt x="23" y="24"/>
                  </a:cubicBezTo>
                  <a:cubicBezTo>
                    <a:pt x="23" y="24"/>
                    <a:pt x="24" y="25"/>
                    <a:pt x="24" y="25"/>
                  </a:cubicBezTo>
                  <a:cubicBezTo>
                    <a:pt x="25" y="21"/>
                    <a:pt x="26" y="21"/>
                    <a:pt x="26" y="19"/>
                  </a:cubicBezTo>
                  <a:cubicBezTo>
                    <a:pt x="26" y="17"/>
                    <a:pt x="23" y="15"/>
                    <a:pt x="21" y="1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9" name="Freeform 32"/>
            <p:cNvSpPr/>
            <p:nvPr/>
          </p:nvSpPr>
          <p:spPr bwMode="auto">
            <a:xfrm>
              <a:off x="4118739" y="4334979"/>
              <a:ext cx="57747" cy="61597"/>
            </a:xfrm>
            <a:custGeom>
              <a:avLst/>
              <a:gdLst>
                <a:gd name="T0" fmla="*/ 18 w 19"/>
                <a:gd name="T1" fmla="*/ 14 h 20"/>
                <a:gd name="T2" fmla="*/ 18 w 19"/>
                <a:gd name="T3" fmla="*/ 10 h 20"/>
                <a:gd name="T4" fmla="*/ 17 w 19"/>
                <a:gd name="T5" fmla="*/ 6 h 20"/>
                <a:gd name="T6" fmla="*/ 12 w 19"/>
                <a:gd name="T7" fmla="*/ 0 h 20"/>
                <a:gd name="T8" fmla="*/ 7 w 19"/>
                <a:gd name="T9" fmla="*/ 1 h 20"/>
                <a:gd name="T10" fmla="*/ 5 w 19"/>
                <a:gd name="T11" fmla="*/ 2 h 20"/>
                <a:gd name="T12" fmla="*/ 0 w 19"/>
                <a:gd name="T13" fmla="*/ 6 h 20"/>
                <a:gd name="T14" fmla="*/ 1 w 19"/>
                <a:gd name="T15" fmla="*/ 9 h 20"/>
                <a:gd name="T16" fmla="*/ 6 w 19"/>
                <a:gd name="T17" fmla="*/ 16 h 20"/>
                <a:gd name="T18" fmla="*/ 11 w 19"/>
                <a:gd name="T19" fmla="*/ 20 h 20"/>
                <a:gd name="T20" fmla="*/ 13 w 19"/>
                <a:gd name="T21" fmla="*/ 18 h 20"/>
                <a:gd name="T22" fmla="*/ 18 w 19"/>
                <a:gd name="T23" fmla="*/ 1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20">
                  <a:moveTo>
                    <a:pt x="18" y="14"/>
                  </a:moveTo>
                  <a:cubicBezTo>
                    <a:pt x="18" y="12"/>
                    <a:pt x="19" y="11"/>
                    <a:pt x="18" y="10"/>
                  </a:cubicBezTo>
                  <a:cubicBezTo>
                    <a:pt x="17" y="9"/>
                    <a:pt x="17" y="8"/>
                    <a:pt x="17" y="6"/>
                  </a:cubicBezTo>
                  <a:cubicBezTo>
                    <a:pt x="17" y="5"/>
                    <a:pt x="14" y="0"/>
                    <a:pt x="12" y="0"/>
                  </a:cubicBezTo>
                  <a:cubicBezTo>
                    <a:pt x="11" y="0"/>
                    <a:pt x="9" y="1"/>
                    <a:pt x="7" y="1"/>
                  </a:cubicBezTo>
                  <a:cubicBezTo>
                    <a:pt x="6" y="1"/>
                    <a:pt x="5" y="0"/>
                    <a:pt x="5" y="2"/>
                  </a:cubicBezTo>
                  <a:cubicBezTo>
                    <a:pt x="4" y="3"/>
                    <a:pt x="2" y="5"/>
                    <a:pt x="0" y="6"/>
                  </a:cubicBezTo>
                  <a:cubicBezTo>
                    <a:pt x="1" y="7"/>
                    <a:pt x="1" y="8"/>
                    <a:pt x="1" y="9"/>
                  </a:cubicBezTo>
                  <a:cubicBezTo>
                    <a:pt x="3" y="14"/>
                    <a:pt x="4" y="15"/>
                    <a:pt x="6" y="16"/>
                  </a:cubicBezTo>
                  <a:cubicBezTo>
                    <a:pt x="7" y="17"/>
                    <a:pt x="9" y="18"/>
                    <a:pt x="11" y="20"/>
                  </a:cubicBezTo>
                  <a:cubicBezTo>
                    <a:pt x="12" y="19"/>
                    <a:pt x="12" y="18"/>
                    <a:pt x="13" y="18"/>
                  </a:cubicBezTo>
                  <a:cubicBezTo>
                    <a:pt x="14" y="17"/>
                    <a:pt x="17" y="15"/>
                    <a:pt x="18" y="1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0" name="Freeform 33"/>
            <p:cNvSpPr/>
            <p:nvPr/>
          </p:nvSpPr>
          <p:spPr bwMode="auto">
            <a:xfrm>
              <a:off x="4048160" y="3983363"/>
              <a:ext cx="157842" cy="130893"/>
            </a:xfrm>
            <a:custGeom>
              <a:avLst/>
              <a:gdLst>
                <a:gd name="T0" fmla="*/ 24 w 52"/>
                <a:gd name="T1" fmla="*/ 33 h 43"/>
                <a:gd name="T2" fmla="*/ 31 w 52"/>
                <a:gd name="T3" fmla="*/ 28 h 43"/>
                <a:gd name="T4" fmla="*/ 31 w 52"/>
                <a:gd name="T5" fmla="*/ 12 h 43"/>
                <a:gd name="T6" fmla="*/ 52 w 52"/>
                <a:gd name="T7" fmla="*/ 12 h 43"/>
                <a:gd name="T8" fmla="*/ 52 w 52"/>
                <a:gd name="T9" fmla="*/ 3 h 43"/>
                <a:gd name="T10" fmla="*/ 48 w 52"/>
                <a:gd name="T11" fmla="*/ 0 h 43"/>
                <a:gd name="T12" fmla="*/ 24 w 52"/>
                <a:gd name="T13" fmla="*/ 0 h 43"/>
                <a:gd name="T14" fmla="*/ 21 w 52"/>
                <a:gd name="T15" fmla="*/ 6 h 43"/>
                <a:gd name="T16" fmla="*/ 13 w 52"/>
                <a:gd name="T17" fmla="*/ 18 h 43"/>
                <a:gd name="T18" fmla="*/ 2 w 52"/>
                <a:gd name="T19" fmla="*/ 37 h 43"/>
                <a:gd name="T20" fmla="*/ 0 w 52"/>
                <a:gd name="T21" fmla="*/ 43 h 43"/>
                <a:gd name="T22" fmla="*/ 24 w 52"/>
                <a:gd name="T23" fmla="*/ 43 h 43"/>
                <a:gd name="T24" fmla="*/ 24 w 52"/>
                <a:gd name="T25" fmla="*/ 3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43">
                  <a:moveTo>
                    <a:pt x="24" y="33"/>
                  </a:moveTo>
                  <a:cubicBezTo>
                    <a:pt x="24" y="32"/>
                    <a:pt x="31" y="30"/>
                    <a:pt x="31" y="28"/>
                  </a:cubicBezTo>
                  <a:cubicBezTo>
                    <a:pt x="31" y="27"/>
                    <a:pt x="31" y="12"/>
                    <a:pt x="31" y="12"/>
                  </a:cubicBezTo>
                  <a:cubicBezTo>
                    <a:pt x="31" y="12"/>
                    <a:pt x="51" y="12"/>
                    <a:pt x="52" y="12"/>
                  </a:cubicBezTo>
                  <a:cubicBezTo>
                    <a:pt x="52" y="12"/>
                    <a:pt x="52" y="7"/>
                    <a:pt x="52" y="3"/>
                  </a:cubicBezTo>
                  <a:cubicBezTo>
                    <a:pt x="51" y="2"/>
                    <a:pt x="52" y="0"/>
                    <a:pt x="48" y="0"/>
                  </a:cubicBezTo>
                  <a:cubicBezTo>
                    <a:pt x="44" y="0"/>
                    <a:pt x="32" y="0"/>
                    <a:pt x="24" y="0"/>
                  </a:cubicBezTo>
                  <a:cubicBezTo>
                    <a:pt x="23" y="2"/>
                    <a:pt x="22" y="4"/>
                    <a:pt x="21" y="6"/>
                  </a:cubicBezTo>
                  <a:cubicBezTo>
                    <a:pt x="20" y="9"/>
                    <a:pt x="13" y="13"/>
                    <a:pt x="13" y="18"/>
                  </a:cubicBezTo>
                  <a:cubicBezTo>
                    <a:pt x="12" y="22"/>
                    <a:pt x="6" y="28"/>
                    <a:pt x="2" y="37"/>
                  </a:cubicBezTo>
                  <a:cubicBezTo>
                    <a:pt x="1" y="39"/>
                    <a:pt x="0" y="41"/>
                    <a:pt x="0" y="43"/>
                  </a:cubicBezTo>
                  <a:cubicBezTo>
                    <a:pt x="24" y="43"/>
                    <a:pt x="24" y="43"/>
                    <a:pt x="24" y="43"/>
                  </a:cubicBezTo>
                  <a:cubicBezTo>
                    <a:pt x="24" y="43"/>
                    <a:pt x="24" y="35"/>
                    <a:pt x="24" y="3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1" name="Freeform 34"/>
            <p:cNvSpPr/>
            <p:nvPr/>
          </p:nvSpPr>
          <p:spPr bwMode="auto">
            <a:xfrm>
              <a:off x="4048160" y="3992346"/>
              <a:ext cx="228422" cy="251521"/>
            </a:xfrm>
            <a:custGeom>
              <a:avLst/>
              <a:gdLst>
                <a:gd name="T0" fmla="*/ 6 w 75"/>
                <a:gd name="T1" fmla="*/ 72 h 83"/>
                <a:gd name="T2" fmla="*/ 11 w 75"/>
                <a:gd name="T3" fmla="*/ 72 h 83"/>
                <a:gd name="T4" fmla="*/ 16 w 75"/>
                <a:gd name="T5" fmla="*/ 71 h 83"/>
                <a:gd name="T6" fmla="*/ 20 w 75"/>
                <a:gd name="T7" fmla="*/ 74 h 83"/>
                <a:gd name="T8" fmla="*/ 22 w 75"/>
                <a:gd name="T9" fmla="*/ 74 h 83"/>
                <a:gd name="T10" fmla="*/ 26 w 75"/>
                <a:gd name="T11" fmla="*/ 80 h 83"/>
                <a:gd name="T12" fmla="*/ 29 w 75"/>
                <a:gd name="T13" fmla="*/ 83 h 83"/>
                <a:gd name="T14" fmla="*/ 32 w 75"/>
                <a:gd name="T15" fmla="*/ 81 h 83"/>
                <a:gd name="T16" fmla="*/ 36 w 75"/>
                <a:gd name="T17" fmla="*/ 79 h 83"/>
                <a:gd name="T18" fmla="*/ 39 w 75"/>
                <a:gd name="T19" fmla="*/ 79 h 83"/>
                <a:gd name="T20" fmla="*/ 44 w 75"/>
                <a:gd name="T21" fmla="*/ 79 h 83"/>
                <a:gd name="T22" fmla="*/ 47 w 75"/>
                <a:gd name="T23" fmla="*/ 78 h 83"/>
                <a:gd name="T24" fmla="*/ 72 w 75"/>
                <a:gd name="T25" fmla="*/ 78 h 83"/>
                <a:gd name="T26" fmla="*/ 73 w 75"/>
                <a:gd name="T27" fmla="*/ 72 h 83"/>
                <a:gd name="T28" fmla="*/ 71 w 75"/>
                <a:gd name="T29" fmla="*/ 70 h 83"/>
                <a:gd name="T30" fmla="*/ 65 w 75"/>
                <a:gd name="T31" fmla="*/ 15 h 83"/>
                <a:gd name="T32" fmla="*/ 75 w 75"/>
                <a:gd name="T33" fmla="*/ 15 h 83"/>
                <a:gd name="T34" fmla="*/ 53 w 75"/>
                <a:gd name="T35" fmla="*/ 1 h 83"/>
                <a:gd name="T36" fmla="*/ 52 w 75"/>
                <a:gd name="T37" fmla="*/ 0 h 83"/>
                <a:gd name="T38" fmla="*/ 52 w 75"/>
                <a:gd name="T39" fmla="*/ 9 h 83"/>
                <a:gd name="T40" fmla="*/ 31 w 75"/>
                <a:gd name="T41" fmla="*/ 9 h 83"/>
                <a:gd name="T42" fmla="*/ 31 w 75"/>
                <a:gd name="T43" fmla="*/ 25 h 83"/>
                <a:gd name="T44" fmla="*/ 24 w 75"/>
                <a:gd name="T45" fmla="*/ 30 h 83"/>
                <a:gd name="T46" fmla="*/ 24 w 75"/>
                <a:gd name="T47" fmla="*/ 40 h 83"/>
                <a:gd name="T48" fmla="*/ 0 w 75"/>
                <a:gd name="T49" fmla="*/ 40 h 83"/>
                <a:gd name="T50" fmla="*/ 3 w 75"/>
                <a:gd name="T51" fmla="*/ 47 h 83"/>
                <a:gd name="T52" fmla="*/ 5 w 75"/>
                <a:gd name="T53" fmla="*/ 57 h 83"/>
                <a:gd name="T54" fmla="*/ 3 w 75"/>
                <a:gd name="T55" fmla="*/ 69 h 83"/>
                <a:gd name="T56" fmla="*/ 2 w 75"/>
                <a:gd name="T57" fmla="*/ 75 h 83"/>
                <a:gd name="T58" fmla="*/ 2 w 75"/>
                <a:gd name="T59" fmla="*/ 75 h 83"/>
                <a:gd name="T60" fmla="*/ 6 w 75"/>
                <a:gd name="T61" fmla="*/ 7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5" h="83">
                  <a:moveTo>
                    <a:pt x="6" y="72"/>
                  </a:moveTo>
                  <a:cubicBezTo>
                    <a:pt x="8" y="72"/>
                    <a:pt x="11" y="72"/>
                    <a:pt x="11" y="72"/>
                  </a:cubicBezTo>
                  <a:cubicBezTo>
                    <a:pt x="11" y="72"/>
                    <a:pt x="14" y="70"/>
                    <a:pt x="16" y="71"/>
                  </a:cubicBezTo>
                  <a:cubicBezTo>
                    <a:pt x="18" y="72"/>
                    <a:pt x="20" y="74"/>
                    <a:pt x="20" y="74"/>
                  </a:cubicBezTo>
                  <a:cubicBezTo>
                    <a:pt x="22" y="74"/>
                    <a:pt x="22" y="74"/>
                    <a:pt x="22" y="74"/>
                  </a:cubicBezTo>
                  <a:cubicBezTo>
                    <a:pt x="22" y="74"/>
                    <a:pt x="23" y="79"/>
                    <a:pt x="26" y="80"/>
                  </a:cubicBezTo>
                  <a:cubicBezTo>
                    <a:pt x="28" y="80"/>
                    <a:pt x="29" y="82"/>
                    <a:pt x="29" y="83"/>
                  </a:cubicBezTo>
                  <a:cubicBezTo>
                    <a:pt x="31" y="83"/>
                    <a:pt x="32" y="82"/>
                    <a:pt x="32" y="81"/>
                  </a:cubicBezTo>
                  <a:cubicBezTo>
                    <a:pt x="32" y="79"/>
                    <a:pt x="33" y="77"/>
                    <a:pt x="36" y="79"/>
                  </a:cubicBezTo>
                  <a:cubicBezTo>
                    <a:pt x="39" y="82"/>
                    <a:pt x="39" y="80"/>
                    <a:pt x="39" y="79"/>
                  </a:cubicBezTo>
                  <a:cubicBezTo>
                    <a:pt x="40" y="78"/>
                    <a:pt x="42" y="79"/>
                    <a:pt x="44" y="79"/>
                  </a:cubicBezTo>
                  <a:cubicBezTo>
                    <a:pt x="45" y="79"/>
                    <a:pt x="47" y="78"/>
                    <a:pt x="47" y="78"/>
                  </a:cubicBezTo>
                  <a:cubicBezTo>
                    <a:pt x="47" y="78"/>
                    <a:pt x="71" y="78"/>
                    <a:pt x="72" y="78"/>
                  </a:cubicBezTo>
                  <a:cubicBezTo>
                    <a:pt x="73" y="77"/>
                    <a:pt x="73" y="72"/>
                    <a:pt x="73" y="72"/>
                  </a:cubicBezTo>
                  <a:cubicBezTo>
                    <a:pt x="71" y="70"/>
                    <a:pt x="71" y="70"/>
                    <a:pt x="71" y="70"/>
                  </a:cubicBezTo>
                  <a:cubicBezTo>
                    <a:pt x="65" y="15"/>
                    <a:pt x="65" y="15"/>
                    <a:pt x="65" y="15"/>
                  </a:cubicBezTo>
                  <a:cubicBezTo>
                    <a:pt x="75" y="15"/>
                    <a:pt x="75" y="15"/>
                    <a:pt x="75" y="15"/>
                  </a:cubicBezTo>
                  <a:cubicBezTo>
                    <a:pt x="64" y="8"/>
                    <a:pt x="54" y="2"/>
                    <a:pt x="53" y="1"/>
                  </a:cubicBezTo>
                  <a:cubicBezTo>
                    <a:pt x="53" y="1"/>
                    <a:pt x="52" y="0"/>
                    <a:pt x="52" y="0"/>
                  </a:cubicBezTo>
                  <a:cubicBezTo>
                    <a:pt x="52" y="4"/>
                    <a:pt x="52" y="9"/>
                    <a:pt x="52" y="9"/>
                  </a:cubicBezTo>
                  <a:cubicBezTo>
                    <a:pt x="51" y="9"/>
                    <a:pt x="31" y="9"/>
                    <a:pt x="31" y="9"/>
                  </a:cubicBezTo>
                  <a:cubicBezTo>
                    <a:pt x="31" y="9"/>
                    <a:pt x="31" y="24"/>
                    <a:pt x="31" y="25"/>
                  </a:cubicBezTo>
                  <a:cubicBezTo>
                    <a:pt x="31" y="27"/>
                    <a:pt x="24" y="29"/>
                    <a:pt x="24" y="30"/>
                  </a:cubicBezTo>
                  <a:cubicBezTo>
                    <a:pt x="24" y="32"/>
                    <a:pt x="24" y="40"/>
                    <a:pt x="24" y="40"/>
                  </a:cubicBezTo>
                  <a:cubicBezTo>
                    <a:pt x="0" y="40"/>
                    <a:pt x="0" y="40"/>
                    <a:pt x="0" y="40"/>
                  </a:cubicBezTo>
                  <a:cubicBezTo>
                    <a:pt x="0" y="44"/>
                    <a:pt x="2" y="45"/>
                    <a:pt x="3" y="47"/>
                  </a:cubicBezTo>
                  <a:cubicBezTo>
                    <a:pt x="5" y="49"/>
                    <a:pt x="2" y="53"/>
                    <a:pt x="5" y="57"/>
                  </a:cubicBezTo>
                  <a:cubicBezTo>
                    <a:pt x="8" y="61"/>
                    <a:pt x="4" y="67"/>
                    <a:pt x="3" y="69"/>
                  </a:cubicBezTo>
                  <a:cubicBezTo>
                    <a:pt x="2" y="70"/>
                    <a:pt x="2" y="73"/>
                    <a:pt x="2" y="75"/>
                  </a:cubicBezTo>
                  <a:cubicBezTo>
                    <a:pt x="2" y="75"/>
                    <a:pt x="2" y="75"/>
                    <a:pt x="2" y="75"/>
                  </a:cubicBezTo>
                  <a:cubicBezTo>
                    <a:pt x="4" y="74"/>
                    <a:pt x="3" y="71"/>
                    <a:pt x="6" y="7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2" name="Freeform 35"/>
            <p:cNvSpPr/>
            <p:nvPr/>
          </p:nvSpPr>
          <p:spPr bwMode="auto">
            <a:xfrm>
              <a:off x="4136705" y="4038544"/>
              <a:ext cx="315684" cy="296435"/>
            </a:xfrm>
            <a:custGeom>
              <a:avLst/>
              <a:gdLst>
                <a:gd name="T0" fmla="*/ 99 w 104"/>
                <a:gd name="T1" fmla="*/ 41 h 98"/>
                <a:gd name="T2" fmla="*/ 96 w 104"/>
                <a:gd name="T3" fmla="*/ 34 h 98"/>
                <a:gd name="T4" fmla="*/ 89 w 104"/>
                <a:gd name="T5" fmla="*/ 32 h 98"/>
                <a:gd name="T6" fmla="*/ 85 w 104"/>
                <a:gd name="T7" fmla="*/ 26 h 98"/>
                <a:gd name="T8" fmla="*/ 46 w 104"/>
                <a:gd name="T9" fmla="*/ 0 h 98"/>
                <a:gd name="T10" fmla="*/ 36 w 104"/>
                <a:gd name="T11" fmla="*/ 0 h 98"/>
                <a:gd name="T12" fmla="*/ 42 w 104"/>
                <a:gd name="T13" fmla="*/ 55 h 98"/>
                <a:gd name="T14" fmla="*/ 44 w 104"/>
                <a:gd name="T15" fmla="*/ 57 h 98"/>
                <a:gd name="T16" fmla="*/ 43 w 104"/>
                <a:gd name="T17" fmla="*/ 63 h 98"/>
                <a:gd name="T18" fmla="*/ 18 w 104"/>
                <a:gd name="T19" fmla="*/ 63 h 98"/>
                <a:gd name="T20" fmla="*/ 15 w 104"/>
                <a:gd name="T21" fmla="*/ 64 h 98"/>
                <a:gd name="T22" fmla="*/ 10 w 104"/>
                <a:gd name="T23" fmla="*/ 64 h 98"/>
                <a:gd name="T24" fmla="*/ 7 w 104"/>
                <a:gd name="T25" fmla="*/ 64 h 98"/>
                <a:gd name="T26" fmla="*/ 3 w 104"/>
                <a:gd name="T27" fmla="*/ 66 h 98"/>
                <a:gd name="T28" fmla="*/ 0 w 104"/>
                <a:gd name="T29" fmla="*/ 68 h 98"/>
                <a:gd name="T30" fmla="*/ 1 w 104"/>
                <a:gd name="T31" fmla="*/ 69 h 98"/>
                <a:gd name="T32" fmla="*/ 2 w 104"/>
                <a:gd name="T33" fmla="*/ 71 h 98"/>
                <a:gd name="T34" fmla="*/ 3 w 104"/>
                <a:gd name="T35" fmla="*/ 75 h 98"/>
                <a:gd name="T36" fmla="*/ 6 w 104"/>
                <a:gd name="T37" fmla="*/ 79 h 98"/>
                <a:gd name="T38" fmla="*/ 6 w 104"/>
                <a:gd name="T39" fmla="*/ 84 h 98"/>
                <a:gd name="T40" fmla="*/ 8 w 104"/>
                <a:gd name="T41" fmla="*/ 85 h 98"/>
                <a:gd name="T42" fmla="*/ 11 w 104"/>
                <a:gd name="T43" fmla="*/ 85 h 98"/>
                <a:gd name="T44" fmla="*/ 16 w 104"/>
                <a:gd name="T45" fmla="*/ 85 h 98"/>
                <a:gd name="T46" fmla="*/ 20 w 104"/>
                <a:gd name="T47" fmla="*/ 82 h 98"/>
                <a:gd name="T48" fmla="*/ 22 w 104"/>
                <a:gd name="T49" fmla="*/ 87 h 98"/>
                <a:gd name="T50" fmla="*/ 25 w 104"/>
                <a:gd name="T51" fmla="*/ 90 h 98"/>
                <a:gd name="T52" fmla="*/ 25 w 104"/>
                <a:gd name="T53" fmla="*/ 92 h 98"/>
                <a:gd name="T54" fmla="*/ 26 w 104"/>
                <a:gd name="T55" fmla="*/ 95 h 98"/>
                <a:gd name="T56" fmla="*/ 29 w 104"/>
                <a:gd name="T57" fmla="*/ 96 h 98"/>
                <a:gd name="T58" fmla="*/ 32 w 104"/>
                <a:gd name="T59" fmla="*/ 97 h 98"/>
                <a:gd name="T60" fmla="*/ 36 w 104"/>
                <a:gd name="T61" fmla="*/ 95 h 98"/>
                <a:gd name="T62" fmla="*/ 39 w 104"/>
                <a:gd name="T63" fmla="*/ 95 h 98"/>
                <a:gd name="T64" fmla="*/ 41 w 104"/>
                <a:gd name="T65" fmla="*/ 95 h 98"/>
                <a:gd name="T66" fmla="*/ 43 w 104"/>
                <a:gd name="T67" fmla="*/ 95 h 98"/>
                <a:gd name="T68" fmla="*/ 45 w 104"/>
                <a:gd name="T69" fmla="*/ 90 h 98"/>
                <a:gd name="T70" fmla="*/ 44 w 104"/>
                <a:gd name="T71" fmla="*/ 86 h 98"/>
                <a:gd name="T72" fmla="*/ 49 w 104"/>
                <a:gd name="T73" fmla="*/ 84 h 98"/>
                <a:gd name="T74" fmla="*/ 51 w 104"/>
                <a:gd name="T75" fmla="*/ 80 h 98"/>
                <a:gd name="T76" fmla="*/ 53 w 104"/>
                <a:gd name="T77" fmla="*/ 76 h 98"/>
                <a:gd name="T78" fmla="*/ 57 w 104"/>
                <a:gd name="T79" fmla="*/ 76 h 98"/>
                <a:gd name="T80" fmla="*/ 60 w 104"/>
                <a:gd name="T81" fmla="*/ 73 h 98"/>
                <a:gd name="T82" fmla="*/ 63 w 104"/>
                <a:gd name="T83" fmla="*/ 71 h 98"/>
                <a:gd name="T84" fmla="*/ 65 w 104"/>
                <a:gd name="T85" fmla="*/ 70 h 98"/>
                <a:gd name="T86" fmla="*/ 70 w 104"/>
                <a:gd name="T87" fmla="*/ 68 h 98"/>
                <a:gd name="T88" fmla="*/ 75 w 104"/>
                <a:gd name="T89" fmla="*/ 66 h 98"/>
                <a:gd name="T90" fmla="*/ 83 w 104"/>
                <a:gd name="T91" fmla="*/ 66 h 98"/>
                <a:gd name="T92" fmla="*/ 88 w 104"/>
                <a:gd name="T93" fmla="*/ 64 h 98"/>
                <a:gd name="T94" fmla="*/ 98 w 104"/>
                <a:gd name="T95" fmla="*/ 64 h 98"/>
                <a:gd name="T96" fmla="*/ 102 w 104"/>
                <a:gd name="T97" fmla="*/ 61 h 98"/>
                <a:gd name="T98" fmla="*/ 104 w 104"/>
                <a:gd name="T99" fmla="*/ 56 h 98"/>
                <a:gd name="T100" fmla="*/ 104 w 104"/>
                <a:gd name="T101" fmla="*/ 40 h 98"/>
                <a:gd name="T102" fmla="*/ 99 w 104"/>
                <a:gd name="T103" fmla="*/ 4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4" h="98">
                  <a:moveTo>
                    <a:pt x="99" y="41"/>
                  </a:moveTo>
                  <a:cubicBezTo>
                    <a:pt x="99" y="41"/>
                    <a:pt x="99" y="36"/>
                    <a:pt x="96" y="34"/>
                  </a:cubicBezTo>
                  <a:cubicBezTo>
                    <a:pt x="93" y="32"/>
                    <a:pt x="89" y="32"/>
                    <a:pt x="89" y="32"/>
                  </a:cubicBezTo>
                  <a:cubicBezTo>
                    <a:pt x="89" y="32"/>
                    <a:pt x="86" y="28"/>
                    <a:pt x="85" y="26"/>
                  </a:cubicBezTo>
                  <a:cubicBezTo>
                    <a:pt x="84" y="25"/>
                    <a:pt x="63" y="12"/>
                    <a:pt x="46" y="0"/>
                  </a:cubicBezTo>
                  <a:cubicBezTo>
                    <a:pt x="36" y="0"/>
                    <a:pt x="36" y="0"/>
                    <a:pt x="36" y="0"/>
                  </a:cubicBezTo>
                  <a:cubicBezTo>
                    <a:pt x="42" y="55"/>
                    <a:pt x="42" y="55"/>
                    <a:pt x="42" y="55"/>
                  </a:cubicBezTo>
                  <a:cubicBezTo>
                    <a:pt x="44" y="57"/>
                    <a:pt x="44" y="57"/>
                    <a:pt x="44" y="57"/>
                  </a:cubicBezTo>
                  <a:cubicBezTo>
                    <a:pt x="44" y="57"/>
                    <a:pt x="44" y="62"/>
                    <a:pt x="43" y="63"/>
                  </a:cubicBezTo>
                  <a:cubicBezTo>
                    <a:pt x="42" y="63"/>
                    <a:pt x="18" y="63"/>
                    <a:pt x="18" y="63"/>
                  </a:cubicBezTo>
                  <a:cubicBezTo>
                    <a:pt x="18" y="63"/>
                    <a:pt x="16" y="64"/>
                    <a:pt x="15" y="64"/>
                  </a:cubicBezTo>
                  <a:cubicBezTo>
                    <a:pt x="13" y="64"/>
                    <a:pt x="11" y="63"/>
                    <a:pt x="10" y="64"/>
                  </a:cubicBezTo>
                  <a:cubicBezTo>
                    <a:pt x="10" y="65"/>
                    <a:pt x="10" y="67"/>
                    <a:pt x="7" y="64"/>
                  </a:cubicBezTo>
                  <a:cubicBezTo>
                    <a:pt x="4" y="62"/>
                    <a:pt x="3" y="64"/>
                    <a:pt x="3" y="66"/>
                  </a:cubicBezTo>
                  <a:cubicBezTo>
                    <a:pt x="3" y="67"/>
                    <a:pt x="2" y="68"/>
                    <a:pt x="0" y="68"/>
                  </a:cubicBezTo>
                  <a:cubicBezTo>
                    <a:pt x="0" y="69"/>
                    <a:pt x="1" y="69"/>
                    <a:pt x="1" y="69"/>
                  </a:cubicBezTo>
                  <a:cubicBezTo>
                    <a:pt x="2" y="71"/>
                    <a:pt x="2" y="71"/>
                    <a:pt x="2" y="71"/>
                  </a:cubicBezTo>
                  <a:cubicBezTo>
                    <a:pt x="2" y="71"/>
                    <a:pt x="2" y="74"/>
                    <a:pt x="3" y="75"/>
                  </a:cubicBezTo>
                  <a:cubicBezTo>
                    <a:pt x="4" y="76"/>
                    <a:pt x="6" y="78"/>
                    <a:pt x="6" y="79"/>
                  </a:cubicBezTo>
                  <a:cubicBezTo>
                    <a:pt x="6" y="80"/>
                    <a:pt x="6" y="84"/>
                    <a:pt x="6" y="84"/>
                  </a:cubicBezTo>
                  <a:cubicBezTo>
                    <a:pt x="6" y="84"/>
                    <a:pt x="7" y="87"/>
                    <a:pt x="8" y="85"/>
                  </a:cubicBezTo>
                  <a:cubicBezTo>
                    <a:pt x="9" y="84"/>
                    <a:pt x="11" y="87"/>
                    <a:pt x="11" y="85"/>
                  </a:cubicBezTo>
                  <a:cubicBezTo>
                    <a:pt x="12" y="83"/>
                    <a:pt x="14" y="85"/>
                    <a:pt x="16" y="85"/>
                  </a:cubicBezTo>
                  <a:cubicBezTo>
                    <a:pt x="17" y="85"/>
                    <a:pt x="19" y="82"/>
                    <a:pt x="20" y="82"/>
                  </a:cubicBezTo>
                  <a:cubicBezTo>
                    <a:pt x="21" y="82"/>
                    <a:pt x="22" y="85"/>
                    <a:pt x="22" y="87"/>
                  </a:cubicBezTo>
                  <a:cubicBezTo>
                    <a:pt x="22" y="88"/>
                    <a:pt x="26" y="89"/>
                    <a:pt x="25" y="90"/>
                  </a:cubicBezTo>
                  <a:cubicBezTo>
                    <a:pt x="24" y="90"/>
                    <a:pt x="23" y="92"/>
                    <a:pt x="25" y="92"/>
                  </a:cubicBezTo>
                  <a:cubicBezTo>
                    <a:pt x="26" y="92"/>
                    <a:pt x="25" y="94"/>
                    <a:pt x="26" y="95"/>
                  </a:cubicBezTo>
                  <a:cubicBezTo>
                    <a:pt x="27" y="97"/>
                    <a:pt x="28" y="97"/>
                    <a:pt x="29" y="96"/>
                  </a:cubicBezTo>
                  <a:cubicBezTo>
                    <a:pt x="30" y="94"/>
                    <a:pt x="31" y="96"/>
                    <a:pt x="32" y="97"/>
                  </a:cubicBezTo>
                  <a:cubicBezTo>
                    <a:pt x="33" y="98"/>
                    <a:pt x="35" y="97"/>
                    <a:pt x="36" y="95"/>
                  </a:cubicBezTo>
                  <a:cubicBezTo>
                    <a:pt x="36" y="94"/>
                    <a:pt x="39" y="93"/>
                    <a:pt x="39" y="95"/>
                  </a:cubicBezTo>
                  <a:cubicBezTo>
                    <a:pt x="39" y="96"/>
                    <a:pt x="39" y="97"/>
                    <a:pt x="41" y="95"/>
                  </a:cubicBezTo>
                  <a:cubicBezTo>
                    <a:pt x="42" y="95"/>
                    <a:pt x="42" y="95"/>
                    <a:pt x="43" y="95"/>
                  </a:cubicBezTo>
                  <a:cubicBezTo>
                    <a:pt x="43" y="93"/>
                    <a:pt x="44" y="91"/>
                    <a:pt x="45" y="90"/>
                  </a:cubicBezTo>
                  <a:cubicBezTo>
                    <a:pt x="45" y="89"/>
                    <a:pt x="43" y="87"/>
                    <a:pt x="44" y="86"/>
                  </a:cubicBezTo>
                  <a:cubicBezTo>
                    <a:pt x="45" y="86"/>
                    <a:pt x="48" y="87"/>
                    <a:pt x="49" y="84"/>
                  </a:cubicBezTo>
                  <a:cubicBezTo>
                    <a:pt x="50" y="81"/>
                    <a:pt x="51" y="80"/>
                    <a:pt x="51" y="80"/>
                  </a:cubicBezTo>
                  <a:cubicBezTo>
                    <a:pt x="51" y="80"/>
                    <a:pt x="52" y="75"/>
                    <a:pt x="53" y="76"/>
                  </a:cubicBezTo>
                  <a:cubicBezTo>
                    <a:pt x="55" y="76"/>
                    <a:pt x="57" y="78"/>
                    <a:pt x="57" y="76"/>
                  </a:cubicBezTo>
                  <a:cubicBezTo>
                    <a:pt x="57" y="74"/>
                    <a:pt x="59" y="75"/>
                    <a:pt x="60" y="73"/>
                  </a:cubicBezTo>
                  <a:cubicBezTo>
                    <a:pt x="60" y="71"/>
                    <a:pt x="61" y="71"/>
                    <a:pt x="63" y="71"/>
                  </a:cubicBezTo>
                  <a:cubicBezTo>
                    <a:pt x="64" y="72"/>
                    <a:pt x="65" y="71"/>
                    <a:pt x="65" y="70"/>
                  </a:cubicBezTo>
                  <a:cubicBezTo>
                    <a:pt x="65" y="69"/>
                    <a:pt x="68" y="69"/>
                    <a:pt x="70" y="68"/>
                  </a:cubicBezTo>
                  <a:cubicBezTo>
                    <a:pt x="73" y="66"/>
                    <a:pt x="74" y="65"/>
                    <a:pt x="75" y="66"/>
                  </a:cubicBezTo>
                  <a:cubicBezTo>
                    <a:pt x="76" y="67"/>
                    <a:pt x="82" y="67"/>
                    <a:pt x="83" y="66"/>
                  </a:cubicBezTo>
                  <a:cubicBezTo>
                    <a:pt x="84" y="66"/>
                    <a:pt x="86" y="64"/>
                    <a:pt x="88" y="64"/>
                  </a:cubicBezTo>
                  <a:cubicBezTo>
                    <a:pt x="90" y="65"/>
                    <a:pt x="96" y="64"/>
                    <a:pt x="98" y="64"/>
                  </a:cubicBezTo>
                  <a:cubicBezTo>
                    <a:pt x="100" y="64"/>
                    <a:pt x="101" y="62"/>
                    <a:pt x="102" y="61"/>
                  </a:cubicBezTo>
                  <a:cubicBezTo>
                    <a:pt x="102" y="60"/>
                    <a:pt x="103" y="57"/>
                    <a:pt x="104" y="56"/>
                  </a:cubicBezTo>
                  <a:cubicBezTo>
                    <a:pt x="104" y="56"/>
                    <a:pt x="104" y="44"/>
                    <a:pt x="104" y="40"/>
                  </a:cubicBezTo>
                  <a:cubicBezTo>
                    <a:pt x="102" y="40"/>
                    <a:pt x="99" y="41"/>
                    <a:pt x="99" y="4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3" name="Freeform 36"/>
            <p:cNvSpPr/>
            <p:nvPr/>
          </p:nvSpPr>
          <p:spPr bwMode="auto">
            <a:xfrm>
              <a:off x="4266315" y="4234884"/>
              <a:ext cx="155276" cy="112928"/>
            </a:xfrm>
            <a:custGeom>
              <a:avLst/>
              <a:gdLst>
                <a:gd name="T0" fmla="*/ 51 w 51"/>
                <a:gd name="T1" fmla="*/ 20 h 37"/>
                <a:gd name="T2" fmla="*/ 48 w 51"/>
                <a:gd name="T3" fmla="*/ 19 h 37"/>
                <a:gd name="T4" fmla="*/ 48 w 51"/>
                <a:gd name="T5" fmla="*/ 16 h 37"/>
                <a:gd name="T6" fmla="*/ 45 w 51"/>
                <a:gd name="T7" fmla="*/ 16 h 37"/>
                <a:gd name="T8" fmla="*/ 42 w 51"/>
                <a:gd name="T9" fmla="*/ 14 h 37"/>
                <a:gd name="T10" fmla="*/ 41 w 51"/>
                <a:gd name="T11" fmla="*/ 12 h 37"/>
                <a:gd name="T12" fmla="*/ 38 w 51"/>
                <a:gd name="T13" fmla="*/ 8 h 37"/>
                <a:gd name="T14" fmla="*/ 36 w 51"/>
                <a:gd name="T15" fmla="*/ 5 h 37"/>
                <a:gd name="T16" fmla="*/ 36 w 51"/>
                <a:gd name="T17" fmla="*/ 1 h 37"/>
                <a:gd name="T18" fmla="*/ 32 w 51"/>
                <a:gd name="T19" fmla="*/ 1 h 37"/>
                <a:gd name="T20" fmla="*/ 27 w 51"/>
                <a:gd name="T21" fmla="*/ 3 h 37"/>
                <a:gd name="T22" fmla="*/ 22 w 51"/>
                <a:gd name="T23" fmla="*/ 5 h 37"/>
                <a:gd name="T24" fmla="*/ 20 w 51"/>
                <a:gd name="T25" fmla="*/ 6 h 37"/>
                <a:gd name="T26" fmla="*/ 17 w 51"/>
                <a:gd name="T27" fmla="*/ 8 h 37"/>
                <a:gd name="T28" fmla="*/ 14 w 51"/>
                <a:gd name="T29" fmla="*/ 11 h 37"/>
                <a:gd name="T30" fmla="*/ 10 w 51"/>
                <a:gd name="T31" fmla="*/ 11 h 37"/>
                <a:gd name="T32" fmla="*/ 8 w 51"/>
                <a:gd name="T33" fmla="*/ 15 h 37"/>
                <a:gd name="T34" fmla="*/ 6 w 51"/>
                <a:gd name="T35" fmla="*/ 19 h 37"/>
                <a:gd name="T36" fmla="*/ 1 w 51"/>
                <a:gd name="T37" fmla="*/ 21 h 37"/>
                <a:gd name="T38" fmla="*/ 2 w 51"/>
                <a:gd name="T39" fmla="*/ 25 h 37"/>
                <a:gd name="T40" fmla="*/ 0 w 51"/>
                <a:gd name="T41" fmla="*/ 30 h 37"/>
                <a:gd name="T42" fmla="*/ 3 w 51"/>
                <a:gd name="T43" fmla="*/ 32 h 37"/>
                <a:gd name="T44" fmla="*/ 8 w 51"/>
                <a:gd name="T45" fmla="*/ 35 h 37"/>
                <a:gd name="T46" fmla="*/ 16 w 51"/>
                <a:gd name="T47" fmla="*/ 34 h 37"/>
                <a:gd name="T48" fmla="*/ 18 w 51"/>
                <a:gd name="T49" fmla="*/ 33 h 37"/>
                <a:gd name="T50" fmla="*/ 17 w 51"/>
                <a:gd name="T51" fmla="*/ 27 h 37"/>
                <a:gd name="T52" fmla="*/ 32 w 51"/>
                <a:gd name="T53" fmla="*/ 27 h 37"/>
                <a:gd name="T54" fmla="*/ 35 w 51"/>
                <a:gd name="T55" fmla="*/ 26 h 37"/>
                <a:gd name="T56" fmla="*/ 40 w 51"/>
                <a:gd name="T57" fmla="*/ 26 h 37"/>
                <a:gd name="T58" fmla="*/ 44 w 51"/>
                <a:gd name="T59" fmla="*/ 24 h 37"/>
                <a:gd name="T60" fmla="*/ 49 w 51"/>
                <a:gd name="T61" fmla="*/ 23 h 37"/>
                <a:gd name="T62" fmla="*/ 51 w 51"/>
                <a:gd name="T63" fmla="*/ 20 h 37"/>
                <a:gd name="T64" fmla="*/ 51 w 51"/>
                <a:gd name="T65" fmla="*/ 2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1" h="37">
                  <a:moveTo>
                    <a:pt x="51" y="20"/>
                  </a:moveTo>
                  <a:cubicBezTo>
                    <a:pt x="50" y="20"/>
                    <a:pt x="49" y="19"/>
                    <a:pt x="48" y="19"/>
                  </a:cubicBezTo>
                  <a:cubicBezTo>
                    <a:pt x="48" y="19"/>
                    <a:pt x="48" y="16"/>
                    <a:pt x="48" y="16"/>
                  </a:cubicBezTo>
                  <a:cubicBezTo>
                    <a:pt x="47" y="15"/>
                    <a:pt x="46" y="17"/>
                    <a:pt x="45" y="16"/>
                  </a:cubicBezTo>
                  <a:cubicBezTo>
                    <a:pt x="43" y="16"/>
                    <a:pt x="43" y="14"/>
                    <a:pt x="42" y="14"/>
                  </a:cubicBezTo>
                  <a:cubicBezTo>
                    <a:pt x="41" y="14"/>
                    <a:pt x="41" y="13"/>
                    <a:pt x="41" y="12"/>
                  </a:cubicBezTo>
                  <a:cubicBezTo>
                    <a:pt x="41" y="10"/>
                    <a:pt x="39" y="9"/>
                    <a:pt x="38" y="8"/>
                  </a:cubicBezTo>
                  <a:cubicBezTo>
                    <a:pt x="37" y="8"/>
                    <a:pt x="37" y="5"/>
                    <a:pt x="36" y="5"/>
                  </a:cubicBezTo>
                  <a:cubicBezTo>
                    <a:pt x="36" y="5"/>
                    <a:pt x="36" y="3"/>
                    <a:pt x="36" y="1"/>
                  </a:cubicBezTo>
                  <a:cubicBezTo>
                    <a:pt x="34" y="1"/>
                    <a:pt x="33" y="1"/>
                    <a:pt x="32" y="1"/>
                  </a:cubicBezTo>
                  <a:cubicBezTo>
                    <a:pt x="31" y="0"/>
                    <a:pt x="30" y="1"/>
                    <a:pt x="27" y="3"/>
                  </a:cubicBezTo>
                  <a:cubicBezTo>
                    <a:pt x="25" y="4"/>
                    <a:pt x="22" y="4"/>
                    <a:pt x="22" y="5"/>
                  </a:cubicBezTo>
                  <a:cubicBezTo>
                    <a:pt x="22" y="6"/>
                    <a:pt x="21" y="7"/>
                    <a:pt x="20" y="6"/>
                  </a:cubicBezTo>
                  <a:cubicBezTo>
                    <a:pt x="18" y="6"/>
                    <a:pt x="17" y="6"/>
                    <a:pt x="17" y="8"/>
                  </a:cubicBezTo>
                  <a:cubicBezTo>
                    <a:pt x="16" y="10"/>
                    <a:pt x="14" y="9"/>
                    <a:pt x="14" y="11"/>
                  </a:cubicBezTo>
                  <a:cubicBezTo>
                    <a:pt x="14" y="13"/>
                    <a:pt x="12" y="11"/>
                    <a:pt x="10" y="11"/>
                  </a:cubicBezTo>
                  <a:cubicBezTo>
                    <a:pt x="9" y="10"/>
                    <a:pt x="8" y="15"/>
                    <a:pt x="8" y="15"/>
                  </a:cubicBezTo>
                  <a:cubicBezTo>
                    <a:pt x="8" y="15"/>
                    <a:pt x="7" y="16"/>
                    <a:pt x="6" y="19"/>
                  </a:cubicBezTo>
                  <a:cubicBezTo>
                    <a:pt x="5" y="22"/>
                    <a:pt x="2" y="21"/>
                    <a:pt x="1" y="21"/>
                  </a:cubicBezTo>
                  <a:cubicBezTo>
                    <a:pt x="0" y="22"/>
                    <a:pt x="2" y="24"/>
                    <a:pt x="2" y="25"/>
                  </a:cubicBezTo>
                  <a:cubicBezTo>
                    <a:pt x="1" y="26"/>
                    <a:pt x="0" y="28"/>
                    <a:pt x="0" y="30"/>
                  </a:cubicBezTo>
                  <a:cubicBezTo>
                    <a:pt x="1" y="30"/>
                    <a:pt x="2" y="31"/>
                    <a:pt x="3" y="32"/>
                  </a:cubicBezTo>
                  <a:cubicBezTo>
                    <a:pt x="3" y="33"/>
                    <a:pt x="7" y="37"/>
                    <a:pt x="8" y="35"/>
                  </a:cubicBezTo>
                  <a:cubicBezTo>
                    <a:pt x="10" y="33"/>
                    <a:pt x="15" y="33"/>
                    <a:pt x="16" y="34"/>
                  </a:cubicBezTo>
                  <a:cubicBezTo>
                    <a:pt x="17" y="35"/>
                    <a:pt x="18" y="34"/>
                    <a:pt x="18" y="33"/>
                  </a:cubicBezTo>
                  <a:cubicBezTo>
                    <a:pt x="18" y="32"/>
                    <a:pt x="16" y="28"/>
                    <a:pt x="17" y="27"/>
                  </a:cubicBezTo>
                  <a:cubicBezTo>
                    <a:pt x="17" y="26"/>
                    <a:pt x="32" y="26"/>
                    <a:pt x="32" y="27"/>
                  </a:cubicBezTo>
                  <a:cubicBezTo>
                    <a:pt x="33" y="28"/>
                    <a:pt x="33" y="25"/>
                    <a:pt x="35" y="26"/>
                  </a:cubicBezTo>
                  <a:cubicBezTo>
                    <a:pt x="37" y="26"/>
                    <a:pt x="39" y="27"/>
                    <a:pt x="40" y="26"/>
                  </a:cubicBezTo>
                  <a:cubicBezTo>
                    <a:pt x="42" y="26"/>
                    <a:pt x="43" y="24"/>
                    <a:pt x="44" y="24"/>
                  </a:cubicBezTo>
                  <a:cubicBezTo>
                    <a:pt x="45" y="24"/>
                    <a:pt x="48" y="24"/>
                    <a:pt x="49" y="23"/>
                  </a:cubicBezTo>
                  <a:cubicBezTo>
                    <a:pt x="50" y="22"/>
                    <a:pt x="51" y="22"/>
                    <a:pt x="51" y="20"/>
                  </a:cubicBezTo>
                  <a:cubicBezTo>
                    <a:pt x="51" y="20"/>
                    <a:pt x="51" y="20"/>
                    <a:pt x="51" y="2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4" name="Freeform 37"/>
            <p:cNvSpPr/>
            <p:nvPr/>
          </p:nvSpPr>
          <p:spPr bwMode="auto">
            <a:xfrm>
              <a:off x="4376676" y="4071909"/>
              <a:ext cx="293869" cy="227139"/>
            </a:xfrm>
            <a:custGeom>
              <a:avLst/>
              <a:gdLst>
                <a:gd name="T0" fmla="*/ 92 w 97"/>
                <a:gd name="T1" fmla="*/ 11 h 75"/>
                <a:gd name="T2" fmla="*/ 92 w 97"/>
                <a:gd name="T3" fmla="*/ 3 h 75"/>
                <a:gd name="T4" fmla="*/ 87 w 97"/>
                <a:gd name="T5" fmla="*/ 5 h 75"/>
                <a:gd name="T6" fmla="*/ 83 w 97"/>
                <a:gd name="T7" fmla="*/ 1 h 75"/>
                <a:gd name="T8" fmla="*/ 74 w 97"/>
                <a:gd name="T9" fmla="*/ 0 h 75"/>
                <a:gd name="T10" fmla="*/ 47 w 97"/>
                <a:gd name="T11" fmla="*/ 16 h 75"/>
                <a:gd name="T12" fmla="*/ 36 w 97"/>
                <a:gd name="T13" fmla="*/ 25 h 75"/>
                <a:gd name="T14" fmla="*/ 26 w 97"/>
                <a:gd name="T15" fmla="*/ 28 h 75"/>
                <a:gd name="T16" fmla="*/ 25 w 97"/>
                <a:gd name="T17" fmla="*/ 29 h 75"/>
                <a:gd name="T18" fmla="*/ 25 w 97"/>
                <a:gd name="T19" fmla="*/ 45 h 75"/>
                <a:gd name="T20" fmla="*/ 23 w 97"/>
                <a:gd name="T21" fmla="*/ 50 h 75"/>
                <a:gd name="T22" fmla="*/ 19 w 97"/>
                <a:gd name="T23" fmla="*/ 53 h 75"/>
                <a:gd name="T24" fmla="*/ 9 w 97"/>
                <a:gd name="T25" fmla="*/ 53 h 75"/>
                <a:gd name="T26" fmla="*/ 4 w 97"/>
                <a:gd name="T27" fmla="*/ 55 h 75"/>
                <a:gd name="T28" fmla="*/ 0 w 97"/>
                <a:gd name="T29" fmla="*/ 55 h 75"/>
                <a:gd name="T30" fmla="*/ 0 w 97"/>
                <a:gd name="T31" fmla="*/ 59 h 75"/>
                <a:gd name="T32" fmla="*/ 2 w 97"/>
                <a:gd name="T33" fmla="*/ 62 h 75"/>
                <a:gd name="T34" fmla="*/ 5 w 97"/>
                <a:gd name="T35" fmla="*/ 66 h 75"/>
                <a:gd name="T36" fmla="*/ 6 w 97"/>
                <a:gd name="T37" fmla="*/ 68 h 75"/>
                <a:gd name="T38" fmla="*/ 9 w 97"/>
                <a:gd name="T39" fmla="*/ 70 h 75"/>
                <a:gd name="T40" fmla="*/ 12 w 97"/>
                <a:gd name="T41" fmla="*/ 70 h 75"/>
                <a:gd name="T42" fmla="*/ 12 w 97"/>
                <a:gd name="T43" fmla="*/ 73 h 75"/>
                <a:gd name="T44" fmla="*/ 15 w 97"/>
                <a:gd name="T45" fmla="*/ 74 h 75"/>
                <a:gd name="T46" fmla="*/ 17 w 97"/>
                <a:gd name="T47" fmla="*/ 72 h 75"/>
                <a:gd name="T48" fmla="*/ 19 w 97"/>
                <a:gd name="T49" fmla="*/ 74 h 75"/>
                <a:gd name="T50" fmla="*/ 22 w 97"/>
                <a:gd name="T51" fmla="*/ 73 h 75"/>
                <a:gd name="T52" fmla="*/ 24 w 97"/>
                <a:gd name="T53" fmla="*/ 69 h 75"/>
                <a:gd name="T54" fmla="*/ 26 w 97"/>
                <a:gd name="T55" fmla="*/ 64 h 75"/>
                <a:gd name="T56" fmla="*/ 31 w 97"/>
                <a:gd name="T57" fmla="*/ 64 h 75"/>
                <a:gd name="T58" fmla="*/ 35 w 97"/>
                <a:gd name="T59" fmla="*/ 63 h 75"/>
                <a:gd name="T60" fmla="*/ 40 w 97"/>
                <a:gd name="T61" fmla="*/ 64 h 75"/>
                <a:gd name="T62" fmla="*/ 44 w 97"/>
                <a:gd name="T63" fmla="*/ 67 h 75"/>
                <a:gd name="T64" fmla="*/ 49 w 97"/>
                <a:gd name="T65" fmla="*/ 66 h 75"/>
                <a:gd name="T66" fmla="*/ 54 w 97"/>
                <a:gd name="T67" fmla="*/ 69 h 75"/>
                <a:gd name="T68" fmla="*/ 60 w 97"/>
                <a:gd name="T69" fmla="*/ 69 h 75"/>
                <a:gd name="T70" fmla="*/ 64 w 97"/>
                <a:gd name="T71" fmla="*/ 66 h 75"/>
                <a:gd name="T72" fmla="*/ 72 w 97"/>
                <a:gd name="T73" fmla="*/ 66 h 75"/>
                <a:gd name="T74" fmla="*/ 77 w 97"/>
                <a:gd name="T75" fmla="*/ 67 h 75"/>
                <a:gd name="T76" fmla="*/ 82 w 97"/>
                <a:gd name="T77" fmla="*/ 63 h 75"/>
                <a:gd name="T78" fmla="*/ 83 w 97"/>
                <a:gd name="T79" fmla="*/ 63 h 75"/>
                <a:gd name="T80" fmla="*/ 83 w 97"/>
                <a:gd name="T81" fmla="*/ 61 h 75"/>
                <a:gd name="T82" fmla="*/ 84 w 97"/>
                <a:gd name="T83" fmla="*/ 56 h 75"/>
                <a:gd name="T84" fmla="*/ 94 w 97"/>
                <a:gd name="T85" fmla="*/ 43 h 75"/>
                <a:gd name="T86" fmla="*/ 95 w 97"/>
                <a:gd name="T87" fmla="*/ 28 h 75"/>
                <a:gd name="T88" fmla="*/ 96 w 97"/>
                <a:gd name="T89" fmla="*/ 21 h 75"/>
                <a:gd name="T90" fmla="*/ 95 w 97"/>
                <a:gd name="T91" fmla="*/ 16 h 75"/>
                <a:gd name="T92" fmla="*/ 92 w 97"/>
                <a:gd name="T93"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7" h="75">
                  <a:moveTo>
                    <a:pt x="92" y="11"/>
                  </a:moveTo>
                  <a:cubicBezTo>
                    <a:pt x="92" y="10"/>
                    <a:pt x="92" y="6"/>
                    <a:pt x="92" y="3"/>
                  </a:cubicBezTo>
                  <a:cubicBezTo>
                    <a:pt x="87" y="5"/>
                    <a:pt x="87" y="5"/>
                    <a:pt x="87" y="5"/>
                  </a:cubicBezTo>
                  <a:cubicBezTo>
                    <a:pt x="87" y="5"/>
                    <a:pt x="85" y="3"/>
                    <a:pt x="83" y="1"/>
                  </a:cubicBezTo>
                  <a:cubicBezTo>
                    <a:pt x="80" y="0"/>
                    <a:pt x="74" y="0"/>
                    <a:pt x="74" y="0"/>
                  </a:cubicBezTo>
                  <a:cubicBezTo>
                    <a:pt x="47" y="16"/>
                    <a:pt x="47" y="16"/>
                    <a:pt x="47" y="16"/>
                  </a:cubicBezTo>
                  <a:cubicBezTo>
                    <a:pt x="36" y="25"/>
                    <a:pt x="36" y="25"/>
                    <a:pt x="36" y="25"/>
                  </a:cubicBezTo>
                  <a:cubicBezTo>
                    <a:pt x="36" y="25"/>
                    <a:pt x="28" y="28"/>
                    <a:pt x="26" y="28"/>
                  </a:cubicBezTo>
                  <a:cubicBezTo>
                    <a:pt x="26" y="28"/>
                    <a:pt x="25" y="29"/>
                    <a:pt x="25" y="29"/>
                  </a:cubicBezTo>
                  <a:cubicBezTo>
                    <a:pt x="25" y="33"/>
                    <a:pt x="25" y="45"/>
                    <a:pt x="25" y="45"/>
                  </a:cubicBezTo>
                  <a:cubicBezTo>
                    <a:pt x="24" y="46"/>
                    <a:pt x="23" y="49"/>
                    <a:pt x="23" y="50"/>
                  </a:cubicBezTo>
                  <a:cubicBezTo>
                    <a:pt x="22" y="51"/>
                    <a:pt x="21" y="53"/>
                    <a:pt x="19" y="53"/>
                  </a:cubicBezTo>
                  <a:cubicBezTo>
                    <a:pt x="17" y="53"/>
                    <a:pt x="11" y="54"/>
                    <a:pt x="9" y="53"/>
                  </a:cubicBezTo>
                  <a:cubicBezTo>
                    <a:pt x="7" y="53"/>
                    <a:pt x="5" y="55"/>
                    <a:pt x="4" y="55"/>
                  </a:cubicBezTo>
                  <a:cubicBezTo>
                    <a:pt x="4" y="55"/>
                    <a:pt x="2" y="55"/>
                    <a:pt x="0" y="55"/>
                  </a:cubicBezTo>
                  <a:cubicBezTo>
                    <a:pt x="0" y="57"/>
                    <a:pt x="0" y="59"/>
                    <a:pt x="0" y="59"/>
                  </a:cubicBezTo>
                  <a:cubicBezTo>
                    <a:pt x="1" y="59"/>
                    <a:pt x="1" y="62"/>
                    <a:pt x="2" y="62"/>
                  </a:cubicBezTo>
                  <a:cubicBezTo>
                    <a:pt x="3" y="63"/>
                    <a:pt x="5" y="64"/>
                    <a:pt x="5" y="66"/>
                  </a:cubicBezTo>
                  <a:cubicBezTo>
                    <a:pt x="5" y="67"/>
                    <a:pt x="5" y="68"/>
                    <a:pt x="6" y="68"/>
                  </a:cubicBezTo>
                  <a:cubicBezTo>
                    <a:pt x="7" y="68"/>
                    <a:pt x="7" y="70"/>
                    <a:pt x="9" y="70"/>
                  </a:cubicBezTo>
                  <a:cubicBezTo>
                    <a:pt x="10" y="71"/>
                    <a:pt x="11" y="69"/>
                    <a:pt x="12" y="70"/>
                  </a:cubicBezTo>
                  <a:cubicBezTo>
                    <a:pt x="12" y="70"/>
                    <a:pt x="12" y="73"/>
                    <a:pt x="12" y="73"/>
                  </a:cubicBezTo>
                  <a:cubicBezTo>
                    <a:pt x="13" y="73"/>
                    <a:pt x="14" y="74"/>
                    <a:pt x="15" y="74"/>
                  </a:cubicBezTo>
                  <a:cubicBezTo>
                    <a:pt x="14" y="73"/>
                    <a:pt x="15" y="71"/>
                    <a:pt x="17" y="72"/>
                  </a:cubicBezTo>
                  <a:cubicBezTo>
                    <a:pt x="19" y="72"/>
                    <a:pt x="17" y="74"/>
                    <a:pt x="19" y="74"/>
                  </a:cubicBezTo>
                  <a:cubicBezTo>
                    <a:pt x="21" y="75"/>
                    <a:pt x="22" y="75"/>
                    <a:pt x="22" y="73"/>
                  </a:cubicBezTo>
                  <a:cubicBezTo>
                    <a:pt x="22" y="72"/>
                    <a:pt x="24" y="70"/>
                    <a:pt x="24" y="69"/>
                  </a:cubicBezTo>
                  <a:cubicBezTo>
                    <a:pt x="25" y="68"/>
                    <a:pt x="25" y="65"/>
                    <a:pt x="26" y="64"/>
                  </a:cubicBezTo>
                  <a:cubicBezTo>
                    <a:pt x="27" y="63"/>
                    <a:pt x="30" y="64"/>
                    <a:pt x="31" y="64"/>
                  </a:cubicBezTo>
                  <a:cubicBezTo>
                    <a:pt x="33" y="64"/>
                    <a:pt x="34" y="61"/>
                    <a:pt x="35" y="63"/>
                  </a:cubicBezTo>
                  <a:cubicBezTo>
                    <a:pt x="37" y="64"/>
                    <a:pt x="39" y="63"/>
                    <a:pt x="40" y="64"/>
                  </a:cubicBezTo>
                  <a:cubicBezTo>
                    <a:pt x="41" y="65"/>
                    <a:pt x="42" y="69"/>
                    <a:pt x="44" y="67"/>
                  </a:cubicBezTo>
                  <a:cubicBezTo>
                    <a:pt x="45" y="66"/>
                    <a:pt x="48" y="66"/>
                    <a:pt x="49" y="66"/>
                  </a:cubicBezTo>
                  <a:cubicBezTo>
                    <a:pt x="50" y="66"/>
                    <a:pt x="52" y="68"/>
                    <a:pt x="54" y="69"/>
                  </a:cubicBezTo>
                  <a:cubicBezTo>
                    <a:pt x="55" y="69"/>
                    <a:pt x="58" y="69"/>
                    <a:pt x="60" y="69"/>
                  </a:cubicBezTo>
                  <a:cubicBezTo>
                    <a:pt x="61" y="68"/>
                    <a:pt x="63" y="65"/>
                    <a:pt x="64" y="66"/>
                  </a:cubicBezTo>
                  <a:cubicBezTo>
                    <a:pt x="66" y="66"/>
                    <a:pt x="71" y="65"/>
                    <a:pt x="72" y="66"/>
                  </a:cubicBezTo>
                  <a:cubicBezTo>
                    <a:pt x="73" y="66"/>
                    <a:pt x="76" y="68"/>
                    <a:pt x="77" y="67"/>
                  </a:cubicBezTo>
                  <a:cubicBezTo>
                    <a:pt x="79" y="67"/>
                    <a:pt x="81" y="63"/>
                    <a:pt x="82" y="63"/>
                  </a:cubicBezTo>
                  <a:cubicBezTo>
                    <a:pt x="82" y="63"/>
                    <a:pt x="82" y="63"/>
                    <a:pt x="83" y="63"/>
                  </a:cubicBezTo>
                  <a:cubicBezTo>
                    <a:pt x="83" y="62"/>
                    <a:pt x="83" y="62"/>
                    <a:pt x="83" y="61"/>
                  </a:cubicBezTo>
                  <a:cubicBezTo>
                    <a:pt x="83" y="58"/>
                    <a:pt x="83" y="59"/>
                    <a:pt x="84" y="56"/>
                  </a:cubicBezTo>
                  <a:cubicBezTo>
                    <a:pt x="85" y="52"/>
                    <a:pt x="93" y="44"/>
                    <a:pt x="94" y="43"/>
                  </a:cubicBezTo>
                  <a:cubicBezTo>
                    <a:pt x="95" y="43"/>
                    <a:pt x="95" y="30"/>
                    <a:pt x="95" y="28"/>
                  </a:cubicBezTo>
                  <a:cubicBezTo>
                    <a:pt x="95" y="26"/>
                    <a:pt x="95" y="24"/>
                    <a:pt x="96" y="21"/>
                  </a:cubicBezTo>
                  <a:cubicBezTo>
                    <a:pt x="97" y="18"/>
                    <a:pt x="95" y="19"/>
                    <a:pt x="95" y="16"/>
                  </a:cubicBezTo>
                  <a:cubicBezTo>
                    <a:pt x="95" y="14"/>
                    <a:pt x="92" y="12"/>
                    <a:pt x="92"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5" name="Freeform 38"/>
            <p:cNvSpPr/>
            <p:nvPr/>
          </p:nvSpPr>
          <p:spPr bwMode="auto">
            <a:xfrm>
              <a:off x="4628197" y="4071909"/>
              <a:ext cx="187357" cy="311834"/>
            </a:xfrm>
            <a:custGeom>
              <a:avLst/>
              <a:gdLst>
                <a:gd name="T0" fmla="*/ 62 w 62"/>
                <a:gd name="T1" fmla="*/ 25 h 103"/>
                <a:gd name="T2" fmla="*/ 14 w 62"/>
                <a:gd name="T3" fmla="*/ 0 h 103"/>
                <a:gd name="T4" fmla="*/ 9 w 62"/>
                <a:gd name="T5" fmla="*/ 3 h 103"/>
                <a:gd name="T6" fmla="*/ 9 w 62"/>
                <a:gd name="T7" fmla="*/ 11 h 103"/>
                <a:gd name="T8" fmla="*/ 12 w 62"/>
                <a:gd name="T9" fmla="*/ 16 h 103"/>
                <a:gd name="T10" fmla="*/ 13 w 62"/>
                <a:gd name="T11" fmla="*/ 21 h 103"/>
                <a:gd name="T12" fmla="*/ 12 w 62"/>
                <a:gd name="T13" fmla="*/ 28 h 103"/>
                <a:gd name="T14" fmla="*/ 11 w 62"/>
                <a:gd name="T15" fmla="*/ 43 h 103"/>
                <a:gd name="T16" fmla="*/ 1 w 62"/>
                <a:gd name="T17" fmla="*/ 56 h 103"/>
                <a:gd name="T18" fmla="*/ 0 w 62"/>
                <a:gd name="T19" fmla="*/ 61 h 103"/>
                <a:gd name="T20" fmla="*/ 0 w 62"/>
                <a:gd name="T21" fmla="*/ 63 h 103"/>
                <a:gd name="T22" fmla="*/ 1 w 62"/>
                <a:gd name="T23" fmla="*/ 64 h 103"/>
                <a:gd name="T24" fmla="*/ 4 w 62"/>
                <a:gd name="T25" fmla="*/ 67 h 103"/>
                <a:gd name="T26" fmla="*/ 8 w 62"/>
                <a:gd name="T27" fmla="*/ 73 h 103"/>
                <a:gd name="T28" fmla="*/ 8 w 62"/>
                <a:gd name="T29" fmla="*/ 78 h 103"/>
                <a:gd name="T30" fmla="*/ 11 w 62"/>
                <a:gd name="T31" fmla="*/ 86 h 103"/>
                <a:gd name="T32" fmla="*/ 8 w 62"/>
                <a:gd name="T33" fmla="*/ 87 h 103"/>
                <a:gd name="T34" fmla="*/ 3 w 62"/>
                <a:gd name="T35" fmla="*/ 88 h 103"/>
                <a:gd name="T36" fmla="*/ 5 w 62"/>
                <a:gd name="T37" fmla="*/ 92 h 103"/>
                <a:gd name="T38" fmla="*/ 10 w 62"/>
                <a:gd name="T39" fmla="*/ 98 h 103"/>
                <a:gd name="T40" fmla="*/ 12 w 62"/>
                <a:gd name="T41" fmla="*/ 103 h 103"/>
                <a:gd name="T42" fmla="*/ 16 w 62"/>
                <a:gd name="T43" fmla="*/ 101 h 103"/>
                <a:gd name="T44" fmla="*/ 20 w 62"/>
                <a:gd name="T45" fmla="*/ 101 h 103"/>
                <a:gd name="T46" fmla="*/ 26 w 62"/>
                <a:gd name="T47" fmla="*/ 99 h 103"/>
                <a:gd name="T48" fmla="*/ 32 w 62"/>
                <a:gd name="T49" fmla="*/ 96 h 103"/>
                <a:gd name="T50" fmla="*/ 32 w 62"/>
                <a:gd name="T51" fmla="*/ 93 h 103"/>
                <a:gd name="T52" fmla="*/ 41 w 62"/>
                <a:gd name="T53" fmla="*/ 91 h 103"/>
                <a:gd name="T54" fmla="*/ 47 w 62"/>
                <a:gd name="T55" fmla="*/ 85 h 103"/>
                <a:gd name="T56" fmla="*/ 49 w 62"/>
                <a:gd name="T57" fmla="*/ 82 h 103"/>
                <a:gd name="T58" fmla="*/ 54 w 62"/>
                <a:gd name="T59" fmla="*/ 80 h 103"/>
                <a:gd name="T60" fmla="*/ 55 w 62"/>
                <a:gd name="T61" fmla="*/ 80 h 103"/>
                <a:gd name="T62" fmla="*/ 55 w 62"/>
                <a:gd name="T63" fmla="*/ 80 h 103"/>
                <a:gd name="T64" fmla="*/ 55 w 62"/>
                <a:gd name="T65" fmla="*/ 77 h 103"/>
                <a:gd name="T66" fmla="*/ 52 w 62"/>
                <a:gd name="T67" fmla="*/ 73 h 103"/>
                <a:gd name="T68" fmla="*/ 51 w 62"/>
                <a:gd name="T69" fmla="*/ 69 h 103"/>
                <a:gd name="T70" fmla="*/ 50 w 62"/>
                <a:gd name="T71" fmla="*/ 65 h 103"/>
                <a:gd name="T72" fmla="*/ 51 w 62"/>
                <a:gd name="T73" fmla="*/ 61 h 103"/>
                <a:gd name="T74" fmla="*/ 53 w 62"/>
                <a:gd name="T75" fmla="*/ 56 h 103"/>
                <a:gd name="T76" fmla="*/ 56 w 62"/>
                <a:gd name="T77" fmla="*/ 52 h 103"/>
                <a:gd name="T78" fmla="*/ 61 w 62"/>
                <a:gd name="T79" fmla="*/ 49 h 103"/>
                <a:gd name="T80" fmla="*/ 62 w 62"/>
                <a:gd name="T81" fmla="*/ 42 h 103"/>
                <a:gd name="T82" fmla="*/ 62 w 62"/>
                <a:gd name="T83" fmla="*/ 2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 h="103">
                  <a:moveTo>
                    <a:pt x="62" y="25"/>
                  </a:moveTo>
                  <a:cubicBezTo>
                    <a:pt x="14" y="0"/>
                    <a:pt x="14" y="0"/>
                    <a:pt x="14" y="0"/>
                  </a:cubicBezTo>
                  <a:cubicBezTo>
                    <a:pt x="9" y="3"/>
                    <a:pt x="9" y="3"/>
                    <a:pt x="9" y="3"/>
                  </a:cubicBezTo>
                  <a:cubicBezTo>
                    <a:pt x="9" y="6"/>
                    <a:pt x="9" y="10"/>
                    <a:pt x="9" y="11"/>
                  </a:cubicBezTo>
                  <a:cubicBezTo>
                    <a:pt x="9" y="12"/>
                    <a:pt x="12" y="14"/>
                    <a:pt x="12" y="16"/>
                  </a:cubicBezTo>
                  <a:cubicBezTo>
                    <a:pt x="12" y="19"/>
                    <a:pt x="14" y="18"/>
                    <a:pt x="13" y="21"/>
                  </a:cubicBezTo>
                  <a:cubicBezTo>
                    <a:pt x="12" y="24"/>
                    <a:pt x="12" y="26"/>
                    <a:pt x="12" y="28"/>
                  </a:cubicBezTo>
                  <a:cubicBezTo>
                    <a:pt x="12" y="30"/>
                    <a:pt x="12" y="43"/>
                    <a:pt x="11" y="43"/>
                  </a:cubicBezTo>
                  <a:cubicBezTo>
                    <a:pt x="10" y="44"/>
                    <a:pt x="2" y="52"/>
                    <a:pt x="1" y="56"/>
                  </a:cubicBezTo>
                  <a:cubicBezTo>
                    <a:pt x="0" y="59"/>
                    <a:pt x="0" y="58"/>
                    <a:pt x="0" y="61"/>
                  </a:cubicBezTo>
                  <a:cubicBezTo>
                    <a:pt x="0" y="62"/>
                    <a:pt x="0" y="62"/>
                    <a:pt x="0" y="63"/>
                  </a:cubicBezTo>
                  <a:cubicBezTo>
                    <a:pt x="0" y="63"/>
                    <a:pt x="0" y="64"/>
                    <a:pt x="1" y="64"/>
                  </a:cubicBezTo>
                  <a:cubicBezTo>
                    <a:pt x="2" y="65"/>
                    <a:pt x="2" y="67"/>
                    <a:pt x="4" y="67"/>
                  </a:cubicBezTo>
                  <a:cubicBezTo>
                    <a:pt x="6" y="67"/>
                    <a:pt x="8" y="71"/>
                    <a:pt x="8" y="73"/>
                  </a:cubicBezTo>
                  <a:cubicBezTo>
                    <a:pt x="7" y="74"/>
                    <a:pt x="9" y="75"/>
                    <a:pt x="8" y="78"/>
                  </a:cubicBezTo>
                  <a:cubicBezTo>
                    <a:pt x="8" y="81"/>
                    <a:pt x="10" y="86"/>
                    <a:pt x="11" y="86"/>
                  </a:cubicBezTo>
                  <a:cubicBezTo>
                    <a:pt x="12" y="87"/>
                    <a:pt x="11" y="87"/>
                    <a:pt x="8" y="87"/>
                  </a:cubicBezTo>
                  <a:cubicBezTo>
                    <a:pt x="6" y="87"/>
                    <a:pt x="3" y="87"/>
                    <a:pt x="3" y="88"/>
                  </a:cubicBezTo>
                  <a:cubicBezTo>
                    <a:pt x="3" y="89"/>
                    <a:pt x="2" y="90"/>
                    <a:pt x="5" y="92"/>
                  </a:cubicBezTo>
                  <a:cubicBezTo>
                    <a:pt x="7" y="94"/>
                    <a:pt x="9" y="95"/>
                    <a:pt x="10" y="98"/>
                  </a:cubicBezTo>
                  <a:cubicBezTo>
                    <a:pt x="10" y="100"/>
                    <a:pt x="11" y="102"/>
                    <a:pt x="12" y="103"/>
                  </a:cubicBezTo>
                  <a:cubicBezTo>
                    <a:pt x="13" y="103"/>
                    <a:pt x="14" y="103"/>
                    <a:pt x="16" y="101"/>
                  </a:cubicBezTo>
                  <a:cubicBezTo>
                    <a:pt x="17" y="99"/>
                    <a:pt x="18" y="103"/>
                    <a:pt x="20" y="101"/>
                  </a:cubicBezTo>
                  <a:cubicBezTo>
                    <a:pt x="21" y="100"/>
                    <a:pt x="25" y="100"/>
                    <a:pt x="26" y="99"/>
                  </a:cubicBezTo>
                  <a:cubicBezTo>
                    <a:pt x="28" y="99"/>
                    <a:pt x="31" y="97"/>
                    <a:pt x="32" y="96"/>
                  </a:cubicBezTo>
                  <a:cubicBezTo>
                    <a:pt x="33" y="95"/>
                    <a:pt x="31" y="94"/>
                    <a:pt x="32" y="93"/>
                  </a:cubicBezTo>
                  <a:cubicBezTo>
                    <a:pt x="34" y="92"/>
                    <a:pt x="39" y="94"/>
                    <a:pt x="41" y="91"/>
                  </a:cubicBezTo>
                  <a:cubicBezTo>
                    <a:pt x="43" y="88"/>
                    <a:pt x="46" y="86"/>
                    <a:pt x="47" y="85"/>
                  </a:cubicBezTo>
                  <a:cubicBezTo>
                    <a:pt x="48" y="84"/>
                    <a:pt x="47" y="83"/>
                    <a:pt x="49" y="82"/>
                  </a:cubicBezTo>
                  <a:cubicBezTo>
                    <a:pt x="50" y="81"/>
                    <a:pt x="52" y="79"/>
                    <a:pt x="54" y="80"/>
                  </a:cubicBezTo>
                  <a:cubicBezTo>
                    <a:pt x="54" y="80"/>
                    <a:pt x="54" y="80"/>
                    <a:pt x="55" y="80"/>
                  </a:cubicBezTo>
                  <a:cubicBezTo>
                    <a:pt x="55" y="80"/>
                    <a:pt x="55" y="80"/>
                    <a:pt x="55" y="80"/>
                  </a:cubicBezTo>
                  <a:cubicBezTo>
                    <a:pt x="55" y="77"/>
                    <a:pt x="55" y="77"/>
                    <a:pt x="55" y="77"/>
                  </a:cubicBezTo>
                  <a:cubicBezTo>
                    <a:pt x="55" y="77"/>
                    <a:pt x="52" y="76"/>
                    <a:pt x="52" y="73"/>
                  </a:cubicBezTo>
                  <a:cubicBezTo>
                    <a:pt x="52" y="71"/>
                    <a:pt x="53" y="69"/>
                    <a:pt x="51" y="69"/>
                  </a:cubicBezTo>
                  <a:cubicBezTo>
                    <a:pt x="49" y="69"/>
                    <a:pt x="49" y="67"/>
                    <a:pt x="50" y="65"/>
                  </a:cubicBezTo>
                  <a:cubicBezTo>
                    <a:pt x="52" y="64"/>
                    <a:pt x="48" y="61"/>
                    <a:pt x="51" y="61"/>
                  </a:cubicBezTo>
                  <a:cubicBezTo>
                    <a:pt x="53" y="61"/>
                    <a:pt x="52" y="56"/>
                    <a:pt x="53" y="56"/>
                  </a:cubicBezTo>
                  <a:cubicBezTo>
                    <a:pt x="55" y="56"/>
                    <a:pt x="56" y="54"/>
                    <a:pt x="56" y="52"/>
                  </a:cubicBezTo>
                  <a:cubicBezTo>
                    <a:pt x="56" y="50"/>
                    <a:pt x="60" y="49"/>
                    <a:pt x="61" y="49"/>
                  </a:cubicBezTo>
                  <a:cubicBezTo>
                    <a:pt x="62" y="48"/>
                    <a:pt x="62" y="42"/>
                    <a:pt x="62" y="42"/>
                  </a:cubicBezTo>
                  <a:lnTo>
                    <a:pt x="62" y="25"/>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6" name="Freeform 39"/>
            <p:cNvSpPr/>
            <p:nvPr/>
          </p:nvSpPr>
          <p:spPr bwMode="auto">
            <a:xfrm>
              <a:off x="4827104" y="3896101"/>
              <a:ext cx="206606" cy="205323"/>
            </a:xfrm>
            <a:custGeom>
              <a:avLst/>
              <a:gdLst>
                <a:gd name="T0" fmla="*/ 63 w 68"/>
                <a:gd name="T1" fmla="*/ 15 h 68"/>
                <a:gd name="T2" fmla="*/ 59 w 68"/>
                <a:gd name="T3" fmla="*/ 4 h 68"/>
                <a:gd name="T4" fmla="*/ 58 w 68"/>
                <a:gd name="T5" fmla="*/ 5 h 68"/>
                <a:gd name="T6" fmla="*/ 52 w 68"/>
                <a:gd name="T7" fmla="*/ 5 h 68"/>
                <a:gd name="T8" fmla="*/ 44 w 68"/>
                <a:gd name="T9" fmla="*/ 3 h 68"/>
                <a:gd name="T10" fmla="*/ 31 w 68"/>
                <a:gd name="T11" fmla="*/ 5 h 68"/>
                <a:gd name="T12" fmla="*/ 24 w 68"/>
                <a:gd name="T13" fmla="*/ 6 h 68"/>
                <a:gd name="T14" fmla="*/ 12 w 68"/>
                <a:gd name="T15" fmla="*/ 2 h 68"/>
                <a:gd name="T16" fmla="*/ 3 w 68"/>
                <a:gd name="T17" fmla="*/ 0 h 68"/>
                <a:gd name="T18" fmla="*/ 2 w 68"/>
                <a:gd name="T19" fmla="*/ 2 h 68"/>
                <a:gd name="T20" fmla="*/ 2 w 68"/>
                <a:gd name="T21" fmla="*/ 9 h 68"/>
                <a:gd name="T22" fmla="*/ 2 w 68"/>
                <a:gd name="T23" fmla="*/ 19 h 68"/>
                <a:gd name="T24" fmla="*/ 2 w 68"/>
                <a:gd name="T25" fmla="*/ 67 h 68"/>
                <a:gd name="T26" fmla="*/ 40 w 68"/>
                <a:gd name="T27" fmla="*/ 67 h 68"/>
                <a:gd name="T28" fmla="*/ 42 w 68"/>
                <a:gd name="T29" fmla="*/ 65 h 68"/>
                <a:gd name="T30" fmla="*/ 45 w 68"/>
                <a:gd name="T31" fmla="*/ 66 h 68"/>
                <a:gd name="T32" fmla="*/ 53 w 68"/>
                <a:gd name="T33" fmla="*/ 66 h 68"/>
                <a:gd name="T34" fmla="*/ 56 w 68"/>
                <a:gd name="T35" fmla="*/ 68 h 68"/>
                <a:gd name="T36" fmla="*/ 60 w 68"/>
                <a:gd name="T37" fmla="*/ 65 h 68"/>
                <a:gd name="T38" fmla="*/ 64 w 68"/>
                <a:gd name="T39" fmla="*/ 61 h 68"/>
                <a:gd name="T40" fmla="*/ 67 w 68"/>
                <a:gd name="T41" fmla="*/ 59 h 68"/>
                <a:gd name="T42" fmla="*/ 68 w 68"/>
                <a:gd name="T43" fmla="*/ 58 h 68"/>
                <a:gd name="T44" fmla="*/ 68 w 68"/>
                <a:gd name="T45" fmla="*/ 56 h 68"/>
                <a:gd name="T46" fmla="*/ 65 w 68"/>
                <a:gd name="T47" fmla="*/ 49 h 68"/>
                <a:gd name="T48" fmla="*/ 58 w 68"/>
                <a:gd name="T49" fmla="*/ 36 h 68"/>
                <a:gd name="T50" fmla="*/ 55 w 68"/>
                <a:gd name="T51" fmla="*/ 30 h 68"/>
                <a:gd name="T52" fmla="*/ 51 w 68"/>
                <a:gd name="T53" fmla="*/ 23 h 68"/>
                <a:gd name="T54" fmla="*/ 48 w 68"/>
                <a:gd name="T55" fmla="*/ 12 h 68"/>
                <a:gd name="T56" fmla="*/ 52 w 68"/>
                <a:gd name="T57" fmla="*/ 20 h 68"/>
                <a:gd name="T58" fmla="*/ 58 w 68"/>
                <a:gd name="T59" fmla="*/ 28 h 68"/>
                <a:gd name="T60" fmla="*/ 62 w 68"/>
                <a:gd name="T61" fmla="*/ 19 h 68"/>
                <a:gd name="T62" fmla="*/ 62 w 68"/>
                <a:gd name="T63" fmla="*/ 19 h 68"/>
                <a:gd name="T64" fmla="*/ 63 w 68"/>
                <a:gd name="T65" fmla="*/ 17 h 68"/>
                <a:gd name="T66" fmla="*/ 63 w 68"/>
                <a:gd name="T67" fmla="*/ 1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 h="68">
                  <a:moveTo>
                    <a:pt x="63" y="15"/>
                  </a:moveTo>
                  <a:cubicBezTo>
                    <a:pt x="59" y="4"/>
                    <a:pt x="59" y="4"/>
                    <a:pt x="59" y="4"/>
                  </a:cubicBezTo>
                  <a:cubicBezTo>
                    <a:pt x="59" y="4"/>
                    <a:pt x="58" y="5"/>
                    <a:pt x="58" y="5"/>
                  </a:cubicBezTo>
                  <a:cubicBezTo>
                    <a:pt x="58" y="6"/>
                    <a:pt x="55" y="4"/>
                    <a:pt x="52" y="5"/>
                  </a:cubicBezTo>
                  <a:cubicBezTo>
                    <a:pt x="49" y="5"/>
                    <a:pt x="47" y="4"/>
                    <a:pt x="44" y="3"/>
                  </a:cubicBezTo>
                  <a:cubicBezTo>
                    <a:pt x="41" y="2"/>
                    <a:pt x="32" y="3"/>
                    <a:pt x="31" y="5"/>
                  </a:cubicBezTo>
                  <a:cubicBezTo>
                    <a:pt x="30" y="7"/>
                    <a:pt x="27" y="7"/>
                    <a:pt x="24" y="6"/>
                  </a:cubicBezTo>
                  <a:cubicBezTo>
                    <a:pt x="21" y="5"/>
                    <a:pt x="17" y="3"/>
                    <a:pt x="12" y="2"/>
                  </a:cubicBezTo>
                  <a:cubicBezTo>
                    <a:pt x="8" y="2"/>
                    <a:pt x="4" y="1"/>
                    <a:pt x="3" y="0"/>
                  </a:cubicBezTo>
                  <a:cubicBezTo>
                    <a:pt x="3" y="1"/>
                    <a:pt x="3" y="1"/>
                    <a:pt x="2" y="2"/>
                  </a:cubicBezTo>
                  <a:cubicBezTo>
                    <a:pt x="1" y="6"/>
                    <a:pt x="4" y="7"/>
                    <a:pt x="2" y="9"/>
                  </a:cubicBezTo>
                  <a:cubicBezTo>
                    <a:pt x="0" y="12"/>
                    <a:pt x="2" y="14"/>
                    <a:pt x="2" y="19"/>
                  </a:cubicBezTo>
                  <a:cubicBezTo>
                    <a:pt x="2" y="22"/>
                    <a:pt x="2" y="50"/>
                    <a:pt x="2" y="67"/>
                  </a:cubicBezTo>
                  <a:cubicBezTo>
                    <a:pt x="40" y="67"/>
                    <a:pt x="40" y="67"/>
                    <a:pt x="40" y="67"/>
                  </a:cubicBezTo>
                  <a:cubicBezTo>
                    <a:pt x="40" y="67"/>
                    <a:pt x="41" y="66"/>
                    <a:pt x="42" y="65"/>
                  </a:cubicBezTo>
                  <a:cubicBezTo>
                    <a:pt x="43" y="64"/>
                    <a:pt x="45" y="66"/>
                    <a:pt x="45" y="66"/>
                  </a:cubicBezTo>
                  <a:cubicBezTo>
                    <a:pt x="53" y="66"/>
                    <a:pt x="53" y="66"/>
                    <a:pt x="53" y="66"/>
                  </a:cubicBezTo>
                  <a:cubicBezTo>
                    <a:pt x="53" y="66"/>
                    <a:pt x="54" y="68"/>
                    <a:pt x="56" y="68"/>
                  </a:cubicBezTo>
                  <a:cubicBezTo>
                    <a:pt x="58" y="68"/>
                    <a:pt x="57" y="65"/>
                    <a:pt x="60" y="65"/>
                  </a:cubicBezTo>
                  <a:cubicBezTo>
                    <a:pt x="63" y="65"/>
                    <a:pt x="62" y="61"/>
                    <a:pt x="64" y="61"/>
                  </a:cubicBezTo>
                  <a:cubicBezTo>
                    <a:pt x="66" y="61"/>
                    <a:pt x="65" y="61"/>
                    <a:pt x="67" y="59"/>
                  </a:cubicBezTo>
                  <a:cubicBezTo>
                    <a:pt x="67" y="59"/>
                    <a:pt x="67" y="58"/>
                    <a:pt x="68" y="58"/>
                  </a:cubicBezTo>
                  <a:cubicBezTo>
                    <a:pt x="67" y="58"/>
                    <a:pt x="67" y="57"/>
                    <a:pt x="68" y="56"/>
                  </a:cubicBezTo>
                  <a:cubicBezTo>
                    <a:pt x="68" y="53"/>
                    <a:pt x="66" y="53"/>
                    <a:pt x="65" y="49"/>
                  </a:cubicBezTo>
                  <a:cubicBezTo>
                    <a:pt x="63" y="45"/>
                    <a:pt x="58" y="39"/>
                    <a:pt x="58" y="36"/>
                  </a:cubicBezTo>
                  <a:cubicBezTo>
                    <a:pt x="58" y="34"/>
                    <a:pt x="55" y="32"/>
                    <a:pt x="55" y="30"/>
                  </a:cubicBezTo>
                  <a:cubicBezTo>
                    <a:pt x="55" y="27"/>
                    <a:pt x="54" y="27"/>
                    <a:pt x="51" y="23"/>
                  </a:cubicBezTo>
                  <a:cubicBezTo>
                    <a:pt x="48" y="19"/>
                    <a:pt x="47" y="12"/>
                    <a:pt x="48" y="12"/>
                  </a:cubicBezTo>
                  <a:cubicBezTo>
                    <a:pt x="49" y="11"/>
                    <a:pt x="51" y="17"/>
                    <a:pt x="52" y="20"/>
                  </a:cubicBezTo>
                  <a:cubicBezTo>
                    <a:pt x="53" y="22"/>
                    <a:pt x="56" y="28"/>
                    <a:pt x="58" y="28"/>
                  </a:cubicBezTo>
                  <a:cubicBezTo>
                    <a:pt x="61" y="28"/>
                    <a:pt x="61" y="18"/>
                    <a:pt x="62" y="19"/>
                  </a:cubicBezTo>
                  <a:cubicBezTo>
                    <a:pt x="62" y="19"/>
                    <a:pt x="62" y="19"/>
                    <a:pt x="62" y="19"/>
                  </a:cubicBezTo>
                  <a:cubicBezTo>
                    <a:pt x="63" y="17"/>
                    <a:pt x="63" y="17"/>
                    <a:pt x="63" y="17"/>
                  </a:cubicBezTo>
                  <a:lnTo>
                    <a:pt x="63" y="15"/>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7" name="Freeform 40"/>
            <p:cNvSpPr/>
            <p:nvPr/>
          </p:nvSpPr>
          <p:spPr bwMode="auto">
            <a:xfrm>
              <a:off x="4537085" y="4481272"/>
              <a:ext cx="109078" cy="118061"/>
            </a:xfrm>
            <a:custGeom>
              <a:avLst/>
              <a:gdLst>
                <a:gd name="T0" fmla="*/ 18 w 36"/>
                <a:gd name="T1" fmla="*/ 37 h 39"/>
                <a:gd name="T2" fmla="*/ 19 w 36"/>
                <a:gd name="T3" fmla="*/ 32 h 39"/>
                <a:gd name="T4" fmla="*/ 22 w 36"/>
                <a:gd name="T5" fmla="*/ 30 h 39"/>
                <a:gd name="T6" fmla="*/ 25 w 36"/>
                <a:gd name="T7" fmla="*/ 26 h 39"/>
                <a:gd name="T8" fmla="*/ 29 w 36"/>
                <a:gd name="T9" fmla="*/ 30 h 39"/>
                <a:gd name="T10" fmla="*/ 33 w 36"/>
                <a:gd name="T11" fmla="*/ 31 h 39"/>
                <a:gd name="T12" fmla="*/ 35 w 36"/>
                <a:gd name="T13" fmla="*/ 24 h 39"/>
                <a:gd name="T14" fmla="*/ 34 w 36"/>
                <a:gd name="T15" fmla="*/ 17 h 39"/>
                <a:gd name="T16" fmla="*/ 32 w 36"/>
                <a:gd name="T17" fmla="*/ 12 h 39"/>
                <a:gd name="T18" fmla="*/ 33 w 36"/>
                <a:gd name="T19" fmla="*/ 7 h 39"/>
                <a:gd name="T20" fmla="*/ 27 w 36"/>
                <a:gd name="T21" fmla="*/ 7 h 39"/>
                <a:gd name="T22" fmla="*/ 28 w 36"/>
                <a:gd name="T23" fmla="*/ 1 h 39"/>
                <a:gd name="T24" fmla="*/ 18 w 36"/>
                <a:gd name="T25" fmla="*/ 0 h 39"/>
                <a:gd name="T26" fmla="*/ 17 w 36"/>
                <a:gd name="T27" fmla="*/ 1 h 39"/>
                <a:gd name="T28" fmla="*/ 17 w 36"/>
                <a:gd name="T29" fmla="*/ 9 h 39"/>
                <a:gd name="T30" fmla="*/ 9 w 36"/>
                <a:gd name="T31" fmla="*/ 9 h 39"/>
                <a:gd name="T32" fmla="*/ 6 w 36"/>
                <a:gd name="T33" fmla="*/ 9 h 39"/>
                <a:gd name="T34" fmla="*/ 5 w 36"/>
                <a:gd name="T35" fmla="*/ 11 h 39"/>
                <a:gd name="T36" fmla="*/ 7 w 36"/>
                <a:gd name="T37" fmla="*/ 14 h 39"/>
                <a:gd name="T38" fmla="*/ 4 w 36"/>
                <a:gd name="T39" fmla="*/ 16 h 39"/>
                <a:gd name="T40" fmla="*/ 1 w 36"/>
                <a:gd name="T41" fmla="*/ 20 h 39"/>
                <a:gd name="T42" fmla="*/ 4 w 36"/>
                <a:gd name="T43" fmla="*/ 26 h 39"/>
                <a:gd name="T44" fmla="*/ 9 w 36"/>
                <a:gd name="T45" fmla="*/ 32 h 39"/>
                <a:gd name="T46" fmla="*/ 15 w 36"/>
                <a:gd name="T47" fmla="*/ 39 h 39"/>
                <a:gd name="T48" fmla="*/ 18 w 36"/>
                <a:gd name="T49" fmla="*/ 3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 h="39">
                  <a:moveTo>
                    <a:pt x="18" y="37"/>
                  </a:moveTo>
                  <a:cubicBezTo>
                    <a:pt x="21" y="37"/>
                    <a:pt x="20" y="36"/>
                    <a:pt x="19" y="32"/>
                  </a:cubicBezTo>
                  <a:cubicBezTo>
                    <a:pt x="17" y="29"/>
                    <a:pt x="21" y="30"/>
                    <a:pt x="22" y="30"/>
                  </a:cubicBezTo>
                  <a:cubicBezTo>
                    <a:pt x="24" y="30"/>
                    <a:pt x="24" y="26"/>
                    <a:pt x="25" y="26"/>
                  </a:cubicBezTo>
                  <a:cubicBezTo>
                    <a:pt x="27" y="26"/>
                    <a:pt x="27" y="31"/>
                    <a:pt x="29" y="30"/>
                  </a:cubicBezTo>
                  <a:cubicBezTo>
                    <a:pt x="30" y="30"/>
                    <a:pt x="31" y="31"/>
                    <a:pt x="33" y="31"/>
                  </a:cubicBezTo>
                  <a:cubicBezTo>
                    <a:pt x="35" y="31"/>
                    <a:pt x="35" y="27"/>
                    <a:pt x="35" y="24"/>
                  </a:cubicBezTo>
                  <a:cubicBezTo>
                    <a:pt x="35" y="20"/>
                    <a:pt x="36" y="18"/>
                    <a:pt x="34" y="17"/>
                  </a:cubicBezTo>
                  <a:cubicBezTo>
                    <a:pt x="32" y="16"/>
                    <a:pt x="30" y="13"/>
                    <a:pt x="32" y="12"/>
                  </a:cubicBezTo>
                  <a:cubicBezTo>
                    <a:pt x="35" y="11"/>
                    <a:pt x="35" y="9"/>
                    <a:pt x="33" y="7"/>
                  </a:cubicBezTo>
                  <a:cubicBezTo>
                    <a:pt x="31" y="5"/>
                    <a:pt x="27" y="9"/>
                    <a:pt x="27" y="7"/>
                  </a:cubicBezTo>
                  <a:cubicBezTo>
                    <a:pt x="27" y="6"/>
                    <a:pt x="27" y="3"/>
                    <a:pt x="28" y="1"/>
                  </a:cubicBezTo>
                  <a:cubicBezTo>
                    <a:pt x="23" y="0"/>
                    <a:pt x="18" y="0"/>
                    <a:pt x="18" y="0"/>
                  </a:cubicBezTo>
                  <a:cubicBezTo>
                    <a:pt x="17" y="1"/>
                    <a:pt x="17" y="1"/>
                    <a:pt x="17" y="1"/>
                  </a:cubicBezTo>
                  <a:cubicBezTo>
                    <a:pt x="18" y="5"/>
                    <a:pt x="17" y="9"/>
                    <a:pt x="17" y="9"/>
                  </a:cubicBezTo>
                  <a:cubicBezTo>
                    <a:pt x="17" y="9"/>
                    <a:pt x="10" y="9"/>
                    <a:pt x="9" y="9"/>
                  </a:cubicBezTo>
                  <a:cubicBezTo>
                    <a:pt x="8" y="9"/>
                    <a:pt x="7" y="9"/>
                    <a:pt x="6" y="9"/>
                  </a:cubicBezTo>
                  <a:cubicBezTo>
                    <a:pt x="5" y="10"/>
                    <a:pt x="5" y="10"/>
                    <a:pt x="5" y="11"/>
                  </a:cubicBezTo>
                  <a:cubicBezTo>
                    <a:pt x="4" y="11"/>
                    <a:pt x="7" y="13"/>
                    <a:pt x="7" y="14"/>
                  </a:cubicBezTo>
                  <a:cubicBezTo>
                    <a:pt x="8" y="15"/>
                    <a:pt x="4" y="15"/>
                    <a:pt x="4" y="16"/>
                  </a:cubicBezTo>
                  <a:cubicBezTo>
                    <a:pt x="4" y="18"/>
                    <a:pt x="2" y="19"/>
                    <a:pt x="1" y="20"/>
                  </a:cubicBezTo>
                  <a:cubicBezTo>
                    <a:pt x="0" y="21"/>
                    <a:pt x="4" y="25"/>
                    <a:pt x="4" y="26"/>
                  </a:cubicBezTo>
                  <a:cubicBezTo>
                    <a:pt x="4" y="27"/>
                    <a:pt x="5" y="28"/>
                    <a:pt x="9" y="32"/>
                  </a:cubicBezTo>
                  <a:cubicBezTo>
                    <a:pt x="12" y="35"/>
                    <a:pt x="10" y="36"/>
                    <a:pt x="15" y="39"/>
                  </a:cubicBezTo>
                  <a:cubicBezTo>
                    <a:pt x="15" y="38"/>
                    <a:pt x="16" y="37"/>
                    <a:pt x="18" y="3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8" name="Freeform 41"/>
            <p:cNvSpPr/>
            <p:nvPr/>
          </p:nvSpPr>
          <p:spPr bwMode="auto">
            <a:xfrm>
              <a:off x="4548634" y="4483838"/>
              <a:ext cx="42348" cy="24382"/>
            </a:xfrm>
            <a:custGeom>
              <a:avLst/>
              <a:gdLst>
                <a:gd name="T0" fmla="*/ 13 w 14"/>
                <a:gd name="T1" fmla="*/ 8 h 8"/>
                <a:gd name="T2" fmla="*/ 13 w 14"/>
                <a:gd name="T3" fmla="*/ 0 h 8"/>
                <a:gd name="T4" fmla="*/ 12 w 14"/>
                <a:gd name="T5" fmla="*/ 0 h 8"/>
                <a:gd name="T6" fmla="*/ 3 w 14"/>
                <a:gd name="T7" fmla="*/ 0 h 8"/>
                <a:gd name="T8" fmla="*/ 3 w 14"/>
                <a:gd name="T9" fmla="*/ 0 h 8"/>
                <a:gd name="T10" fmla="*/ 2 w 14"/>
                <a:gd name="T11" fmla="*/ 4 h 8"/>
                <a:gd name="T12" fmla="*/ 1 w 14"/>
                <a:gd name="T13" fmla="*/ 7 h 8"/>
                <a:gd name="T14" fmla="*/ 2 w 14"/>
                <a:gd name="T15" fmla="*/ 8 h 8"/>
                <a:gd name="T16" fmla="*/ 5 w 14"/>
                <a:gd name="T17" fmla="*/ 8 h 8"/>
                <a:gd name="T18" fmla="*/ 13 w 14"/>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8">
                  <a:moveTo>
                    <a:pt x="13" y="8"/>
                  </a:moveTo>
                  <a:cubicBezTo>
                    <a:pt x="13" y="8"/>
                    <a:pt x="14" y="4"/>
                    <a:pt x="13" y="0"/>
                  </a:cubicBezTo>
                  <a:cubicBezTo>
                    <a:pt x="12" y="0"/>
                    <a:pt x="12" y="0"/>
                    <a:pt x="12" y="0"/>
                  </a:cubicBezTo>
                  <a:cubicBezTo>
                    <a:pt x="3" y="0"/>
                    <a:pt x="3" y="0"/>
                    <a:pt x="3" y="0"/>
                  </a:cubicBezTo>
                  <a:cubicBezTo>
                    <a:pt x="3" y="0"/>
                    <a:pt x="3" y="0"/>
                    <a:pt x="3" y="0"/>
                  </a:cubicBezTo>
                  <a:cubicBezTo>
                    <a:pt x="4" y="2"/>
                    <a:pt x="4" y="4"/>
                    <a:pt x="2" y="4"/>
                  </a:cubicBezTo>
                  <a:cubicBezTo>
                    <a:pt x="0" y="5"/>
                    <a:pt x="0" y="7"/>
                    <a:pt x="1" y="7"/>
                  </a:cubicBezTo>
                  <a:cubicBezTo>
                    <a:pt x="2" y="7"/>
                    <a:pt x="2" y="8"/>
                    <a:pt x="2" y="8"/>
                  </a:cubicBezTo>
                  <a:cubicBezTo>
                    <a:pt x="3" y="8"/>
                    <a:pt x="4" y="8"/>
                    <a:pt x="5" y="8"/>
                  </a:cubicBezTo>
                  <a:cubicBezTo>
                    <a:pt x="6" y="8"/>
                    <a:pt x="13" y="8"/>
                    <a:pt x="13" y="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9" name="Freeform 42"/>
            <p:cNvSpPr/>
            <p:nvPr/>
          </p:nvSpPr>
          <p:spPr bwMode="auto">
            <a:xfrm>
              <a:off x="4581999" y="4453040"/>
              <a:ext cx="133460" cy="166825"/>
            </a:xfrm>
            <a:custGeom>
              <a:avLst/>
              <a:gdLst>
                <a:gd name="T0" fmla="*/ 12 w 44"/>
                <a:gd name="T1" fmla="*/ 52 h 55"/>
                <a:gd name="T2" fmla="*/ 16 w 44"/>
                <a:gd name="T3" fmla="*/ 53 h 55"/>
                <a:gd name="T4" fmla="*/ 21 w 44"/>
                <a:gd name="T5" fmla="*/ 53 h 55"/>
                <a:gd name="T6" fmla="*/ 24 w 44"/>
                <a:gd name="T7" fmla="*/ 53 h 55"/>
                <a:gd name="T8" fmla="*/ 28 w 44"/>
                <a:gd name="T9" fmla="*/ 49 h 55"/>
                <a:gd name="T10" fmla="*/ 30 w 44"/>
                <a:gd name="T11" fmla="*/ 45 h 55"/>
                <a:gd name="T12" fmla="*/ 30 w 44"/>
                <a:gd name="T13" fmla="*/ 34 h 55"/>
                <a:gd name="T14" fmla="*/ 36 w 44"/>
                <a:gd name="T15" fmla="*/ 27 h 55"/>
                <a:gd name="T16" fmla="*/ 40 w 44"/>
                <a:gd name="T17" fmla="*/ 14 h 55"/>
                <a:gd name="T18" fmla="*/ 43 w 44"/>
                <a:gd name="T19" fmla="*/ 8 h 55"/>
                <a:gd name="T20" fmla="*/ 43 w 44"/>
                <a:gd name="T21" fmla="*/ 1 h 55"/>
                <a:gd name="T22" fmla="*/ 43 w 44"/>
                <a:gd name="T23" fmla="*/ 1 h 55"/>
                <a:gd name="T24" fmla="*/ 38 w 44"/>
                <a:gd name="T25" fmla="*/ 0 h 55"/>
                <a:gd name="T26" fmla="*/ 35 w 44"/>
                <a:gd name="T27" fmla="*/ 1 h 55"/>
                <a:gd name="T28" fmla="*/ 32 w 44"/>
                <a:gd name="T29" fmla="*/ 2 h 55"/>
                <a:gd name="T30" fmla="*/ 31 w 44"/>
                <a:gd name="T31" fmla="*/ 6 h 55"/>
                <a:gd name="T32" fmla="*/ 29 w 44"/>
                <a:gd name="T33" fmla="*/ 13 h 55"/>
                <a:gd name="T34" fmla="*/ 20 w 44"/>
                <a:gd name="T35" fmla="*/ 10 h 55"/>
                <a:gd name="T36" fmla="*/ 13 w 44"/>
                <a:gd name="T37" fmla="*/ 10 h 55"/>
                <a:gd name="T38" fmla="*/ 12 w 44"/>
                <a:gd name="T39" fmla="*/ 16 h 55"/>
                <a:gd name="T40" fmla="*/ 18 w 44"/>
                <a:gd name="T41" fmla="*/ 16 h 55"/>
                <a:gd name="T42" fmla="*/ 17 w 44"/>
                <a:gd name="T43" fmla="*/ 21 h 55"/>
                <a:gd name="T44" fmla="*/ 19 w 44"/>
                <a:gd name="T45" fmla="*/ 26 h 55"/>
                <a:gd name="T46" fmla="*/ 20 w 44"/>
                <a:gd name="T47" fmla="*/ 33 h 55"/>
                <a:gd name="T48" fmla="*/ 18 w 44"/>
                <a:gd name="T49" fmla="*/ 40 h 55"/>
                <a:gd name="T50" fmla="*/ 14 w 44"/>
                <a:gd name="T51" fmla="*/ 39 h 55"/>
                <a:gd name="T52" fmla="*/ 10 w 44"/>
                <a:gd name="T53" fmla="*/ 35 h 55"/>
                <a:gd name="T54" fmla="*/ 7 w 44"/>
                <a:gd name="T55" fmla="*/ 39 h 55"/>
                <a:gd name="T56" fmla="*/ 4 w 44"/>
                <a:gd name="T57" fmla="*/ 41 h 55"/>
                <a:gd name="T58" fmla="*/ 3 w 44"/>
                <a:gd name="T59" fmla="*/ 46 h 55"/>
                <a:gd name="T60" fmla="*/ 0 w 44"/>
                <a:gd name="T61" fmla="*/ 48 h 55"/>
                <a:gd name="T62" fmla="*/ 1 w 44"/>
                <a:gd name="T63" fmla="*/ 49 h 55"/>
                <a:gd name="T64" fmla="*/ 6 w 44"/>
                <a:gd name="T65" fmla="*/ 55 h 55"/>
                <a:gd name="T66" fmla="*/ 12 w 44"/>
                <a:gd name="T67" fmla="*/ 5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55">
                  <a:moveTo>
                    <a:pt x="12" y="52"/>
                  </a:moveTo>
                  <a:cubicBezTo>
                    <a:pt x="13" y="53"/>
                    <a:pt x="14" y="55"/>
                    <a:pt x="16" y="53"/>
                  </a:cubicBezTo>
                  <a:cubicBezTo>
                    <a:pt x="18" y="51"/>
                    <a:pt x="21" y="51"/>
                    <a:pt x="21" y="53"/>
                  </a:cubicBezTo>
                  <a:cubicBezTo>
                    <a:pt x="21" y="55"/>
                    <a:pt x="22" y="55"/>
                    <a:pt x="24" y="53"/>
                  </a:cubicBezTo>
                  <a:cubicBezTo>
                    <a:pt x="26" y="51"/>
                    <a:pt x="28" y="53"/>
                    <a:pt x="28" y="49"/>
                  </a:cubicBezTo>
                  <a:cubicBezTo>
                    <a:pt x="28" y="45"/>
                    <a:pt x="30" y="49"/>
                    <a:pt x="30" y="45"/>
                  </a:cubicBezTo>
                  <a:cubicBezTo>
                    <a:pt x="30" y="40"/>
                    <a:pt x="30" y="36"/>
                    <a:pt x="30" y="34"/>
                  </a:cubicBezTo>
                  <a:cubicBezTo>
                    <a:pt x="30" y="32"/>
                    <a:pt x="36" y="30"/>
                    <a:pt x="36" y="27"/>
                  </a:cubicBezTo>
                  <a:cubicBezTo>
                    <a:pt x="36" y="24"/>
                    <a:pt x="40" y="18"/>
                    <a:pt x="40" y="14"/>
                  </a:cubicBezTo>
                  <a:cubicBezTo>
                    <a:pt x="40" y="10"/>
                    <a:pt x="41" y="9"/>
                    <a:pt x="43" y="8"/>
                  </a:cubicBezTo>
                  <a:cubicBezTo>
                    <a:pt x="43" y="6"/>
                    <a:pt x="44" y="4"/>
                    <a:pt x="43" y="1"/>
                  </a:cubicBezTo>
                  <a:cubicBezTo>
                    <a:pt x="43" y="1"/>
                    <a:pt x="43" y="1"/>
                    <a:pt x="43" y="1"/>
                  </a:cubicBezTo>
                  <a:cubicBezTo>
                    <a:pt x="38" y="0"/>
                    <a:pt x="38" y="0"/>
                    <a:pt x="38" y="0"/>
                  </a:cubicBezTo>
                  <a:cubicBezTo>
                    <a:pt x="35" y="1"/>
                    <a:pt x="35" y="1"/>
                    <a:pt x="35" y="1"/>
                  </a:cubicBezTo>
                  <a:cubicBezTo>
                    <a:pt x="32" y="2"/>
                    <a:pt x="32" y="2"/>
                    <a:pt x="32" y="2"/>
                  </a:cubicBezTo>
                  <a:cubicBezTo>
                    <a:pt x="32" y="2"/>
                    <a:pt x="32" y="5"/>
                    <a:pt x="31" y="6"/>
                  </a:cubicBezTo>
                  <a:cubicBezTo>
                    <a:pt x="29" y="8"/>
                    <a:pt x="29" y="13"/>
                    <a:pt x="29" y="13"/>
                  </a:cubicBezTo>
                  <a:cubicBezTo>
                    <a:pt x="29" y="13"/>
                    <a:pt x="22" y="9"/>
                    <a:pt x="20" y="10"/>
                  </a:cubicBezTo>
                  <a:cubicBezTo>
                    <a:pt x="19" y="10"/>
                    <a:pt x="16" y="10"/>
                    <a:pt x="13" y="10"/>
                  </a:cubicBezTo>
                  <a:cubicBezTo>
                    <a:pt x="12" y="12"/>
                    <a:pt x="12" y="15"/>
                    <a:pt x="12" y="16"/>
                  </a:cubicBezTo>
                  <a:cubicBezTo>
                    <a:pt x="12" y="18"/>
                    <a:pt x="16" y="14"/>
                    <a:pt x="18" y="16"/>
                  </a:cubicBezTo>
                  <a:cubicBezTo>
                    <a:pt x="20" y="18"/>
                    <a:pt x="20" y="20"/>
                    <a:pt x="17" y="21"/>
                  </a:cubicBezTo>
                  <a:cubicBezTo>
                    <a:pt x="15" y="22"/>
                    <a:pt x="17" y="25"/>
                    <a:pt x="19" y="26"/>
                  </a:cubicBezTo>
                  <a:cubicBezTo>
                    <a:pt x="21" y="27"/>
                    <a:pt x="20" y="29"/>
                    <a:pt x="20" y="33"/>
                  </a:cubicBezTo>
                  <a:cubicBezTo>
                    <a:pt x="20" y="36"/>
                    <a:pt x="20" y="40"/>
                    <a:pt x="18" y="40"/>
                  </a:cubicBezTo>
                  <a:cubicBezTo>
                    <a:pt x="16" y="40"/>
                    <a:pt x="15" y="39"/>
                    <a:pt x="14" y="39"/>
                  </a:cubicBezTo>
                  <a:cubicBezTo>
                    <a:pt x="12" y="40"/>
                    <a:pt x="12" y="35"/>
                    <a:pt x="10" y="35"/>
                  </a:cubicBezTo>
                  <a:cubicBezTo>
                    <a:pt x="9" y="35"/>
                    <a:pt x="9" y="39"/>
                    <a:pt x="7" y="39"/>
                  </a:cubicBezTo>
                  <a:cubicBezTo>
                    <a:pt x="6" y="39"/>
                    <a:pt x="2" y="38"/>
                    <a:pt x="4" y="41"/>
                  </a:cubicBezTo>
                  <a:cubicBezTo>
                    <a:pt x="5" y="45"/>
                    <a:pt x="6" y="46"/>
                    <a:pt x="3" y="46"/>
                  </a:cubicBezTo>
                  <a:cubicBezTo>
                    <a:pt x="1" y="46"/>
                    <a:pt x="0" y="47"/>
                    <a:pt x="0" y="48"/>
                  </a:cubicBezTo>
                  <a:cubicBezTo>
                    <a:pt x="0" y="48"/>
                    <a:pt x="0" y="49"/>
                    <a:pt x="1" y="49"/>
                  </a:cubicBezTo>
                  <a:cubicBezTo>
                    <a:pt x="3" y="51"/>
                    <a:pt x="5" y="53"/>
                    <a:pt x="6" y="55"/>
                  </a:cubicBezTo>
                  <a:cubicBezTo>
                    <a:pt x="8" y="54"/>
                    <a:pt x="11" y="52"/>
                    <a:pt x="12" y="5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0" name="Freeform 43"/>
            <p:cNvSpPr/>
            <p:nvPr/>
          </p:nvSpPr>
          <p:spPr bwMode="auto">
            <a:xfrm>
              <a:off x="4773206" y="4071909"/>
              <a:ext cx="311834" cy="387547"/>
            </a:xfrm>
            <a:custGeom>
              <a:avLst/>
              <a:gdLst>
                <a:gd name="T0" fmla="*/ 78 w 103"/>
                <a:gd name="T1" fmla="*/ 7 h 128"/>
                <a:gd name="T2" fmla="*/ 71 w 103"/>
                <a:gd name="T3" fmla="*/ 8 h 128"/>
                <a:gd name="T4" fmla="*/ 60 w 103"/>
                <a:gd name="T5" fmla="*/ 7 h 128"/>
                <a:gd name="T6" fmla="*/ 20 w 103"/>
                <a:gd name="T7" fmla="*/ 9 h 128"/>
                <a:gd name="T8" fmla="*/ 14 w 103"/>
                <a:gd name="T9" fmla="*/ 22 h 128"/>
                <a:gd name="T10" fmla="*/ 13 w 103"/>
                <a:gd name="T11" fmla="*/ 49 h 128"/>
                <a:gd name="T12" fmla="*/ 5 w 103"/>
                <a:gd name="T13" fmla="*/ 56 h 128"/>
                <a:gd name="T14" fmla="*/ 2 w 103"/>
                <a:gd name="T15" fmla="*/ 65 h 128"/>
                <a:gd name="T16" fmla="*/ 4 w 103"/>
                <a:gd name="T17" fmla="*/ 73 h 128"/>
                <a:gd name="T18" fmla="*/ 7 w 103"/>
                <a:gd name="T19" fmla="*/ 80 h 128"/>
                <a:gd name="T20" fmla="*/ 12 w 103"/>
                <a:gd name="T21" fmla="*/ 91 h 128"/>
                <a:gd name="T22" fmla="*/ 14 w 103"/>
                <a:gd name="T23" fmla="*/ 94 h 128"/>
                <a:gd name="T24" fmla="*/ 19 w 103"/>
                <a:gd name="T25" fmla="*/ 98 h 128"/>
                <a:gd name="T26" fmla="*/ 26 w 103"/>
                <a:gd name="T27" fmla="*/ 106 h 128"/>
                <a:gd name="T28" fmla="*/ 32 w 103"/>
                <a:gd name="T29" fmla="*/ 113 h 128"/>
                <a:gd name="T30" fmla="*/ 35 w 103"/>
                <a:gd name="T31" fmla="*/ 118 h 128"/>
                <a:gd name="T32" fmla="*/ 42 w 103"/>
                <a:gd name="T33" fmla="*/ 121 h 128"/>
                <a:gd name="T34" fmla="*/ 49 w 103"/>
                <a:gd name="T35" fmla="*/ 121 h 128"/>
                <a:gd name="T36" fmla="*/ 60 w 103"/>
                <a:gd name="T37" fmla="*/ 126 h 128"/>
                <a:gd name="T38" fmla="*/ 69 w 103"/>
                <a:gd name="T39" fmla="*/ 125 h 128"/>
                <a:gd name="T40" fmla="*/ 75 w 103"/>
                <a:gd name="T41" fmla="*/ 123 h 128"/>
                <a:gd name="T42" fmla="*/ 80 w 103"/>
                <a:gd name="T43" fmla="*/ 119 h 128"/>
                <a:gd name="T44" fmla="*/ 86 w 103"/>
                <a:gd name="T45" fmla="*/ 120 h 128"/>
                <a:gd name="T46" fmla="*/ 80 w 103"/>
                <a:gd name="T47" fmla="*/ 110 h 128"/>
                <a:gd name="T48" fmla="*/ 69 w 103"/>
                <a:gd name="T49" fmla="*/ 100 h 128"/>
                <a:gd name="T50" fmla="*/ 75 w 103"/>
                <a:gd name="T51" fmla="*/ 95 h 128"/>
                <a:gd name="T52" fmla="*/ 78 w 103"/>
                <a:gd name="T53" fmla="*/ 83 h 128"/>
                <a:gd name="T54" fmla="*/ 82 w 103"/>
                <a:gd name="T55" fmla="*/ 74 h 128"/>
                <a:gd name="T56" fmla="*/ 89 w 103"/>
                <a:gd name="T57" fmla="*/ 66 h 128"/>
                <a:gd name="T58" fmla="*/ 92 w 103"/>
                <a:gd name="T59" fmla="*/ 50 h 128"/>
                <a:gd name="T60" fmla="*/ 97 w 103"/>
                <a:gd name="T61" fmla="*/ 41 h 128"/>
                <a:gd name="T62" fmla="*/ 100 w 103"/>
                <a:gd name="T63" fmla="*/ 32 h 128"/>
                <a:gd name="T64" fmla="*/ 94 w 103"/>
                <a:gd name="T65" fmla="*/ 11 h 128"/>
                <a:gd name="T66" fmla="*/ 86 w 103"/>
                <a:gd name="T67" fmla="*/ 0 h 128"/>
                <a:gd name="T68" fmla="*/ 82 w 103"/>
                <a:gd name="T69"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3" h="128">
                  <a:moveTo>
                    <a:pt x="82" y="3"/>
                  </a:moveTo>
                  <a:cubicBezTo>
                    <a:pt x="80" y="3"/>
                    <a:pt x="81" y="7"/>
                    <a:pt x="78" y="7"/>
                  </a:cubicBezTo>
                  <a:cubicBezTo>
                    <a:pt x="75" y="7"/>
                    <a:pt x="76" y="10"/>
                    <a:pt x="74" y="10"/>
                  </a:cubicBezTo>
                  <a:cubicBezTo>
                    <a:pt x="72" y="10"/>
                    <a:pt x="71" y="8"/>
                    <a:pt x="71" y="8"/>
                  </a:cubicBezTo>
                  <a:cubicBezTo>
                    <a:pt x="63" y="8"/>
                    <a:pt x="63" y="8"/>
                    <a:pt x="63" y="8"/>
                  </a:cubicBezTo>
                  <a:cubicBezTo>
                    <a:pt x="63" y="8"/>
                    <a:pt x="61" y="6"/>
                    <a:pt x="60" y="7"/>
                  </a:cubicBezTo>
                  <a:cubicBezTo>
                    <a:pt x="59" y="8"/>
                    <a:pt x="58" y="9"/>
                    <a:pt x="58" y="9"/>
                  </a:cubicBezTo>
                  <a:cubicBezTo>
                    <a:pt x="20" y="9"/>
                    <a:pt x="20" y="9"/>
                    <a:pt x="20" y="9"/>
                  </a:cubicBezTo>
                  <a:cubicBezTo>
                    <a:pt x="20" y="16"/>
                    <a:pt x="20" y="22"/>
                    <a:pt x="20" y="22"/>
                  </a:cubicBezTo>
                  <a:cubicBezTo>
                    <a:pt x="14" y="22"/>
                    <a:pt x="14" y="22"/>
                    <a:pt x="14" y="22"/>
                  </a:cubicBezTo>
                  <a:cubicBezTo>
                    <a:pt x="14" y="42"/>
                    <a:pt x="14" y="42"/>
                    <a:pt x="14" y="42"/>
                  </a:cubicBezTo>
                  <a:cubicBezTo>
                    <a:pt x="14" y="42"/>
                    <a:pt x="14" y="48"/>
                    <a:pt x="13" y="49"/>
                  </a:cubicBezTo>
                  <a:cubicBezTo>
                    <a:pt x="12" y="49"/>
                    <a:pt x="8" y="50"/>
                    <a:pt x="8" y="52"/>
                  </a:cubicBezTo>
                  <a:cubicBezTo>
                    <a:pt x="8" y="54"/>
                    <a:pt x="7" y="56"/>
                    <a:pt x="5" y="56"/>
                  </a:cubicBezTo>
                  <a:cubicBezTo>
                    <a:pt x="4" y="56"/>
                    <a:pt x="5" y="61"/>
                    <a:pt x="3" y="61"/>
                  </a:cubicBezTo>
                  <a:cubicBezTo>
                    <a:pt x="0" y="61"/>
                    <a:pt x="4" y="64"/>
                    <a:pt x="2" y="65"/>
                  </a:cubicBezTo>
                  <a:cubicBezTo>
                    <a:pt x="1" y="67"/>
                    <a:pt x="1" y="69"/>
                    <a:pt x="3" y="69"/>
                  </a:cubicBezTo>
                  <a:cubicBezTo>
                    <a:pt x="5" y="69"/>
                    <a:pt x="4" y="71"/>
                    <a:pt x="4" y="73"/>
                  </a:cubicBezTo>
                  <a:cubicBezTo>
                    <a:pt x="4" y="76"/>
                    <a:pt x="7" y="77"/>
                    <a:pt x="7" y="77"/>
                  </a:cubicBezTo>
                  <a:cubicBezTo>
                    <a:pt x="7" y="80"/>
                    <a:pt x="7" y="80"/>
                    <a:pt x="7" y="80"/>
                  </a:cubicBezTo>
                  <a:cubicBezTo>
                    <a:pt x="7" y="80"/>
                    <a:pt x="11" y="85"/>
                    <a:pt x="11" y="86"/>
                  </a:cubicBezTo>
                  <a:cubicBezTo>
                    <a:pt x="12" y="87"/>
                    <a:pt x="14" y="90"/>
                    <a:pt x="12" y="91"/>
                  </a:cubicBezTo>
                  <a:cubicBezTo>
                    <a:pt x="9" y="93"/>
                    <a:pt x="11" y="94"/>
                    <a:pt x="11" y="94"/>
                  </a:cubicBezTo>
                  <a:cubicBezTo>
                    <a:pt x="14" y="94"/>
                    <a:pt x="14" y="94"/>
                    <a:pt x="14" y="94"/>
                  </a:cubicBezTo>
                  <a:cubicBezTo>
                    <a:pt x="14" y="96"/>
                    <a:pt x="14" y="96"/>
                    <a:pt x="14" y="96"/>
                  </a:cubicBezTo>
                  <a:cubicBezTo>
                    <a:pt x="14" y="96"/>
                    <a:pt x="17" y="96"/>
                    <a:pt x="19" y="98"/>
                  </a:cubicBezTo>
                  <a:cubicBezTo>
                    <a:pt x="21" y="101"/>
                    <a:pt x="22" y="101"/>
                    <a:pt x="22" y="102"/>
                  </a:cubicBezTo>
                  <a:cubicBezTo>
                    <a:pt x="22" y="103"/>
                    <a:pt x="24" y="104"/>
                    <a:pt x="26" y="106"/>
                  </a:cubicBezTo>
                  <a:cubicBezTo>
                    <a:pt x="28" y="108"/>
                    <a:pt x="28" y="109"/>
                    <a:pt x="28" y="110"/>
                  </a:cubicBezTo>
                  <a:cubicBezTo>
                    <a:pt x="28" y="111"/>
                    <a:pt x="32" y="113"/>
                    <a:pt x="32" y="113"/>
                  </a:cubicBezTo>
                  <a:cubicBezTo>
                    <a:pt x="34" y="116"/>
                    <a:pt x="34" y="116"/>
                    <a:pt x="34" y="116"/>
                  </a:cubicBezTo>
                  <a:cubicBezTo>
                    <a:pt x="35" y="117"/>
                    <a:pt x="35" y="117"/>
                    <a:pt x="35" y="118"/>
                  </a:cubicBezTo>
                  <a:cubicBezTo>
                    <a:pt x="36" y="120"/>
                    <a:pt x="38" y="121"/>
                    <a:pt x="38" y="121"/>
                  </a:cubicBezTo>
                  <a:cubicBezTo>
                    <a:pt x="38" y="121"/>
                    <a:pt x="40" y="123"/>
                    <a:pt x="42" y="121"/>
                  </a:cubicBezTo>
                  <a:cubicBezTo>
                    <a:pt x="43" y="120"/>
                    <a:pt x="45" y="122"/>
                    <a:pt x="45" y="122"/>
                  </a:cubicBezTo>
                  <a:cubicBezTo>
                    <a:pt x="45" y="122"/>
                    <a:pt x="47" y="120"/>
                    <a:pt x="49" y="121"/>
                  </a:cubicBezTo>
                  <a:cubicBezTo>
                    <a:pt x="49" y="121"/>
                    <a:pt x="53" y="124"/>
                    <a:pt x="56" y="127"/>
                  </a:cubicBezTo>
                  <a:cubicBezTo>
                    <a:pt x="56" y="127"/>
                    <a:pt x="59" y="126"/>
                    <a:pt x="60" y="126"/>
                  </a:cubicBezTo>
                  <a:cubicBezTo>
                    <a:pt x="62" y="125"/>
                    <a:pt x="64" y="128"/>
                    <a:pt x="64" y="127"/>
                  </a:cubicBezTo>
                  <a:cubicBezTo>
                    <a:pt x="65" y="126"/>
                    <a:pt x="68" y="125"/>
                    <a:pt x="69" y="125"/>
                  </a:cubicBezTo>
                  <a:cubicBezTo>
                    <a:pt x="70" y="126"/>
                    <a:pt x="72" y="126"/>
                    <a:pt x="73" y="125"/>
                  </a:cubicBezTo>
                  <a:cubicBezTo>
                    <a:pt x="73" y="124"/>
                    <a:pt x="74" y="124"/>
                    <a:pt x="75" y="123"/>
                  </a:cubicBezTo>
                  <a:cubicBezTo>
                    <a:pt x="75" y="123"/>
                    <a:pt x="75" y="122"/>
                    <a:pt x="76" y="122"/>
                  </a:cubicBezTo>
                  <a:cubicBezTo>
                    <a:pt x="76" y="121"/>
                    <a:pt x="79" y="119"/>
                    <a:pt x="80" y="119"/>
                  </a:cubicBezTo>
                  <a:cubicBezTo>
                    <a:pt x="82" y="118"/>
                    <a:pt x="84" y="118"/>
                    <a:pt x="84" y="119"/>
                  </a:cubicBezTo>
                  <a:cubicBezTo>
                    <a:pt x="85" y="120"/>
                    <a:pt x="85" y="120"/>
                    <a:pt x="86" y="120"/>
                  </a:cubicBezTo>
                  <a:cubicBezTo>
                    <a:pt x="86" y="117"/>
                    <a:pt x="87" y="115"/>
                    <a:pt x="86" y="115"/>
                  </a:cubicBezTo>
                  <a:cubicBezTo>
                    <a:pt x="84" y="115"/>
                    <a:pt x="81" y="113"/>
                    <a:pt x="80" y="110"/>
                  </a:cubicBezTo>
                  <a:cubicBezTo>
                    <a:pt x="79" y="107"/>
                    <a:pt x="75" y="105"/>
                    <a:pt x="75" y="103"/>
                  </a:cubicBezTo>
                  <a:cubicBezTo>
                    <a:pt x="74" y="101"/>
                    <a:pt x="70" y="102"/>
                    <a:pt x="69" y="100"/>
                  </a:cubicBezTo>
                  <a:cubicBezTo>
                    <a:pt x="68" y="98"/>
                    <a:pt x="70" y="98"/>
                    <a:pt x="70" y="97"/>
                  </a:cubicBezTo>
                  <a:cubicBezTo>
                    <a:pt x="70" y="95"/>
                    <a:pt x="75" y="96"/>
                    <a:pt x="75" y="95"/>
                  </a:cubicBezTo>
                  <a:cubicBezTo>
                    <a:pt x="75" y="95"/>
                    <a:pt x="76" y="91"/>
                    <a:pt x="76" y="88"/>
                  </a:cubicBezTo>
                  <a:cubicBezTo>
                    <a:pt x="76" y="86"/>
                    <a:pt x="79" y="84"/>
                    <a:pt x="78" y="83"/>
                  </a:cubicBezTo>
                  <a:cubicBezTo>
                    <a:pt x="77" y="82"/>
                    <a:pt x="79" y="81"/>
                    <a:pt x="80" y="80"/>
                  </a:cubicBezTo>
                  <a:cubicBezTo>
                    <a:pt x="82" y="79"/>
                    <a:pt x="81" y="75"/>
                    <a:pt x="82" y="74"/>
                  </a:cubicBezTo>
                  <a:cubicBezTo>
                    <a:pt x="84" y="72"/>
                    <a:pt x="85" y="69"/>
                    <a:pt x="86" y="69"/>
                  </a:cubicBezTo>
                  <a:cubicBezTo>
                    <a:pt x="87" y="69"/>
                    <a:pt x="89" y="68"/>
                    <a:pt x="89" y="66"/>
                  </a:cubicBezTo>
                  <a:cubicBezTo>
                    <a:pt x="89" y="65"/>
                    <a:pt x="92" y="61"/>
                    <a:pt x="91" y="59"/>
                  </a:cubicBezTo>
                  <a:cubicBezTo>
                    <a:pt x="91" y="56"/>
                    <a:pt x="90" y="53"/>
                    <a:pt x="92" y="50"/>
                  </a:cubicBezTo>
                  <a:cubicBezTo>
                    <a:pt x="94" y="48"/>
                    <a:pt x="94" y="46"/>
                    <a:pt x="94" y="44"/>
                  </a:cubicBezTo>
                  <a:cubicBezTo>
                    <a:pt x="94" y="42"/>
                    <a:pt x="96" y="42"/>
                    <a:pt x="97" y="41"/>
                  </a:cubicBezTo>
                  <a:cubicBezTo>
                    <a:pt x="98" y="40"/>
                    <a:pt x="101" y="39"/>
                    <a:pt x="103" y="35"/>
                  </a:cubicBezTo>
                  <a:cubicBezTo>
                    <a:pt x="102" y="33"/>
                    <a:pt x="100" y="32"/>
                    <a:pt x="100" y="32"/>
                  </a:cubicBezTo>
                  <a:cubicBezTo>
                    <a:pt x="97" y="31"/>
                    <a:pt x="96" y="27"/>
                    <a:pt x="96" y="22"/>
                  </a:cubicBezTo>
                  <a:cubicBezTo>
                    <a:pt x="96" y="17"/>
                    <a:pt x="95" y="13"/>
                    <a:pt x="94" y="11"/>
                  </a:cubicBezTo>
                  <a:cubicBezTo>
                    <a:pt x="94" y="10"/>
                    <a:pt x="92" y="7"/>
                    <a:pt x="89" y="5"/>
                  </a:cubicBezTo>
                  <a:cubicBezTo>
                    <a:pt x="87" y="4"/>
                    <a:pt x="86" y="2"/>
                    <a:pt x="86" y="0"/>
                  </a:cubicBezTo>
                  <a:cubicBezTo>
                    <a:pt x="85" y="0"/>
                    <a:pt x="85" y="1"/>
                    <a:pt x="85" y="1"/>
                  </a:cubicBezTo>
                  <a:cubicBezTo>
                    <a:pt x="83" y="3"/>
                    <a:pt x="84" y="3"/>
                    <a:pt x="82"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1" name="Freeform 44"/>
            <p:cNvSpPr/>
            <p:nvPr/>
          </p:nvSpPr>
          <p:spPr bwMode="auto">
            <a:xfrm>
              <a:off x="5146637" y="4281082"/>
              <a:ext cx="35932" cy="35932"/>
            </a:xfrm>
            <a:custGeom>
              <a:avLst/>
              <a:gdLst>
                <a:gd name="T0" fmla="*/ 4 w 12"/>
                <a:gd name="T1" fmla="*/ 2 h 12"/>
                <a:gd name="T2" fmla="*/ 1 w 12"/>
                <a:gd name="T3" fmla="*/ 6 h 12"/>
                <a:gd name="T4" fmla="*/ 1 w 12"/>
                <a:gd name="T5" fmla="*/ 11 h 12"/>
                <a:gd name="T6" fmla="*/ 5 w 12"/>
                <a:gd name="T7" fmla="*/ 11 h 12"/>
                <a:gd name="T8" fmla="*/ 8 w 12"/>
                <a:gd name="T9" fmla="*/ 12 h 12"/>
                <a:gd name="T10" fmla="*/ 10 w 12"/>
                <a:gd name="T11" fmla="*/ 9 h 12"/>
                <a:gd name="T12" fmla="*/ 7 w 12"/>
                <a:gd name="T13" fmla="*/ 8 h 12"/>
                <a:gd name="T14" fmla="*/ 10 w 12"/>
                <a:gd name="T15" fmla="*/ 5 h 12"/>
                <a:gd name="T16" fmla="*/ 10 w 12"/>
                <a:gd name="T17" fmla="*/ 1 h 12"/>
                <a:gd name="T18" fmla="*/ 9 w 12"/>
                <a:gd name="T19" fmla="*/ 0 h 12"/>
                <a:gd name="T20" fmla="*/ 7 w 12"/>
                <a:gd name="T21" fmla="*/ 2 h 12"/>
                <a:gd name="T22" fmla="*/ 4 w 12"/>
                <a:gd name="T2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12">
                  <a:moveTo>
                    <a:pt x="4" y="2"/>
                  </a:moveTo>
                  <a:cubicBezTo>
                    <a:pt x="4" y="2"/>
                    <a:pt x="2" y="5"/>
                    <a:pt x="1" y="6"/>
                  </a:cubicBezTo>
                  <a:cubicBezTo>
                    <a:pt x="0" y="8"/>
                    <a:pt x="1" y="11"/>
                    <a:pt x="1" y="11"/>
                  </a:cubicBezTo>
                  <a:cubicBezTo>
                    <a:pt x="1" y="12"/>
                    <a:pt x="3" y="12"/>
                    <a:pt x="5" y="11"/>
                  </a:cubicBezTo>
                  <a:cubicBezTo>
                    <a:pt x="5" y="11"/>
                    <a:pt x="6" y="11"/>
                    <a:pt x="8" y="12"/>
                  </a:cubicBezTo>
                  <a:cubicBezTo>
                    <a:pt x="8" y="11"/>
                    <a:pt x="9" y="10"/>
                    <a:pt x="10" y="9"/>
                  </a:cubicBezTo>
                  <a:cubicBezTo>
                    <a:pt x="9" y="8"/>
                    <a:pt x="7" y="8"/>
                    <a:pt x="7" y="8"/>
                  </a:cubicBezTo>
                  <a:cubicBezTo>
                    <a:pt x="6" y="7"/>
                    <a:pt x="9" y="5"/>
                    <a:pt x="10" y="5"/>
                  </a:cubicBezTo>
                  <a:cubicBezTo>
                    <a:pt x="12" y="4"/>
                    <a:pt x="11" y="2"/>
                    <a:pt x="10" y="1"/>
                  </a:cubicBezTo>
                  <a:cubicBezTo>
                    <a:pt x="10" y="1"/>
                    <a:pt x="9" y="1"/>
                    <a:pt x="9" y="0"/>
                  </a:cubicBezTo>
                  <a:cubicBezTo>
                    <a:pt x="8" y="1"/>
                    <a:pt x="7" y="1"/>
                    <a:pt x="7" y="2"/>
                  </a:cubicBezTo>
                  <a:cubicBezTo>
                    <a:pt x="7" y="2"/>
                    <a:pt x="6" y="2"/>
                    <a:pt x="4"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2" name="Freeform 45"/>
            <p:cNvSpPr/>
            <p:nvPr/>
          </p:nvSpPr>
          <p:spPr bwMode="auto">
            <a:xfrm>
              <a:off x="5046543" y="4177137"/>
              <a:ext cx="127044" cy="109078"/>
            </a:xfrm>
            <a:custGeom>
              <a:avLst/>
              <a:gdLst>
                <a:gd name="T0" fmla="*/ 7 w 42"/>
                <a:gd name="T1" fmla="*/ 6 h 36"/>
                <a:gd name="T2" fmla="*/ 4 w 42"/>
                <a:gd name="T3" fmla="*/ 9 h 36"/>
                <a:gd name="T4" fmla="*/ 2 w 42"/>
                <a:gd name="T5" fmla="*/ 15 h 36"/>
                <a:gd name="T6" fmla="*/ 1 w 42"/>
                <a:gd name="T7" fmla="*/ 24 h 36"/>
                <a:gd name="T8" fmla="*/ 6 w 42"/>
                <a:gd name="T9" fmla="*/ 24 h 36"/>
                <a:gd name="T10" fmla="*/ 8 w 42"/>
                <a:gd name="T11" fmla="*/ 22 h 36"/>
                <a:gd name="T12" fmla="*/ 11 w 42"/>
                <a:gd name="T13" fmla="*/ 21 h 36"/>
                <a:gd name="T14" fmla="*/ 15 w 42"/>
                <a:gd name="T15" fmla="*/ 23 h 36"/>
                <a:gd name="T16" fmla="*/ 18 w 42"/>
                <a:gd name="T17" fmla="*/ 23 h 36"/>
                <a:gd name="T18" fmla="*/ 24 w 42"/>
                <a:gd name="T19" fmla="*/ 23 h 36"/>
                <a:gd name="T20" fmla="*/ 37 w 42"/>
                <a:gd name="T21" fmla="*/ 36 h 36"/>
                <a:gd name="T22" fmla="*/ 37 w 42"/>
                <a:gd name="T23" fmla="*/ 36 h 36"/>
                <a:gd name="T24" fmla="*/ 40 w 42"/>
                <a:gd name="T25" fmla="*/ 36 h 36"/>
                <a:gd name="T26" fmla="*/ 42 w 42"/>
                <a:gd name="T27" fmla="*/ 34 h 36"/>
                <a:gd name="T28" fmla="*/ 35 w 42"/>
                <a:gd name="T29" fmla="*/ 27 h 36"/>
                <a:gd name="T30" fmla="*/ 25 w 42"/>
                <a:gd name="T31" fmla="*/ 20 h 36"/>
                <a:gd name="T32" fmla="*/ 22 w 42"/>
                <a:gd name="T33" fmla="*/ 16 h 36"/>
                <a:gd name="T34" fmla="*/ 17 w 42"/>
                <a:gd name="T35" fmla="*/ 7 h 36"/>
                <a:gd name="T36" fmla="*/ 13 w 42"/>
                <a:gd name="T37" fmla="*/ 0 h 36"/>
                <a:gd name="T38" fmla="*/ 7 w 42"/>
                <a:gd name="T3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2" h="36">
                  <a:moveTo>
                    <a:pt x="7" y="6"/>
                  </a:moveTo>
                  <a:cubicBezTo>
                    <a:pt x="6" y="7"/>
                    <a:pt x="4" y="7"/>
                    <a:pt x="4" y="9"/>
                  </a:cubicBezTo>
                  <a:cubicBezTo>
                    <a:pt x="4" y="11"/>
                    <a:pt x="4" y="13"/>
                    <a:pt x="2" y="15"/>
                  </a:cubicBezTo>
                  <a:cubicBezTo>
                    <a:pt x="0" y="18"/>
                    <a:pt x="1" y="21"/>
                    <a:pt x="1" y="24"/>
                  </a:cubicBezTo>
                  <a:cubicBezTo>
                    <a:pt x="4" y="24"/>
                    <a:pt x="6" y="24"/>
                    <a:pt x="6" y="24"/>
                  </a:cubicBezTo>
                  <a:cubicBezTo>
                    <a:pt x="7" y="25"/>
                    <a:pt x="8" y="24"/>
                    <a:pt x="8" y="22"/>
                  </a:cubicBezTo>
                  <a:cubicBezTo>
                    <a:pt x="9" y="20"/>
                    <a:pt x="10" y="20"/>
                    <a:pt x="11" y="21"/>
                  </a:cubicBezTo>
                  <a:cubicBezTo>
                    <a:pt x="13" y="22"/>
                    <a:pt x="13" y="24"/>
                    <a:pt x="15" y="23"/>
                  </a:cubicBezTo>
                  <a:cubicBezTo>
                    <a:pt x="17" y="22"/>
                    <a:pt x="17" y="22"/>
                    <a:pt x="18" y="23"/>
                  </a:cubicBezTo>
                  <a:cubicBezTo>
                    <a:pt x="19" y="23"/>
                    <a:pt x="23" y="23"/>
                    <a:pt x="24" y="23"/>
                  </a:cubicBezTo>
                  <a:cubicBezTo>
                    <a:pt x="26" y="23"/>
                    <a:pt x="37" y="36"/>
                    <a:pt x="37" y="36"/>
                  </a:cubicBezTo>
                  <a:cubicBezTo>
                    <a:pt x="37" y="36"/>
                    <a:pt x="37" y="36"/>
                    <a:pt x="37" y="36"/>
                  </a:cubicBezTo>
                  <a:cubicBezTo>
                    <a:pt x="39" y="36"/>
                    <a:pt x="40" y="36"/>
                    <a:pt x="40" y="36"/>
                  </a:cubicBezTo>
                  <a:cubicBezTo>
                    <a:pt x="40" y="35"/>
                    <a:pt x="41" y="35"/>
                    <a:pt x="42" y="34"/>
                  </a:cubicBezTo>
                  <a:cubicBezTo>
                    <a:pt x="40" y="33"/>
                    <a:pt x="38" y="31"/>
                    <a:pt x="35" y="27"/>
                  </a:cubicBezTo>
                  <a:cubicBezTo>
                    <a:pt x="32" y="23"/>
                    <a:pt x="28" y="20"/>
                    <a:pt x="25" y="20"/>
                  </a:cubicBezTo>
                  <a:cubicBezTo>
                    <a:pt x="23" y="20"/>
                    <a:pt x="23" y="16"/>
                    <a:pt x="22" y="16"/>
                  </a:cubicBezTo>
                  <a:cubicBezTo>
                    <a:pt x="20" y="16"/>
                    <a:pt x="17" y="11"/>
                    <a:pt x="17" y="7"/>
                  </a:cubicBezTo>
                  <a:cubicBezTo>
                    <a:pt x="17" y="5"/>
                    <a:pt x="15" y="2"/>
                    <a:pt x="13" y="0"/>
                  </a:cubicBezTo>
                  <a:cubicBezTo>
                    <a:pt x="11" y="4"/>
                    <a:pt x="8" y="5"/>
                    <a:pt x="7"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3" name="Freeform 46"/>
            <p:cNvSpPr/>
            <p:nvPr/>
          </p:nvSpPr>
          <p:spPr bwMode="auto">
            <a:xfrm>
              <a:off x="4979813" y="4238734"/>
              <a:ext cx="284886" cy="220722"/>
            </a:xfrm>
            <a:custGeom>
              <a:avLst/>
              <a:gdLst>
                <a:gd name="T0" fmla="*/ 7 w 94"/>
                <a:gd name="T1" fmla="*/ 48 h 73"/>
                <a:gd name="T2" fmla="*/ 12 w 94"/>
                <a:gd name="T3" fmla="*/ 55 h 73"/>
                <a:gd name="T4" fmla="*/ 18 w 94"/>
                <a:gd name="T5" fmla="*/ 60 h 73"/>
                <a:gd name="T6" fmla="*/ 18 w 94"/>
                <a:gd name="T7" fmla="*/ 65 h 73"/>
                <a:gd name="T8" fmla="*/ 20 w 94"/>
                <a:gd name="T9" fmla="*/ 66 h 73"/>
                <a:gd name="T10" fmla="*/ 26 w 94"/>
                <a:gd name="T11" fmla="*/ 67 h 73"/>
                <a:gd name="T12" fmla="*/ 33 w 94"/>
                <a:gd name="T13" fmla="*/ 71 h 73"/>
                <a:gd name="T14" fmla="*/ 41 w 94"/>
                <a:gd name="T15" fmla="*/ 73 h 73"/>
                <a:gd name="T16" fmla="*/ 45 w 94"/>
                <a:gd name="T17" fmla="*/ 69 h 73"/>
                <a:gd name="T18" fmla="*/ 50 w 94"/>
                <a:gd name="T19" fmla="*/ 68 h 73"/>
                <a:gd name="T20" fmla="*/ 53 w 94"/>
                <a:gd name="T21" fmla="*/ 69 h 73"/>
                <a:gd name="T22" fmla="*/ 56 w 94"/>
                <a:gd name="T23" fmla="*/ 69 h 73"/>
                <a:gd name="T24" fmla="*/ 61 w 94"/>
                <a:gd name="T25" fmla="*/ 68 h 73"/>
                <a:gd name="T26" fmla="*/ 69 w 94"/>
                <a:gd name="T27" fmla="*/ 63 h 73"/>
                <a:gd name="T28" fmla="*/ 76 w 94"/>
                <a:gd name="T29" fmla="*/ 62 h 73"/>
                <a:gd name="T30" fmla="*/ 93 w 94"/>
                <a:gd name="T31" fmla="*/ 46 h 73"/>
                <a:gd name="T32" fmla="*/ 91 w 94"/>
                <a:gd name="T33" fmla="*/ 44 h 73"/>
                <a:gd name="T34" fmla="*/ 82 w 94"/>
                <a:gd name="T35" fmla="*/ 42 h 73"/>
                <a:gd name="T36" fmla="*/ 70 w 94"/>
                <a:gd name="T37" fmla="*/ 38 h 73"/>
                <a:gd name="T38" fmla="*/ 65 w 94"/>
                <a:gd name="T39" fmla="*/ 34 h 73"/>
                <a:gd name="T40" fmla="*/ 62 w 94"/>
                <a:gd name="T41" fmla="*/ 29 h 73"/>
                <a:gd name="T42" fmla="*/ 63 w 94"/>
                <a:gd name="T43" fmla="*/ 26 h 73"/>
                <a:gd name="T44" fmla="*/ 60 w 94"/>
                <a:gd name="T45" fmla="*/ 25 h 73"/>
                <a:gd name="T46" fmla="*/ 56 w 94"/>
                <a:gd name="T47" fmla="*/ 25 h 73"/>
                <a:gd name="T48" fmla="*/ 56 w 94"/>
                <a:gd name="T49" fmla="*/ 20 h 73"/>
                <a:gd name="T50" fmla="*/ 59 w 94"/>
                <a:gd name="T51" fmla="*/ 16 h 73"/>
                <a:gd name="T52" fmla="*/ 46 w 94"/>
                <a:gd name="T53" fmla="*/ 3 h 73"/>
                <a:gd name="T54" fmla="*/ 40 w 94"/>
                <a:gd name="T55" fmla="*/ 3 h 73"/>
                <a:gd name="T56" fmla="*/ 37 w 94"/>
                <a:gd name="T57" fmla="*/ 3 h 73"/>
                <a:gd name="T58" fmla="*/ 33 w 94"/>
                <a:gd name="T59" fmla="*/ 1 h 73"/>
                <a:gd name="T60" fmla="*/ 30 w 94"/>
                <a:gd name="T61" fmla="*/ 2 h 73"/>
                <a:gd name="T62" fmla="*/ 28 w 94"/>
                <a:gd name="T63" fmla="*/ 4 h 73"/>
                <a:gd name="T64" fmla="*/ 23 w 94"/>
                <a:gd name="T65" fmla="*/ 4 h 73"/>
                <a:gd name="T66" fmla="*/ 23 w 94"/>
                <a:gd name="T67" fmla="*/ 4 h 73"/>
                <a:gd name="T68" fmla="*/ 21 w 94"/>
                <a:gd name="T69" fmla="*/ 11 h 73"/>
                <a:gd name="T70" fmla="*/ 18 w 94"/>
                <a:gd name="T71" fmla="*/ 14 h 73"/>
                <a:gd name="T72" fmla="*/ 14 w 94"/>
                <a:gd name="T73" fmla="*/ 19 h 73"/>
                <a:gd name="T74" fmla="*/ 12 w 94"/>
                <a:gd name="T75" fmla="*/ 25 h 73"/>
                <a:gd name="T76" fmla="*/ 10 w 94"/>
                <a:gd name="T77" fmla="*/ 28 h 73"/>
                <a:gd name="T78" fmla="*/ 8 w 94"/>
                <a:gd name="T79" fmla="*/ 33 h 73"/>
                <a:gd name="T80" fmla="*/ 7 w 94"/>
                <a:gd name="T81" fmla="*/ 40 h 73"/>
                <a:gd name="T82" fmla="*/ 2 w 94"/>
                <a:gd name="T83" fmla="*/ 42 h 73"/>
                <a:gd name="T84" fmla="*/ 1 w 94"/>
                <a:gd name="T85" fmla="*/ 45 h 73"/>
                <a:gd name="T86" fmla="*/ 7 w 94"/>
                <a:gd name="T87" fmla="*/ 48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4" h="73">
                  <a:moveTo>
                    <a:pt x="7" y="48"/>
                  </a:moveTo>
                  <a:cubicBezTo>
                    <a:pt x="7" y="50"/>
                    <a:pt x="11" y="52"/>
                    <a:pt x="12" y="55"/>
                  </a:cubicBezTo>
                  <a:cubicBezTo>
                    <a:pt x="13" y="58"/>
                    <a:pt x="16" y="60"/>
                    <a:pt x="18" y="60"/>
                  </a:cubicBezTo>
                  <a:cubicBezTo>
                    <a:pt x="19" y="60"/>
                    <a:pt x="18" y="62"/>
                    <a:pt x="18" y="65"/>
                  </a:cubicBezTo>
                  <a:cubicBezTo>
                    <a:pt x="19" y="65"/>
                    <a:pt x="19" y="66"/>
                    <a:pt x="20" y="66"/>
                  </a:cubicBezTo>
                  <a:cubicBezTo>
                    <a:pt x="21" y="67"/>
                    <a:pt x="25" y="66"/>
                    <a:pt x="26" y="67"/>
                  </a:cubicBezTo>
                  <a:cubicBezTo>
                    <a:pt x="28" y="68"/>
                    <a:pt x="32" y="71"/>
                    <a:pt x="33" y="71"/>
                  </a:cubicBezTo>
                  <a:cubicBezTo>
                    <a:pt x="35" y="71"/>
                    <a:pt x="40" y="72"/>
                    <a:pt x="41" y="73"/>
                  </a:cubicBezTo>
                  <a:cubicBezTo>
                    <a:pt x="41" y="73"/>
                    <a:pt x="42" y="71"/>
                    <a:pt x="45" y="69"/>
                  </a:cubicBezTo>
                  <a:cubicBezTo>
                    <a:pt x="47" y="68"/>
                    <a:pt x="50" y="67"/>
                    <a:pt x="50" y="68"/>
                  </a:cubicBezTo>
                  <a:cubicBezTo>
                    <a:pt x="51" y="69"/>
                    <a:pt x="52" y="70"/>
                    <a:pt x="53" y="69"/>
                  </a:cubicBezTo>
                  <a:cubicBezTo>
                    <a:pt x="54" y="69"/>
                    <a:pt x="55" y="69"/>
                    <a:pt x="56" y="69"/>
                  </a:cubicBezTo>
                  <a:cubicBezTo>
                    <a:pt x="58" y="68"/>
                    <a:pt x="61" y="68"/>
                    <a:pt x="61" y="68"/>
                  </a:cubicBezTo>
                  <a:cubicBezTo>
                    <a:pt x="62" y="68"/>
                    <a:pt x="65" y="63"/>
                    <a:pt x="69" y="63"/>
                  </a:cubicBezTo>
                  <a:cubicBezTo>
                    <a:pt x="73" y="63"/>
                    <a:pt x="75" y="64"/>
                    <a:pt x="76" y="62"/>
                  </a:cubicBezTo>
                  <a:cubicBezTo>
                    <a:pt x="78" y="60"/>
                    <a:pt x="92" y="47"/>
                    <a:pt x="93" y="46"/>
                  </a:cubicBezTo>
                  <a:cubicBezTo>
                    <a:pt x="94" y="45"/>
                    <a:pt x="92" y="44"/>
                    <a:pt x="91" y="44"/>
                  </a:cubicBezTo>
                  <a:cubicBezTo>
                    <a:pt x="89" y="44"/>
                    <a:pt x="87" y="44"/>
                    <a:pt x="82" y="42"/>
                  </a:cubicBezTo>
                  <a:cubicBezTo>
                    <a:pt x="78" y="41"/>
                    <a:pt x="71" y="38"/>
                    <a:pt x="70" y="38"/>
                  </a:cubicBezTo>
                  <a:cubicBezTo>
                    <a:pt x="68" y="38"/>
                    <a:pt x="67" y="35"/>
                    <a:pt x="65" y="34"/>
                  </a:cubicBezTo>
                  <a:cubicBezTo>
                    <a:pt x="64" y="34"/>
                    <a:pt x="62" y="30"/>
                    <a:pt x="62" y="29"/>
                  </a:cubicBezTo>
                  <a:cubicBezTo>
                    <a:pt x="61" y="28"/>
                    <a:pt x="62" y="27"/>
                    <a:pt x="63" y="26"/>
                  </a:cubicBezTo>
                  <a:cubicBezTo>
                    <a:pt x="61" y="25"/>
                    <a:pt x="60" y="25"/>
                    <a:pt x="60" y="25"/>
                  </a:cubicBezTo>
                  <a:cubicBezTo>
                    <a:pt x="58" y="26"/>
                    <a:pt x="56" y="26"/>
                    <a:pt x="56" y="25"/>
                  </a:cubicBezTo>
                  <a:cubicBezTo>
                    <a:pt x="56" y="25"/>
                    <a:pt x="55" y="22"/>
                    <a:pt x="56" y="20"/>
                  </a:cubicBezTo>
                  <a:cubicBezTo>
                    <a:pt x="58" y="19"/>
                    <a:pt x="59" y="16"/>
                    <a:pt x="59" y="16"/>
                  </a:cubicBezTo>
                  <a:cubicBezTo>
                    <a:pt x="59" y="16"/>
                    <a:pt x="48" y="3"/>
                    <a:pt x="46" y="3"/>
                  </a:cubicBezTo>
                  <a:cubicBezTo>
                    <a:pt x="45" y="3"/>
                    <a:pt x="41" y="3"/>
                    <a:pt x="40" y="3"/>
                  </a:cubicBezTo>
                  <a:cubicBezTo>
                    <a:pt x="39" y="2"/>
                    <a:pt x="39" y="2"/>
                    <a:pt x="37" y="3"/>
                  </a:cubicBezTo>
                  <a:cubicBezTo>
                    <a:pt x="35" y="4"/>
                    <a:pt x="35" y="2"/>
                    <a:pt x="33" y="1"/>
                  </a:cubicBezTo>
                  <a:cubicBezTo>
                    <a:pt x="32" y="0"/>
                    <a:pt x="31" y="0"/>
                    <a:pt x="30" y="2"/>
                  </a:cubicBezTo>
                  <a:cubicBezTo>
                    <a:pt x="30" y="4"/>
                    <a:pt x="29" y="5"/>
                    <a:pt x="28" y="4"/>
                  </a:cubicBezTo>
                  <a:cubicBezTo>
                    <a:pt x="28" y="4"/>
                    <a:pt x="26" y="4"/>
                    <a:pt x="23" y="4"/>
                  </a:cubicBezTo>
                  <a:cubicBezTo>
                    <a:pt x="23" y="4"/>
                    <a:pt x="23" y="4"/>
                    <a:pt x="23" y="4"/>
                  </a:cubicBezTo>
                  <a:cubicBezTo>
                    <a:pt x="24" y="6"/>
                    <a:pt x="21" y="10"/>
                    <a:pt x="21" y="11"/>
                  </a:cubicBezTo>
                  <a:cubicBezTo>
                    <a:pt x="21" y="13"/>
                    <a:pt x="19" y="14"/>
                    <a:pt x="18" y="14"/>
                  </a:cubicBezTo>
                  <a:cubicBezTo>
                    <a:pt x="17" y="14"/>
                    <a:pt x="16" y="17"/>
                    <a:pt x="14" y="19"/>
                  </a:cubicBezTo>
                  <a:cubicBezTo>
                    <a:pt x="13" y="20"/>
                    <a:pt x="14" y="24"/>
                    <a:pt x="12" y="25"/>
                  </a:cubicBezTo>
                  <a:cubicBezTo>
                    <a:pt x="11" y="26"/>
                    <a:pt x="9" y="27"/>
                    <a:pt x="10" y="28"/>
                  </a:cubicBezTo>
                  <a:cubicBezTo>
                    <a:pt x="11" y="29"/>
                    <a:pt x="8" y="31"/>
                    <a:pt x="8" y="33"/>
                  </a:cubicBezTo>
                  <a:cubicBezTo>
                    <a:pt x="8" y="36"/>
                    <a:pt x="7" y="40"/>
                    <a:pt x="7" y="40"/>
                  </a:cubicBezTo>
                  <a:cubicBezTo>
                    <a:pt x="7" y="41"/>
                    <a:pt x="2" y="40"/>
                    <a:pt x="2" y="42"/>
                  </a:cubicBezTo>
                  <a:cubicBezTo>
                    <a:pt x="2" y="43"/>
                    <a:pt x="0" y="43"/>
                    <a:pt x="1" y="45"/>
                  </a:cubicBezTo>
                  <a:cubicBezTo>
                    <a:pt x="2" y="47"/>
                    <a:pt x="6" y="46"/>
                    <a:pt x="7" y="4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4" name="Freeform 47"/>
            <p:cNvSpPr/>
            <p:nvPr/>
          </p:nvSpPr>
          <p:spPr bwMode="auto">
            <a:xfrm>
              <a:off x="5024727" y="3835787"/>
              <a:ext cx="26949" cy="33365"/>
            </a:xfrm>
            <a:custGeom>
              <a:avLst/>
              <a:gdLst>
                <a:gd name="T0" fmla="*/ 8 w 9"/>
                <a:gd name="T1" fmla="*/ 5 h 11"/>
                <a:gd name="T2" fmla="*/ 5 w 9"/>
                <a:gd name="T3" fmla="*/ 0 h 11"/>
                <a:gd name="T4" fmla="*/ 5 w 9"/>
                <a:gd name="T5" fmla="*/ 1 h 11"/>
                <a:gd name="T6" fmla="*/ 0 w 9"/>
                <a:gd name="T7" fmla="*/ 10 h 11"/>
                <a:gd name="T8" fmla="*/ 3 w 9"/>
                <a:gd name="T9" fmla="*/ 11 h 11"/>
                <a:gd name="T10" fmla="*/ 8 w 9"/>
                <a:gd name="T11" fmla="*/ 5 h 11"/>
              </a:gdLst>
              <a:ahLst/>
              <a:cxnLst>
                <a:cxn ang="0">
                  <a:pos x="T0" y="T1"/>
                </a:cxn>
                <a:cxn ang="0">
                  <a:pos x="T2" y="T3"/>
                </a:cxn>
                <a:cxn ang="0">
                  <a:pos x="T4" y="T5"/>
                </a:cxn>
                <a:cxn ang="0">
                  <a:pos x="T6" y="T7"/>
                </a:cxn>
                <a:cxn ang="0">
                  <a:pos x="T8" y="T9"/>
                </a:cxn>
                <a:cxn ang="0">
                  <a:pos x="T10" y="T11"/>
                </a:cxn>
              </a:cxnLst>
              <a:rect l="0" t="0" r="r" b="b"/>
              <a:pathLst>
                <a:path w="9" h="11">
                  <a:moveTo>
                    <a:pt x="8" y="5"/>
                  </a:moveTo>
                  <a:cubicBezTo>
                    <a:pt x="9" y="4"/>
                    <a:pt x="9" y="0"/>
                    <a:pt x="5" y="0"/>
                  </a:cubicBezTo>
                  <a:cubicBezTo>
                    <a:pt x="5" y="0"/>
                    <a:pt x="5" y="0"/>
                    <a:pt x="5" y="1"/>
                  </a:cubicBezTo>
                  <a:cubicBezTo>
                    <a:pt x="5" y="2"/>
                    <a:pt x="2" y="6"/>
                    <a:pt x="0" y="10"/>
                  </a:cubicBezTo>
                  <a:cubicBezTo>
                    <a:pt x="3" y="11"/>
                    <a:pt x="3" y="11"/>
                    <a:pt x="3" y="11"/>
                  </a:cubicBezTo>
                  <a:cubicBezTo>
                    <a:pt x="4" y="8"/>
                    <a:pt x="7" y="5"/>
                    <a:pt x="8" y="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5" name="Freeform 48"/>
            <p:cNvSpPr/>
            <p:nvPr/>
          </p:nvSpPr>
          <p:spPr bwMode="auto">
            <a:xfrm>
              <a:off x="5033710" y="3780607"/>
              <a:ext cx="130893" cy="106511"/>
            </a:xfrm>
            <a:custGeom>
              <a:avLst/>
              <a:gdLst>
                <a:gd name="T0" fmla="*/ 5 w 43"/>
                <a:gd name="T1" fmla="*/ 23 h 35"/>
                <a:gd name="T2" fmla="*/ 0 w 43"/>
                <a:gd name="T3" fmla="*/ 29 h 35"/>
                <a:gd name="T4" fmla="*/ 0 w 43"/>
                <a:gd name="T5" fmla="*/ 29 h 35"/>
                <a:gd name="T6" fmla="*/ 1 w 43"/>
                <a:gd name="T7" fmla="*/ 32 h 35"/>
                <a:gd name="T8" fmla="*/ 6 w 43"/>
                <a:gd name="T9" fmla="*/ 35 h 35"/>
                <a:gd name="T10" fmla="*/ 12 w 43"/>
                <a:gd name="T11" fmla="*/ 31 h 35"/>
                <a:gd name="T12" fmla="*/ 34 w 43"/>
                <a:gd name="T13" fmla="*/ 20 h 35"/>
                <a:gd name="T14" fmla="*/ 35 w 43"/>
                <a:gd name="T15" fmla="*/ 17 h 35"/>
                <a:gd name="T16" fmla="*/ 36 w 43"/>
                <a:gd name="T17" fmla="*/ 12 h 35"/>
                <a:gd name="T18" fmla="*/ 35 w 43"/>
                <a:gd name="T19" fmla="*/ 7 h 35"/>
                <a:gd name="T20" fmla="*/ 39 w 43"/>
                <a:gd name="T21" fmla="*/ 4 h 35"/>
                <a:gd name="T22" fmla="*/ 43 w 43"/>
                <a:gd name="T23" fmla="*/ 1 h 35"/>
                <a:gd name="T24" fmla="*/ 40 w 43"/>
                <a:gd name="T25" fmla="*/ 0 h 35"/>
                <a:gd name="T26" fmla="*/ 33 w 43"/>
                <a:gd name="T27" fmla="*/ 1 h 35"/>
                <a:gd name="T28" fmla="*/ 25 w 43"/>
                <a:gd name="T29" fmla="*/ 4 h 35"/>
                <a:gd name="T30" fmla="*/ 18 w 43"/>
                <a:gd name="T31" fmla="*/ 4 h 35"/>
                <a:gd name="T32" fmla="*/ 14 w 43"/>
                <a:gd name="T33" fmla="*/ 4 h 35"/>
                <a:gd name="T34" fmla="*/ 8 w 43"/>
                <a:gd name="T35" fmla="*/ 4 h 35"/>
                <a:gd name="T36" fmla="*/ 6 w 43"/>
                <a:gd name="T37" fmla="*/ 6 h 35"/>
                <a:gd name="T38" fmla="*/ 2 w 43"/>
                <a:gd name="T39" fmla="*/ 10 h 35"/>
                <a:gd name="T40" fmla="*/ 2 w 43"/>
                <a:gd name="T41" fmla="*/ 13 h 35"/>
                <a:gd name="T42" fmla="*/ 2 w 43"/>
                <a:gd name="T43" fmla="*/ 18 h 35"/>
                <a:gd name="T44" fmla="*/ 5 w 43"/>
                <a:gd name="T45" fmla="*/ 2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35">
                  <a:moveTo>
                    <a:pt x="5" y="23"/>
                  </a:moveTo>
                  <a:cubicBezTo>
                    <a:pt x="4" y="23"/>
                    <a:pt x="1" y="26"/>
                    <a:pt x="0" y="29"/>
                  </a:cubicBezTo>
                  <a:cubicBezTo>
                    <a:pt x="0" y="29"/>
                    <a:pt x="0" y="29"/>
                    <a:pt x="0" y="29"/>
                  </a:cubicBezTo>
                  <a:cubicBezTo>
                    <a:pt x="1" y="32"/>
                    <a:pt x="1" y="32"/>
                    <a:pt x="1" y="32"/>
                  </a:cubicBezTo>
                  <a:cubicBezTo>
                    <a:pt x="6" y="35"/>
                    <a:pt x="6" y="35"/>
                    <a:pt x="6" y="35"/>
                  </a:cubicBezTo>
                  <a:cubicBezTo>
                    <a:pt x="6" y="35"/>
                    <a:pt x="11" y="32"/>
                    <a:pt x="12" y="31"/>
                  </a:cubicBezTo>
                  <a:cubicBezTo>
                    <a:pt x="14" y="31"/>
                    <a:pt x="34" y="20"/>
                    <a:pt x="34" y="20"/>
                  </a:cubicBezTo>
                  <a:cubicBezTo>
                    <a:pt x="34" y="20"/>
                    <a:pt x="35" y="18"/>
                    <a:pt x="35" y="17"/>
                  </a:cubicBezTo>
                  <a:cubicBezTo>
                    <a:pt x="35" y="16"/>
                    <a:pt x="35" y="13"/>
                    <a:pt x="36" y="12"/>
                  </a:cubicBezTo>
                  <a:cubicBezTo>
                    <a:pt x="37" y="11"/>
                    <a:pt x="34" y="9"/>
                    <a:pt x="35" y="7"/>
                  </a:cubicBezTo>
                  <a:cubicBezTo>
                    <a:pt x="36" y="5"/>
                    <a:pt x="39" y="4"/>
                    <a:pt x="39" y="4"/>
                  </a:cubicBezTo>
                  <a:cubicBezTo>
                    <a:pt x="43" y="1"/>
                    <a:pt x="43" y="1"/>
                    <a:pt x="43" y="1"/>
                  </a:cubicBezTo>
                  <a:cubicBezTo>
                    <a:pt x="40" y="0"/>
                    <a:pt x="40" y="0"/>
                    <a:pt x="40" y="0"/>
                  </a:cubicBezTo>
                  <a:cubicBezTo>
                    <a:pt x="40" y="0"/>
                    <a:pt x="37" y="2"/>
                    <a:pt x="33" y="1"/>
                  </a:cubicBezTo>
                  <a:cubicBezTo>
                    <a:pt x="30" y="1"/>
                    <a:pt x="29" y="4"/>
                    <a:pt x="25" y="4"/>
                  </a:cubicBezTo>
                  <a:cubicBezTo>
                    <a:pt x="21" y="4"/>
                    <a:pt x="19" y="5"/>
                    <a:pt x="18" y="4"/>
                  </a:cubicBezTo>
                  <a:cubicBezTo>
                    <a:pt x="17" y="2"/>
                    <a:pt x="17" y="3"/>
                    <a:pt x="14" y="4"/>
                  </a:cubicBezTo>
                  <a:cubicBezTo>
                    <a:pt x="11" y="5"/>
                    <a:pt x="10" y="5"/>
                    <a:pt x="8" y="4"/>
                  </a:cubicBezTo>
                  <a:cubicBezTo>
                    <a:pt x="7" y="3"/>
                    <a:pt x="6" y="5"/>
                    <a:pt x="6" y="6"/>
                  </a:cubicBezTo>
                  <a:cubicBezTo>
                    <a:pt x="6" y="7"/>
                    <a:pt x="6" y="10"/>
                    <a:pt x="2" y="10"/>
                  </a:cubicBezTo>
                  <a:cubicBezTo>
                    <a:pt x="2" y="11"/>
                    <a:pt x="1" y="12"/>
                    <a:pt x="2" y="13"/>
                  </a:cubicBezTo>
                  <a:cubicBezTo>
                    <a:pt x="3" y="14"/>
                    <a:pt x="2" y="16"/>
                    <a:pt x="2" y="18"/>
                  </a:cubicBezTo>
                  <a:cubicBezTo>
                    <a:pt x="6" y="18"/>
                    <a:pt x="6" y="22"/>
                    <a:pt x="5" y="2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6" name="Freeform 49"/>
            <p:cNvSpPr/>
            <p:nvPr/>
          </p:nvSpPr>
          <p:spPr bwMode="auto">
            <a:xfrm>
              <a:off x="6734041" y="3758791"/>
              <a:ext cx="73146" cy="88546"/>
            </a:xfrm>
            <a:custGeom>
              <a:avLst/>
              <a:gdLst>
                <a:gd name="T0" fmla="*/ 6 w 24"/>
                <a:gd name="T1" fmla="*/ 2 h 29"/>
                <a:gd name="T2" fmla="*/ 2 w 24"/>
                <a:gd name="T3" fmla="*/ 5 h 29"/>
                <a:gd name="T4" fmla="*/ 4 w 24"/>
                <a:gd name="T5" fmla="*/ 8 h 29"/>
                <a:gd name="T6" fmla="*/ 4 w 24"/>
                <a:gd name="T7" fmla="*/ 11 h 29"/>
                <a:gd name="T8" fmla="*/ 3 w 24"/>
                <a:gd name="T9" fmla="*/ 17 h 29"/>
                <a:gd name="T10" fmla="*/ 1 w 24"/>
                <a:gd name="T11" fmla="*/ 24 h 29"/>
                <a:gd name="T12" fmla="*/ 2 w 24"/>
                <a:gd name="T13" fmla="*/ 28 h 29"/>
                <a:gd name="T14" fmla="*/ 14 w 24"/>
                <a:gd name="T15" fmla="*/ 24 h 29"/>
                <a:gd name="T16" fmla="*/ 20 w 24"/>
                <a:gd name="T17" fmla="*/ 22 h 29"/>
                <a:gd name="T18" fmla="*/ 23 w 24"/>
                <a:gd name="T19" fmla="*/ 19 h 29"/>
                <a:gd name="T20" fmla="*/ 21 w 24"/>
                <a:gd name="T21" fmla="*/ 10 h 29"/>
                <a:gd name="T22" fmla="*/ 15 w 24"/>
                <a:gd name="T23" fmla="*/ 0 h 29"/>
                <a:gd name="T24" fmla="*/ 11 w 24"/>
                <a:gd name="T25" fmla="*/ 1 h 29"/>
                <a:gd name="T26" fmla="*/ 6 w 24"/>
                <a:gd name="T27" fmla="*/ 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29">
                  <a:moveTo>
                    <a:pt x="6" y="2"/>
                  </a:moveTo>
                  <a:cubicBezTo>
                    <a:pt x="5" y="3"/>
                    <a:pt x="3" y="4"/>
                    <a:pt x="2" y="5"/>
                  </a:cubicBezTo>
                  <a:cubicBezTo>
                    <a:pt x="3" y="6"/>
                    <a:pt x="3" y="8"/>
                    <a:pt x="4" y="8"/>
                  </a:cubicBezTo>
                  <a:cubicBezTo>
                    <a:pt x="6" y="8"/>
                    <a:pt x="6" y="11"/>
                    <a:pt x="4" y="11"/>
                  </a:cubicBezTo>
                  <a:cubicBezTo>
                    <a:pt x="1" y="10"/>
                    <a:pt x="1" y="14"/>
                    <a:pt x="3" y="17"/>
                  </a:cubicBezTo>
                  <a:cubicBezTo>
                    <a:pt x="5" y="19"/>
                    <a:pt x="0" y="23"/>
                    <a:pt x="1" y="24"/>
                  </a:cubicBezTo>
                  <a:cubicBezTo>
                    <a:pt x="3" y="26"/>
                    <a:pt x="2" y="27"/>
                    <a:pt x="2" y="28"/>
                  </a:cubicBezTo>
                  <a:cubicBezTo>
                    <a:pt x="3" y="29"/>
                    <a:pt x="11" y="28"/>
                    <a:pt x="14" y="24"/>
                  </a:cubicBezTo>
                  <a:cubicBezTo>
                    <a:pt x="17" y="21"/>
                    <a:pt x="18" y="21"/>
                    <a:pt x="20" y="22"/>
                  </a:cubicBezTo>
                  <a:cubicBezTo>
                    <a:pt x="22" y="22"/>
                    <a:pt x="24" y="21"/>
                    <a:pt x="23" y="19"/>
                  </a:cubicBezTo>
                  <a:cubicBezTo>
                    <a:pt x="22" y="18"/>
                    <a:pt x="21" y="14"/>
                    <a:pt x="21" y="10"/>
                  </a:cubicBezTo>
                  <a:cubicBezTo>
                    <a:pt x="21" y="8"/>
                    <a:pt x="18" y="3"/>
                    <a:pt x="15" y="0"/>
                  </a:cubicBezTo>
                  <a:cubicBezTo>
                    <a:pt x="14" y="0"/>
                    <a:pt x="13" y="1"/>
                    <a:pt x="11" y="1"/>
                  </a:cubicBezTo>
                  <a:cubicBezTo>
                    <a:pt x="9" y="1"/>
                    <a:pt x="7" y="1"/>
                    <a:pt x="6"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7" name="Freeform 50"/>
            <p:cNvSpPr/>
            <p:nvPr/>
          </p:nvSpPr>
          <p:spPr bwMode="auto">
            <a:xfrm>
              <a:off x="6021827" y="4011595"/>
              <a:ext cx="84696" cy="111644"/>
            </a:xfrm>
            <a:custGeom>
              <a:avLst/>
              <a:gdLst>
                <a:gd name="T0" fmla="*/ 28 w 28"/>
                <a:gd name="T1" fmla="*/ 31 h 37"/>
                <a:gd name="T2" fmla="*/ 26 w 28"/>
                <a:gd name="T3" fmla="*/ 19 h 37"/>
                <a:gd name="T4" fmla="*/ 21 w 28"/>
                <a:gd name="T5" fmla="*/ 24 h 37"/>
                <a:gd name="T6" fmla="*/ 21 w 28"/>
                <a:gd name="T7" fmla="*/ 17 h 37"/>
                <a:gd name="T8" fmla="*/ 26 w 28"/>
                <a:gd name="T9" fmla="*/ 10 h 37"/>
                <a:gd name="T10" fmla="*/ 22 w 28"/>
                <a:gd name="T11" fmla="*/ 9 h 37"/>
                <a:gd name="T12" fmla="*/ 15 w 28"/>
                <a:gd name="T13" fmla="*/ 9 h 37"/>
                <a:gd name="T14" fmla="*/ 12 w 28"/>
                <a:gd name="T15" fmla="*/ 6 h 37"/>
                <a:gd name="T16" fmla="*/ 8 w 28"/>
                <a:gd name="T17" fmla="*/ 3 h 37"/>
                <a:gd name="T18" fmla="*/ 2 w 28"/>
                <a:gd name="T19" fmla="*/ 3 h 37"/>
                <a:gd name="T20" fmla="*/ 7 w 28"/>
                <a:gd name="T21" fmla="*/ 8 h 37"/>
                <a:gd name="T22" fmla="*/ 3 w 28"/>
                <a:gd name="T23" fmla="*/ 11 h 37"/>
                <a:gd name="T24" fmla="*/ 5 w 28"/>
                <a:gd name="T25" fmla="*/ 20 h 37"/>
                <a:gd name="T26" fmla="*/ 7 w 28"/>
                <a:gd name="T27" fmla="*/ 32 h 37"/>
                <a:gd name="T28" fmla="*/ 11 w 28"/>
                <a:gd name="T29" fmla="*/ 30 h 37"/>
                <a:gd name="T30" fmla="*/ 16 w 28"/>
                <a:gd name="T31" fmla="*/ 28 h 37"/>
                <a:gd name="T32" fmla="*/ 20 w 28"/>
                <a:gd name="T33" fmla="*/ 25 h 37"/>
                <a:gd name="T34" fmla="*/ 23 w 28"/>
                <a:gd name="T35" fmla="*/ 33 h 37"/>
                <a:gd name="T36" fmla="*/ 24 w 28"/>
                <a:gd name="T37" fmla="*/ 37 h 37"/>
                <a:gd name="T38" fmla="*/ 26 w 28"/>
                <a:gd name="T39" fmla="*/ 35 h 37"/>
                <a:gd name="T40" fmla="*/ 28 w 28"/>
                <a:gd name="T41"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 h="37">
                  <a:moveTo>
                    <a:pt x="28" y="31"/>
                  </a:moveTo>
                  <a:cubicBezTo>
                    <a:pt x="27" y="25"/>
                    <a:pt x="26" y="19"/>
                    <a:pt x="26" y="19"/>
                  </a:cubicBezTo>
                  <a:cubicBezTo>
                    <a:pt x="24" y="19"/>
                    <a:pt x="23" y="24"/>
                    <a:pt x="21" y="24"/>
                  </a:cubicBezTo>
                  <a:cubicBezTo>
                    <a:pt x="19" y="23"/>
                    <a:pt x="19" y="17"/>
                    <a:pt x="21" y="17"/>
                  </a:cubicBezTo>
                  <a:cubicBezTo>
                    <a:pt x="24" y="17"/>
                    <a:pt x="26" y="12"/>
                    <a:pt x="26" y="10"/>
                  </a:cubicBezTo>
                  <a:cubicBezTo>
                    <a:pt x="26" y="9"/>
                    <a:pt x="24" y="9"/>
                    <a:pt x="22" y="9"/>
                  </a:cubicBezTo>
                  <a:cubicBezTo>
                    <a:pt x="20" y="9"/>
                    <a:pt x="15" y="9"/>
                    <a:pt x="15" y="9"/>
                  </a:cubicBezTo>
                  <a:cubicBezTo>
                    <a:pt x="15" y="9"/>
                    <a:pt x="12" y="8"/>
                    <a:pt x="12" y="6"/>
                  </a:cubicBezTo>
                  <a:cubicBezTo>
                    <a:pt x="12" y="5"/>
                    <a:pt x="11" y="3"/>
                    <a:pt x="8" y="3"/>
                  </a:cubicBezTo>
                  <a:cubicBezTo>
                    <a:pt x="5" y="3"/>
                    <a:pt x="5" y="0"/>
                    <a:pt x="2" y="3"/>
                  </a:cubicBezTo>
                  <a:cubicBezTo>
                    <a:pt x="0" y="6"/>
                    <a:pt x="7" y="6"/>
                    <a:pt x="7" y="8"/>
                  </a:cubicBezTo>
                  <a:cubicBezTo>
                    <a:pt x="6" y="10"/>
                    <a:pt x="4" y="9"/>
                    <a:pt x="3" y="11"/>
                  </a:cubicBezTo>
                  <a:cubicBezTo>
                    <a:pt x="3" y="13"/>
                    <a:pt x="4" y="18"/>
                    <a:pt x="5" y="20"/>
                  </a:cubicBezTo>
                  <a:cubicBezTo>
                    <a:pt x="6" y="22"/>
                    <a:pt x="7" y="27"/>
                    <a:pt x="7" y="32"/>
                  </a:cubicBezTo>
                  <a:cubicBezTo>
                    <a:pt x="9" y="31"/>
                    <a:pt x="9" y="30"/>
                    <a:pt x="11" y="30"/>
                  </a:cubicBezTo>
                  <a:cubicBezTo>
                    <a:pt x="13" y="30"/>
                    <a:pt x="16" y="30"/>
                    <a:pt x="16" y="28"/>
                  </a:cubicBezTo>
                  <a:cubicBezTo>
                    <a:pt x="16" y="26"/>
                    <a:pt x="19" y="24"/>
                    <a:pt x="20" y="25"/>
                  </a:cubicBezTo>
                  <a:cubicBezTo>
                    <a:pt x="21" y="26"/>
                    <a:pt x="23" y="31"/>
                    <a:pt x="23" y="33"/>
                  </a:cubicBezTo>
                  <a:cubicBezTo>
                    <a:pt x="23" y="34"/>
                    <a:pt x="24" y="35"/>
                    <a:pt x="24" y="37"/>
                  </a:cubicBezTo>
                  <a:cubicBezTo>
                    <a:pt x="25" y="36"/>
                    <a:pt x="26" y="35"/>
                    <a:pt x="26" y="35"/>
                  </a:cubicBezTo>
                  <a:cubicBezTo>
                    <a:pt x="26" y="35"/>
                    <a:pt x="27" y="32"/>
                    <a:pt x="28" y="3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8" name="Freeform 51"/>
            <p:cNvSpPr/>
            <p:nvPr/>
          </p:nvSpPr>
          <p:spPr bwMode="auto">
            <a:xfrm>
              <a:off x="5661228" y="3822955"/>
              <a:ext cx="524857" cy="554372"/>
            </a:xfrm>
            <a:custGeom>
              <a:avLst/>
              <a:gdLst>
                <a:gd name="T0" fmla="*/ 122 w 173"/>
                <a:gd name="T1" fmla="*/ 73 h 183"/>
                <a:gd name="T2" fmla="*/ 121 w 173"/>
                <a:gd name="T3" fmla="*/ 65 h 183"/>
                <a:gd name="T4" fmla="*/ 131 w 173"/>
                <a:gd name="T5" fmla="*/ 68 h 183"/>
                <a:gd name="T6" fmla="*/ 141 w 173"/>
                <a:gd name="T7" fmla="*/ 71 h 183"/>
                <a:gd name="T8" fmla="*/ 140 w 173"/>
                <a:gd name="T9" fmla="*/ 79 h 183"/>
                <a:gd name="T10" fmla="*/ 145 w 173"/>
                <a:gd name="T11" fmla="*/ 81 h 183"/>
                <a:gd name="T12" fmla="*/ 148 w 173"/>
                <a:gd name="T13" fmla="*/ 92 h 183"/>
                <a:gd name="T14" fmla="*/ 151 w 173"/>
                <a:gd name="T15" fmla="*/ 79 h 183"/>
                <a:gd name="T16" fmla="*/ 158 w 173"/>
                <a:gd name="T17" fmla="*/ 72 h 183"/>
                <a:gd name="T18" fmla="*/ 164 w 173"/>
                <a:gd name="T19" fmla="*/ 59 h 183"/>
                <a:gd name="T20" fmla="*/ 172 w 173"/>
                <a:gd name="T21" fmla="*/ 57 h 183"/>
                <a:gd name="T22" fmla="*/ 173 w 173"/>
                <a:gd name="T23" fmla="*/ 50 h 183"/>
                <a:gd name="T24" fmla="*/ 167 w 173"/>
                <a:gd name="T25" fmla="*/ 44 h 183"/>
                <a:gd name="T26" fmla="*/ 156 w 173"/>
                <a:gd name="T27" fmla="*/ 45 h 183"/>
                <a:gd name="T28" fmla="*/ 148 w 173"/>
                <a:gd name="T29" fmla="*/ 51 h 183"/>
                <a:gd name="T30" fmla="*/ 142 w 173"/>
                <a:gd name="T31" fmla="*/ 54 h 183"/>
                <a:gd name="T32" fmla="*/ 137 w 173"/>
                <a:gd name="T33" fmla="*/ 61 h 183"/>
                <a:gd name="T34" fmla="*/ 127 w 173"/>
                <a:gd name="T35" fmla="*/ 59 h 183"/>
                <a:gd name="T36" fmla="*/ 123 w 173"/>
                <a:gd name="T37" fmla="*/ 52 h 183"/>
                <a:gd name="T38" fmla="*/ 120 w 173"/>
                <a:gd name="T39" fmla="*/ 61 h 183"/>
                <a:gd name="T40" fmla="*/ 101 w 173"/>
                <a:gd name="T41" fmla="*/ 59 h 183"/>
                <a:gd name="T42" fmla="*/ 92 w 173"/>
                <a:gd name="T43" fmla="*/ 56 h 183"/>
                <a:gd name="T44" fmla="*/ 82 w 173"/>
                <a:gd name="T45" fmla="*/ 51 h 183"/>
                <a:gd name="T46" fmla="*/ 74 w 173"/>
                <a:gd name="T47" fmla="*/ 46 h 183"/>
                <a:gd name="T48" fmla="*/ 78 w 173"/>
                <a:gd name="T49" fmla="*/ 38 h 183"/>
                <a:gd name="T50" fmla="*/ 71 w 173"/>
                <a:gd name="T51" fmla="*/ 32 h 183"/>
                <a:gd name="T52" fmla="*/ 64 w 173"/>
                <a:gd name="T53" fmla="*/ 23 h 183"/>
                <a:gd name="T54" fmla="*/ 69 w 173"/>
                <a:gd name="T55" fmla="*/ 18 h 183"/>
                <a:gd name="T56" fmla="*/ 65 w 173"/>
                <a:gd name="T57" fmla="*/ 7 h 183"/>
                <a:gd name="T58" fmla="*/ 59 w 173"/>
                <a:gd name="T59" fmla="*/ 0 h 183"/>
                <a:gd name="T60" fmla="*/ 54 w 173"/>
                <a:gd name="T61" fmla="*/ 4 h 183"/>
                <a:gd name="T62" fmla="*/ 39 w 173"/>
                <a:gd name="T63" fmla="*/ 5 h 183"/>
                <a:gd name="T64" fmla="*/ 37 w 173"/>
                <a:gd name="T65" fmla="*/ 14 h 183"/>
                <a:gd name="T66" fmla="*/ 43 w 173"/>
                <a:gd name="T67" fmla="*/ 23 h 183"/>
                <a:gd name="T68" fmla="*/ 39 w 173"/>
                <a:gd name="T69" fmla="*/ 32 h 183"/>
                <a:gd name="T70" fmla="*/ 32 w 173"/>
                <a:gd name="T71" fmla="*/ 39 h 183"/>
                <a:gd name="T72" fmla="*/ 24 w 173"/>
                <a:gd name="T73" fmla="*/ 49 h 183"/>
                <a:gd name="T74" fmla="*/ 17 w 173"/>
                <a:gd name="T75" fmla="*/ 53 h 183"/>
                <a:gd name="T76" fmla="*/ 8 w 173"/>
                <a:gd name="T77" fmla="*/ 59 h 183"/>
                <a:gd name="T78" fmla="*/ 14 w 173"/>
                <a:gd name="T79" fmla="*/ 70 h 183"/>
                <a:gd name="T80" fmla="*/ 12 w 173"/>
                <a:gd name="T81" fmla="*/ 77 h 183"/>
                <a:gd name="T82" fmla="*/ 0 w 173"/>
                <a:gd name="T83" fmla="*/ 81 h 183"/>
                <a:gd name="T84" fmla="*/ 5 w 173"/>
                <a:gd name="T85" fmla="*/ 87 h 183"/>
                <a:gd name="T86" fmla="*/ 4 w 173"/>
                <a:gd name="T87" fmla="*/ 90 h 183"/>
                <a:gd name="T88" fmla="*/ 23 w 173"/>
                <a:gd name="T89" fmla="*/ 94 h 183"/>
                <a:gd name="T90" fmla="*/ 27 w 173"/>
                <a:gd name="T91" fmla="*/ 97 h 183"/>
                <a:gd name="T92" fmla="*/ 28 w 173"/>
                <a:gd name="T93" fmla="*/ 114 h 183"/>
                <a:gd name="T94" fmla="*/ 37 w 173"/>
                <a:gd name="T95" fmla="*/ 142 h 183"/>
                <a:gd name="T96" fmla="*/ 49 w 173"/>
                <a:gd name="T97" fmla="*/ 171 h 183"/>
                <a:gd name="T98" fmla="*/ 61 w 173"/>
                <a:gd name="T99" fmla="*/ 178 h 183"/>
                <a:gd name="T100" fmla="*/ 69 w 173"/>
                <a:gd name="T101" fmla="*/ 168 h 183"/>
                <a:gd name="T102" fmla="*/ 72 w 173"/>
                <a:gd name="T103" fmla="*/ 156 h 183"/>
                <a:gd name="T104" fmla="*/ 74 w 173"/>
                <a:gd name="T105" fmla="*/ 138 h 183"/>
                <a:gd name="T106" fmla="*/ 82 w 173"/>
                <a:gd name="T107" fmla="*/ 128 h 183"/>
                <a:gd name="T108" fmla="*/ 102 w 173"/>
                <a:gd name="T109" fmla="*/ 111 h 183"/>
                <a:gd name="T110" fmla="*/ 113 w 173"/>
                <a:gd name="T111" fmla="*/ 98 h 183"/>
                <a:gd name="T112" fmla="*/ 126 w 173"/>
                <a:gd name="T113" fmla="*/ 94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3" h="183">
                  <a:moveTo>
                    <a:pt x="124" y="82"/>
                  </a:moveTo>
                  <a:cubicBezTo>
                    <a:pt x="123" y="80"/>
                    <a:pt x="122" y="75"/>
                    <a:pt x="122" y="73"/>
                  </a:cubicBezTo>
                  <a:cubicBezTo>
                    <a:pt x="123" y="71"/>
                    <a:pt x="125" y="72"/>
                    <a:pt x="126" y="70"/>
                  </a:cubicBezTo>
                  <a:cubicBezTo>
                    <a:pt x="126" y="68"/>
                    <a:pt x="119" y="68"/>
                    <a:pt x="121" y="65"/>
                  </a:cubicBezTo>
                  <a:cubicBezTo>
                    <a:pt x="124" y="62"/>
                    <a:pt x="124" y="65"/>
                    <a:pt x="127" y="65"/>
                  </a:cubicBezTo>
                  <a:cubicBezTo>
                    <a:pt x="130" y="65"/>
                    <a:pt x="131" y="67"/>
                    <a:pt x="131" y="68"/>
                  </a:cubicBezTo>
                  <a:cubicBezTo>
                    <a:pt x="131" y="70"/>
                    <a:pt x="134" y="71"/>
                    <a:pt x="134" y="71"/>
                  </a:cubicBezTo>
                  <a:cubicBezTo>
                    <a:pt x="134" y="71"/>
                    <a:pt x="139" y="71"/>
                    <a:pt x="141" y="71"/>
                  </a:cubicBezTo>
                  <a:cubicBezTo>
                    <a:pt x="143" y="71"/>
                    <a:pt x="145" y="71"/>
                    <a:pt x="145" y="72"/>
                  </a:cubicBezTo>
                  <a:cubicBezTo>
                    <a:pt x="145" y="74"/>
                    <a:pt x="143" y="79"/>
                    <a:pt x="140" y="79"/>
                  </a:cubicBezTo>
                  <a:cubicBezTo>
                    <a:pt x="138" y="79"/>
                    <a:pt x="138" y="85"/>
                    <a:pt x="140" y="86"/>
                  </a:cubicBezTo>
                  <a:cubicBezTo>
                    <a:pt x="142" y="86"/>
                    <a:pt x="143" y="81"/>
                    <a:pt x="145" y="81"/>
                  </a:cubicBezTo>
                  <a:cubicBezTo>
                    <a:pt x="145" y="81"/>
                    <a:pt x="146" y="87"/>
                    <a:pt x="147" y="93"/>
                  </a:cubicBezTo>
                  <a:cubicBezTo>
                    <a:pt x="147" y="92"/>
                    <a:pt x="148" y="92"/>
                    <a:pt x="148" y="92"/>
                  </a:cubicBezTo>
                  <a:cubicBezTo>
                    <a:pt x="149" y="92"/>
                    <a:pt x="149" y="87"/>
                    <a:pt x="150" y="85"/>
                  </a:cubicBezTo>
                  <a:cubicBezTo>
                    <a:pt x="151" y="84"/>
                    <a:pt x="150" y="79"/>
                    <a:pt x="151" y="79"/>
                  </a:cubicBezTo>
                  <a:cubicBezTo>
                    <a:pt x="152" y="79"/>
                    <a:pt x="156" y="81"/>
                    <a:pt x="156" y="80"/>
                  </a:cubicBezTo>
                  <a:cubicBezTo>
                    <a:pt x="156" y="78"/>
                    <a:pt x="159" y="74"/>
                    <a:pt x="158" y="72"/>
                  </a:cubicBezTo>
                  <a:cubicBezTo>
                    <a:pt x="158" y="70"/>
                    <a:pt x="160" y="67"/>
                    <a:pt x="160" y="64"/>
                  </a:cubicBezTo>
                  <a:cubicBezTo>
                    <a:pt x="160" y="62"/>
                    <a:pt x="162" y="61"/>
                    <a:pt x="164" y="59"/>
                  </a:cubicBezTo>
                  <a:cubicBezTo>
                    <a:pt x="166" y="58"/>
                    <a:pt x="169" y="56"/>
                    <a:pt x="169" y="57"/>
                  </a:cubicBezTo>
                  <a:cubicBezTo>
                    <a:pt x="170" y="58"/>
                    <a:pt x="173" y="59"/>
                    <a:pt x="172" y="57"/>
                  </a:cubicBezTo>
                  <a:cubicBezTo>
                    <a:pt x="170" y="55"/>
                    <a:pt x="170" y="53"/>
                    <a:pt x="171" y="53"/>
                  </a:cubicBezTo>
                  <a:cubicBezTo>
                    <a:pt x="172" y="53"/>
                    <a:pt x="173" y="50"/>
                    <a:pt x="173" y="50"/>
                  </a:cubicBezTo>
                  <a:cubicBezTo>
                    <a:pt x="173" y="50"/>
                    <a:pt x="170" y="50"/>
                    <a:pt x="169" y="48"/>
                  </a:cubicBezTo>
                  <a:cubicBezTo>
                    <a:pt x="169" y="47"/>
                    <a:pt x="167" y="45"/>
                    <a:pt x="167" y="44"/>
                  </a:cubicBezTo>
                  <a:cubicBezTo>
                    <a:pt x="167" y="43"/>
                    <a:pt x="165" y="43"/>
                    <a:pt x="164" y="44"/>
                  </a:cubicBezTo>
                  <a:cubicBezTo>
                    <a:pt x="162" y="46"/>
                    <a:pt x="159" y="43"/>
                    <a:pt x="156" y="45"/>
                  </a:cubicBezTo>
                  <a:cubicBezTo>
                    <a:pt x="153" y="46"/>
                    <a:pt x="152" y="48"/>
                    <a:pt x="151" y="48"/>
                  </a:cubicBezTo>
                  <a:cubicBezTo>
                    <a:pt x="149" y="48"/>
                    <a:pt x="149" y="49"/>
                    <a:pt x="148" y="51"/>
                  </a:cubicBezTo>
                  <a:cubicBezTo>
                    <a:pt x="147" y="52"/>
                    <a:pt x="146" y="53"/>
                    <a:pt x="145" y="53"/>
                  </a:cubicBezTo>
                  <a:cubicBezTo>
                    <a:pt x="145" y="53"/>
                    <a:pt x="142" y="54"/>
                    <a:pt x="142" y="54"/>
                  </a:cubicBezTo>
                  <a:cubicBezTo>
                    <a:pt x="142" y="54"/>
                    <a:pt x="144" y="58"/>
                    <a:pt x="143" y="60"/>
                  </a:cubicBezTo>
                  <a:cubicBezTo>
                    <a:pt x="142" y="62"/>
                    <a:pt x="139" y="60"/>
                    <a:pt x="137" y="61"/>
                  </a:cubicBezTo>
                  <a:cubicBezTo>
                    <a:pt x="134" y="61"/>
                    <a:pt x="133" y="60"/>
                    <a:pt x="131" y="60"/>
                  </a:cubicBezTo>
                  <a:cubicBezTo>
                    <a:pt x="129" y="61"/>
                    <a:pt x="128" y="59"/>
                    <a:pt x="127" y="59"/>
                  </a:cubicBezTo>
                  <a:cubicBezTo>
                    <a:pt x="126" y="59"/>
                    <a:pt x="124" y="57"/>
                    <a:pt x="125" y="55"/>
                  </a:cubicBezTo>
                  <a:cubicBezTo>
                    <a:pt x="125" y="53"/>
                    <a:pt x="124" y="50"/>
                    <a:pt x="123" y="52"/>
                  </a:cubicBezTo>
                  <a:cubicBezTo>
                    <a:pt x="122" y="53"/>
                    <a:pt x="120" y="53"/>
                    <a:pt x="120" y="55"/>
                  </a:cubicBezTo>
                  <a:cubicBezTo>
                    <a:pt x="120" y="57"/>
                    <a:pt x="121" y="60"/>
                    <a:pt x="120" y="61"/>
                  </a:cubicBezTo>
                  <a:cubicBezTo>
                    <a:pt x="118" y="63"/>
                    <a:pt x="111" y="63"/>
                    <a:pt x="109" y="62"/>
                  </a:cubicBezTo>
                  <a:cubicBezTo>
                    <a:pt x="108" y="61"/>
                    <a:pt x="101" y="60"/>
                    <a:pt x="101" y="59"/>
                  </a:cubicBezTo>
                  <a:cubicBezTo>
                    <a:pt x="101" y="58"/>
                    <a:pt x="99" y="55"/>
                    <a:pt x="98" y="55"/>
                  </a:cubicBezTo>
                  <a:cubicBezTo>
                    <a:pt x="96" y="55"/>
                    <a:pt x="93" y="57"/>
                    <a:pt x="92" y="56"/>
                  </a:cubicBezTo>
                  <a:cubicBezTo>
                    <a:pt x="91" y="56"/>
                    <a:pt x="88" y="54"/>
                    <a:pt x="87" y="53"/>
                  </a:cubicBezTo>
                  <a:cubicBezTo>
                    <a:pt x="85" y="53"/>
                    <a:pt x="82" y="52"/>
                    <a:pt x="82" y="51"/>
                  </a:cubicBezTo>
                  <a:cubicBezTo>
                    <a:pt x="82" y="50"/>
                    <a:pt x="78" y="50"/>
                    <a:pt x="77" y="49"/>
                  </a:cubicBezTo>
                  <a:cubicBezTo>
                    <a:pt x="76" y="48"/>
                    <a:pt x="74" y="47"/>
                    <a:pt x="74" y="46"/>
                  </a:cubicBezTo>
                  <a:cubicBezTo>
                    <a:pt x="74" y="45"/>
                    <a:pt x="75" y="43"/>
                    <a:pt x="75" y="41"/>
                  </a:cubicBezTo>
                  <a:cubicBezTo>
                    <a:pt x="75" y="40"/>
                    <a:pt x="78" y="38"/>
                    <a:pt x="78" y="38"/>
                  </a:cubicBezTo>
                  <a:cubicBezTo>
                    <a:pt x="78" y="37"/>
                    <a:pt x="75" y="35"/>
                    <a:pt x="75" y="35"/>
                  </a:cubicBezTo>
                  <a:cubicBezTo>
                    <a:pt x="75" y="35"/>
                    <a:pt x="73" y="32"/>
                    <a:pt x="71" y="32"/>
                  </a:cubicBezTo>
                  <a:cubicBezTo>
                    <a:pt x="69" y="32"/>
                    <a:pt x="68" y="28"/>
                    <a:pt x="66" y="28"/>
                  </a:cubicBezTo>
                  <a:cubicBezTo>
                    <a:pt x="64" y="28"/>
                    <a:pt x="65" y="24"/>
                    <a:pt x="64" y="23"/>
                  </a:cubicBezTo>
                  <a:cubicBezTo>
                    <a:pt x="63" y="22"/>
                    <a:pt x="64" y="19"/>
                    <a:pt x="65" y="20"/>
                  </a:cubicBezTo>
                  <a:cubicBezTo>
                    <a:pt x="67" y="22"/>
                    <a:pt x="70" y="20"/>
                    <a:pt x="69" y="18"/>
                  </a:cubicBezTo>
                  <a:cubicBezTo>
                    <a:pt x="68" y="16"/>
                    <a:pt x="66" y="14"/>
                    <a:pt x="66" y="13"/>
                  </a:cubicBezTo>
                  <a:cubicBezTo>
                    <a:pt x="66" y="11"/>
                    <a:pt x="67" y="8"/>
                    <a:pt x="65" y="7"/>
                  </a:cubicBezTo>
                  <a:cubicBezTo>
                    <a:pt x="64" y="6"/>
                    <a:pt x="62" y="4"/>
                    <a:pt x="62" y="3"/>
                  </a:cubicBezTo>
                  <a:cubicBezTo>
                    <a:pt x="61" y="1"/>
                    <a:pt x="59" y="0"/>
                    <a:pt x="59" y="0"/>
                  </a:cubicBezTo>
                  <a:cubicBezTo>
                    <a:pt x="57" y="0"/>
                    <a:pt x="57" y="0"/>
                    <a:pt x="57" y="0"/>
                  </a:cubicBezTo>
                  <a:cubicBezTo>
                    <a:pt x="57" y="0"/>
                    <a:pt x="55" y="4"/>
                    <a:pt x="54" y="4"/>
                  </a:cubicBezTo>
                  <a:cubicBezTo>
                    <a:pt x="53" y="5"/>
                    <a:pt x="50" y="6"/>
                    <a:pt x="48" y="7"/>
                  </a:cubicBezTo>
                  <a:cubicBezTo>
                    <a:pt x="46" y="8"/>
                    <a:pt x="41" y="5"/>
                    <a:pt x="39" y="5"/>
                  </a:cubicBezTo>
                  <a:cubicBezTo>
                    <a:pt x="36" y="5"/>
                    <a:pt x="34" y="8"/>
                    <a:pt x="36" y="8"/>
                  </a:cubicBezTo>
                  <a:cubicBezTo>
                    <a:pt x="37" y="9"/>
                    <a:pt x="37" y="14"/>
                    <a:pt x="37" y="14"/>
                  </a:cubicBezTo>
                  <a:cubicBezTo>
                    <a:pt x="37" y="14"/>
                    <a:pt x="38" y="21"/>
                    <a:pt x="40" y="20"/>
                  </a:cubicBezTo>
                  <a:cubicBezTo>
                    <a:pt x="42" y="20"/>
                    <a:pt x="45" y="22"/>
                    <a:pt x="43" y="23"/>
                  </a:cubicBezTo>
                  <a:cubicBezTo>
                    <a:pt x="41" y="23"/>
                    <a:pt x="40" y="26"/>
                    <a:pt x="40" y="28"/>
                  </a:cubicBezTo>
                  <a:cubicBezTo>
                    <a:pt x="40" y="30"/>
                    <a:pt x="40" y="32"/>
                    <a:pt x="39" y="32"/>
                  </a:cubicBezTo>
                  <a:cubicBezTo>
                    <a:pt x="37" y="33"/>
                    <a:pt x="36" y="33"/>
                    <a:pt x="36" y="36"/>
                  </a:cubicBezTo>
                  <a:cubicBezTo>
                    <a:pt x="36" y="38"/>
                    <a:pt x="33" y="38"/>
                    <a:pt x="32" y="39"/>
                  </a:cubicBezTo>
                  <a:cubicBezTo>
                    <a:pt x="32" y="40"/>
                    <a:pt x="30" y="45"/>
                    <a:pt x="30" y="45"/>
                  </a:cubicBezTo>
                  <a:cubicBezTo>
                    <a:pt x="29" y="46"/>
                    <a:pt x="25" y="46"/>
                    <a:pt x="24" y="49"/>
                  </a:cubicBezTo>
                  <a:cubicBezTo>
                    <a:pt x="24" y="51"/>
                    <a:pt x="22" y="53"/>
                    <a:pt x="21" y="53"/>
                  </a:cubicBezTo>
                  <a:cubicBezTo>
                    <a:pt x="20" y="53"/>
                    <a:pt x="18" y="52"/>
                    <a:pt x="17" y="53"/>
                  </a:cubicBezTo>
                  <a:cubicBezTo>
                    <a:pt x="16" y="55"/>
                    <a:pt x="13" y="52"/>
                    <a:pt x="12" y="53"/>
                  </a:cubicBezTo>
                  <a:cubicBezTo>
                    <a:pt x="11" y="54"/>
                    <a:pt x="8" y="57"/>
                    <a:pt x="8" y="59"/>
                  </a:cubicBezTo>
                  <a:cubicBezTo>
                    <a:pt x="8" y="61"/>
                    <a:pt x="12" y="61"/>
                    <a:pt x="11" y="63"/>
                  </a:cubicBezTo>
                  <a:cubicBezTo>
                    <a:pt x="11" y="66"/>
                    <a:pt x="13" y="69"/>
                    <a:pt x="14" y="70"/>
                  </a:cubicBezTo>
                  <a:cubicBezTo>
                    <a:pt x="15" y="71"/>
                    <a:pt x="17" y="74"/>
                    <a:pt x="16" y="75"/>
                  </a:cubicBezTo>
                  <a:cubicBezTo>
                    <a:pt x="15" y="77"/>
                    <a:pt x="14" y="77"/>
                    <a:pt x="12" y="77"/>
                  </a:cubicBezTo>
                  <a:cubicBezTo>
                    <a:pt x="9" y="76"/>
                    <a:pt x="10" y="78"/>
                    <a:pt x="6" y="77"/>
                  </a:cubicBezTo>
                  <a:cubicBezTo>
                    <a:pt x="2" y="76"/>
                    <a:pt x="2" y="79"/>
                    <a:pt x="0" y="81"/>
                  </a:cubicBezTo>
                  <a:cubicBezTo>
                    <a:pt x="0" y="81"/>
                    <a:pt x="0" y="81"/>
                    <a:pt x="0" y="81"/>
                  </a:cubicBezTo>
                  <a:cubicBezTo>
                    <a:pt x="2" y="83"/>
                    <a:pt x="2" y="85"/>
                    <a:pt x="5" y="87"/>
                  </a:cubicBezTo>
                  <a:cubicBezTo>
                    <a:pt x="9" y="88"/>
                    <a:pt x="12" y="84"/>
                    <a:pt x="12" y="87"/>
                  </a:cubicBezTo>
                  <a:cubicBezTo>
                    <a:pt x="12" y="90"/>
                    <a:pt x="4" y="89"/>
                    <a:pt x="4" y="90"/>
                  </a:cubicBezTo>
                  <a:cubicBezTo>
                    <a:pt x="3" y="91"/>
                    <a:pt x="12" y="101"/>
                    <a:pt x="17" y="101"/>
                  </a:cubicBezTo>
                  <a:cubicBezTo>
                    <a:pt x="21" y="100"/>
                    <a:pt x="25" y="95"/>
                    <a:pt x="23" y="94"/>
                  </a:cubicBezTo>
                  <a:cubicBezTo>
                    <a:pt x="22" y="93"/>
                    <a:pt x="24" y="90"/>
                    <a:pt x="25" y="91"/>
                  </a:cubicBezTo>
                  <a:cubicBezTo>
                    <a:pt x="27" y="92"/>
                    <a:pt x="26" y="96"/>
                    <a:pt x="27" y="97"/>
                  </a:cubicBezTo>
                  <a:cubicBezTo>
                    <a:pt x="28" y="99"/>
                    <a:pt x="28" y="101"/>
                    <a:pt x="27" y="103"/>
                  </a:cubicBezTo>
                  <a:cubicBezTo>
                    <a:pt x="26" y="106"/>
                    <a:pt x="28" y="111"/>
                    <a:pt x="28" y="114"/>
                  </a:cubicBezTo>
                  <a:cubicBezTo>
                    <a:pt x="28" y="116"/>
                    <a:pt x="30" y="121"/>
                    <a:pt x="31" y="125"/>
                  </a:cubicBezTo>
                  <a:cubicBezTo>
                    <a:pt x="32" y="129"/>
                    <a:pt x="34" y="137"/>
                    <a:pt x="37" y="142"/>
                  </a:cubicBezTo>
                  <a:cubicBezTo>
                    <a:pt x="39" y="146"/>
                    <a:pt x="41" y="155"/>
                    <a:pt x="43" y="158"/>
                  </a:cubicBezTo>
                  <a:cubicBezTo>
                    <a:pt x="45" y="160"/>
                    <a:pt x="49" y="167"/>
                    <a:pt x="49" y="171"/>
                  </a:cubicBezTo>
                  <a:cubicBezTo>
                    <a:pt x="49" y="175"/>
                    <a:pt x="53" y="181"/>
                    <a:pt x="55" y="182"/>
                  </a:cubicBezTo>
                  <a:cubicBezTo>
                    <a:pt x="56" y="183"/>
                    <a:pt x="60" y="181"/>
                    <a:pt x="61" y="178"/>
                  </a:cubicBezTo>
                  <a:cubicBezTo>
                    <a:pt x="61" y="175"/>
                    <a:pt x="66" y="174"/>
                    <a:pt x="66" y="172"/>
                  </a:cubicBezTo>
                  <a:cubicBezTo>
                    <a:pt x="67" y="170"/>
                    <a:pt x="67" y="168"/>
                    <a:pt x="69" y="168"/>
                  </a:cubicBezTo>
                  <a:cubicBezTo>
                    <a:pt x="71" y="168"/>
                    <a:pt x="71" y="166"/>
                    <a:pt x="71" y="163"/>
                  </a:cubicBezTo>
                  <a:cubicBezTo>
                    <a:pt x="71" y="161"/>
                    <a:pt x="71" y="158"/>
                    <a:pt x="72" y="156"/>
                  </a:cubicBezTo>
                  <a:cubicBezTo>
                    <a:pt x="74" y="153"/>
                    <a:pt x="74" y="148"/>
                    <a:pt x="73" y="145"/>
                  </a:cubicBezTo>
                  <a:cubicBezTo>
                    <a:pt x="72" y="143"/>
                    <a:pt x="73" y="140"/>
                    <a:pt x="74" y="138"/>
                  </a:cubicBezTo>
                  <a:cubicBezTo>
                    <a:pt x="75" y="135"/>
                    <a:pt x="74" y="133"/>
                    <a:pt x="76" y="132"/>
                  </a:cubicBezTo>
                  <a:cubicBezTo>
                    <a:pt x="78" y="132"/>
                    <a:pt x="80" y="131"/>
                    <a:pt x="82" y="128"/>
                  </a:cubicBezTo>
                  <a:cubicBezTo>
                    <a:pt x="84" y="126"/>
                    <a:pt x="90" y="122"/>
                    <a:pt x="92" y="121"/>
                  </a:cubicBezTo>
                  <a:cubicBezTo>
                    <a:pt x="94" y="119"/>
                    <a:pt x="100" y="114"/>
                    <a:pt x="102" y="111"/>
                  </a:cubicBezTo>
                  <a:cubicBezTo>
                    <a:pt x="104" y="107"/>
                    <a:pt x="109" y="106"/>
                    <a:pt x="111" y="104"/>
                  </a:cubicBezTo>
                  <a:cubicBezTo>
                    <a:pt x="114" y="101"/>
                    <a:pt x="113" y="100"/>
                    <a:pt x="113" y="98"/>
                  </a:cubicBezTo>
                  <a:cubicBezTo>
                    <a:pt x="114" y="95"/>
                    <a:pt x="121" y="94"/>
                    <a:pt x="124" y="94"/>
                  </a:cubicBezTo>
                  <a:cubicBezTo>
                    <a:pt x="125" y="94"/>
                    <a:pt x="125" y="94"/>
                    <a:pt x="126" y="94"/>
                  </a:cubicBezTo>
                  <a:cubicBezTo>
                    <a:pt x="126" y="89"/>
                    <a:pt x="125" y="84"/>
                    <a:pt x="124" y="8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9" name="Freeform 52"/>
            <p:cNvSpPr/>
            <p:nvPr/>
          </p:nvSpPr>
          <p:spPr bwMode="auto">
            <a:xfrm>
              <a:off x="6025677" y="3435408"/>
              <a:ext cx="594153" cy="254087"/>
            </a:xfrm>
            <a:custGeom>
              <a:avLst/>
              <a:gdLst>
                <a:gd name="T0" fmla="*/ 181 w 196"/>
                <a:gd name="T1" fmla="*/ 36 h 84"/>
                <a:gd name="T2" fmla="*/ 169 w 196"/>
                <a:gd name="T3" fmla="*/ 35 h 84"/>
                <a:gd name="T4" fmla="*/ 170 w 196"/>
                <a:gd name="T5" fmla="*/ 28 h 84"/>
                <a:gd name="T6" fmla="*/ 170 w 196"/>
                <a:gd name="T7" fmla="*/ 18 h 84"/>
                <a:gd name="T8" fmla="*/ 157 w 196"/>
                <a:gd name="T9" fmla="*/ 16 h 84"/>
                <a:gd name="T10" fmla="*/ 147 w 196"/>
                <a:gd name="T11" fmla="*/ 22 h 84"/>
                <a:gd name="T12" fmla="*/ 131 w 196"/>
                <a:gd name="T13" fmla="*/ 24 h 84"/>
                <a:gd name="T14" fmla="*/ 120 w 196"/>
                <a:gd name="T15" fmla="*/ 19 h 84"/>
                <a:gd name="T16" fmla="*/ 110 w 196"/>
                <a:gd name="T17" fmla="*/ 15 h 84"/>
                <a:gd name="T18" fmla="*/ 98 w 196"/>
                <a:gd name="T19" fmla="*/ 14 h 84"/>
                <a:gd name="T20" fmla="*/ 88 w 196"/>
                <a:gd name="T21" fmla="*/ 15 h 84"/>
                <a:gd name="T22" fmla="*/ 84 w 196"/>
                <a:gd name="T23" fmla="*/ 7 h 84"/>
                <a:gd name="T24" fmla="*/ 73 w 196"/>
                <a:gd name="T25" fmla="*/ 3 h 84"/>
                <a:gd name="T26" fmla="*/ 65 w 196"/>
                <a:gd name="T27" fmla="*/ 0 h 84"/>
                <a:gd name="T28" fmla="*/ 59 w 196"/>
                <a:gd name="T29" fmla="*/ 4 h 84"/>
                <a:gd name="T30" fmla="*/ 59 w 196"/>
                <a:gd name="T31" fmla="*/ 13 h 84"/>
                <a:gd name="T32" fmla="*/ 53 w 196"/>
                <a:gd name="T33" fmla="*/ 19 h 84"/>
                <a:gd name="T34" fmla="*/ 44 w 196"/>
                <a:gd name="T35" fmla="*/ 18 h 84"/>
                <a:gd name="T36" fmla="*/ 37 w 196"/>
                <a:gd name="T37" fmla="*/ 12 h 84"/>
                <a:gd name="T38" fmla="*/ 24 w 196"/>
                <a:gd name="T39" fmla="*/ 12 h 84"/>
                <a:gd name="T40" fmla="*/ 15 w 196"/>
                <a:gd name="T41" fmla="*/ 16 h 84"/>
                <a:gd name="T42" fmla="*/ 5 w 196"/>
                <a:gd name="T43" fmla="*/ 22 h 84"/>
                <a:gd name="T44" fmla="*/ 0 w 196"/>
                <a:gd name="T45" fmla="*/ 24 h 84"/>
                <a:gd name="T46" fmla="*/ 4 w 196"/>
                <a:gd name="T47" fmla="*/ 30 h 84"/>
                <a:gd name="T48" fmla="*/ 15 w 196"/>
                <a:gd name="T49" fmla="*/ 38 h 84"/>
                <a:gd name="T50" fmla="*/ 18 w 196"/>
                <a:gd name="T51" fmla="*/ 49 h 84"/>
                <a:gd name="T52" fmla="*/ 31 w 196"/>
                <a:gd name="T53" fmla="*/ 57 h 84"/>
                <a:gd name="T54" fmla="*/ 40 w 196"/>
                <a:gd name="T55" fmla="*/ 63 h 84"/>
                <a:gd name="T56" fmla="*/ 48 w 196"/>
                <a:gd name="T57" fmla="*/ 74 h 84"/>
                <a:gd name="T58" fmla="*/ 71 w 196"/>
                <a:gd name="T59" fmla="*/ 76 h 84"/>
                <a:gd name="T60" fmla="*/ 89 w 196"/>
                <a:gd name="T61" fmla="*/ 80 h 84"/>
                <a:gd name="T62" fmla="*/ 100 w 196"/>
                <a:gd name="T63" fmla="*/ 84 h 84"/>
                <a:gd name="T64" fmla="*/ 125 w 196"/>
                <a:gd name="T65" fmla="*/ 78 h 84"/>
                <a:gd name="T66" fmla="*/ 144 w 196"/>
                <a:gd name="T67" fmla="*/ 67 h 84"/>
                <a:gd name="T68" fmla="*/ 148 w 196"/>
                <a:gd name="T69" fmla="*/ 58 h 84"/>
                <a:gd name="T70" fmla="*/ 168 w 196"/>
                <a:gd name="T71" fmla="*/ 54 h 84"/>
                <a:gd name="T72" fmla="*/ 181 w 196"/>
                <a:gd name="T73" fmla="*/ 46 h 84"/>
                <a:gd name="T74" fmla="*/ 195 w 196"/>
                <a:gd name="T75" fmla="*/ 4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6" h="84">
                  <a:moveTo>
                    <a:pt x="187" y="35"/>
                  </a:moveTo>
                  <a:cubicBezTo>
                    <a:pt x="185" y="33"/>
                    <a:pt x="182" y="34"/>
                    <a:pt x="181" y="36"/>
                  </a:cubicBezTo>
                  <a:cubicBezTo>
                    <a:pt x="180" y="38"/>
                    <a:pt x="179" y="35"/>
                    <a:pt x="175" y="35"/>
                  </a:cubicBezTo>
                  <a:cubicBezTo>
                    <a:pt x="172" y="35"/>
                    <a:pt x="171" y="37"/>
                    <a:pt x="169" y="35"/>
                  </a:cubicBezTo>
                  <a:cubicBezTo>
                    <a:pt x="166" y="32"/>
                    <a:pt x="170" y="31"/>
                    <a:pt x="170" y="31"/>
                  </a:cubicBezTo>
                  <a:cubicBezTo>
                    <a:pt x="170" y="28"/>
                    <a:pt x="170" y="28"/>
                    <a:pt x="170" y="28"/>
                  </a:cubicBezTo>
                  <a:cubicBezTo>
                    <a:pt x="175" y="18"/>
                    <a:pt x="175" y="18"/>
                    <a:pt x="175" y="18"/>
                  </a:cubicBezTo>
                  <a:cubicBezTo>
                    <a:pt x="174" y="18"/>
                    <a:pt x="171" y="17"/>
                    <a:pt x="170" y="18"/>
                  </a:cubicBezTo>
                  <a:cubicBezTo>
                    <a:pt x="169" y="18"/>
                    <a:pt x="165" y="18"/>
                    <a:pt x="165" y="17"/>
                  </a:cubicBezTo>
                  <a:cubicBezTo>
                    <a:pt x="165" y="15"/>
                    <a:pt x="159" y="15"/>
                    <a:pt x="157" y="16"/>
                  </a:cubicBezTo>
                  <a:cubicBezTo>
                    <a:pt x="156" y="17"/>
                    <a:pt x="153" y="18"/>
                    <a:pt x="152" y="20"/>
                  </a:cubicBezTo>
                  <a:cubicBezTo>
                    <a:pt x="152" y="21"/>
                    <a:pt x="149" y="21"/>
                    <a:pt x="147" y="22"/>
                  </a:cubicBezTo>
                  <a:cubicBezTo>
                    <a:pt x="146" y="22"/>
                    <a:pt x="140" y="23"/>
                    <a:pt x="139" y="24"/>
                  </a:cubicBezTo>
                  <a:cubicBezTo>
                    <a:pt x="139" y="24"/>
                    <a:pt x="132" y="24"/>
                    <a:pt x="131" y="24"/>
                  </a:cubicBezTo>
                  <a:cubicBezTo>
                    <a:pt x="130" y="23"/>
                    <a:pt x="124" y="24"/>
                    <a:pt x="123" y="22"/>
                  </a:cubicBezTo>
                  <a:cubicBezTo>
                    <a:pt x="122" y="21"/>
                    <a:pt x="120" y="20"/>
                    <a:pt x="120" y="19"/>
                  </a:cubicBezTo>
                  <a:cubicBezTo>
                    <a:pt x="120" y="17"/>
                    <a:pt x="115" y="17"/>
                    <a:pt x="115" y="16"/>
                  </a:cubicBezTo>
                  <a:cubicBezTo>
                    <a:pt x="114" y="15"/>
                    <a:pt x="110" y="15"/>
                    <a:pt x="110" y="15"/>
                  </a:cubicBezTo>
                  <a:cubicBezTo>
                    <a:pt x="109" y="15"/>
                    <a:pt x="105" y="14"/>
                    <a:pt x="104" y="14"/>
                  </a:cubicBezTo>
                  <a:cubicBezTo>
                    <a:pt x="103" y="13"/>
                    <a:pt x="100" y="14"/>
                    <a:pt x="98" y="14"/>
                  </a:cubicBezTo>
                  <a:cubicBezTo>
                    <a:pt x="97" y="14"/>
                    <a:pt x="95" y="16"/>
                    <a:pt x="94" y="17"/>
                  </a:cubicBezTo>
                  <a:cubicBezTo>
                    <a:pt x="93" y="17"/>
                    <a:pt x="89" y="14"/>
                    <a:pt x="88" y="15"/>
                  </a:cubicBezTo>
                  <a:cubicBezTo>
                    <a:pt x="88" y="15"/>
                    <a:pt x="86" y="13"/>
                    <a:pt x="85" y="12"/>
                  </a:cubicBezTo>
                  <a:cubicBezTo>
                    <a:pt x="84" y="11"/>
                    <a:pt x="85" y="8"/>
                    <a:pt x="84" y="7"/>
                  </a:cubicBezTo>
                  <a:cubicBezTo>
                    <a:pt x="83" y="5"/>
                    <a:pt x="79" y="5"/>
                    <a:pt x="78" y="5"/>
                  </a:cubicBezTo>
                  <a:cubicBezTo>
                    <a:pt x="76" y="4"/>
                    <a:pt x="74" y="3"/>
                    <a:pt x="73" y="3"/>
                  </a:cubicBezTo>
                  <a:cubicBezTo>
                    <a:pt x="72" y="3"/>
                    <a:pt x="70" y="3"/>
                    <a:pt x="69" y="2"/>
                  </a:cubicBezTo>
                  <a:cubicBezTo>
                    <a:pt x="69" y="1"/>
                    <a:pt x="66" y="0"/>
                    <a:pt x="65" y="0"/>
                  </a:cubicBezTo>
                  <a:cubicBezTo>
                    <a:pt x="63" y="0"/>
                    <a:pt x="63" y="1"/>
                    <a:pt x="62" y="2"/>
                  </a:cubicBezTo>
                  <a:cubicBezTo>
                    <a:pt x="62" y="3"/>
                    <a:pt x="60" y="3"/>
                    <a:pt x="59" y="4"/>
                  </a:cubicBezTo>
                  <a:cubicBezTo>
                    <a:pt x="59" y="6"/>
                    <a:pt x="56" y="6"/>
                    <a:pt x="57" y="7"/>
                  </a:cubicBezTo>
                  <a:cubicBezTo>
                    <a:pt x="57" y="9"/>
                    <a:pt x="58" y="12"/>
                    <a:pt x="59" y="13"/>
                  </a:cubicBezTo>
                  <a:cubicBezTo>
                    <a:pt x="60" y="13"/>
                    <a:pt x="59" y="16"/>
                    <a:pt x="59" y="16"/>
                  </a:cubicBezTo>
                  <a:cubicBezTo>
                    <a:pt x="58" y="17"/>
                    <a:pt x="54" y="18"/>
                    <a:pt x="53" y="19"/>
                  </a:cubicBezTo>
                  <a:cubicBezTo>
                    <a:pt x="53" y="20"/>
                    <a:pt x="51" y="19"/>
                    <a:pt x="49" y="18"/>
                  </a:cubicBezTo>
                  <a:cubicBezTo>
                    <a:pt x="47" y="17"/>
                    <a:pt x="45" y="17"/>
                    <a:pt x="44" y="18"/>
                  </a:cubicBezTo>
                  <a:cubicBezTo>
                    <a:pt x="43" y="19"/>
                    <a:pt x="40" y="16"/>
                    <a:pt x="39" y="16"/>
                  </a:cubicBezTo>
                  <a:cubicBezTo>
                    <a:pt x="38" y="16"/>
                    <a:pt x="38" y="12"/>
                    <a:pt x="37" y="12"/>
                  </a:cubicBezTo>
                  <a:cubicBezTo>
                    <a:pt x="36" y="13"/>
                    <a:pt x="29" y="11"/>
                    <a:pt x="28" y="11"/>
                  </a:cubicBezTo>
                  <a:cubicBezTo>
                    <a:pt x="27" y="11"/>
                    <a:pt x="24" y="11"/>
                    <a:pt x="24" y="12"/>
                  </a:cubicBezTo>
                  <a:cubicBezTo>
                    <a:pt x="23" y="13"/>
                    <a:pt x="20" y="12"/>
                    <a:pt x="20" y="14"/>
                  </a:cubicBezTo>
                  <a:cubicBezTo>
                    <a:pt x="19" y="15"/>
                    <a:pt x="16" y="15"/>
                    <a:pt x="15" y="16"/>
                  </a:cubicBezTo>
                  <a:cubicBezTo>
                    <a:pt x="15" y="17"/>
                    <a:pt x="11" y="17"/>
                    <a:pt x="11" y="19"/>
                  </a:cubicBezTo>
                  <a:cubicBezTo>
                    <a:pt x="10" y="21"/>
                    <a:pt x="6" y="22"/>
                    <a:pt x="5" y="22"/>
                  </a:cubicBezTo>
                  <a:cubicBezTo>
                    <a:pt x="4" y="22"/>
                    <a:pt x="1" y="22"/>
                    <a:pt x="1" y="23"/>
                  </a:cubicBezTo>
                  <a:cubicBezTo>
                    <a:pt x="1" y="24"/>
                    <a:pt x="0" y="24"/>
                    <a:pt x="0" y="24"/>
                  </a:cubicBezTo>
                  <a:cubicBezTo>
                    <a:pt x="0" y="24"/>
                    <a:pt x="0" y="24"/>
                    <a:pt x="0" y="24"/>
                  </a:cubicBezTo>
                  <a:cubicBezTo>
                    <a:pt x="1" y="29"/>
                    <a:pt x="2" y="29"/>
                    <a:pt x="4" y="30"/>
                  </a:cubicBezTo>
                  <a:cubicBezTo>
                    <a:pt x="6" y="32"/>
                    <a:pt x="8" y="33"/>
                    <a:pt x="10" y="33"/>
                  </a:cubicBezTo>
                  <a:cubicBezTo>
                    <a:pt x="12" y="33"/>
                    <a:pt x="15" y="36"/>
                    <a:pt x="15" y="38"/>
                  </a:cubicBezTo>
                  <a:cubicBezTo>
                    <a:pt x="16" y="39"/>
                    <a:pt x="17" y="41"/>
                    <a:pt x="19" y="42"/>
                  </a:cubicBezTo>
                  <a:cubicBezTo>
                    <a:pt x="20" y="43"/>
                    <a:pt x="18" y="46"/>
                    <a:pt x="18" y="49"/>
                  </a:cubicBezTo>
                  <a:cubicBezTo>
                    <a:pt x="18" y="51"/>
                    <a:pt x="15" y="51"/>
                    <a:pt x="17" y="54"/>
                  </a:cubicBezTo>
                  <a:cubicBezTo>
                    <a:pt x="18" y="56"/>
                    <a:pt x="28" y="57"/>
                    <a:pt x="31" y="57"/>
                  </a:cubicBezTo>
                  <a:cubicBezTo>
                    <a:pt x="34" y="57"/>
                    <a:pt x="35" y="60"/>
                    <a:pt x="35" y="60"/>
                  </a:cubicBezTo>
                  <a:cubicBezTo>
                    <a:pt x="37" y="60"/>
                    <a:pt x="37" y="62"/>
                    <a:pt x="40" y="63"/>
                  </a:cubicBezTo>
                  <a:cubicBezTo>
                    <a:pt x="42" y="63"/>
                    <a:pt x="44" y="64"/>
                    <a:pt x="44" y="68"/>
                  </a:cubicBezTo>
                  <a:cubicBezTo>
                    <a:pt x="45" y="72"/>
                    <a:pt x="48" y="73"/>
                    <a:pt x="48" y="74"/>
                  </a:cubicBezTo>
                  <a:cubicBezTo>
                    <a:pt x="48" y="76"/>
                    <a:pt x="53" y="75"/>
                    <a:pt x="56" y="75"/>
                  </a:cubicBezTo>
                  <a:cubicBezTo>
                    <a:pt x="59" y="76"/>
                    <a:pt x="68" y="75"/>
                    <a:pt x="71" y="76"/>
                  </a:cubicBezTo>
                  <a:cubicBezTo>
                    <a:pt x="73" y="76"/>
                    <a:pt x="79" y="76"/>
                    <a:pt x="82" y="78"/>
                  </a:cubicBezTo>
                  <a:cubicBezTo>
                    <a:pt x="85" y="80"/>
                    <a:pt x="87" y="78"/>
                    <a:pt x="89" y="80"/>
                  </a:cubicBezTo>
                  <a:cubicBezTo>
                    <a:pt x="91" y="81"/>
                    <a:pt x="93" y="82"/>
                    <a:pt x="95" y="81"/>
                  </a:cubicBezTo>
                  <a:cubicBezTo>
                    <a:pt x="98" y="81"/>
                    <a:pt x="98" y="83"/>
                    <a:pt x="100" y="84"/>
                  </a:cubicBezTo>
                  <a:cubicBezTo>
                    <a:pt x="102" y="84"/>
                    <a:pt x="106" y="80"/>
                    <a:pt x="111" y="78"/>
                  </a:cubicBezTo>
                  <a:cubicBezTo>
                    <a:pt x="116" y="76"/>
                    <a:pt x="122" y="77"/>
                    <a:pt x="125" y="78"/>
                  </a:cubicBezTo>
                  <a:cubicBezTo>
                    <a:pt x="128" y="78"/>
                    <a:pt x="133" y="76"/>
                    <a:pt x="136" y="73"/>
                  </a:cubicBezTo>
                  <a:cubicBezTo>
                    <a:pt x="139" y="69"/>
                    <a:pt x="143" y="70"/>
                    <a:pt x="144" y="67"/>
                  </a:cubicBezTo>
                  <a:cubicBezTo>
                    <a:pt x="144" y="64"/>
                    <a:pt x="141" y="62"/>
                    <a:pt x="142" y="60"/>
                  </a:cubicBezTo>
                  <a:cubicBezTo>
                    <a:pt x="144" y="57"/>
                    <a:pt x="147" y="57"/>
                    <a:pt x="148" y="58"/>
                  </a:cubicBezTo>
                  <a:cubicBezTo>
                    <a:pt x="150" y="59"/>
                    <a:pt x="154" y="60"/>
                    <a:pt x="158" y="57"/>
                  </a:cubicBezTo>
                  <a:cubicBezTo>
                    <a:pt x="162" y="54"/>
                    <a:pt x="164" y="55"/>
                    <a:pt x="168" y="54"/>
                  </a:cubicBezTo>
                  <a:cubicBezTo>
                    <a:pt x="171" y="54"/>
                    <a:pt x="171" y="52"/>
                    <a:pt x="173" y="49"/>
                  </a:cubicBezTo>
                  <a:cubicBezTo>
                    <a:pt x="176" y="47"/>
                    <a:pt x="178" y="46"/>
                    <a:pt x="181" y="46"/>
                  </a:cubicBezTo>
                  <a:cubicBezTo>
                    <a:pt x="183" y="46"/>
                    <a:pt x="186" y="43"/>
                    <a:pt x="189" y="44"/>
                  </a:cubicBezTo>
                  <a:cubicBezTo>
                    <a:pt x="191" y="45"/>
                    <a:pt x="195" y="45"/>
                    <a:pt x="195" y="43"/>
                  </a:cubicBezTo>
                  <a:cubicBezTo>
                    <a:pt x="196" y="41"/>
                    <a:pt x="189" y="37"/>
                    <a:pt x="187" y="3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0" name="Freeform 53"/>
            <p:cNvSpPr/>
            <p:nvPr/>
          </p:nvSpPr>
          <p:spPr bwMode="auto">
            <a:xfrm>
              <a:off x="5022160" y="3880702"/>
              <a:ext cx="11549" cy="26949"/>
            </a:xfrm>
            <a:custGeom>
              <a:avLst/>
              <a:gdLst>
                <a:gd name="T0" fmla="*/ 2 w 4"/>
                <a:gd name="T1" fmla="*/ 0 h 9"/>
                <a:gd name="T2" fmla="*/ 0 w 4"/>
                <a:gd name="T3" fmla="*/ 5 h 9"/>
                <a:gd name="T4" fmla="*/ 3 w 4"/>
                <a:gd name="T5" fmla="*/ 9 h 9"/>
                <a:gd name="T6" fmla="*/ 3 w 4"/>
                <a:gd name="T7" fmla="*/ 2 h 9"/>
                <a:gd name="T8" fmla="*/ 4 w 4"/>
                <a:gd name="T9" fmla="*/ 0 h 9"/>
                <a:gd name="T10" fmla="*/ 2 w 4"/>
                <a:gd name="T11" fmla="*/ 0 h 9"/>
              </a:gdLst>
              <a:ahLst/>
              <a:cxnLst>
                <a:cxn ang="0">
                  <a:pos x="T0" y="T1"/>
                </a:cxn>
                <a:cxn ang="0">
                  <a:pos x="T2" y="T3"/>
                </a:cxn>
                <a:cxn ang="0">
                  <a:pos x="T4" y="T5"/>
                </a:cxn>
                <a:cxn ang="0">
                  <a:pos x="T6" y="T7"/>
                </a:cxn>
                <a:cxn ang="0">
                  <a:pos x="T8" y="T9"/>
                </a:cxn>
                <a:cxn ang="0">
                  <a:pos x="T10" y="T11"/>
                </a:cxn>
              </a:cxnLst>
              <a:rect l="0" t="0" r="r" b="b"/>
              <a:pathLst>
                <a:path w="4" h="9">
                  <a:moveTo>
                    <a:pt x="2" y="0"/>
                  </a:moveTo>
                  <a:cubicBezTo>
                    <a:pt x="1" y="1"/>
                    <a:pt x="0" y="4"/>
                    <a:pt x="0" y="5"/>
                  </a:cubicBezTo>
                  <a:cubicBezTo>
                    <a:pt x="0" y="5"/>
                    <a:pt x="1" y="7"/>
                    <a:pt x="3" y="9"/>
                  </a:cubicBezTo>
                  <a:cubicBezTo>
                    <a:pt x="3" y="6"/>
                    <a:pt x="3" y="3"/>
                    <a:pt x="3" y="2"/>
                  </a:cubicBezTo>
                  <a:cubicBezTo>
                    <a:pt x="3" y="1"/>
                    <a:pt x="3" y="1"/>
                    <a:pt x="4" y="0"/>
                  </a:cubicBezTo>
                  <a:cubicBezTo>
                    <a:pt x="3" y="0"/>
                    <a:pt x="2" y="0"/>
                    <a:pt x="2"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1" name="Freeform 54"/>
            <p:cNvSpPr/>
            <p:nvPr/>
          </p:nvSpPr>
          <p:spPr bwMode="auto">
            <a:xfrm>
              <a:off x="5006761" y="3865303"/>
              <a:ext cx="26949" cy="79563"/>
            </a:xfrm>
            <a:custGeom>
              <a:avLst/>
              <a:gdLst>
                <a:gd name="T0" fmla="*/ 4 w 9"/>
                <a:gd name="T1" fmla="*/ 26 h 26"/>
                <a:gd name="T2" fmla="*/ 5 w 9"/>
                <a:gd name="T3" fmla="*/ 26 h 26"/>
                <a:gd name="T4" fmla="*/ 7 w 9"/>
                <a:gd name="T5" fmla="*/ 17 h 26"/>
                <a:gd name="T6" fmla="*/ 8 w 9"/>
                <a:gd name="T7" fmla="*/ 14 h 26"/>
                <a:gd name="T8" fmla="*/ 5 w 9"/>
                <a:gd name="T9" fmla="*/ 10 h 26"/>
                <a:gd name="T10" fmla="*/ 7 w 9"/>
                <a:gd name="T11" fmla="*/ 5 h 26"/>
                <a:gd name="T12" fmla="*/ 9 w 9"/>
                <a:gd name="T13" fmla="*/ 5 h 26"/>
                <a:gd name="T14" fmla="*/ 9 w 9"/>
                <a:gd name="T15" fmla="*/ 1 h 26"/>
                <a:gd name="T16" fmla="*/ 6 w 9"/>
                <a:gd name="T17" fmla="*/ 0 h 26"/>
                <a:gd name="T18" fmla="*/ 5 w 9"/>
                <a:gd name="T19" fmla="*/ 3 h 26"/>
                <a:gd name="T20" fmla="*/ 0 w 9"/>
                <a:gd name="T21" fmla="*/ 14 h 26"/>
                <a:gd name="T22" fmla="*/ 4 w 9"/>
                <a:gd name="T23" fmla="*/ 25 h 26"/>
                <a:gd name="T24" fmla="*/ 4 w 9"/>
                <a:gd name="T25"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26">
                  <a:moveTo>
                    <a:pt x="4" y="26"/>
                  </a:moveTo>
                  <a:cubicBezTo>
                    <a:pt x="4" y="26"/>
                    <a:pt x="5" y="26"/>
                    <a:pt x="5" y="26"/>
                  </a:cubicBezTo>
                  <a:cubicBezTo>
                    <a:pt x="5" y="22"/>
                    <a:pt x="6" y="18"/>
                    <a:pt x="7" y="17"/>
                  </a:cubicBezTo>
                  <a:cubicBezTo>
                    <a:pt x="7" y="16"/>
                    <a:pt x="7" y="15"/>
                    <a:pt x="8" y="14"/>
                  </a:cubicBezTo>
                  <a:cubicBezTo>
                    <a:pt x="6" y="12"/>
                    <a:pt x="5" y="10"/>
                    <a:pt x="5" y="10"/>
                  </a:cubicBezTo>
                  <a:cubicBezTo>
                    <a:pt x="5" y="9"/>
                    <a:pt x="6" y="6"/>
                    <a:pt x="7" y="5"/>
                  </a:cubicBezTo>
                  <a:cubicBezTo>
                    <a:pt x="7" y="5"/>
                    <a:pt x="8" y="5"/>
                    <a:pt x="9" y="5"/>
                  </a:cubicBezTo>
                  <a:cubicBezTo>
                    <a:pt x="9" y="4"/>
                    <a:pt x="9" y="3"/>
                    <a:pt x="9" y="1"/>
                  </a:cubicBezTo>
                  <a:cubicBezTo>
                    <a:pt x="6" y="0"/>
                    <a:pt x="6" y="0"/>
                    <a:pt x="6" y="0"/>
                  </a:cubicBezTo>
                  <a:cubicBezTo>
                    <a:pt x="5" y="1"/>
                    <a:pt x="5" y="2"/>
                    <a:pt x="5" y="3"/>
                  </a:cubicBezTo>
                  <a:cubicBezTo>
                    <a:pt x="4" y="6"/>
                    <a:pt x="1" y="12"/>
                    <a:pt x="0" y="14"/>
                  </a:cubicBezTo>
                  <a:cubicBezTo>
                    <a:pt x="4" y="25"/>
                    <a:pt x="4" y="25"/>
                    <a:pt x="4" y="25"/>
                  </a:cubicBezTo>
                  <a:lnTo>
                    <a:pt x="4" y="26"/>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2" name="Freeform 55"/>
            <p:cNvSpPr/>
            <p:nvPr/>
          </p:nvSpPr>
          <p:spPr bwMode="auto">
            <a:xfrm>
              <a:off x="5022160" y="3865303"/>
              <a:ext cx="78279" cy="88546"/>
            </a:xfrm>
            <a:custGeom>
              <a:avLst/>
              <a:gdLst>
                <a:gd name="T0" fmla="*/ 24 w 26"/>
                <a:gd name="T1" fmla="*/ 0 h 29"/>
                <a:gd name="T2" fmla="*/ 16 w 26"/>
                <a:gd name="T3" fmla="*/ 3 h 29"/>
                <a:gd name="T4" fmla="*/ 10 w 26"/>
                <a:gd name="T5" fmla="*/ 7 h 29"/>
                <a:gd name="T6" fmla="*/ 5 w 26"/>
                <a:gd name="T7" fmla="*/ 4 h 29"/>
                <a:gd name="T8" fmla="*/ 4 w 26"/>
                <a:gd name="T9" fmla="*/ 1 h 29"/>
                <a:gd name="T10" fmla="*/ 4 w 26"/>
                <a:gd name="T11" fmla="*/ 1 h 29"/>
                <a:gd name="T12" fmla="*/ 3 w 26"/>
                <a:gd name="T13" fmla="*/ 7 h 29"/>
                <a:gd name="T14" fmla="*/ 2 w 26"/>
                <a:gd name="T15" fmla="*/ 17 h 29"/>
                <a:gd name="T16" fmla="*/ 0 w 26"/>
                <a:gd name="T17" fmla="*/ 26 h 29"/>
                <a:gd name="T18" fmla="*/ 5 w 26"/>
                <a:gd name="T19" fmla="*/ 28 h 29"/>
                <a:gd name="T20" fmla="*/ 10 w 26"/>
                <a:gd name="T21" fmla="*/ 25 h 29"/>
                <a:gd name="T22" fmla="*/ 14 w 26"/>
                <a:gd name="T23" fmla="*/ 23 h 29"/>
                <a:gd name="T24" fmla="*/ 18 w 26"/>
                <a:gd name="T25" fmla="*/ 20 h 29"/>
                <a:gd name="T26" fmla="*/ 13 w 26"/>
                <a:gd name="T27" fmla="*/ 15 h 29"/>
                <a:gd name="T28" fmla="*/ 19 w 26"/>
                <a:gd name="T29" fmla="*/ 11 h 29"/>
                <a:gd name="T30" fmla="*/ 26 w 26"/>
                <a:gd name="T31" fmla="*/ 9 h 29"/>
                <a:gd name="T32" fmla="*/ 26 w 26"/>
                <a:gd name="T33" fmla="*/ 9 h 29"/>
                <a:gd name="T34" fmla="*/ 25 w 26"/>
                <a:gd name="T35" fmla="*/ 3 h 29"/>
                <a:gd name="T36" fmla="*/ 24 w 26"/>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29">
                  <a:moveTo>
                    <a:pt x="24" y="0"/>
                  </a:moveTo>
                  <a:cubicBezTo>
                    <a:pt x="20" y="2"/>
                    <a:pt x="17" y="3"/>
                    <a:pt x="16" y="3"/>
                  </a:cubicBezTo>
                  <a:cubicBezTo>
                    <a:pt x="15" y="4"/>
                    <a:pt x="10" y="7"/>
                    <a:pt x="10" y="7"/>
                  </a:cubicBezTo>
                  <a:cubicBezTo>
                    <a:pt x="5" y="4"/>
                    <a:pt x="5" y="4"/>
                    <a:pt x="5" y="4"/>
                  </a:cubicBezTo>
                  <a:cubicBezTo>
                    <a:pt x="4" y="1"/>
                    <a:pt x="4" y="1"/>
                    <a:pt x="4" y="1"/>
                  </a:cubicBezTo>
                  <a:cubicBezTo>
                    <a:pt x="4" y="1"/>
                    <a:pt x="4" y="1"/>
                    <a:pt x="4" y="1"/>
                  </a:cubicBezTo>
                  <a:cubicBezTo>
                    <a:pt x="4" y="3"/>
                    <a:pt x="4" y="6"/>
                    <a:pt x="3" y="7"/>
                  </a:cubicBezTo>
                  <a:cubicBezTo>
                    <a:pt x="3" y="8"/>
                    <a:pt x="3" y="16"/>
                    <a:pt x="2" y="17"/>
                  </a:cubicBezTo>
                  <a:cubicBezTo>
                    <a:pt x="1" y="18"/>
                    <a:pt x="0" y="22"/>
                    <a:pt x="0" y="26"/>
                  </a:cubicBezTo>
                  <a:cubicBezTo>
                    <a:pt x="2" y="27"/>
                    <a:pt x="4" y="28"/>
                    <a:pt x="5" y="28"/>
                  </a:cubicBezTo>
                  <a:cubicBezTo>
                    <a:pt x="8" y="29"/>
                    <a:pt x="10" y="26"/>
                    <a:pt x="10" y="25"/>
                  </a:cubicBezTo>
                  <a:cubicBezTo>
                    <a:pt x="10" y="23"/>
                    <a:pt x="12" y="23"/>
                    <a:pt x="14" y="23"/>
                  </a:cubicBezTo>
                  <a:cubicBezTo>
                    <a:pt x="16" y="23"/>
                    <a:pt x="16" y="21"/>
                    <a:pt x="18" y="20"/>
                  </a:cubicBezTo>
                  <a:cubicBezTo>
                    <a:pt x="19" y="19"/>
                    <a:pt x="15" y="15"/>
                    <a:pt x="13" y="15"/>
                  </a:cubicBezTo>
                  <a:cubicBezTo>
                    <a:pt x="12" y="14"/>
                    <a:pt x="15" y="11"/>
                    <a:pt x="19" y="11"/>
                  </a:cubicBezTo>
                  <a:cubicBezTo>
                    <a:pt x="24" y="10"/>
                    <a:pt x="23" y="9"/>
                    <a:pt x="26" y="9"/>
                  </a:cubicBezTo>
                  <a:cubicBezTo>
                    <a:pt x="26" y="9"/>
                    <a:pt x="26" y="9"/>
                    <a:pt x="26" y="9"/>
                  </a:cubicBezTo>
                  <a:cubicBezTo>
                    <a:pt x="26" y="7"/>
                    <a:pt x="25" y="4"/>
                    <a:pt x="25" y="3"/>
                  </a:cubicBezTo>
                  <a:cubicBezTo>
                    <a:pt x="24" y="2"/>
                    <a:pt x="24" y="1"/>
                    <a:pt x="24"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3" name="Freeform 56"/>
            <p:cNvSpPr/>
            <p:nvPr/>
          </p:nvSpPr>
          <p:spPr bwMode="auto">
            <a:xfrm>
              <a:off x="5683044" y="3647147"/>
              <a:ext cx="205323" cy="91112"/>
            </a:xfrm>
            <a:custGeom>
              <a:avLst/>
              <a:gdLst>
                <a:gd name="T0" fmla="*/ 63 w 68"/>
                <a:gd name="T1" fmla="*/ 6 h 30"/>
                <a:gd name="T2" fmla="*/ 57 w 68"/>
                <a:gd name="T3" fmla="*/ 4 h 30"/>
                <a:gd name="T4" fmla="*/ 41 w 68"/>
                <a:gd name="T5" fmla="*/ 3 h 30"/>
                <a:gd name="T6" fmla="*/ 32 w 68"/>
                <a:gd name="T7" fmla="*/ 1 h 30"/>
                <a:gd name="T8" fmla="*/ 26 w 68"/>
                <a:gd name="T9" fmla="*/ 4 h 30"/>
                <a:gd name="T10" fmla="*/ 20 w 68"/>
                <a:gd name="T11" fmla="*/ 5 h 30"/>
                <a:gd name="T12" fmla="*/ 12 w 68"/>
                <a:gd name="T13" fmla="*/ 5 h 30"/>
                <a:gd name="T14" fmla="*/ 8 w 68"/>
                <a:gd name="T15" fmla="*/ 9 h 30"/>
                <a:gd name="T16" fmla="*/ 6 w 68"/>
                <a:gd name="T17" fmla="*/ 12 h 30"/>
                <a:gd name="T18" fmla="*/ 8 w 68"/>
                <a:gd name="T19" fmla="*/ 15 h 30"/>
                <a:gd name="T20" fmla="*/ 13 w 68"/>
                <a:gd name="T21" fmla="*/ 14 h 30"/>
                <a:gd name="T22" fmla="*/ 22 w 68"/>
                <a:gd name="T23" fmla="*/ 18 h 30"/>
                <a:gd name="T24" fmla="*/ 19 w 68"/>
                <a:gd name="T25" fmla="*/ 21 h 30"/>
                <a:gd name="T26" fmla="*/ 13 w 68"/>
                <a:gd name="T27" fmla="*/ 22 h 30"/>
                <a:gd name="T28" fmla="*/ 4 w 68"/>
                <a:gd name="T29" fmla="*/ 24 h 30"/>
                <a:gd name="T30" fmla="*/ 0 w 68"/>
                <a:gd name="T31" fmla="*/ 27 h 30"/>
                <a:gd name="T32" fmla="*/ 9 w 68"/>
                <a:gd name="T33" fmla="*/ 28 h 30"/>
                <a:gd name="T34" fmla="*/ 14 w 68"/>
                <a:gd name="T35" fmla="*/ 28 h 30"/>
                <a:gd name="T36" fmla="*/ 19 w 68"/>
                <a:gd name="T37" fmla="*/ 29 h 30"/>
                <a:gd name="T38" fmla="*/ 28 w 68"/>
                <a:gd name="T39" fmla="*/ 29 h 30"/>
                <a:gd name="T40" fmla="*/ 29 w 68"/>
                <a:gd name="T41" fmla="*/ 26 h 30"/>
                <a:gd name="T42" fmla="*/ 31 w 68"/>
                <a:gd name="T43" fmla="*/ 24 h 30"/>
                <a:gd name="T44" fmla="*/ 35 w 68"/>
                <a:gd name="T45" fmla="*/ 22 h 30"/>
                <a:gd name="T46" fmla="*/ 39 w 68"/>
                <a:gd name="T47" fmla="*/ 21 h 30"/>
                <a:gd name="T48" fmla="*/ 42 w 68"/>
                <a:gd name="T49" fmla="*/ 22 h 30"/>
                <a:gd name="T50" fmla="*/ 46 w 68"/>
                <a:gd name="T51" fmla="*/ 19 h 30"/>
                <a:gd name="T52" fmla="*/ 52 w 68"/>
                <a:gd name="T53" fmla="*/ 18 h 30"/>
                <a:gd name="T54" fmla="*/ 57 w 68"/>
                <a:gd name="T55" fmla="*/ 15 h 30"/>
                <a:gd name="T56" fmla="*/ 62 w 68"/>
                <a:gd name="T57" fmla="*/ 12 h 30"/>
                <a:gd name="T58" fmla="*/ 67 w 68"/>
                <a:gd name="T59" fmla="*/ 9 h 30"/>
                <a:gd name="T60" fmla="*/ 68 w 68"/>
                <a:gd name="T61" fmla="*/ 8 h 30"/>
                <a:gd name="T62" fmla="*/ 63 w 68"/>
                <a:gd name="T6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8" h="30">
                  <a:moveTo>
                    <a:pt x="63" y="6"/>
                  </a:moveTo>
                  <a:cubicBezTo>
                    <a:pt x="60" y="3"/>
                    <a:pt x="59" y="5"/>
                    <a:pt x="57" y="4"/>
                  </a:cubicBezTo>
                  <a:cubicBezTo>
                    <a:pt x="54" y="4"/>
                    <a:pt x="43" y="3"/>
                    <a:pt x="41" y="3"/>
                  </a:cubicBezTo>
                  <a:cubicBezTo>
                    <a:pt x="38" y="4"/>
                    <a:pt x="34" y="2"/>
                    <a:pt x="32" y="1"/>
                  </a:cubicBezTo>
                  <a:cubicBezTo>
                    <a:pt x="31" y="0"/>
                    <a:pt x="26" y="1"/>
                    <a:pt x="26" y="4"/>
                  </a:cubicBezTo>
                  <a:cubicBezTo>
                    <a:pt x="26" y="6"/>
                    <a:pt x="24" y="6"/>
                    <a:pt x="20" y="5"/>
                  </a:cubicBezTo>
                  <a:cubicBezTo>
                    <a:pt x="17" y="3"/>
                    <a:pt x="12" y="3"/>
                    <a:pt x="12" y="5"/>
                  </a:cubicBezTo>
                  <a:cubicBezTo>
                    <a:pt x="12" y="7"/>
                    <a:pt x="9" y="8"/>
                    <a:pt x="8" y="9"/>
                  </a:cubicBezTo>
                  <a:cubicBezTo>
                    <a:pt x="7" y="9"/>
                    <a:pt x="7" y="11"/>
                    <a:pt x="6" y="12"/>
                  </a:cubicBezTo>
                  <a:cubicBezTo>
                    <a:pt x="7" y="13"/>
                    <a:pt x="8" y="14"/>
                    <a:pt x="8" y="15"/>
                  </a:cubicBezTo>
                  <a:cubicBezTo>
                    <a:pt x="10" y="16"/>
                    <a:pt x="13" y="16"/>
                    <a:pt x="13" y="14"/>
                  </a:cubicBezTo>
                  <a:cubicBezTo>
                    <a:pt x="14" y="13"/>
                    <a:pt x="19" y="16"/>
                    <a:pt x="22" y="18"/>
                  </a:cubicBezTo>
                  <a:cubicBezTo>
                    <a:pt x="25" y="21"/>
                    <a:pt x="20" y="19"/>
                    <a:pt x="19" y="21"/>
                  </a:cubicBezTo>
                  <a:cubicBezTo>
                    <a:pt x="18" y="24"/>
                    <a:pt x="14" y="21"/>
                    <a:pt x="13" y="22"/>
                  </a:cubicBezTo>
                  <a:cubicBezTo>
                    <a:pt x="12" y="23"/>
                    <a:pt x="6" y="24"/>
                    <a:pt x="4" y="24"/>
                  </a:cubicBezTo>
                  <a:cubicBezTo>
                    <a:pt x="2" y="23"/>
                    <a:pt x="0" y="26"/>
                    <a:pt x="0" y="27"/>
                  </a:cubicBezTo>
                  <a:cubicBezTo>
                    <a:pt x="0" y="29"/>
                    <a:pt x="6" y="27"/>
                    <a:pt x="9" y="28"/>
                  </a:cubicBezTo>
                  <a:cubicBezTo>
                    <a:pt x="11" y="30"/>
                    <a:pt x="13" y="27"/>
                    <a:pt x="14" y="28"/>
                  </a:cubicBezTo>
                  <a:cubicBezTo>
                    <a:pt x="16" y="30"/>
                    <a:pt x="18" y="29"/>
                    <a:pt x="19" y="29"/>
                  </a:cubicBezTo>
                  <a:cubicBezTo>
                    <a:pt x="21" y="30"/>
                    <a:pt x="28" y="29"/>
                    <a:pt x="28" y="29"/>
                  </a:cubicBezTo>
                  <a:cubicBezTo>
                    <a:pt x="28" y="28"/>
                    <a:pt x="29" y="27"/>
                    <a:pt x="29" y="26"/>
                  </a:cubicBezTo>
                  <a:cubicBezTo>
                    <a:pt x="29" y="24"/>
                    <a:pt x="30" y="24"/>
                    <a:pt x="31" y="24"/>
                  </a:cubicBezTo>
                  <a:cubicBezTo>
                    <a:pt x="33" y="24"/>
                    <a:pt x="34" y="22"/>
                    <a:pt x="35" y="22"/>
                  </a:cubicBezTo>
                  <a:cubicBezTo>
                    <a:pt x="36" y="22"/>
                    <a:pt x="37" y="20"/>
                    <a:pt x="39" y="21"/>
                  </a:cubicBezTo>
                  <a:cubicBezTo>
                    <a:pt x="40" y="21"/>
                    <a:pt x="41" y="23"/>
                    <a:pt x="42" y="22"/>
                  </a:cubicBezTo>
                  <a:cubicBezTo>
                    <a:pt x="44" y="21"/>
                    <a:pt x="44" y="22"/>
                    <a:pt x="46" y="19"/>
                  </a:cubicBezTo>
                  <a:cubicBezTo>
                    <a:pt x="48" y="17"/>
                    <a:pt x="49" y="17"/>
                    <a:pt x="52" y="18"/>
                  </a:cubicBezTo>
                  <a:cubicBezTo>
                    <a:pt x="55" y="18"/>
                    <a:pt x="56" y="17"/>
                    <a:pt x="57" y="15"/>
                  </a:cubicBezTo>
                  <a:cubicBezTo>
                    <a:pt x="58" y="13"/>
                    <a:pt x="60" y="13"/>
                    <a:pt x="62" y="12"/>
                  </a:cubicBezTo>
                  <a:cubicBezTo>
                    <a:pt x="63" y="11"/>
                    <a:pt x="66" y="10"/>
                    <a:pt x="67" y="9"/>
                  </a:cubicBezTo>
                  <a:cubicBezTo>
                    <a:pt x="68" y="9"/>
                    <a:pt x="68" y="9"/>
                    <a:pt x="68" y="8"/>
                  </a:cubicBezTo>
                  <a:cubicBezTo>
                    <a:pt x="65" y="6"/>
                    <a:pt x="65" y="8"/>
                    <a:pt x="63"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4" name="Freeform 57"/>
            <p:cNvSpPr/>
            <p:nvPr/>
          </p:nvSpPr>
          <p:spPr bwMode="auto">
            <a:xfrm>
              <a:off x="5115839" y="3638164"/>
              <a:ext cx="129610" cy="57747"/>
            </a:xfrm>
            <a:custGeom>
              <a:avLst/>
              <a:gdLst>
                <a:gd name="T0" fmla="*/ 17 w 43"/>
                <a:gd name="T1" fmla="*/ 15 h 19"/>
                <a:gd name="T2" fmla="*/ 21 w 43"/>
                <a:gd name="T3" fmla="*/ 18 h 19"/>
                <a:gd name="T4" fmla="*/ 22 w 43"/>
                <a:gd name="T5" fmla="*/ 19 h 19"/>
                <a:gd name="T6" fmla="*/ 28 w 43"/>
                <a:gd name="T7" fmla="*/ 18 h 19"/>
                <a:gd name="T8" fmla="*/ 33 w 43"/>
                <a:gd name="T9" fmla="*/ 18 h 19"/>
                <a:gd name="T10" fmla="*/ 33 w 43"/>
                <a:gd name="T11" fmla="*/ 17 h 19"/>
                <a:gd name="T12" fmla="*/ 37 w 43"/>
                <a:gd name="T13" fmla="*/ 18 h 19"/>
                <a:gd name="T14" fmla="*/ 42 w 43"/>
                <a:gd name="T15" fmla="*/ 18 h 19"/>
                <a:gd name="T16" fmla="*/ 40 w 43"/>
                <a:gd name="T17" fmla="*/ 16 h 19"/>
                <a:gd name="T18" fmla="*/ 41 w 43"/>
                <a:gd name="T19" fmla="*/ 13 h 19"/>
                <a:gd name="T20" fmla="*/ 38 w 43"/>
                <a:gd name="T21" fmla="*/ 11 h 19"/>
                <a:gd name="T22" fmla="*/ 36 w 43"/>
                <a:gd name="T23" fmla="*/ 8 h 19"/>
                <a:gd name="T24" fmla="*/ 33 w 43"/>
                <a:gd name="T25" fmla="*/ 7 h 19"/>
                <a:gd name="T26" fmla="*/ 27 w 43"/>
                <a:gd name="T27" fmla="*/ 8 h 19"/>
                <a:gd name="T28" fmla="*/ 23 w 43"/>
                <a:gd name="T29" fmla="*/ 6 h 19"/>
                <a:gd name="T30" fmla="*/ 19 w 43"/>
                <a:gd name="T31" fmla="*/ 3 h 19"/>
                <a:gd name="T32" fmla="*/ 10 w 43"/>
                <a:gd name="T33" fmla="*/ 2 h 19"/>
                <a:gd name="T34" fmla="*/ 2 w 43"/>
                <a:gd name="T35" fmla="*/ 0 h 19"/>
                <a:gd name="T36" fmla="*/ 0 w 43"/>
                <a:gd name="T37" fmla="*/ 1 h 19"/>
                <a:gd name="T38" fmla="*/ 9 w 43"/>
                <a:gd name="T39" fmla="*/ 7 h 19"/>
                <a:gd name="T40" fmla="*/ 12 w 43"/>
                <a:gd name="T41" fmla="*/ 13 h 19"/>
                <a:gd name="T42" fmla="*/ 10 w 43"/>
                <a:gd name="T43" fmla="*/ 15 h 19"/>
                <a:gd name="T44" fmla="*/ 17 w 43"/>
                <a:gd name="T45" fmla="*/ 1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19">
                  <a:moveTo>
                    <a:pt x="17" y="15"/>
                  </a:moveTo>
                  <a:cubicBezTo>
                    <a:pt x="19" y="14"/>
                    <a:pt x="20" y="16"/>
                    <a:pt x="21" y="18"/>
                  </a:cubicBezTo>
                  <a:cubicBezTo>
                    <a:pt x="21" y="19"/>
                    <a:pt x="22" y="19"/>
                    <a:pt x="22" y="19"/>
                  </a:cubicBezTo>
                  <a:cubicBezTo>
                    <a:pt x="24" y="19"/>
                    <a:pt x="26" y="18"/>
                    <a:pt x="28" y="18"/>
                  </a:cubicBezTo>
                  <a:cubicBezTo>
                    <a:pt x="30" y="17"/>
                    <a:pt x="32" y="18"/>
                    <a:pt x="33" y="18"/>
                  </a:cubicBezTo>
                  <a:cubicBezTo>
                    <a:pt x="33" y="18"/>
                    <a:pt x="33" y="17"/>
                    <a:pt x="33" y="17"/>
                  </a:cubicBezTo>
                  <a:cubicBezTo>
                    <a:pt x="34" y="16"/>
                    <a:pt x="36" y="17"/>
                    <a:pt x="37" y="18"/>
                  </a:cubicBezTo>
                  <a:cubicBezTo>
                    <a:pt x="38" y="19"/>
                    <a:pt x="41" y="19"/>
                    <a:pt x="42" y="18"/>
                  </a:cubicBezTo>
                  <a:cubicBezTo>
                    <a:pt x="43" y="18"/>
                    <a:pt x="41" y="17"/>
                    <a:pt x="40" y="16"/>
                  </a:cubicBezTo>
                  <a:cubicBezTo>
                    <a:pt x="40" y="15"/>
                    <a:pt x="41" y="14"/>
                    <a:pt x="41" y="13"/>
                  </a:cubicBezTo>
                  <a:cubicBezTo>
                    <a:pt x="40" y="13"/>
                    <a:pt x="38" y="11"/>
                    <a:pt x="38" y="11"/>
                  </a:cubicBezTo>
                  <a:cubicBezTo>
                    <a:pt x="37" y="12"/>
                    <a:pt x="37" y="8"/>
                    <a:pt x="36" y="8"/>
                  </a:cubicBezTo>
                  <a:cubicBezTo>
                    <a:pt x="35" y="8"/>
                    <a:pt x="35" y="7"/>
                    <a:pt x="33" y="7"/>
                  </a:cubicBezTo>
                  <a:cubicBezTo>
                    <a:pt x="32" y="7"/>
                    <a:pt x="28" y="7"/>
                    <a:pt x="27" y="8"/>
                  </a:cubicBezTo>
                  <a:cubicBezTo>
                    <a:pt x="26" y="8"/>
                    <a:pt x="25" y="6"/>
                    <a:pt x="23" y="6"/>
                  </a:cubicBezTo>
                  <a:cubicBezTo>
                    <a:pt x="22" y="6"/>
                    <a:pt x="20" y="4"/>
                    <a:pt x="19" y="3"/>
                  </a:cubicBezTo>
                  <a:cubicBezTo>
                    <a:pt x="18" y="2"/>
                    <a:pt x="12" y="4"/>
                    <a:pt x="10" y="2"/>
                  </a:cubicBezTo>
                  <a:cubicBezTo>
                    <a:pt x="8" y="1"/>
                    <a:pt x="4" y="0"/>
                    <a:pt x="2" y="0"/>
                  </a:cubicBezTo>
                  <a:cubicBezTo>
                    <a:pt x="2" y="0"/>
                    <a:pt x="1" y="1"/>
                    <a:pt x="0" y="1"/>
                  </a:cubicBezTo>
                  <a:cubicBezTo>
                    <a:pt x="3" y="3"/>
                    <a:pt x="9" y="3"/>
                    <a:pt x="9" y="7"/>
                  </a:cubicBezTo>
                  <a:cubicBezTo>
                    <a:pt x="10" y="11"/>
                    <a:pt x="13" y="9"/>
                    <a:pt x="12" y="13"/>
                  </a:cubicBezTo>
                  <a:cubicBezTo>
                    <a:pt x="12" y="14"/>
                    <a:pt x="11" y="14"/>
                    <a:pt x="10" y="15"/>
                  </a:cubicBezTo>
                  <a:cubicBezTo>
                    <a:pt x="13" y="15"/>
                    <a:pt x="16" y="15"/>
                    <a:pt x="17" y="1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5" name="Freeform 58"/>
            <p:cNvSpPr>
              <a:spLocks noEditPoints="1"/>
            </p:cNvSpPr>
            <p:nvPr/>
          </p:nvSpPr>
          <p:spPr bwMode="auto">
            <a:xfrm>
              <a:off x="4855335" y="3671529"/>
              <a:ext cx="354182" cy="139876"/>
            </a:xfrm>
            <a:custGeom>
              <a:avLst/>
              <a:gdLst>
                <a:gd name="T0" fmla="*/ 114 w 117"/>
                <a:gd name="T1" fmla="*/ 32 h 46"/>
                <a:gd name="T2" fmla="*/ 114 w 117"/>
                <a:gd name="T3" fmla="*/ 25 h 46"/>
                <a:gd name="T4" fmla="*/ 113 w 117"/>
                <a:gd name="T5" fmla="*/ 20 h 46"/>
                <a:gd name="T6" fmla="*/ 115 w 117"/>
                <a:gd name="T7" fmla="*/ 17 h 46"/>
                <a:gd name="T8" fmla="*/ 114 w 117"/>
                <a:gd name="T9" fmla="*/ 15 h 46"/>
                <a:gd name="T10" fmla="*/ 109 w 117"/>
                <a:gd name="T11" fmla="*/ 13 h 46"/>
                <a:gd name="T12" fmla="*/ 107 w 117"/>
                <a:gd name="T13" fmla="*/ 7 h 46"/>
                <a:gd name="T14" fmla="*/ 103 w 117"/>
                <a:gd name="T15" fmla="*/ 4 h 46"/>
                <a:gd name="T16" fmla="*/ 96 w 117"/>
                <a:gd name="T17" fmla="*/ 4 h 46"/>
                <a:gd name="T18" fmla="*/ 85 w 117"/>
                <a:gd name="T19" fmla="*/ 8 h 46"/>
                <a:gd name="T20" fmla="*/ 74 w 117"/>
                <a:gd name="T21" fmla="*/ 8 h 46"/>
                <a:gd name="T22" fmla="*/ 67 w 117"/>
                <a:gd name="T23" fmla="*/ 6 h 46"/>
                <a:gd name="T24" fmla="*/ 61 w 117"/>
                <a:gd name="T25" fmla="*/ 3 h 46"/>
                <a:gd name="T26" fmla="*/ 52 w 117"/>
                <a:gd name="T27" fmla="*/ 1 h 46"/>
                <a:gd name="T28" fmla="*/ 33 w 117"/>
                <a:gd name="T29" fmla="*/ 7 h 46"/>
                <a:gd name="T30" fmla="*/ 19 w 117"/>
                <a:gd name="T31" fmla="*/ 7 h 46"/>
                <a:gd name="T32" fmla="*/ 16 w 117"/>
                <a:gd name="T33" fmla="*/ 12 h 46"/>
                <a:gd name="T34" fmla="*/ 3 w 117"/>
                <a:gd name="T35" fmla="*/ 13 h 46"/>
                <a:gd name="T36" fmla="*/ 2 w 117"/>
                <a:gd name="T37" fmla="*/ 18 h 46"/>
                <a:gd name="T38" fmla="*/ 4 w 117"/>
                <a:gd name="T39" fmla="*/ 20 h 46"/>
                <a:gd name="T40" fmla="*/ 5 w 117"/>
                <a:gd name="T41" fmla="*/ 24 h 46"/>
                <a:gd name="T42" fmla="*/ 5 w 117"/>
                <a:gd name="T43" fmla="*/ 29 h 46"/>
                <a:gd name="T44" fmla="*/ 5 w 117"/>
                <a:gd name="T45" fmla="*/ 32 h 46"/>
                <a:gd name="T46" fmla="*/ 8 w 117"/>
                <a:gd name="T47" fmla="*/ 35 h 46"/>
                <a:gd name="T48" fmla="*/ 12 w 117"/>
                <a:gd name="T49" fmla="*/ 38 h 46"/>
                <a:gd name="T50" fmla="*/ 15 w 117"/>
                <a:gd name="T51" fmla="*/ 39 h 46"/>
                <a:gd name="T52" fmla="*/ 19 w 117"/>
                <a:gd name="T53" fmla="*/ 43 h 46"/>
                <a:gd name="T54" fmla="*/ 27 w 117"/>
                <a:gd name="T55" fmla="*/ 41 h 46"/>
                <a:gd name="T56" fmla="*/ 32 w 117"/>
                <a:gd name="T57" fmla="*/ 39 h 46"/>
                <a:gd name="T58" fmla="*/ 41 w 117"/>
                <a:gd name="T59" fmla="*/ 44 h 46"/>
                <a:gd name="T60" fmla="*/ 47 w 117"/>
                <a:gd name="T61" fmla="*/ 43 h 46"/>
                <a:gd name="T62" fmla="*/ 53 w 117"/>
                <a:gd name="T63" fmla="*/ 39 h 46"/>
                <a:gd name="T64" fmla="*/ 58 w 117"/>
                <a:gd name="T65" fmla="*/ 40 h 46"/>
                <a:gd name="T66" fmla="*/ 63 w 117"/>
                <a:gd name="T67" fmla="*/ 39 h 46"/>
                <a:gd name="T68" fmla="*/ 61 w 117"/>
                <a:gd name="T69" fmla="*/ 44 h 46"/>
                <a:gd name="T70" fmla="*/ 61 w 117"/>
                <a:gd name="T71" fmla="*/ 46 h 46"/>
                <a:gd name="T72" fmla="*/ 65 w 117"/>
                <a:gd name="T73" fmla="*/ 42 h 46"/>
                <a:gd name="T74" fmla="*/ 67 w 117"/>
                <a:gd name="T75" fmla="*/ 40 h 46"/>
                <a:gd name="T76" fmla="*/ 73 w 117"/>
                <a:gd name="T77" fmla="*/ 40 h 46"/>
                <a:gd name="T78" fmla="*/ 77 w 117"/>
                <a:gd name="T79" fmla="*/ 40 h 46"/>
                <a:gd name="T80" fmla="*/ 84 w 117"/>
                <a:gd name="T81" fmla="*/ 40 h 46"/>
                <a:gd name="T82" fmla="*/ 92 w 117"/>
                <a:gd name="T83" fmla="*/ 37 h 46"/>
                <a:gd name="T84" fmla="*/ 99 w 117"/>
                <a:gd name="T85" fmla="*/ 36 h 46"/>
                <a:gd name="T86" fmla="*/ 102 w 117"/>
                <a:gd name="T87" fmla="*/ 37 h 46"/>
                <a:gd name="T88" fmla="*/ 104 w 117"/>
                <a:gd name="T89" fmla="*/ 35 h 46"/>
                <a:gd name="T90" fmla="*/ 110 w 117"/>
                <a:gd name="T91" fmla="*/ 36 h 46"/>
                <a:gd name="T92" fmla="*/ 117 w 117"/>
                <a:gd name="T93" fmla="*/ 37 h 46"/>
                <a:gd name="T94" fmla="*/ 114 w 117"/>
                <a:gd name="T95" fmla="*/ 32 h 46"/>
                <a:gd name="T96" fmla="*/ 10 w 117"/>
                <a:gd name="T97" fmla="*/ 8 h 46"/>
                <a:gd name="T98" fmla="*/ 18 w 117"/>
                <a:gd name="T99" fmla="*/ 8 h 46"/>
                <a:gd name="T100" fmla="*/ 13 w 117"/>
                <a:gd name="T101" fmla="*/ 4 h 46"/>
                <a:gd name="T102" fmla="*/ 12 w 117"/>
                <a:gd name="T103" fmla="*/ 1 h 46"/>
                <a:gd name="T104" fmla="*/ 9 w 117"/>
                <a:gd name="T105" fmla="*/ 1 h 46"/>
                <a:gd name="T106" fmla="*/ 3 w 117"/>
                <a:gd name="T107" fmla="*/ 1 h 46"/>
                <a:gd name="T108" fmla="*/ 4 w 117"/>
                <a:gd name="T109" fmla="*/ 5 h 46"/>
                <a:gd name="T110" fmla="*/ 2 w 117"/>
                <a:gd name="T111" fmla="*/ 8 h 46"/>
                <a:gd name="T112" fmla="*/ 0 w 117"/>
                <a:gd name="T113" fmla="*/ 10 h 46"/>
                <a:gd name="T114" fmla="*/ 4 w 117"/>
                <a:gd name="T115" fmla="*/ 12 h 46"/>
                <a:gd name="T116" fmla="*/ 10 w 117"/>
                <a:gd name="T11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7" h="46">
                  <a:moveTo>
                    <a:pt x="114" y="32"/>
                  </a:moveTo>
                  <a:cubicBezTo>
                    <a:pt x="113" y="32"/>
                    <a:pt x="114" y="26"/>
                    <a:pt x="114" y="25"/>
                  </a:cubicBezTo>
                  <a:cubicBezTo>
                    <a:pt x="113" y="25"/>
                    <a:pt x="112" y="20"/>
                    <a:pt x="113" y="20"/>
                  </a:cubicBezTo>
                  <a:cubicBezTo>
                    <a:pt x="115" y="20"/>
                    <a:pt x="113" y="17"/>
                    <a:pt x="115" y="17"/>
                  </a:cubicBezTo>
                  <a:cubicBezTo>
                    <a:pt x="115" y="16"/>
                    <a:pt x="114" y="15"/>
                    <a:pt x="114" y="15"/>
                  </a:cubicBezTo>
                  <a:cubicBezTo>
                    <a:pt x="113" y="14"/>
                    <a:pt x="110" y="16"/>
                    <a:pt x="109" y="13"/>
                  </a:cubicBezTo>
                  <a:cubicBezTo>
                    <a:pt x="108" y="10"/>
                    <a:pt x="109" y="10"/>
                    <a:pt x="107" y="7"/>
                  </a:cubicBezTo>
                  <a:cubicBezTo>
                    <a:pt x="106" y="5"/>
                    <a:pt x="105" y="3"/>
                    <a:pt x="103" y="4"/>
                  </a:cubicBezTo>
                  <a:cubicBezTo>
                    <a:pt x="102" y="4"/>
                    <a:pt x="99" y="4"/>
                    <a:pt x="96" y="4"/>
                  </a:cubicBezTo>
                  <a:cubicBezTo>
                    <a:pt x="93" y="7"/>
                    <a:pt x="87" y="9"/>
                    <a:pt x="85" y="8"/>
                  </a:cubicBezTo>
                  <a:cubicBezTo>
                    <a:pt x="82" y="7"/>
                    <a:pt x="78" y="8"/>
                    <a:pt x="74" y="8"/>
                  </a:cubicBezTo>
                  <a:cubicBezTo>
                    <a:pt x="70" y="8"/>
                    <a:pt x="69" y="6"/>
                    <a:pt x="67" y="6"/>
                  </a:cubicBezTo>
                  <a:cubicBezTo>
                    <a:pt x="64" y="6"/>
                    <a:pt x="64" y="3"/>
                    <a:pt x="61" y="3"/>
                  </a:cubicBezTo>
                  <a:cubicBezTo>
                    <a:pt x="58" y="3"/>
                    <a:pt x="60" y="2"/>
                    <a:pt x="52" y="1"/>
                  </a:cubicBezTo>
                  <a:cubicBezTo>
                    <a:pt x="43" y="0"/>
                    <a:pt x="36" y="4"/>
                    <a:pt x="33" y="7"/>
                  </a:cubicBezTo>
                  <a:cubicBezTo>
                    <a:pt x="30" y="9"/>
                    <a:pt x="20" y="7"/>
                    <a:pt x="19" y="7"/>
                  </a:cubicBezTo>
                  <a:cubicBezTo>
                    <a:pt x="18" y="8"/>
                    <a:pt x="19" y="11"/>
                    <a:pt x="16" y="12"/>
                  </a:cubicBezTo>
                  <a:cubicBezTo>
                    <a:pt x="13" y="14"/>
                    <a:pt x="6" y="12"/>
                    <a:pt x="3" y="13"/>
                  </a:cubicBezTo>
                  <a:cubicBezTo>
                    <a:pt x="1" y="14"/>
                    <a:pt x="0" y="18"/>
                    <a:pt x="2" y="18"/>
                  </a:cubicBezTo>
                  <a:cubicBezTo>
                    <a:pt x="4" y="18"/>
                    <a:pt x="5" y="19"/>
                    <a:pt x="4" y="20"/>
                  </a:cubicBezTo>
                  <a:cubicBezTo>
                    <a:pt x="4" y="21"/>
                    <a:pt x="6" y="23"/>
                    <a:pt x="5" y="24"/>
                  </a:cubicBezTo>
                  <a:cubicBezTo>
                    <a:pt x="4" y="25"/>
                    <a:pt x="4" y="28"/>
                    <a:pt x="5" y="29"/>
                  </a:cubicBezTo>
                  <a:cubicBezTo>
                    <a:pt x="7" y="30"/>
                    <a:pt x="7" y="32"/>
                    <a:pt x="5" y="32"/>
                  </a:cubicBezTo>
                  <a:cubicBezTo>
                    <a:pt x="3" y="32"/>
                    <a:pt x="8" y="34"/>
                    <a:pt x="8" y="35"/>
                  </a:cubicBezTo>
                  <a:cubicBezTo>
                    <a:pt x="8" y="36"/>
                    <a:pt x="12" y="37"/>
                    <a:pt x="12" y="38"/>
                  </a:cubicBezTo>
                  <a:cubicBezTo>
                    <a:pt x="12" y="39"/>
                    <a:pt x="13" y="39"/>
                    <a:pt x="15" y="39"/>
                  </a:cubicBezTo>
                  <a:cubicBezTo>
                    <a:pt x="17" y="38"/>
                    <a:pt x="18" y="41"/>
                    <a:pt x="19" y="43"/>
                  </a:cubicBezTo>
                  <a:cubicBezTo>
                    <a:pt x="20" y="44"/>
                    <a:pt x="27" y="43"/>
                    <a:pt x="27" y="41"/>
                  </a:cubicBezTo>
                  <a:cubicBezTo>
                    <a:pt x="27" y="39"/>
                    <a:pt x="29" y="39"/>
                    <a:pt x="32" y="39"/>
                  </a:cubicBezTo>
                  <a:cubicBezTo>
                    <a:pt x="35" y="39"/>
                    <a:pt x="39" y="43"/>
                    <a:pt x="41" y="44"/>
                  </a:cubicBezTo>
                  <a:cubicBezTo>
                    <a:pt x="42" y="44"/>
                    <a:pt x="45" y="43"/>
                    <a:pt x="47" y="43"/>
                  </a:cubicBezTo>
                  <a:cubicBezTo>
                    <a:pt x="49" y="43"/>
                    <a:pt x="52" y="40"/>
                    <a:pt x="53" y="39"/>
                  </a:cubicBezTo>
                  <a:cubicBezTo>
                    <a:pt x="54" y="38"/>
                    <a:pt x="56" y="41"/>
                    <a:pt x="58" y="40"/>
                  </a:cubicBezTo>
                  <a:cubicBezTo>
                    <a:pt x="60" y="39"/>
                    <a:pt x="62" y="38"/>
                    <a:pt x="63" y="39"/>
                  </a:cubicBezTo>
                  <a:cubicBezTo>
                    <a:pt x="64" y="40"/>
                    <a:pt x="60" y="42"/>
                    <a:pt x="61" y="44"/>
                  </a:cubicBezTo>
                  <a:cubicBezTo>
                    <a:pt x="61" y="45"/>
                    <a:pt x="61" y="45"/>
                    <a:pt x="61" y="46"/>
                  </a:cubicBezTo>
                  <a:cubicBezTo>
                    <a:pt x="65" y="46"/>
                    <a:pt x="65" y="43"/>
                    <a:pt x="65" y="42"/>
                  </a:cubicBezTo>
                  <a:cubicBezTo>
                    <a:pt x="65" y="41"/>
                    <a:pt x="66" y="39"/>
                    <a:pt x="67" y="40"/>
                  </a:cubicBezTo>
                  <a:cubicBezTo>
                    <a:pt x="69" y="41"/>
                    <a:pt x="70" y="41"/>
                    <a:pt x="73" y="40"/>
                  </a:cubicBezTo>
                  <a:cubicBezTo>
                    <a:pt x="76" y="39"/>
                    <a:pt x="76" y="38"/>
                    <a:pt x="77" y="40"/>
                  </a:cubicBezTo>
                  <a:cubicBezTo>
                    <a:pt x="78" y="41"/>
                    <a:pt x="80" y="40"/>
                    <a:pt x="84" y="40"/>
                  </a:cubicBezTo>
                  <a:cubicBezTo>
                    <a:pt x="88" y="40"/>
                    <a:pt x="89" y="37"/>
                    <a:pt x="92" y="37"/>
                  </a:cubicBezTo>
                  <a:cubicBezTo>
                    <a:pt x="96" y="38"/>
                    <a:pt x="99" y="36"/>
                    <a:pt x="99" y="36"/>
                  </a:cubicBezTo>
                  <a:cubicBezTo>
                    <a:pt x="102" y="37"/>
                    <a:pt x="102" y="37"/>
                    <a:pt x="102" y="37"/>
                  </a:cubicBezTo>
                  <a:cubicBezTo>
                    <a:pt x="103" y="36"/>
                    <a:pt x="103" y="35"/>
                    <a:pt x="104" y="35"/>
                  </a:cubicBezTo>
                  <a:cubicBezTo>
                    <a:pt x="107" y="35"/>
                    <a:pt x="108" y="37"/>
                    <a:pt x="110" y="36"/>
                  </a:cubicBezTo>
                  <a:cubicBezTo>
                    <a:pt x="111" y="35"/>
                    <a:pt x="116" y="40"/>
                    <a:pt x="117" y="37"/>
                  </a:cubicBezTo>
                  <a:cubicBezTo>
                    <a:pt x="117" y="36"/>
                    <a:pt x="115" y="32"/>
                    <a:pt x="114" y="32"/>
                  </a:cubicBezTo>
                  <a:close/>
                  <a:moveTo>
                    <a:pt x="10" y="8"/>
                  </a:moveTo>
                  <a:cubicBezTo>
                    <a:pt x="12" y="8"/>
                    <a:pt x="17" y="9"/>
                    <a:pt x="18" y="8"/>
                  </a:cubicBezTo>
                  <a:cubicBezTo>
                    <a:pt x="19" y="6"/>
                    <a:pt x="15" y="5"/>
                    <a:pt x="13" y="4"/>
                  </a:cubicBezTo>
                  <a:cubicBezTo>
                    <a:pt x="13" y="3"/>
                    <a:pt x="12" y="2"/>
                    <a:pt x="12" y="1"/>
                  </a:cubicBezTo>
                  <a:cubicBezTo>
                    <a:pt x="11" y="1"/>
                    <a:pt x="10" y="1"/>
                    <a:pt x="9" y="1"/>
                  </a:cubicBezTo>
                  <a:cubicBezTo>
                    <a:pt x="8" y="0"/>
                    <a:pt x="4" y="1"/>
                    <a:pt x="3" y="1"/>
                  </a:cubicBezTo>
                  <a:cubicBezTo>
                    <a:pt x="2" y="1"/>
                    <a:pt x="4" y="4"/>
                    <a:pt x="4" y="5"/>
                  </a:cubicBezTo>
                  <a:cubicBezTo>
                    <a:pt x="4" y="7"/>
                    <a:pt x="2" y="7"/>
                    <a:pt x="2" y="8"/>
                  </a:cubicBezTo>
                  <a:cubicBezTo>
                    <a:pt x="2" y="9"/>
                    <a:pt x="1" y="9"/>
                    <a:pt x="0" y="10"/>
                  </a:cubicBezTo>
                  <a:cubicBezTo>
                    <a:pt x="2" y="11"/>
                    <a:pt x="3" y="12"/>
                    <a:pt x="4" y="12"/>
                  </a:cubicBezTo>
                  <a:cubicBezTo>
                    <a:pt x="7" y="12"/>
                    <a:pt x="8" y="9"/>
                    <a:pt x="10" y="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6" name="Freeform 59"/>
            <p:cNvSpPr/>
            <p:nvPr/>
          </p:nvSpPr>
          <p:spPr bwMode="auto">
            <a:xfrm>
              <a:off x="5846019" y="3813972"/>
              <a:ext cx="42348" cy="39781"/>
            </a:xfrm>
            <a:custGeom>
              <a:avLst/>
              <a:gdLst>
                <a:gd name="T0" fmla="*/ 7 w 14"/>
                <a:gd name="T1" fmla="*/ 0 h 13"/>
                <a:gd name="T2" fmla="*/ 0 w 14"/>
                <a:gd name="T3" fmla="*/ 4 h 13"/>
                <a:gd name="T4" fmla="*/ 1 w 14"/>
                <a:gd name="T5" fmla="*/ 6 h 13"/>
                <a:gd name="T6" fmla="*/ 4 w 14"/>
                <a:gd name="T7" fmla="*/ 10 h 13"/>
                <a:gd name="T8" fmla="*/ 5 w 14"/>
                <a:gd name="T9" fmla="*/ 13 h 13"/>
                <a:gd name="T10" fmla="*/ 8 w 14"/>
                <a:gd name="T11" fmla="*/ 13 h 13"/>
                <a:gd name="T12" fmla="*/ 14 w 14"/>
                <a:gd name="T13" fmla="*/ 6 h 13"/>
                <a:gd name="T14" fmla="*/ 7 w 14"/>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3">
                  <a:moveTo>
                    <a:pt x="7" y="0"/>
                  </a:moveTo>
                  <a:cubicBezTo>
                    <a:pt x="4" y="0"/>
                    <a:pt x="0" y="2"/>
                    <a:pt x="0" y="4"/>
                  </a:cubicBezTo>
                  <a:cubicBezTo>
                    <a:pt x="0" y="4"/>
                    <a:pt x="0" y="5"/>
                    <a:pt x="1" y="6"/>
                  </a:cubicBezTo>
                  <a:cubicBezTo>
                    <a:pt x="1" y="7"/>
                    <a:pt x="3" y="9"/>
                    <a:pt x="4" y="10"/>
                  </a:cubicBezTo>
                  <a:cubicBezTo>
                    <a:pt x="5" y="10"/>
                    <a:pt x="5" y="12"/>
                    <a:pt x="5" y="13"/>
                  </a:cubicBezTo>
                  <a:cubicBezTo>
                    <a:pt x="6" y="13"/>
                    <a:pt x="7" y="13"/>
                    <a:pt x="8" y="13"/>
                  </a:cubicBezTo>
                  <a:cubicBezTo>
                    <a:pt x="9" y="13"/>
                    <a:pt x="13" y="7"/>
                    <a:pt x="14" y="6"/>
                  </a:cubicBezTo>
                  <a:cubicBezTo>
                    <a:pt x="14" y="4"/>
                    <a:pt x="9" y="0"/>
                    <a:pt x="7"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7" name="Freeform 60"/>
            <p:cNvSpPr/>
            <p:nvPr/>
          </p:nvSpPr>
          <p:spPr bwMode="auto">
            <a:xfrm>
              <a:off x="6698109" y="3656130"/>
              <a:ext cx="130893" cy="121911"/>
            </a:xfrm>
            <a:custGeom>
              <a:avLst/>
              <a:gdLst>
                <a:gd name="T0" fmla="*/ 41 w 43"/>
                <a:gd name="T1" fmla="*/ 2 h 40"/>
                <a:gd name="T2" fmla="*/ 36 w 43"/>
                <a:gd name="T3" fmla="*/ 0 h 40"/>
                <a:gd name="T4" fmla="*/ 32 w 43"/>
                <a:gd name="T5" fmla="*/ 5 h 40"/>
                <a:gd name="T6" fmla="*/ 28 w 43"/>
                <a:gd name="T7" fmla="*/ 8 h 40"/>
                <a:gd name="T8" fmla="*/ 25 w 43"/>
                <a:gd name="T9" fmla="*/ 10 h 40"/>
                <a:gd name="T10" fmla="*/ 21 w 43"/>
                <a:gd name="T11" fmla="*/ 11 h 40"/>
                <a:gd name="T12" fmla="*/ 17 w 43"/>
                <a:gd name="T13" fmla="*/ 10 h 40"/>
                <a:gd name="T14" fmla="*/ 13 w 43"/>
                <a:gd name="T15" fmla="*/ 14 h 40"/>
                <a:gd name="T16" fmla="*/ 2 w 43"/>
                <a:gd name="T17" fmla="*/ 21 h 40"/>
                <a:gd name="T18" fmla="*/ 0 w 43"/>
                <a:gd name="T19" fmla="*/ 23 h 40"/>
                <a:gd name="T20" fmla="*/ 7 w 43"/>
                <a:gd name="T21" fmla="*/ 27 h 40"/>
                <a:gd name="T22" fmla="*/ 3 w 43"/>
                <a:gd name="T23" fmla="*/ 34 h 40"/>
                <a:gd name="T24" fmla="*/ 5 w 43"/>
                <a:gd name="T25" fmla="*/ 37 h 40"/>
                <a:gd name="T26" fmla="*/ 8 w 43"/>
                <a:gd name="T27" fmla="*/ 39 h 40"/>
                <a:gd name="T28" fmla="*/ 13 w 43"/>
                <a:gd name="T29" fmla="*/ 38 h 40"/>
                <a:gd name="T30" fmla="*/ 14 w 43"/>
                <a:gd name="T31" fmla="*/ 39 h 40"/>
                <a:gd name="T32" fmla="*/ 18 w 43"/>
                <a:gd name="T33" fmla="*/ 36 h 40"/>
                <a:gd name="T34" fmla="*/ 23 w 43"/>
                <a:gd name="T35" fmla="*/ 35 h 40"/>
                <a:gd name="T36" fmla="*/ 27 w 43"/>
                <a:gd name="T37" fmla="*/ 34 h 40"/>
                <a:gd name="T38" fmla="*/ 21 w 43"/>
                <a:gd name="T39" fmla="*/ 28 h 40"/>
                <a:gd name="T40" fmla="*/ 23 w 43"/>
                <a:gd name="T41" fmla="*/ 23 h 40"/>
                <a:gd name="T42" fmla="*/ 34 w 43"/>
                <a:gd name="T43" fmla="*/ 16 h 40"/>
                <a:gd name="T44" fmla="*/ 36 w 43"/>
                <a:gd name="T45" fmla="*/ 9 h 40"/>
                <a:gd name="T46" fmla="*/ 43 w 43"/>
                <a:gd name="T47" fmla="*/ 2 h 40"/>
                <a:gd name="T48" fmla="*/ 41 w 43"/>
                <a:gd name="T49"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3" h="40">
                  <a:moveTo>
                    <a:pt x="41" y="2"/>
                  </a:moveTo>
                  <a:cubicBezTo>
                    <a:pt x="39" y="3"/>
                    <a:pt x="38" y="0"/>
                    <a:pt x="36" y="0"/>
                  </a:cubicBezTo>
                  <a:cubicBezTo>
                    <a:pt x="34" y="0"/>
                    <a:pt x="34" y="5"/>
                    <a:pt x="32" y="5"/>
                  </a:cubicBezTo>
                  <a:cubicBezTo>
                    <a:pt x="30" y="5"/>
                    <a:pt x="31" y="7"/>
                    <a:pt x="28" y="8"/>
                  </a:cubicBezTo>
                  <a:cubicBezTo>
                    <a:pt x="25" y="8"/>
                    <a:pt x="24" y="8"/>
                    <a:pt x="25" y="10"/>
                  </a:cubicBezTo>
                  <a:cubicBezTo>
                    <a:pt x="27" y="12"/>
                    <a:pt x="24" y="11"/>
                    <a:pt x="21" y="11"/>
                  </a:cubicBezTo>
                  <a:cubicBezTo>
                    <a:pt x="19" y="11"/>
                    <a:pt x="19" y="10"/>
                    <a:pt x="17" y="10"/>
                  </a:cubicBezTo>
                  <a:cubicBezTo>
                    <a:pt x="16" y="10"/>
                    <a:pt x="15" y="13"/>
                    <a:pt x="13" y="14"/>
                  </a:cubicBezTo>
                  <a:cubicBezTo>
                    <a:pt x="12" y="16"/>
                    <a:pt x="4" y="19"/>
                    <a:pt x="2" y="21"/>
                  </a:cubicBezTo>
                  <a:cubicBezTo>
                    <a:pt x="1" y="21"/>
                    <a:pt x="1" y="22"/>
                    <a:pt x="0" y="23"/>
                  </a:cubicBezTo>
                  <a:cubicBezTo>
                    <a:pt x="3" y="24"/>
                    <a:pt x="6" y="25"/>
                    <a:pt x="7" y="27"/>
                  </a:cubicBezTo>
                  <a:cubicBezTo>
                    <a:pt x="9" y="29"/>
                    <a:pt x="5" y="32"/>
                    <a:pt x="3" y="34"/>
                  </a:cubicBezTo>
                  <a:cubicBezTo>
                    <a:pt x="2" y="36"/>
                    <a:pt x="4" y="36"/>
                    <a:pt x="5" y="37"/>
                  </a:cubicBezTo>
                  <a:cubicBezTo>
                    <a:pt x="5" y="39"/>
                    <a:pt x="7" y="40"/>
                    <a:pt x="8" y="39"/>
                  </a:cubicBezTo>
                  <a:cubicBezTo>
                    <a:pt x="9" y="38"/>
                    <a:pt x="10" y="38"/>
                    <a:pt x="13" y="38"/>
                  </a:cubicBezTo>
                  <a:cubicBezTo>
                    <a:pt x="13" y="38"/>
                    <a:pt x="14" y="38"/>
                    <a:pt x="14" y="39"/>
                  </a:cubicBezTo>
                  <a:cubicBezTo>
                    <a:pt x="15" y="38"/>
                    <a:pt x="17" y="37"/>
                    <a:pt x="18" y="36"/>
                  </a:cubicBezTo>
                  <a:cubicBezTo>
                    <a:pt x="19" y="35"/>
                    <a:pt x="21" y="35"/>
                    <a:pt x="23" y="35"/>
                  </a:cubicBezTo>
                  <a:cubicBezTo>
                    <a:pt x="25" y="35"/>
                    <a:pt x="26" y="34"/>
                    <a:pt x="27" y="34"/>
                  </a:cubicBezTo>
                  <a:cubicBezTo>
                    <a:pt x="24" y="31"/>
                    <a:pt x="22" y="29"/>
                    <a:pt x="21" y="28"/>
                  </a:cubicBezTo>
                  <a:cubicBezTo>
                    <a:pt x="19" y="27"/>
                    <a:pt x="20" y="24"/>
                    <a:pt x="23" y="23"/>
                  </a:cubicBezTo>
                  <a:cubicBezTo>
                    <a:pt x="25" y="22"/>
                    <a:pt x="32" y="17"/>
                    <a:pt x="34" y="16"/>
                  </a:cubicBezTo>
                  <a:cubicBezTo>
                    <a:pt x="36" y="15"/>
                    <a:pt x="34" y="12"/>
                    <a:pt x="36" y="9"/>
                  </a:cubicBezTo>
                  <a:cubicBezTo>
                    <a:pt x="37" y="7"/>
                    <a:pt x="40" y="4"/>
                    <a:pt x="43" y="2"/>
                  </a:cubicBezTo>
                  <a:cubicBezTo>
                    <a:pt x="42" y="2"/>
                    <a:pt x="42" y="2"/>
                    <a:pt x="41"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8" name="Freeform 61"/>
            <p:cNvSpPr/>
            <p:nvPr/>
          </p:nvSpPr>
          <p:spPr bwMode="auto">
            <a:xfrm>
              <a:off x="5885800" y="3932033"/>
              <a:ext cx="142443" cy="82129"/>
            </a:xfrm>
            <a:custGeom>
              <a:avLst/>
              <a:gdLst>
                <a:gd name="T0" fmla="*/ 47 w 47"/>
                <a:gd name="T1" fmla="*/ 17 h 27"/>
                <a:gd name="T2" fmla="*/ 45 w 47"/>
                <a:gd name="T3" fmla="*/ 17 h 27"/>
                <a:gd name="T4" fmla="*/ 37 w 47"/>
                <a:gd name="T5" fmla="*/ 16 h 27"/>
                <a:gd name="T6" fmla="*/ 25 w 47"/>
                <a:gd name="T7" fmla="*/ 11 h 27"/>
                <a:gd name="T8" fmla="*/ 12 w 47"/>
                <a:gd name="T9" fmla="*/ 2 h 27"/>
                <a:gd name="T10" fmla="*/ 7 w 47"/>
                <a:gd name="T11" fmla="*/ 1 h 27"/>
                <a:gd name="T12" fmla="*/ 4 w 47"/>
                <a:gd name="T13" fmla="*/ 2 h 27"/>
                <a:gd name="T14" fmla="*/ 1 w 47"/>
                <a:gd name="T15" fmla="*/ 5 h 27"/>
                <a:gd name="T16" fmla="*/ 0 w 47"/>
                <a:gd name="T17" fmla="*/ 10 h 27"/>
                <a:gd name="T18" fmla="*/ 3 w 47"/>
                <a:gd name="T19" fmla="*/ 13 h 27"/>
                <a:gd name="T20" fmla="*/ 8 w 47"/>
                <a:gd name="T21" fmla="*/ 15 h 27"/>
                <a:gd name="T22" fmla="*/ 13 w 47"/>
                <a:gd name="T23" fmla="*/ 17 h 27"/>
                <a:gd name="T24" fmla="*/ 18 w 47"/>
                <a:gd name="T25" fmla="*/ 20 h 27"/>
                <a:gd name="T26" fmla="*/ 24 w 47"/>
                <a:gd name="T27" fmla="*/ 19 h 27"/>
                <a:gd name="T28" fmla="*/ 27 w 47"/>
                <a:gd name="T29" fmla="*/ 23 h 27"/>
                <a:gd name="T30" fmla="*/ 35 w 47"/>
                <a:gd name="T31" fmla="*/ 26 h 27"/>
                <a:gd name="T32" fmla="*/ 46 w 47"/>
                <a:gd name="T33" fmla="*/ 25 h 27"/>
                <a:gd name="T34" fmla="*/ 46 w 47"/>
                <a:gd name="T35" fmla="*/ 19 h 27"/>
                <a:gd name="T36" fmla="*/ 47 w 47"/>
                <a:gd name="T37"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27">
                  <a:moveTo>
                    <a:pt x="47" y="17"/>
                  </a:moveTo>
                  <a:cubicBezTo>
                    <a:pt x="46" y="17"/>
                    <a:pt x="46" y="17"/>
                    <a:pt x="45" y="17"/>
                  </a:cubicBezTo>
                  <a:cubicBezTo>
                    <a:pt x="42" y="17"/>
                    <a:pt x="39" y="16"/>
                    <a:pt x="37" y="16"/>
                  </a:cubicBezTo>
                  <a:cubicBezTo>
                    <a:pt x="35" y="16"/>
                    <a:pt x="28" y="13"/>
                    <a:pt x="25" y="11"/>
                  </a:cubicBezTo>
                  <a:cubicBezTo>
                    <a:pt x="22" y="9"/>
                    <a:pt x="14" y="4"/>
                    <a:pt x="12" y="2"/>
                  </a:cubicBezTo>
                  <a:cubicBezTo>
                    <a:pt x="10" y="0"/>
                    <a:pt x="8" y="0"/>
                    <a:pt x="7" y="1"/>
                  </a:cubicBezTo>
                  <a:cubicBezTo>
                    <a:pt x="7" y="2"/>
                    <a:pt x="6" y="2"/>
                    <a:pt x="4" y="2"/>
                  </a:cubicBezTo>
                  <a:cubicBezTo>
                    <a:pt x="3" y="3"/>
                    <a:pt x="1" y="4"/>
                    <a:pt x="1" y="5"/>
                  </a:cubicBezTo>
                  <a:cubicBezTo>
                    <a:pt x="1" y="7"/>
                    <a:pt x="0" y="9"/>
                    <a:pt x="0" y="10"/>
                  </a:cubicBezTo>
                  <a:cubicBezTo>
                    <a:pt x="0" y="11"/>
                    <a:pt x="2" y="12"/>
                    <a:pt x="3" y="13"/>
                  </a:cubicBezTo>
                  <a:cubicBezTo>
                    <a:pt x="4" y="14"/>
                    <a:pt x="8" y="14"/>
                    <a:pt x="8" y="15"/>
                  </a:cubicBezTo>
                  <a:cubicBezTo>
                    <a:pt x="8" y="16"/>
                    <a:pt x="11" y="17"/>
                    <a:pt x="13" y="17"/>
                  </a:cubicBezTo>
                  <a:cubicBezTo>
                    <a:pt x="14" y="18"/>
                    <a:pt x="17" y="20"/>
                    <a:pt x="18" y="20"/>
                  </a:cubicBezTo>
                  <a:cubicBezTo>
                    <a:pt x="19" y="21"/>
                    <a:pt x="22" y="19"/>
                    <a:pt x="24" y="19"/>
                  </a:cubicBezTo>
                  <a:cubicBezTo>
                    <a:pt x="25" y="19"/>
                    <a:pt x="27" y="22"/>
                    <a:pt x="27" y="23"/>
                  </a:cubicBezTo>
                  <a:cubicBezTo>
                    <a:pt x="27" y="24"/>
                    <a:pt x="34" y="25"/>
                    <a:pt x="35" y="26"/>
                  </a:cubicBezTo>
                  <a:cubicBezTo>
                    <a:pt x="37" y="27"/>
                    <a:pt x="44" y="27"/>
                    <a:pt x="46" y="25"/>
                  </a:cubicBezTo>
                  <a:cubicBezTo>
                    <a:pt x="47" y="24"/>
                    <a:pt x="46" y="21"/>
                    <a:pt x="46" y="19"/>
                  </a:cubicBezTo>
                  <a:cubicBezTo>
                    <a:pt x="46" y="18"/>
                    <a:pt x="46" y="18"/>
                    <a:pt x="47" y="1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9" name="Freeform 62"/>
            <p:cNvSpPr/>
            <p:nvPr/>
          </p:nvSpPr>
          <p:spPr bwMode="auto">
            <a:xfrm>
              <a:off x="6094973" y="3967964"/>
              <a:ext cx="160409" cy="358032"/>
            </a:xfrm>
            <a:custGeom>
              <a:avLst/>
              <a:gdLst>
                <a:gd name="T0" fmla="*/ 43 w 53"/>
                <a:gd name="T1" fmla="*/ 107 h 118"/>
                <a:gd name="T2" fmla="*/ 41 w 53"/>
                <a:gd name="T3" fmla="*/ 103 h 118"/>
                <a:gd name="T4" fmla="*/ 39 w 53"/>
                <a:gd name="T5" fmla="*/ 95 h 118"/>
                <a:gd name="T6" fmla="*/ 37 w 53"/>
                <a:gd name="T7" fmla="*/ 88 h 118"/>
                <a:gd name="T8" fmla="*/ 38 w 53"/>
                <a:gd name="T9" fmla="*/ 84 h 118"/>
                <a:gd name="T10" fmla="*/ 38 w 53"/>
                <a:gd name="T11" fmla="*/ 81 h 118"/>
                <a:gd name="T12" fmla="*/ 37 w 53"/>
                <a:gd name="T13" fmla="*/ 77 h 118"/>
                <a:gd name="T14" fmla="*/ 32 w 53"/>
                <a:gd name="T15" fmla="*/ 71 h 118"/>
                <a:gd name="T16" fmla="*/ 33 w 53"/>
                <a:gd name="T17" fmla="*/ 61 h 118"/>
                <a:gd name="T18" fmla="*/ 37 w 53"/>
                <a:gd name="T19" fmla="*/ 59 h 118"/>
                <a:gd name="T20" fmla="*/ 41 w 53"/>
                <a:gd name="T21" fmla="*/ 58 h 118"/>
                <a:gd name="T22" fmla="*/ 47 w 53"/>
                <a:gd name="T23" fmla="*/ 55 h 118"/>
                <a:gd name="T24" fmla="*/ 50 w 53"/>
                <a:gd name="T25" fmla="*/ 52 h 118"/>
                <a:gd name="T26" fmla="*/ 53 w 53"/>
                <a:gd name="T27" fmla="*/ 47 h 118"/>
                <a:gd name="T28" fmla="*/ 53 w 53"/>
                <a:gd name="T29" fmla="*/ 47 h 118"/>
                <a:gd name="T30" fmla="*/ 51 w 53"/>
                <a:gd name="T31" fmla="*/ 47 h 118"/>
                <a:gd name="T32" fmla="*/ 47 w 53"/>
                <a:gd name="T33" fmla="*/ 45 h 118"/>
                <a:gd name="T34" fmla="*/ 43 w 53"/>
                <a:gd name="T35" fmla="*/ 44 h 118"/>
                <a:gd name="T36" fmla="*/ 43 w 53"/>
                <a:gd name="T37" fmla="*/ 40 h 118"/>
                <a:gd name="T38" fmla="*/ 41 w 53"/>
                <a:gd name="T39" fmla="*/ 37 h 118"/>
                <a:gd name="T40" fmla="*/ 39 w 53"/>
                <a:gd name="T41" fmla="*/ 32 h 118"/>
                <a:gd name="T42" fmla="*/ 33 w 53"/>
                <a:gd name="T43" fmla="*/ 31 h 118"/>
                <a:gd name="T44" fmla="*/ 32 w 53"/>
                <a:gd name="T45" fmla="*/ 28 h 118"/>
                <a:gd name="T46" fmla="*/ 37 w 53"/>
                <a:gd name="T47" fmla="*/ 19 h 118"/>
                <a:gd name="T48" fmla="*/ 39 w 53"/>
                <a:gd name="T49" fmla="*/ 10 h 118"/>
                <a:gd name="T50" fmla="*/ 36 w 53"/>
                <a:gd name="T51" fmla="*/ 7 h 118"/>
                <a:gd name="T52" fmla="*/ 35 w 53"/>
                <a:gd name="T53" fmla="*/ 3 h 118"/>
                <a:gd name="T54" fmla="*/ 31 w 53"/>
                <a:gd name="T55" fmla="*/ 1 h 118"/>
                <a:gd name="T56" fmla="*/ 30 w 53"/>
                <a:gd name="T57" fmla="*/ 2 h 118"/>
                <a:gd name="T58" fmla="*/ 30 w 53"/>
                <a:gd name="T59" fmla="*/ 2 h 118"/>
                <a:gd name="T60" fmla="*/ 28 w 53"/>
                <a:gd name="T61" fmla="*/ 5 h 118"/>
                <a:gd name="T62" fmla="*/ 29 w 53"/>
                <a:gd name="T63" fmla="*/ 9 h 118"/>
                <a:gd name="T64" fmla="*/ 26 w 53"/>
                <a:gd name="T65" fmla="*/ 9 h 118"/>
                <a:gd name="T66" fmla="*/ 21 w 53"/>
                <a:gd name="T67" fmla="*/ 11 h 118"/>
                <a:gd name="T68" fmla="*/ 17 w 53"/>
                <a:gd name="T69" fmla="*/ 16 h 118"/>
                <a:gd name="T70" fmla="*/ 15 w 53"/>
                <a:gd name="T71" fmla="*/ 24 h 118"/>
                <a:gd name="T72" fmla="*/ 13 w 53"/>
                <a:gd name="T73" fmla="*/ 32 h 118"/>
                <a:gd name="T74" fmla="*/ 8 w 53"/>
                <a:gd name="T75" fmla="*/ 31 h 118"/>
                <a:gd name="T76" fmla="*/ 7 w 53"/>
                <a:gd name="T77" fmla="*/ 37 h 118"/>
                <a:gd name="T78" fmla="*/ 5 w 53"/>
                <a:gd name="T79" fmla="*/ 44 h 118"/>
                <a:gd name="T80" fmla="*/ 2 w 53"/>
                <a:gd name="T81" fmla="*/ 49 h 118"/>
                <a:gd name="T82" fmla="*/ 0 w 53"/>
                <a:gd name="T83" fmla="*/ 51 h 118"/>
                <a:gd name="T84" fmla="*/ 6 w 53"/>
                <a:gd name="T85" fmla="*/ 57 h 118"/>
                <a:gd name="T86" fmla="*/ 13 w 53"/>
                <a:gd name="T87" fmla="*/ 69 h 118"/>
                <a:gd name="T88" fmla="*/ 12 w 53"/>
                <a:gd name="T89" fmla="*/ 79 h 118"/>
                <a:gd name="T90" fmla="*/ 15 w 53"/>
                <a:gd name="T91" fmla="*/ 83 h 118"/>
                <a:gd name="T92" fmla="*/ 21 w 53"/>
                <a:gd name="T93" fmla="*/ 82 h 118"/>
                <a:gd name="T94" fmla="*/ 26 w 53"/>
                <a:gd name="T95" fmla="*/ 76 h 118"/>
                <a:gd name="T96" fmla="*/ 29 w 53"/>
                <a:gd name="T97" fmla="*/ 78 h 118"/>
                <a:gd name="T98" fmla="*/ 32 w 53"/>
                <a:gd name="T99" fmla="*/ 85 h 118"/>
                <a:gd name="T100" fmla="*/ 35 w 53"/>
                <a:gd name="T101" fmla="*/ 99 h 118"/>
                <a:gd name="T102" fmla="*/ 37 w 53"/>
                <a:gd name="T103" fmla="*/ 109 h 118"/>
                <a:gd name="T104" fmla="*/ 38 w 53"/>
                <a:gd name="T105" fmla="*/ 116 h 118"/>
                <a:gd name="T106" fmla="*/ 38 w 53"/>
                <a:gd name="T107" fmla="*/ 118 h 118"/>
                <a:gd name="T108" fmla="*/ 43 w 53"/>
                <a:gd name="T109" fmla="*/ 10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3" h="118">
                  <a:moveTo>
                    <a:pt x="43" y="107"/>
                  </a:moveTo>
                  <a:cubicBezTo>
                    <a:pt x="43" y="105"/>
                    <a:pt x="41" y="105"/>
                    <a:pt x="41" y="103"/>
                  </a:cubicBezTo>
                  <a:cubicBezTo>
                    <a:pt x="41" y="101"/>
                    <a:pt x="41" y="97"/>
                    <a:pt x="39" y="95"/>
                  </a:cubicBezTo>
                  <a:cubicBezTo>
                    <a:pt x="36" y="93"/>
                    <a:pt x="35" y="90"/>
                    <a:pt x="37" y="88"/>
                  </a:cubicBezTo>
                  <a:cubicBezTo>
                    <a:pt x="38" y="87"/>
                    <a:pt x="37" y="84"/>
                    <a:pt x="38" y="84"/>
                  </a:cubicBezTo>
                  <a:cubicBezTo>
                    <a:pt x="38" y="84"/>
                    <a:pt x="39" y="82"/>
                    <a:pt x="38" y="81"/>
                  </a:cubicBezTo>
                  <a:cubicBezTo>
                    <a:pt x="36" y="80"/>
                    <a:pt x="38" y="77"/>
                    <a:pt x="37" y="77"/>
                  </a:cubicBezTo>
                  <a:cubicBezTo>
                    <a:pt x="35" y="76"/>
                    <a:pt x="32" y="72"/>
                    <a:pt x="32" y="71"/>
                  </a:cubicBezTo>
                  <a:cubicBezTo>
                    <a:pt x="32" y="70"/>
                    <a:pt x="33" y="63"/>
                    <a:pt x="33" y="61"/>
                  </a:cubicBezTo>
                  <a:cubicBezTo>
                    <a:pt x="33" y="60"/>
                    <a:pt x="36" y="59"/>
                    <a:pt x="37" y="59"/>
                  </a:cubicBezTo>
                  <a:cubicBezTo>
                    <a:pt x="37" y="59"/>
                    <a:pt x="40" y="60"/>
                    <a:pt x="41" y="58"/>
                  </a:cubicBezTo>
                  <a:cubicBezTo>
                    <a:pt x="42" y="56"/>
                    <a:pt x="46" y="56"/>
                    <a:pt x="47" y="55"/>
                  </a:cubicBezTo>
                  <a:cubicBezTo>
                    <a:pt x="47" y="53"/>
                    <a:pt x="50" y="53"/>
                    <a:pt x="50" y="52"/>
                  </a:cubicBezTo>
                  <a:cubicBezTo>
                    <a:pt x="50" y="51"/>
                    <a:pt x="53" y="47"/>
                    <a:pt x="53" y="47"/>
                  </a:cubicBezTo>
                  <a:cubicBezTo>
                    <a:pt x="53" y="47"/>
                    <a:pt x="53" y="47"/>
                    <a:pt x="53" y="47"/>
                  </a:cubicBezTo>
                  <a:cubicBezTo>
                    <a:pt x="53" y="46"/>
                    <a:pt x="52" y="47"/>
                    <a:pt x="51" y="47"/>
                  </a:cubicBezTo>
                  <a:cubicBezTo>
                    <a:pt x="48" y="49"/>
                    <a:pt x="46" y="47"/>
                    <a:pt x="47" y="45"/>
                  </a:cubicBezTo>
                  <a:cubicBezTo>
                    <a:pt x="47" y="44"/>
                    <a:pt x="45" y="44"/>
                    <a:pt x="43" y="44"/>
                  </a:cubicBezTo>
                  <a:cubicBezTo>
                    <a:pt x="42" y="44"/>
                    <a:pt x="43" y="41"/>
                    <a:pt x="43" y="40"/>
                  </a:cubicBezTo>
                  <a:cubicBezTo>
                    <a:pt x="44" y="38"/>
                    <a:pt x="43" y="37"/>
                    <a:pt x="41" y="37"/>
                  </a:cubicBezTo>
                  <a:cubicBezTo>
                    <a:pt x="39" y="37"/>
                    <a:pt x="38" y="33"/>
                    <a:pt x="39" y="32"/>
                  </a:cubicBezTo>
                  <a:cubicBezTo>
                    <a:pt x="40" y="31"/>
                    <a:pt x="35" y="30"/>
                    <a:pt x="33" y="31"/>
                  </a:cubicBezTo>
                  <a:cubicBezTo>
                    <a:pt x="31" y="32"/>
                    <a:pt x="33" y="29"/>
                    <a:pt x="32" y="28"/>
                  </a:cubicBezTo>
                  <a:cubicBezTo>
                    <a:pt x="32" y="26"/>
                    <a:pt x="35" y="21"/>
                    <a:pt x="37" y="19"/>
                  </a:cubicBezTo>
                  <a:cubicBezTo>
                    <a:pt x="40" y="16"/>
                    <a:pt x="39" y="13"/>
                    <a:pt x="39" y="10"/>
                  </a:cubicBezTo>
                  <a:cubicBezTo>
                    <a:pt x="39" y="7"/>
                    <a:pt x="38" y="7"/>
                    <a:pt x="36" y="7"/>
                  </a:cubicBezTo>
                  <a:cubicBezTo>
                    <a:pt x="35" y="7"/>
                    <a:pt x="35" y="5"/>
                    <a:pt x="35" y="3"/>
                  </a:cubicBezTo>
                  <a:cubicBezTo>
                    <a:pt x="35" y="2"/>
                    <a:pt x="32" y="0"/>
                    <a:pt x="31" y="1"/>
                  </a:cubicBezTo>
                  <a:cubicBezTo>
                    <a:pt x="31" y="2"/>
                    <a:pt x="30" y="2"/>
                    <a:pt x="30" y="2"/>
                  </a:cubicBezTo>
                  <a:cubicBezTo>
                    <a:pt x="30" y="2"/>
                    <a:pt x="30" y="2"/>
                    <a:pt x="30" y="2"/>
                  </a:cubicBezTo>
                  <a:cubicBezTo>
                    <a:pt x="30" y="2"/>
                    <a:pt x="29" y="5"/>
                    <a:pt x="28" y="5"/>
                  </a:cubicBezTo>
                  <a:cubicBezTo>
                    <a:pt x="27" y="5"/>
                    <a:pt x="27" y="7"/>
                    <a:pt x="29" y="9"/>
                  </a:cubicBezTo>
                  <a:cubicBezTo>
                    <a:pt x="30" y="11"/>
                    <a:pt x="27" y="10"/>
                    <a:pt x="26" y="9"/>
                  </a:cubicBezTo>
                  <a:cubicBezTo>
                    <a:pt x="26" y="8"/>
                    <a:pt x="23" y="10"/>
                    <a:pt x="21" y="11"/>
                  </a:cubicBezTo>
                  <a:cubicBezTo>
                    <a:pt x="19" y="13"/>
                    <a:pt x="17" y="14"/>
                    <a:pt x="17" y="16"/>
                  </a:cubicBezTo>
                  <a:cubicBezTo>
                    <a:pt x="17" y="19"/>
                    <a:pt x="15" y="22"/>
                    <a:pt x="15" y="24"/>
                  </a:cubicBezTo>
                  <a:cubicBezTo>
                    <a:pt x="16" y="26"/>
                    <a:pt x="13" y="30"/>
                    <a:pt x="13" y="32"/>
                  </a:cubicBezTo>
                  <a:cubicBezTo>
                    <a:pt x="13" y="33"/>
                    <a:pt x="9" y="31"/>
                    <a:pt x="8" y="31"/>
                  </a:cubicBezTo>
                  <a:cubicBezTo>
                    <a:pt x="7" y="31"/>
                    <a:pt x="8" y="36"/>
                    <a:pt x="7" y="37"/>
                  </a:cubicBezTo>
                  <a:cubicBezTo>
                    <a:pt x="6" y="39"/>
                    <a:pt x="6" y="44"/>
                    <a:pt x="5" y="44"/>
                  </a:cubicBezTo>
                  <a:cubicBezTo>
                    <a:pt x="4" y="44"/>
                    <a:pt x="2" y="49"/>
                    <a:pt x="2" y="49"/>
                  </a:cubicBezTo>
                  <a:cubicBezTo>
                    <a:pt x="2" y="49"/>
                    <a:pt x="1" y="50"/>
                    <a:pt x="0" y="51"/>
                  </a:cubicBezTo>
                  <a:cubicBezTo>
                    <a:pt x="1" y="53"/>
                    <a:pt x="3" y="56"/>
                    <a:pt x="6" y="57"/>
                  </a:cubicBezTo>
                  <a:cubicBezTo>
                    <a:pt x="10" y="58"/>
                    <a:pt x="12" y="66"/>
                    <a:pt x="13" y="69"/>
                  </a:cubicBezTo>
                  <a:cubicBezTo>
                    <a:pt x="14" y="73"/>
                    <a:pt x="13" y="77"/>
                    <a:pt x="12" y="79"/>
                  </a:cubicBezTo>
                  <a:cubicBezTo>
                    <a:pt x="11" y="82"/>
                    <a:pt x="13" y="82"/>
                    <a:pt x="15" y="83"/>
                  </a:cubicBezTo>
                  <a:cubicBezTo>
                    <a:pt x="17" y="84"/>
                    <a:pt x="19" y="84"/>
                    <a:pt x="21" y="82"/>
                  </a:cubicBezTo>
                  <a:cubicBezTo>
                    <a:pt x="22" y="80"/>
                    <a:pt x="26" y="78"/>
                    <a:pt x="26" y="76"/>
                  </a:cubicBezTo>
                  <a:cubicBezTo>
                    <a:pt x="26" y="73"/>
                    <a:pt x="28" y="77"/>
                    <a:pt x="29" y="78"/>
                  </a:cubicBezTo>
                  <a:cubicBezTo>
                    <a:pt x="31" y="80"/>
                    <a:pt x="31" y="82"/>
                    <a:pt x="32" y="85"/>
                  </a:cubicBezTo>
                  <a:cubicBezTo>
                    <a:pt x="32" y="88"/>
                    <a:pt x="32" y="96"/>
                    <a:pt x="35" y="99"/>
                  </a:cubicBezTo>
                  <a:cubicBezTo>
                    <a:pt x="38" y="101"/>
                    <a:pt x="38" y="107"/>
                    <a:pt x="37" y="109"/>
                  </a:cubicBezTo>
                  <a:cubicBezTo>
                    <a:pt x="37" y="111"/>
                    <a:pt x="39" y="114"/>
                    <a:pt x="38" y="116"/>
                  </a:cubicBezTo>
                  <a:cubicBezTo>
                    <a:pt x="38" y="116"/>
                    <a:pt x="38" y="117"/>
                    <a:pt x="38" y="118"/>
                  </a:cubicBezTo>
                  <a:cubicBezTo>
                    <a:pt x="40" y="118"/>
                    <a:pt x="43" y="107"/>
                    <a:pt x="43" y="10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0" name="Freeform 63"/>
            <p:cNvSpPr/>
            <p:nvPr/>
          </p:nvSpPr>
          <p:spPr bwMode="auto">
            <a:xfrm>
              <a:off x="6039792" y="3974380"/>
              <a:ext cx="57747" cy="37215"/>
            </a:xfrm>
            <a:custGeom>
              <a:avLst/>
              <a:gdLst>
                <a:gd name="T0" fmla="*/ 18 w 19"/>
                <a:gd name="T1" fmla="*/ 4 h 12"/>
                <a:gd name="T2" fmla="*/ 11 w 19"/>
                <a:gd name="T3" fmla="*/ 2 h 12"/>
                <a:gd name="T4" fmla="*/ 6 w 19"/>
                <a:gd name="T5" fmla="*/ 1 h 12"/>
                <a:gd name="T6" fmla="*/ 1 w 19"/>
                <a:gd name="T7" fmla="*/ 5 h 12"/>
                <a:gd name="T8" fmla="*/ 0 w 19"/>
                <a:gd name="T9" fmla="*/ 8 h 12"/>
                <a:gd name="T10" fmla="*/ 2 w 19"/>
                <a:gd name="T11" fmla="*/ 9 h 12"/>
                <a:gd name="T12" fmla="*/ 6 w 19"/>
                <a:gd name="T13" fmla="*/ 10 h 12"/>
                <a:gd name="T14" fmla="*/ 12 w 19"/>
                <a:gd name="T15" fmla="*/ 11 h 12"/>
                <a:gd name="T16" fmla="*/ 18 w 19"/>
                <a:gd name="T17" fmla="*/ 10 h 12"/>
                <a:gd name="T18" fmla="*/ 17 w 19"/>
                <a:gd name="T19" fmla="*/ 4 h 12"/>
                <a:gd name="T20" fmla="*/ 18 w 19"/>
                <a:gd name="T2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2">
                  <a:moveTo>
                    <a:pt x="18" y="4"/>
                  </a:moveTo>
                  <a:cubicBezTo>
                    <a:pt x="14" y="1"/>
                    <a:pt x="13" y="3"/>
                    <a:pt x="11" y="2"/>
                  </a:cubicBezTo>
                  <a:cubicBezTo>
                    <a:pt x="8" y="1"/>
                    <a:pt x="7" y="0"/>
                    <a:pt x="6" y="1"/>
                  </a:cubicBezTo>
                  <a:cubicBezTo>
                    <a:pt x="5" y="2"/>
                    <a:pt x="3" y="2"/>
                    <a:pt x="1" y="5"/>
                  </a:cubicBezTo>
                  <a:cubicBezTo>
                    <a:pt x="1" y="6"/>
                    <a:pt x="0" y="7"/>
                    <a:pt x="0" y="8"/>
                  </a:cubicBezTo>
                  <a:cubicBezTo>
                    <a:pt x="0" y="9"/>
                    <a:pt x="1" y="9"/>
                    <a:pt x="2" y="9"/>
                  </a:cubicBezTo>
                  <a:cubicBezTo>
                    <a:pt x="3" y="9"/>
                    <a:pt x="4" y="11"/>
                    <a:pt x="6" y="10"/>
                  </a:cubicBezTo>
                  <a:cubicBezTo>
                    <a:pt x="8" y="10"/>
                    <a:pt x="9" y="11"/>
                    <a:pt x="12" y="11"/>
                  </a:cubicBezTo>
                  <a:cubicBezTo>
                    <a:pt x="14" y="10"/>
                    <a:pt x="17" y="12"/>
                    <a:pt x="18" y="10"/>
                  </a:cubicBezTo>
                  <a:cubicBezTo>
                    <a:pt x="19" y="8"/>
                    <a:pt x="17" y="4"/>
                    <a:pt x="17" y="4"/>
                  </a:cubicBezTo>
                  <a:cubicBezTo>
                    <a:pt x="17" y="4"/>
                    <a:pt x="18" y="4"/>
                    <a:pt x="18" y="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1" name="Freeform 64"/>
            <p:cNvSpPr/>
            <p:nvPr/>
          </p:nvSpPr>
          <p:spPr bwMode="auto">
            <a:xfrm>
              <a:off x="6277197" y="4074475"/>
              <a:ext cx="138593" cy="291302"/>
            </a:xfrm>
            <a:custGeom>
              <a:avLst/>
              <a:gdLst>
                <a:gd name="T0" fmla="*/ 34 w 46"/>
                <a:gd name="T1" fmla="*/ 12 h 96"/>
                <a:gd name="T2" fmla="*/ 28 w 46"/>
                <a:gd name="T3" fmla="*/ 7 h 96"/>
                <a:gd name="T4" fmla="*/ 26 w 46"/>
                <a:gd name="T5" fmla="*/ 3 h 96"/>
                <a:gd name="T6" fmla="*/ 21 w 46"/>
                <a:gd name="T7" fmla="*/ 1 h 96"/>
                <a:gd name="T8" fmla="*/ 16 w 46"/>
                <a:gd name="T9" fmla="*/ 4 h 96"/>
                <a:gd name="T10" fmla="*/ 12 w 46"/>
                <a:gd name="T11" fmla="*/ 5 h 96"/>
                <a:gd name="T12" fmla="*/ 7 w 46"/>
                <a:gd name="T13" fmla="*/ 5 h 96"/>
                <a:gd name="T14" fmla="*/ 2 w 46"/>
                <a:gd name="T15" fmla="*/ 5 h 96"/>
                <a:gd name="T16" fmla="*/ 0 w 46"/>
                <a:gd name="T17" fmla="*/ 7 h 96"/>
                <a:gd name="T18" fmla="*/ 2 w 46"/>
                <a:gd name="T19" fmla="*/ 10 h 96"/>
                <a:gd name="T20" fmla="*/ 6 w 46"/>
                <a:gd name="T21" fmla="*/ 15 h 96"/>
                <a:gd name="T22" fmla="*/ 11 w 46"/>
                <a:gd name="T23" fmla="*/ 17 h 96"/>
                <a:gd name="T24" fmla="*/ 15 w 46"/>
                <a:gd name="T25" fmla="*/ 18 h 96"/>
                <a:gd name="T26" fmla="*/ 17 w 46"/>
                <a:gd name="T27" fmla="*/ 23 h 96"/>
                <a:gd name="T28" fmla="*/ 12 w 46"/>
                <a:gd name="T29" fmla="*/ 26 h 96"/>
                <a:gd name="T30" fmla="*/ 19 w 46"/>
                <a:gd name="T31" fmla="*/ 32 h 96"/>
                <a:gd name="T32" fmla="*/ 22 w 46"/>
                <a:gd name="T33" fmla="*/ 37 h 96"/>
                <a:gd name="T34" fmla="*/ 27 w 46"/>
                <a:gd name="T35" fmla="*/ 44 h 96"/>
                <a:gd name="T36" fmla="*/ 32 w 46"/>
                <a:gd name="T37" fmla="*/ 49 h 96"/>
                <a:gd name="T38" fmla="*/ 34 w 46"/>
                <a:gd name="T39" fmla="*/ 55 h 96"/>
                <a:gd name="T40" fmla="*/ 36 w 46"/>
                <a:gd name="T41" fmla="*/ 65 h 96"/>
                <a:gd name="T42" fmla="*/ 31 w 46"/>
                <a:gd name="T43" fmla="*/ 73 h 96"/>
                <a:gd name="T44" fmla="*/ 26 w 46"/>
                <a:gd name="T45" fmla="*/ 76 h 96"/>
                <a:gd name="T46" fmla="*/ 26 w 46"/>
                <a:gd name="T47" fmla="*/ 82 h 96"/>
                <a:gd name="T48" fmla="*/ 19 w 46"/>
                <a:gd name="T49" fmla="*/ 82 h 96"/>
                <a:gd name="T50" fmla="*/ 15 w 46"/>
                <a:gd name="T51" fmla="*/ 85 h 96"/>
                <a:gd name="T52" fmla="*/ 18 w 46"/>
                <a:gd name="T53" fmla="*/ 87 h 96"/>
                <a:gd name="T54" fmla="*/ 16 w 46"/>
                <a:gd name="T55" fmla="*/ 92 h 96"/>
                <a:gd name="T56" fmla="*/ 19 w 46"/>
                <a:gd name="T57" fmla="*/ 95 h 96"/>
                <a:gd name="T58" fmla="*/ 25 w 46"/>
                <a:gd name="T59" fmla="*/ 90 h 96"/>
                <a:gd name="T60" fmla="*/ 26 w 46"/>
                <a:gd name="T61" fmla="*/ 88 h 96"/>
                <a:gd name="T62" fmla="*/ 28 w 46"/>
                <a:gd name="T63" fmla="*/ 85 h 96"/>
                <a:gd name="T64" fmla="*/ 32 w 46"/>
                <a:gd name="T65" fmla="*/ 84 h 96"/>
                <a:gd name="T66" fmla="*/ 40 w 46"/>
                <a:gd name="T67" fmla="*/ 80 h 96"/>
                <a:gd name="T68" fmla="*/ 45 w 46"/>
                <a:gd name="T69" fmla="*/ 72 h 96"/>
                <a:gd name="T70" fmla="*/ 43 w 46"/>
                <a:gd name="T71" fmla="*/ 57 h 96"/>
                <a:gd name="T72" fmla="*/ 38 w 46"/>
                <a:gd name="T73" fmla="*/ 47 h 96"/>
                <a:gd name="T74" fmla="*/ 27 w 46"/>
                <a:gd name="T75" fmla="*/ 39 h 96"/>
                <a:gd name="T76" fmla="*/ 25 w 46"/>
                <a:gd name="T77" fmla="*/ 34 h 96"/>
                <a:gd name="T78" fmla="*/ 23 w 46"/>
                <a:gd name="T79" fmla="*/ 26 h 96"/>
                <a:gd name="T80" fmla="*/ 28 w 46"/>
                <a:gd name="T81" fmla="*/ 20 h 96"/>
                <a:gd name="T82" fmla="*/ 30 w 46"/>
                <a:gd name="T83" fmla="*/ 17 h 96"/>
                <a:gd name="T84" fmla="*/ 35 w 46"/>
                <a:gd name="T85" fmla="*/ 13 h 96"/>
                <a:gd name="T86" fmla="*/ 35 w 46"/>
                <a:gd name="T87" fmla="*/ 13 h 96"/>
                <a:gd name="T88" fmla="*/ 34 w 46"/>
                <a:gd name="T89"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 h="96">
                  <a:moveTo>
                    <a:pt x="34" y="12"/>
                  </a:moveTo>
                  <a:cubicBezTo>
                    <a:pt x="32" y="12"/>
                    <a:pt x="28" y="8"/>
                    <a:pt x="28" y="7"/>
                  </a:cubicBezTo>
                  <a:cubicBezTo>
                    <a:pt x="28" y="6"/>
                    <a:pt x="30" y="4"/>
                    <a:pt x="26" y="3"/>
                  </a:cubicBezTo>
                  <a:cubicBezTo>
                    <a:pt x="22" y="3"/>
                    <a:pt x="22" y="2"/>
                    <a:pt x="21" y="1"/>
                  </a:cubicBezTo>
                  <a:cubicBezTo>
                    <a:pt x="20" y="0"/>
                    <a:pt x="17" y="2"/>
                    <a:pt x="16" y="4"/>
                  </a:cubicBezTo>
                  <a:cubicBezTo>
                    <a:pt x="15" y="6"/>
                    <a:pt x="14" y="3"/>
                    <a:pt x="12" y="5"/>
                  </a:cubicBezTo>
                  <a:cubicBezTo>
                    <a:pt x="10" y="6"/>
                    <a:pt x="8" y="3"/>
                    <a:pt x="7" y="5"/>
                  </a:cubicBezTo>
                  <a:cubicBezTo>
                    <a:pt x="6" y="6"/>
                    <a:pt x="3" y="4"/>
                    <a:pt x="2" y="5"/>
                  </a:cubicBezTo>
                  <a:cubicBezTo>
                    <a:pt x="1" y="6"/>
                    <a:pt x="1" y="6"/>
                    <a:pt x="0" y="7"/>
                  </a:cubicBezTo>
                  <a:cubicBezTo>
                    <a:pt x="1" y="8"/>
                    <a:pt x="2" y="9"/>
                    <a:pt x="2" y="10"/>
                  </a:cubicBezTo>
                  <a:cubicBezTo>
                    <a:pt x="2" y="11"/>
                    <a:pt x="6" y="13"/>
                    <a:pt x="6" y="15"/>
                  </a:cubicBezTo>
                  <a:cubicBezTo>
                    <a:pt x="6" y="17"/>
                    <a:pt x="10" y="18"/>
                    <a:pt x="11" y="17"/>
                  </a:cubicBezTo>
                  <a:cubicBezTo>
                    <a:pt x="12" y="17"/>
                    <a:pt x="15" y="16"/>
                    <a:pt x="15" y="18"/>
                  </a:cubicBezTo>
                  <a:cubicBezTo>
                    <a:pt x="15" y="21"/>
                    <a:pt x="17" y="21"/>
                    <a:pt x="17" y="23"/>
                  </a:cubicBezTo>
                  <a:cubicBezTo>
                    <a:pt x="17" y="25"/>
                    <a:pt x="13" y="24"/>
                    <a:pt x="12" y="26"/>
                  </a:cubicBezTo>
                  <a:cubicBezTo>
                    <a:pt x="12" y="28"/>
                    <a:pt x="19" y="30"/>
                    <a:pt x="19" y="32"/>
                  </a:cubicBezTo>
                  <a:cubicBezTo>
                    <a:pt x="19" y="33"/>
                    <a:pt x="21" y="35"/>
                    <a:pt x="22" y="37"/>
                  </a:cubicBezTo>
                  <a:cubicBezTo>
                    <a:pt x="23" y="39"/>
                    <a:pt x="26" y="42"/>
                    <a:pt x="27" y="44"/>
                  </a:cubicBezTo>
                  <a:cubicBezTo>
                    <a:pt x="28" y="47"/>
                    <a:pt x="31" y="48"/>
                    <a:pt x="32" y="49"/>
                  </a:cubicBezTo>
                  <a:cubicBezTo>
                    <a:pt x="34" y="50"/>
                    <a:pt x="34" y="53"/>
                    <a:pt x="34" y="55"/>
                  </a:cubicBezTo>
                  <a:cubicBezTo>
                    <a:pt x="33" y="58"/>
                    <a:pt x="33" y="62"/>
                    <a:pt x="36" y="65"/>
                  </a:cubicBezTo>
                  <a:cubicBezTo>
                    <a:pt x="38" y="69"/>
                    <a:pt x="33" y="71"/>
                    <a:pt x="31" y="73"/>
                  </a:cubicBezTo>
                  <a:cubicBezTo>
                    <a:pt x="30" y="75"/>
                    <a:pt x="30" y="77"/>
                    <a:pt x="26" y="76"/>
                  </a:cubicBezTo>
                  <a:cubicBezTo>
                    <a:pt x="21" y="75"/>
                    <a:pt x="26" y="80"/>
                    <a:pt x="26" y="82"/>
                  </a:cubicBezTo>
                  <a:cubicBezTo>
                    <a:pt x="25" y="83"/>
                    <a:pt x="19" y="80"/>
                    <a:pt x="19" y="82"/>
                  </a:cubicBezTo>
                  <a:cubicBezTo>
                    <a:pt x="19" y="83"/>
                    <a:pt x="16" y="84"/>
                    <a:pt x="15" y="85"/>
                  </a:cubicBezTo>
                  <a:cubicBezTo>
                    <a:pt x="15" y="86"/>
                    <a:pt x="16" y="86"/>
                    <a:pt x="18" y="87"/>
                  </a:cubicBezTo>
                  <a:cubicBezTo>
                    <a:pt x="19" y="88"/>
                    <a:pt x="16" y="89"/>
                    <a:pt x="16" y="92"/>
                  </a:cubicBezTo>
                  <a:cubicBezTo>
                    <a:pt x="16" y="95"/>
                    <a:pt x="18" y="96"/>
                    <a:pt x="19" y="95"/>
                  </a:cubicBezTo>
                  <a:cubicBezTo>
                    <a:pt x="20" y="93"/>
                    <a:pt x="23" y="91"/>
                    <a:pt x="25" y="90"/>
                  </a:cubicBezTo>
                  <a:cubicBezTo>
                    <a:pt x="26" y="90"/>
                    <a:pt x="25" y="88"/>
                    <a:pt x="26" y="88"/>
                  </a:cubicBezTo>
                  <a:cubicBezTo>
                    <a:pt x="27" y="88"/>
                    <a:pt x="27" y="86"/>
                    <a:pt x="28" y="85"/>
                  </a:cubicBezTo>
                  <a:cubicBezTo>
                    <a:pt x="28" y="83"/>
                    <a:pt x="29" y="84"/>
                    <a:pt x="32" y="84"/>
                  </a:cubicBezTo>
                  <a:cubicBezTo>
                    <a:pt x="34" y="84"/>
                    <a:pt x="37" y="82"/>
                    <a:pt x="40" y="80"/>
                  </a:cubicBezTo>
                  <a:cubicBezTo>
                    <a:pt x="43" y="78"/>
                    <a:pt x="44" y="77"/>
                    <a:pt x="45" y="72"/>
                  </a:cubicBezTo>
                  <a:cubicBezTo>
                    <a:pt x="46" y="66"/>
                    <a:pt x="44" y="59"/>
                    <a:pt x="43" y="57"/>
                  </a:cubicBezTo>
                  <a:cubicBezTo>
                    <a:pt x="43" y="55"/>
                    <a:pt x="39" y="47"/>
                    <a:pt x="38" y="47"/>
                  </a:cubicBezTo>
                  <a:cubicBezTo>
                    <a:pt x="36" y="48"/>
                    <a:pt x="29" y="40"/>
                    <a:pt x="27" y="39"/>
                  </a:cubicBezTo>
                  <a:cubicBezTo>
                    <a:pt x="26" y="38"/>
                    <a:pt x="27" y="36"/>
                    <a:pt x="25" y="34"/>
                  </a:cubicBezTo>
                  <a:cubicBezTo>
                    <a:pt x="23" y="33"/>
                    <a:pt x="23" y="29"/>
                    <a:pt x="23" y="26"/>
                  </a:cubicBezTo>
                  <a:cubicBezTo>
                    <a:pt x="24" y="23"/>
                    <a:pt x="28" y="22"/>
                    <a:pt x="28" y="20"/>
                  </a:cubicBezTo>
                  <a:cubicBezTo>
                    <a:pt x="27" y="18"/>
                    <a:pt x="28" y="17"/>
                    <a:pt x="30" y="17"/>
                  </a:cubicBezTo>
                  <a:cubicBezTo>
                    <a:pt x="32" y="16"/>
                    <a:pt x="34" y="15"/>
                    <a:pt x="35" y="13"/>
                  </a:cubicBezTo>
                  <a:cubicBezTo>
                    <a:pt x="35" y="13"/>
                    <a:pt x="35" y="13"/>
                    <a:pt x="35" y="13"/>
                  </a:cubicBezTo>
                  <a:cubicBezTo>
                    <a:pt x="35" y="12"/>
                    <a:pt x="34" y="12"/>
                    <a:pt x="34" y="1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2" name="Freeform 65"/>
            <p:cNvSpPr/>
            <p:nvPr/>
          </p:nvSpPr>
          <p:spPr bwMode="auto">
            <a:xfrm>
              <a:off x="6277197" y="4250283"/>
              <a:ext cx="114211" cy="82129"/>
            </a:xfrm>
            <a:custGeom>
              <a:avLst/>
              <a:gdLst>
                <a:gd name="T0" fmla="*/ 19 w 38"/>
                <a:gd name="T1" fmla="*/ 24 h 27"/>
                <a:gd name="T2" fmla="*/ 26 w 38"/>
                <a:gd name="T3" fmla="*/ 24 h 27"/>
                <a:gd name="T4" fmla="*/ 26 w 38"/>
                <a:gd name="T5" fmla="*/ 18 h 27"/>
                <a:gd name="T6" fmla="*/ 31 w 38"/>
                <a:gd name="T7" fmla="*/ 15 h 27"/>
                <a:gd name="T8" fmla="*/ 36 w 38"/>
                <a:gd name="T9" fmla="*/ 7 h 27"/>
                <a:gd name="T10" fmla="*/ 33 w 38"/>
                <a:gd name="T11" fmla="*/ 0 h 27"/>
                <a:gd name="T12" fmla="*/ 29 w 38"/>
                <a:gd name="T13" fmla="*/ 1 h 27"/>
                <a:gd name="T14" fmla="*/ 25 w 38"/>
                <a:gd name="T15" fmla="*/ 2 h 27"/>
                <a:gd name="T16" fmla="*/ 23 w 38"/>
                <a:gd name="T17" fmla="*/ 4 h 27"/>
                <a:gd name="T18" fmla="*/ 19 w 38"/>
                <a:gd name="T19" fmla="*/ 1 h 27"/>
                <a:gd name="T20" fmla="*/ 11 w 38"/>
                <a:gd name="T21" fmla="*/ 1 h 27"/>
                <a:gd name="T22" fmla="*/ 2 w 38"/>
                <a:gd name="T23" fmla="*/ 5 h 27"/>
                <a:gd name="T24" fmla="*/ 3 w 38"/>
                <a:gd name="T25" fmla="*/ 11 h 27"/>
                <a:gd name="T26" fmla="*/ 3 w 38"/>
                <a:gd name="T27" fmla="*/ 15 h 27"/>
                <a:gd name="T28" fmla="*/ 3 w 38"/>
                <a:gd name="T29" fmla="*/ 16 h 27"/>
                <a:gd name="T30" fmla="*/ 5 w 38"/>
                <a:gd name="T31" fmla="*/ 21 h 27"/>
                <a:gd name="T32" fmla="*/ 9 w 38"/>
                <a:gd name="T33" fmla="*/ 22 h 27"/>
                <a:gd name="T34" fmla="*/ 9 w 38"/>
                <a:gd name="T35" fmla="*/ 25 h 27"/>
                <a:gd name="T36" fmla="*/ 14 w 38"/>
                <a:gd name="T37" fmla="*/ 26 h 27"/>
                <a:gd name="T38" fmla="*/ 15 w 38"/>
                <a:gd name="T39" fmla="*/ 27 h 27"/>
                <a:gd name="T40" fmla="*/ 19 w 38"/>
                <a:gd name="T41"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 h="27">
                  <a:moveTo>
                    <a:pt x="19" y="24"/>
                  </a:moveTo>
                  <a:cubicBezTo>
                    <a:pt x="19" y="22"/>
                    <a:pt x="25" y="25"/>
                    <a:pt x="26" y="24"/>
                  </a:cubicBezTo>
                  <a:cubicBezTo>
                    <a:pt x="26" y="22"/>
                    <a:pt x="21" y="17"/>
                    <a:pt x="26" y="18"/>
                  </a:cubicBezTo>
                  <a:cubicBezTo>
                    <a:pt x="30" y="19"/>
                    <a:pt x="30" y="17"/>
                    <a:pt x="31" y="15"/>
                  </a:cubicBezTo>
                  <a:cubicBezTo>
                    <a:pt x="33" y="13"/>
                    <a:pt x="38" y="11"/>
                    <a:pt x="36" y="7"/>
                  </a:cubicBezTo>
                  <a:cubicBezTo>
                    <a:pt x="34" y="5"/>
                    <a:pt x="33" y="2"/>
                    <a:pt x="33" y="0"/>
                  </a:cubicBezTo>
                  <a:cubicBezTo>
                    <a:pt x="32" y="1"/>
                    <a:pt x="30" y="1"/>
                    <a:pt x="29" y="1"/>
                  </a:cubicBezTo>
                  <a:cubicBezTo>
                    <a:pt x="28" y="0"/>
                    <a:pt x="25" y="0"/>
                    <a:pt x="25" y="2"/>
                  </a:cubicBezTo>
                  <a:cubicBezTo>
                    <a:pt x="25" y="4"/>
                    <a:pt x="23" y="5"/>
                    <a:pt x="23" y="4"/>
                  </a:cubicBezTo>
                  <a:cubicBezTo>
                    <a:pt x="23" y="2"/>
                    <a:pt x="21" y="3"/>
                    <a:pt x="19" y="1"/>
                  </a:cubicBezTo>
                  <a:cubicBezTo>
                    <a:pt x="18" y="0"/>
                    <a:pt x="13" y="2"/>
                    <a:pt x="11" y="1"/>
                  </a:cubicBezTo>
                  <a:cubicBezTo>
                    <a:pt x="9" y="0"/>
                    <a:pt x="5" y="2"/>
                    <a:pt x="2" y="5"/>
                  </a:cubicBezTo>
                  <a:cubicBezTo>
                    <a:pt x="0" y="8"/>
                    <a:pt x="3" y="8"/>
                    <a:pt x="3" y="11"/>
                  </a:cubicBezTo>
                  <a:cubicBezTo>
                    <a:pt x="3" y="13"/>
                    <a:pt x="4" y="13"/>
                    <a:pt x="3" y="15"/>
                  </a:cubicBezTo>
                  <a:cubicBezTo>
                    <a:pt x="3" y="16"/>
                    <a:pt x="3" y="16"/>
                    <a:pt x="3" y="16"/>
                  </a:cubicBezTo>
                  <a:cubicBezTo>
                    <a:pt x="6" y="17"/>
                    <a:pt x="5" y="20"/>
                    <a:pt x="5" y="21"/>
                  </a:cubicBezTo>
                  <a:cubicBezTo>
                    <a:pt x="5" y="23"/>
                    <a:pt x="8" y="22"/>
                    <a:pt x="9" y="22"/>
                  </a:cubicBezTo>
                  <a:cubicBezTo>
                    <a:pt x="10" y="22"/>
                    <a:pt x="8" y="24"/>
                    <a:pt x="9" y="25"/>
                  </a:cubicBezTo>
                  <a:cubicBezTo>
                    <a:pt x="10" y="27"/>
                    <a:pt x="14" y="24"/>
                    <a:pt x="14" y="26"/>
                  </a:cubicBezTo>
                  <a:cubicBezTo>
                    <a:pt x="14" y="26"/>
                    <a:pt x="15" y="26"/>
                    <a:pt x="15" y="27"/>
                  </a:cubicBezTo>
                  <a:cubicBezTo>
                    <a:pt x="16" y="26"/>
                    <a:pt x="19" y="25"/>
                    <a:pt x="19" y="2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3" name="Freeform 66"/>
            <p:cNvSpPr/>
            <p:nvPr/>
          </p:nvSpPr>
          <p:spPr bwMode="auto">
            <a:xfrm>
              <a:off x="6239982" y="4092441"/>
              <a:ext cx="139876" cy="173241"/>
            </a:xfrm>
            <a:custGeom>
              <a:avLst/>
              <a:gdLst>
                <a:gd name="T0" fmla="*/ 31 w 46"/>
                <a:gd name="T1" fmla="*/ 26 h 57"/>
                <a:gd name="T2" fmla="*/ 24 w 46"/>
                <a:gd name="T3" fmla="*/ 20 h 57"/>
                <a:gd name="T4" fmla="*/ 29 w 46"/>
                <a:gd name="T5" fmla="*/ 17 h 57"/>
                <a:gd name="T6" fmla="*/ 27 w 46"/>
                <a:gd name="T7" fmla="*/ 12 h 57"/>
                <a:gd name="T8" fmla="*/ 23 w 46"/>
                <a:gd name="T9" fmla="*/ 11 h 57"/>
                <a:gd name="T10" fmla="*/ 18 w 46"/>
                <a:gd name="T11" fmla="*/ 9 h 57"/>
                <a:gd name="T12" fmla="*/ 14 w 46"/>
                <a:gd name="T13" fmla="*/ 4 h 57"/>
                <a:gd name="T14" fmla="*/ 12 w 46"/>
                <a:gd name="T15" fmla="*/ 1 h 57"/>
                <a:gd name="T16" fmla="*/ 10 w 46"/>
                <a:gd name="T17" fmla="*/ 1 h 57"/>
                <a:gd name="T18" fmla="*/ 9 w 46"/>
                <a:gd name="T19" fmla="*/ 4 h 57"/>
                <a:gd name="T20" fmla="*/ 8 w 46"/>
                <a:gd name="T21" fmla="*/ 9 h 57"/>
                <a:gd name="T22" fmla="*/ 5 w 46"/>
                <a:gd name="T23" fmla="*/ 6 h 57"/>
                <a:gd name="T24" fmla="*/ 2 w 46"/>
                <a:gd name="T25" fmla="*/ 11 h 57"/>
                <a:gd name="T26" fmla="*/ 0 w 46"/>
                <a:gd name="T27" fmla="*/ 13 h 57"/>
                <a:gd name="T28" fmla="*/ 1 w 46"/>
                <a:gd name="T29" fmla="*/ 14 h 57"/>
                <a:gd name="T30" fmla="*/ 2 w 46"/>
                <a:gd name="T31" fmla="*/ 19 h 57"/>
                <a:gd name="T32" fmla="*/ 6 w 46"/>
                <a:gd name="T33" fmla="*/ 20 h 57"/>
                <a:gd name="T34" fmla="*/ 5 w 46"/>
                <a:gd name="T35" fmla="*/ 27 h 57"/>
                <a:gd name="T36" fmla="*/ 4 w 46"/>
                <a:gd name="T37" fmla="*/ 32 h 57"/>
                <a:gd name="T38" fmla="*/ 9 w 46"/>
                <a:gd name="T39" fmla="*/ 30 h 57"/>
                <a:gd name="T40" fmla="*/ 14 w 46"/>
                <a:gd name="T41" fmla="*/ 29 h 57"/>
                <a:gd name="T42" fmla="*/ 18 w 46"/>
                <a:gd name="T43" fmla="*/ 28 h 57"/>
                <a:gd name="T44" fmla="*/ 24 w 46"/>
                <a:gd name="T45" fmla="*/ 28 h 57"/>
                <a:gd name="T46" fmla="*/ 28 w 46"/>
                <a:gd name="T47" fmla="*/ 33 h 57"/>
                <a:gd name="T48" fmla="*/ 29 w 46"/>
                <a:gd name="T49" fmla="*/ 40 h 57"/>
                <a:gd name="T50" fmla="*/ 33 w 46"/>
                <a:gd name="T51" fmla="*/ 47 h 57"/>
                <a:gd name="T52" fmla="*/ 32 w 46"/>
                <a:gd name="T53" fmla="*/ 54 h 57"/>
                <a:gd name="T54" fmla="*/ 35 w 46"/>
                <a:gd name="T55" fmla="*/ 56 h 57"/>
                <a:gd name="T56" fmla="*/ 37 w 46"/>
                <a:gd name="T57" fmla="*/ 54 h 57"/>
                <a:gd name="T58" fmla="*/ 41 w 46"/>
                <a:gd name="T59" fmla="*/ 53 h 57"/>
                <a:gd name="T60" fmla="*/ 45 w 46"/>
                <a:gd name="T61" fmla="*/ 52 h 57"/>
                <a:gd name="T62" fmla="*/ 46 w 46"/>
                <a:gd name="T63" fmla="*/ 49 h 57"/>
                <a:gd name="T64" fmla="*/ 44 w 46"/>
                <a:gd name="T65" fmla="*/ 43 h 57"/>
                <a:gd name="T66" fmla="*/ 39 w 46"/>
                <a:gd name="T67" fmla="*/ 38 h 57"/>
                <a:gd name="T68" fmla="*/ 34 w 46"/>
                <a:gd name="T69" fmla="*/ 31 h 57"/>
                <a:gd name="T70" fmla="*/ 31 w 46"/>
                <a:gd name="T71" fmla="*/ 2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6" h="57">
                  <a:moveTo>
                    <a:pt x="31" y="26"/>
                  </a:moveTo>
                  <a:cubicBezTo>
                    <a:pt x="31" y="24"/>
                    <a:pt x="24" y="22"/>
                    <a:pt x="24" y="20"/>
                  </a:cubicBezTo>
                  <a:cubicBezTo>
                    <a:pt x="25" y="18"/>
                    <a:pt x="29" y="19"/>
                    <a:pt x="29" y="17"/>
                  </a:cubicBezTo>
                  <a:cubicBezTo>
                    <a:pt x="29" y="15"/>
                    <a:pt x="27" y="15"/>
                    <a:pt x="27" y="12"/>
                  </a:cubicBezTo>
                  <a:cubicBezTo>
                    <a:pt x="27" y="10"/>
                    <a:pt x="24" y="11"/>
                    <a:pt x="23" y="11"/>
                  </a:cubicBezTo>
                  <a:cubicBezTo>
                    <a:pt x="22" y="12"/>
                    <a:pt x="18" y="11"/>
                    <a:pt x="18" y="9"/>
                  </a:cubicBezTo>
                  <a:cubicBezTo>
                    <a:pt x="18" y="7"/>
                    <a:pt x="14" y="5"/>
                    <a:pt x="14" y="4"/>
                  </a:cubicBezTo>
                  <a:cubicBezTo>
                    <a:pt x="14" y="3"/>
                    <a:pt x="13" y="2"/>
                    <a:pt x="12" y="1"/>
                  </a:cubicBezTo>
                  <a:cubicBezTo>
                    <a:pt x="11" y="1"/>
                    <a:pt x="10" y="1"/>
                    <a:pt x="10" y="1"/>
                  </a:cubicBezTo>
                  <a:cubicBezTo>
                    <a:pt x="9" y="0"/>
                    <a:pt x="8" y="3"/>
                    <a:pt x="9" y="4"/>
                  </a:cubicBezTo>
                  <a:cubicBezTo>
                    <a:pt x="9" y="5"/>
                    <a:pt x="10" y="9"/>
                    <a:pt x="8" y="9"/>
                  </a:cubicBezTo>
                  <a:cubicBezTo>
                    <a:pt x="6" y="8"/>
                    <a:pt x="6" y="6"/>
                    <a:pt x="5" y="6"/>
                  </a:cubicBezTo>
                  <a:cubicBezTo>
                    <a:pt x="5" y="6"/>
                    <a:pt x="2" y="10"/>
                    <a:pt x="2" y="11"/>
                  </a:cubicBezTo>
                  <a:cubicBezTo>
                    <a:pt x="2" y="12"/>
                    <a:pt x="1" y="12"/>
                    <a:pt x="0" y="13"/>
                  </a:cubicBezTo>
                  <a:cubicBezTo>
                    <a:pt x="0" y="13"/>
                    <a:pt x="1" y="14"/>
                    <a:pt x="1" y="14"/>
                  </a:cubicBezTo>
                  <a:cubicBezTo>
                    <a:pt x="2" y="15"/>
                    <a:pt x="1" y="17"/>
                    <a:pt x="2" y="19"/>
                  </a:cubicBezTo>
                  <a:cubicBezTo>
                    <a:pt x="2" y="21"/>
                    <a:pt x="5" y="18"/>
                    <a:pt x="6" y="20"/>
                  </a:cubicBezTo>
                  <a:cubicBezTo>
                    <a:pt x="7" y="23"/>
                    <a:pt x="5" y="24"/>
                    <a:pt x="5" y="27"/>
                  </a:cubicBezTo>
                  <a:cubicBezTo>
                    <a:pt x="5" y="30"/>
                    <a:pt x="3" y="29"/>
                    <a:pt x="4" y="32"/>
                  </a:cubicBezTo>
                  <a:cubicBezTo>
                    <a:pt x="4" y="34"/>
                    <a:pt x="7" y="31"/>
                    <a:pt x="9" y="30"/>
                  </a:cubicBezTo>
                  <a:cubicBezTo>
                    <a:pt x="11" y="28"/>
                    <a:pt x="13" y="28"/>
                    <a:pt x="14" y="29"/>
                  </a:cubicBezTo>
                  <a:cubicBezTo>
                    <a:pt x="15" y="31"/>
                    <a:pt x="17" y="30"/>
                    <a:pt x="18" y="28"/>
                  </a:cubicBezTo>
                  <a:cubicBezTo>
                    <a:pt x="18" y="27"/>
                    <a:pt x="22" y="27"/>
                    <a:pt x="24" y="28"/>
                  </a:cubicBezTo>
                  <a:cubicBezTo>
                    <a:pt x="25" y="30"/>
                    <a:pt x="26" y="32"/>
                    <a:pt x="28" y="33"/>
                  </a:cubicBezTo>
                  <a:cubicBezTo>
                    <a:pt x="30" y="34"/>
                    <a:pt x="27" y="40"/>
                    <a:pt x="29" y="40"/>
                  </a:cubicBezTo>
                  <a:cubicBezTo>
                    <a:pt x="31" y="41"/>
                    <a:pt x="33" y="44"/>
                    <a:pt x="33" y="47"/>
                  </a:cubicBezTo>
                  <a:cubicBezTo>
                    <a:pt x="33" y="49"/>
                    <a:pt x="34" y="51"/>
                    <a:pt x="32" y="54"/>
                  </a:cubicBezTo>
                  <a:cubicBezTo>
                    <a:pt x="34" y="55"/>
                    <a:pt x="35" y="55"/>
                    <a:pt x="35" y="56"/>
                  </a:cubicBezTo>
                  <a:cubicBezTo>
                    <a:pt x="35" y="57"/>
                    <a:pt x="37" y="56"/>
                    <a:pt x="37" y="54"/>
                  </a:cubicBezTo>
                  <a:cubicBezTo>
                    <a:pt x="37" y="52"/>
                    <a:pt x="40" y="52"/>
                    <a:pt x="41" y="53"/>
                  </a:cubicBezTo>
                  <a:cubicBezTo>
                    <a:pt x="42" y="53"/>
                    <a:pt x="44" y="53"/>
                    <a:pt x="45" y="52"/>
                  </a:cubicBezTo>
                  <a:cubicBezTo>
                    <a:pt x="45" y="51"/>
                    <a:pt x="45" y="50"/>
                    <a:pt x="46" y="49"/>
                  </a:cubicBezTo>
                  <a:cubicBezTo>
                    <a:pt x="46" y="47"/>
                    <a:pt x="46" y="44"/>
                    <a:pt x="44" y="43"/>
                  </a:cubicBezTo>
                  <a:cubicBezTo>
                    <a:pt x="43" y="42"/>
                    <a:pt x="40" y="41"/>
                    <a:pt x="39" y="38"/>
                  </a:cubicBezTo>
                  <a:cubicBezTo>
                    <a:pt x="38" y="36"/>
                    <a:pt x="35" y="33"/>
                    <a:pt x="34" y="31"/>
                  </a:cubicBezTo>
                  <a:cubicBezTo>
                    <a:pt x="33" y="29"/>
                    <a:pt x="31" y="27"/>
                    <a:pt x="31" y="2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4" name="Freeform 67"/>
            <p:cNvSpPr/>
            <p:nvPr/>
          </p:nvSpPr>
          <p:spPr bwMode="auto">
            <a:xfrm>
              <a:off x="6191218" y="4132223"/>
              <a:ext cx="152709" cy="287452"/>
            </a:xfrm>
            <a:custGeom>
              <a:avLst/>
              <a:gdLst>
                <a:gd name="T0" fmla="*/ 31 w 50"/>
                <a:gd name="T1" fmla="*/ 50 h 95"/>
                <a:gd name="T2" fmla="*/ 30 w 50"/>
                <a:gd name="T3" fmla="*/ 44 h 95"/>
                <a:gd name="T4" fmla="*/ 39 w 50"/>
                <a:gd name="T5" fmla="*/ 40 h 95"/>
                <a:gd name="T6" fmla="*/ 47 w 50"/>
                <a:gd name="T7" fmla="*/ 40 h 95"/>
                <a:gd name="T8" fmla="*/ 48 w 50"/>
                <a:gd name="T9" fmla="*/ 41 h 95"/>
                <a:gd name="T10" fmla="*/ 49 w 50"/>
                <a:gd name="T11" fmla="*/ 34 h 95"/>
                <a:gd name="T12" fmla="*/ 45 w 50"/>
                <a:gd name="T13" fmla="*/ 27 h 95"/>
                <a:gd name="T14" fmla="*/ 44 w 50"/>
                <a:gd name="T15" fmla="*/ 20 h 95"/>
                <a:gd name="T16" fmla="*/ 40 w 50"/>
                <a:gd name="T17" fmla="*/ 15 h 95"/>
                <a:gd name="T18" fmla="*/ 34 w 50"/>
                <a:gd name="T19" fmla="*/ 15 h 95"/>
                <a:gd name="T20" fmla="*/ 30 w 50"/>
                <a:gd name="T21" fmla="*/ 16 h 95"/>
                <a:gd name="T22" fmla="*/ 25 w 50"/>
                <a:gd name="T23" fmla="*/ 17 h 95"/>
                <a:gd name="T24" fmla="*/ 20 w 50"/>
                <a:gd name="T25" fmla="*/ 19 h 95"/>
                <a:gd name="T26" fmla="*/ 21 w 50"/>
                <a:gd name="T27" fmla="*/ 14 h 95"/>
                <a:gd name="T28" fmla="*/ 22 w 50"/>
                <a:gd name="T29" fmla="*/ 7 h 95"/>
                <a:gd name="T30" fmla="*/ 18 w 50"/>
                <a:gd name="T31" fmla="*/ 6 h 95"/>
                <a:gd name="T32" fmla="*/ 17 w 50"/>
                <a:gd name="T33" fmla="*/ 1 h 95"/>
                <a:gd name="T34" fmla="*/ 16 w 50"/>
                <a:gd name="T35" fmla="*/ 0 h 95"/>
                <a:gd name="T36" fmla="*/ 15 w 50"/>
                <a:gd name="T37" fmla="*/ 1 h 95"/>
                <a:gd name="T38" fmla="*/ 9 w 50"/>
                <a:gd name="T39" fmla="*/ 4 h 95"/>
                <a:gd name="T40" fmla="*/ 5 w 50"/>
                <a:gd name="T41" fmla="*/ 5 h 95"/>
                <a:gd name="T42" fmla="*/ 1 w 50"/>
                <a:gd name="T43" fmla="*/ 7 h 95"/>
                <a:gd name="T44" fmla="*/ 0 w 50"/>
                <a:gd name="T45" fmla="*/ 17 h 95"/>
                <a:gd name="T46" fmla="*/ 5 w 50"/>
                <a:gd name="T47" fmla="*/ 23 h 95"/>
                <a:gd name="T48" fmla="*/ 6 w 50"/>
                <a:gd name="T49" fmla="*/ 27 h 95"/>
                <a:gd name="T50" fmla="*/ 6 w 50"/>
                <a:gd name="T51" fmla="*/ 30 h 95"/>
                <a:gd name="T52" fmla="*/ 5 w 50"/>
                <a:gd name="T53" fmla="*/ 34 h 95"/>
                <a:gd name="T54" fmla="*/ 7 w 50"/>
                <a:gd name="T55" fmla="*/ 41 h 95"/>
                <a:gd name="T56" fmla="*/ 9 w 50"/>
                <a:gd name="T57" fmla="*/ 49 h 95"/>
                <a:gd name="T58" fmla="*/ 11 w 50"/>
                <a:gd name="T59" fmla="*/ 53 h 95"/>
                <a:gd name="T60" fmla="*/ 6 w 50"/>
                <a:gd name="T61" fmla="*/ 64 h 95"/>
                <a:gd name="T62" fmla="*/ 4 w 50"/>
                <a:gd name="T63" fmla="*/ 73 h 95"/>
                <a:gd name="T64" fmla="*/ 4 w 50"/>
                <a:gd name="T65" fmla="*/ 78 h 95"/>
                <a:gd name="T66" fmla="*/ 13 w 50"/>
                <a:gd name="T67" fmla="*/ 86 h 95"/>
                <a:gd name="T68" fmla="*/ 15 w 50"/>
                <a:gd name="T69" fmla="*/ 89 h 95"/>
                <a:gd name="T70" fmla="*/ 18 w 50"/>
                <a:gd name="T71" fmla="*/ 90 h 95"/>
                <a:gd name="T72" fmla="*/ 21 w 50"/>
                <a:gd name="T73" fmla="*/ 93 h 95"/>
                <a:gd name="T74" fmla="*/ 26 w 50"/>
                <a:gd name="T75" fmla="*/ 94 h 95"/>
                <a:gd name="T76" fmla="*/ 28 w 50"/>
                <a:gd name="T77" fmla="*/ 91 h 95"/>
                <a:gd name="T78" fmla="*/ 21 w 50"/>
                <a:gd name="T79" fmla="*/ 87 h 95"/>
                <a:gd name="T80" fmla="*/ 17 w 50"/>
                <a:gd name="T81" fmla="*/ 80 h 95"/>
                <a:gd name="T82" fmla="*/ 14 w 50"/>
                <a:gd name="T83" fmla="*/ 74 h 95"/>
                <a:gd name="T84" fmla="*/ 10 w 50"/>
                <a:gd name="T85" fmla="*/ 71 h 95"/>
                <a:gd name="T86" fmla="*/ 11 w 50"/>
                <a:gd name="T87" fmla="*/ 61 h 95"/>
                <a:gd name="T88" fmla="*/ 14 w 50"/>
                <a:gd name="T89" fmla="*/ 49 h 95"/>
                <a:gd name="T90" fmla="*/ 20 w 50"/>
                <a:gd name="T91" fmla="*/ 47 h 95"/>
                <a:gd name="T92" fmla="*/ 24 w 50"/>
                <a:gd name="T93" fmla="*/ 51 h 95"/>
                <a:gd name="T94" fmla="*/ 31 w 50"/>
                <a:gd name="T95" fmla="*/ 54 h 95"/>
                <a:gd name="T96" fmla="*/ 31 w 50"/>
                <a:gd name="T97" fmla="*/ 55 h 95"/>
                <a:gd name="T98" fmla="*/ 31 w 50"/>
                <a:gd name="T99" fmla="*/ 54 h 95"/>
                <a:gd name="T100" fmla="*/ 31 w 50"/>
                <a:gd name="T101" fmla="*/ 5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0" h="95">
                  <a:moveTo>
                    <a:pt x="31" y="50"/>
                  </a:moveTo>
                  <a:cubicBezTo>
                    <a:pt x="31" y="47"/>
                    <a:pt x="28" y="47"/>
                    <a:pt x="30" y="44"/>
                  </a:cubicBezTo>
                  <a:cubicBezTo>
                    <a:pt x="33" y="41"/>
                    <a:pt x="37" y="39"/>
                    <a:pt x="39" y="40"/>
                  </a:cubicBezTo>
                  <a:cubicBezTo>
                    <a:pt x="41" y="41"/>
                    <a:pt x="46" y="39"/>
                    <a:pt x="47" y="40"/>
                  </a:cubicBezTo>
                  <a:cubicBezTo>
                    <a:pt x="48" y="40"/>
                    <a:pt x="48" y="41"/>
                    <a:pt x="48" y="41"/>
                  </a:cubicBezTo>
                  <a:cubicBezTo>
                    <a:pt x="50" y="38"/>
                    <a:pt x="49" y="36"/>
                    <a:pt x="49" y="34"/>
                  </a:cubicBezTo>
                  <a:cubicBezTo>
                    <a:pt x="49" y="31"/>
                    <a:pt x="47" y="28"/>
                    <a:pt x="45" y="27"/>
                  </a:cubicBezTo>
                  <a:cubicBezTo>
                    <a:pt x="43" y="27"/>
                    <a:pt x="46" y="21"/>
                    <a:pt x="44" y="20"/>
                  </a:cubicBezTo>
                  <a:cubicBezTo>
                    <a:pt x="42" y="19"/>
                    <a:pt x="41" y="17"/>
                    <a:pt x="40" y="15"/>
                  </a:cubicBezTo>
                  <a:cubicBezTo>
                    <a:pt x="38" y="14"/>
                    <a:pt x="34" y="14"/>
                    <a:pt x="34" y="15"/>
                  </a:cubicBezTo>
                  <a:cubicBezTo>
                    <a:pt x="33" y="17"/>
                    <a:pt x="31" y="18"/>
                    <a:pt x="30" y="16"/>
                  </a:cubicBezTo>
                  <a:cubicBezTo>
                    <a:pt x="29" y="15"/>
                    <a:pt x="27" y="15"/>
                    <a:pt x="25" y="17"/>
                  </a:cubicBezTo>
                  <a:cubicBezTo>
                    <a:pt x="23" y="18"/>
                    <a:pt x="20" y="21"/>
                    <a:pt x="20" y="19"/>
                  </a:cubicBezTo>
                  <a:cubicBezTo>
                    <a:pt x="19" y="16"/>
                    <a:pt x="21" y="17"/>
                    <a:pt x="21" y="14"/>
                  </a:cubicBezTo>
                  <a:cubicBezTo>
                    <a:pt x="21" y="11"/>
                    <a:pt x="23" y="10"/>
                    <a:pt x="22" y="7"/>
                  </a:cubicBezTo>
                  <a:cubicBezTo>
                    <a:pt x="21" y="5"/>
                    <a:pt x="18" y="8"/>
                    <a:pt x="18" y="6"/>
                  </a:cubicBezTo>
                  <a:cubicBezTo>
                    <a:pt x="17" y="4"/>
                    <a:pt x="18" y="2"/>
                    <a:pt x="17" y="1"/>
                  </a:cubicBezTo>
                  <a:cubicBezTo>
                    <a:pt x="17" y="1"/>
                    <a:pt x="16" y="0"/>
                    <a:pt x="16" y="0"/>
                  </a:cubicBezTo>
                  <a:cubicBezTo>
                    <a:pt x="15" y="0"/>
                    <a:pt x="15" y="0"/>
                    <a:pt x="15" y="1"/>
                  </a:cubicBezTo>
                  <a:cubicBezTo>
                    <a:pt x="14" y="2"/>
                    <a:pt x="10" y="2"/>
                    <a:pt x="9" y="4"/>
                  </a:cubicBezTo>
                  <a:cubicBezTo>
                    <a:pt x="8" y="6"/>
                    <a:pt x="5" y="5"/>
                    <a:pt x="5" y="5"/>
                  </a:cubicBezTo>
                  <a:cubicBezTo>
                    <a:pt x="4" y="5"/>
                    <a:pt x="1" y="6"/>
                    <a:pt x="1" y="7"/>
                  </a:cubicBezTo>
                  <a:cubicBezTo>
                    <a:pt x="1" y="9"/>
                    <a:pt x="0" y="16"/>
                    <a:pt x="0" y="17"/>
                  </a:cubicBezTo>
                  <a:cubicBezTo>
                    <a:pt x="0" y="18"/>
                    <a:pt x="3" y="22"/>
                    <a:pt x="5" y="23"/>
                  </a:cubicBezTo>
                  <a:cubicBezTo>
                    <a:pt x="6" y="23"/>
                    <a:pt x="4" y="26"/>
                    <a:pt x="6" y="27"/>
                  </a:cubicBezTo>
                  <a:cubicBezTo>
                    <a:pt x="7" y="28"/>
                    <a:pt x="6" y="30"/>
                    <a:pt x="6" y="30"/>
                  </a:cubicBezTo>
                  <a:cubicBezTo>
                    <a:pt x="5" y="30"/>
                    <a:pt x="6" y="33"/>
                    <a:pt x="5" y="34"/>
                  </a:cubicBezTo>
                  <a:cubicBezTo>
                    <a:pt x="3" y="36"/>
                    <a:pt x="4" y="39"/>
                    <a:pt x="7" y="41"/>
                  </a:cubicBezTo>
                  <a:cubicBezTo>
                    <a:pt x="9" y="43"/>
                    <a:pt x="9" y="47"/>
                    <a:pt x="9" y="49"/>
                  </a:cubicBezTo>
                  <a:cubicBezTo>
                    <a:pt x="9" y="51"/>
                    <a:pt x="11" y="51"/>
                    <a:pt x="11" y="53"/>
                  </a:cubicBezTo>
                  <a:cubicBezTo>
                    <a:pt x="11" y="53"/>
                    <a:pt x="8" y="64"/>
                    <a:pt x="6" y="64"/>
                  </a:cubicBezTo>
                  <a:cubicBezTo>
                    <a:pt x="5" y="66"/>
                    <a:pt x="5" y="71"/>
                    <a:pt x="4" y="73"/>
                  </a:cubicBezTo>
                  <a:cubicBezTo>
                    <a:pt x="3" y="76"/>
                    <a:pt x="3" y="78"/>
                    <a:pt x="4" y="78"/>
                  </a:cubicBezTo>
                  <a:cubicBezTo>
                    <a:pt x="6" y="79"/>
                    <a:pt x="9" y="82"/>
                    <a:pt x="13" y="86"/>
                  </a:cubicBezTo>
                  <a:cubicBezTo>
                    <a:pt x="13" y="87"/>
                    <a:pt x="14" y="88"/>
                    <a:pt x="15" y="89"/>
                  </a:cubicBezTo>
                  <a:cubicBezTo>
                    <a:pt x="16" y="89"/>
                    <a:pt x="17" y="89"/>
                    <a:pt x="18" y="90"/>
                  </a:cubicBezTo>
                  <a:cubicBezTo>
                    <a:pt x="21" y="90"/>
                    <a:pt x="21" y="92"/>
                    <a:pt x="21" y="93"/>
                  </a:cubicBezTo>
                  <a:cubicBezTo>
                    <a:pt x="21" y="95"/>
                    <a:pt x="25" y="94"/>
                    <a:pt x="26" y="94"/>
                  </a:cubicBezTo>
                  <a:cubicBezTo>
                    <a:pt x="27" y="94"/>
                    <a:pt x="26" y="92"/>
                    <a:pt x="28" y="91"/>
                  </a:cubicBezTo>
                  <a:cubicBezTo>
                    <a:pt x="27" y="90"/>
                    <a:pt x="24" y="88"/>
                    <a:pt x="21" y="87"/>
                  </a:cubicBezTo>
                  <a:cubicBezTo>
                    <a:pt x="18" y="87"/>
                    <a:pt x="16" y="82"/>
                    <a:pt x="17" y="80"/>
                  </a:cubicBezTo>
                  <a:cubicBezTo>
                    <a:pt x="17" y="78"/>
                    <a:pt x="14" y="76"/>
                    <a:pt x="14" y="74"/>
                  </a:cubicBezTo>
                  <a:cubicBezTo>
                    <a:pt x="14" y="73"/>
                    <a:pt x="12" y="72"/>
                    <a:pt x="10" y="71"/>
                  </a:cubicBezTo>
                  <a:cubicBezTo>
                    <a:pt x="8" y="70"/>
                    <a:pt x="11" y="64"/>
                    <a:pt x="11" y="61"/>
                  </a:cubicBezTo>
                  <a:cubicBezTo>
                    <a:pt x="11" y="59"/>
                    <a:pt x="16" y="51"/>
                    <a:pt x="14" y="49"/>
                  </a:cubicBezTo>
                  <a:cubicBezTo>
                    <a:pt x="13" y="46"/>
                    <a:pt x="19" y="45"/>
                    <a:pt x="20" y="47"/>
                  </a:cubicBezTo>
                  <a:cubicBezTo>
                    <a:pt x="20" y="50"/>
                    <a:pt x="21" y="51"/>
                    <a:pt x="24" y="51"/>
                  </a:cubicBezTo>
                  <a:cubicBezTo>
                    <a:pt x="28" y="51"/>
                    <a:pt x="28" y="54"/>
                    <a:pt x="31" y="54"/>
                  </a:cubicBezTo>
                  <a:cubicBezTo>
                    <a:pt x="31" y="55"/>
                    <a:pt x="31" y="55"/>
                    <a:pt x="31" y="55"/>
                  </a:cubicBezTo>
                  <a:cubicBezTo>
                    <a:pt x="31" y="55"/>
                    <a:pt x="31" y="55"/>
                    <a:pt x="31" y="54"/>
                  </a:cubicBezTo>
                  <a:cubicBezTo>
                    <a:pt x="32" y="52"/>
                    <a:pt x="31" y="52"/>
                    <a:pt x="31" y="5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5" name="Freeform 68"/>
            <p:cNvSpPr/>
            <p:nvPr/>
          </p:nvSpPr>
          <p:spPr bwMode="auto">
            <a:xfrm>
              <a:off x="4637180" y="3355845"/>
              <a:ext cx="184791" cy="148859"/>
            </a:xfrm>
            <a:custGeom>
              <a:avLst/>
              <a:gdLst>
                <a:gd name="T0" fmla="*/ 2 w 61"/>
                <a:gd name="T1" fmla="*/ 10 h 49"/>
                <a:gd name="T2" fmla="*/ 1 w 61"/>
                <a:gd name="T3" fmla="*/ 17 h 49"/>
                <a:gd name="T4" fmla="*/ 2 w 61"/>
                <a:gd name="T5" fmla="*/ 19 h 49"/>
                <a:gd name="T6" fmla="*/ 3 w 61"/>
                <a:gd name="T7" fmla="*/ 22 h 49"/>
                <a:gd name="T8" fmla="*/ 4 w 61"/>
                <a:gd name="T9" fmla="*/ 26 h 49"/>
                <a:gd name="T10" fmla="*/ 6 w 61"/>
                <a:gd name="T11" fmla="*/ 31 h 49"/>
                <a:gd name="T12" fmla="*/ 6 w 61"/>
                <a:gd name="T13" fmla="*/ 33 h 49"/>
                <a:gd name="T14" fmla="*/ 9 w 61"/>
                <a:gd name="T15" fmla="*/ 36 h 49"/>
                <a:gd name="T16" fmla="*/ 13 w 61"/>
                <a:gd name="T17" fmla="*/ 38 h 49"/>
                <a:gd name="T18" fmla="*/ 17 w 61"/>
                <a:gd name="T19" fmla="*/ 40 h 49"/>
                <a:gd name="T20" fmla="*/ 20 w 61"/>
                <a:gd name="T21" fmla="*/ 39 h 49"/>
                <a:gd name="T22" fmla="*/ 22 w 61"/>
                <a:gd name="T23" fmla="*/ 41 h 49"/>
                <a:gd name="T24" fmla="*/ 26 w 61"/>
                <a:gd name="T25" fmla="*/ 43 h 49"/>
                <a:gd name="T26" fmla="*/ 29 w 61"/>
                <a:gd name="T27" fmla="*/ 46 h 49"/>
                <a:gd name="T28" fmla="*/ 33 w 61"/>
                <a:gd name="T29" fmla="*/ 46 h 49"/>
                <a:gd name="T30" fmla="*/ 38 w 61"/>
                <a:gd name="T31" fmla="*/ 46 h 49"/>
                <a:gd name="T32" fmla="*/ 43 w 61"/>
                <a:gd name="T33" fmla="*/ 47 h 49"/>
                <a:gd name="T34" fmla="*/ 48 w 61"/>
                <a:gd name="T35" fmla="*/ 48 h 49"/>
                <a:gd name="T36" fmla="*/ 52 w 61"/>
                <a:gd name="T37" fmla="*/ 49 h 49"/>
                <a:gd name="T38" fmla="*/ 51 w 61"/>
                <a:gd name="T39" fmla="*/ 45 h 49"/>
                <a:gd name="T40" fmla="*/ 57 w 61"/>
                <a:gd name="T41" fmla="*/ 39 h 49"/>
                <a:gd name="T42" fmla="*/ 60 w 61"/>
                <a:gd name="T43" fmla="*/ 37 h 49"/>
                <a:gd name="T44" fmla="*/ 57 w 61"/>
                <a:gd name="T45" fmla="*/ 31 h 49"/>
                <a:gd name="T46" fmla="*/ 57 w 61"/>
                <a:gd name="T47" fmla="*/ 25 h 49"/>
                <a:gd name="T48" fmla="*/ 55 w 61"/>
                <a:gd name="T49" fmla="*/ 22 h 49"/>
                <a:gd name="T50" fmla="*/ 59 w 61"/>
                <a:gd name="T51" fmla="*/ 19 h 49"/>
                <a:gd name="T52" fmla="*/ 58 w 61"/>
                <a:gd name="T53" fmla="*/ 13 h 49"/>
                <a:gd name="T54" fmla="*/ 57 w 61"/>
                <a:gd name="T55" fmla="*/ 9 h 49"/>
                <a:gd name="T56" fmla="*/ 53 w 61"/>
                <a:gd name="T57" fmla="*/ 5 h 49"/>
                <a:gd name="T58" fmla="*/ 52 w 61"/>
                <a:gd name="T59" fmla="*/ 5 h 49"/>
                <a:gd name="T60" fmla="*/ 36 w 61"/>
                <a:gd name="T61" fmla="*/ 4 h 49"/>
                <a:gd name="T62" fmla="*/ 33 w 61"/>
                <a:gd name="T63" fmla="*/ 3 h 49"/>
                <a:gd name="T64" fmla="*/ 30 w 61"/>
                <a:gd name="T65" fmla="*/ 5 h 49"/>
                <a:gd name="T66" fmla="*/ 27 w 61"/>
                <a:gd name="T67" fmla="*/ 1 h 49"/>
                <a:gd name="T68" fmla="*/ 13 w 61"/>
                <a:gd name="T69" fmla="*/ 5 h 49"/>
                <a:gd name="T70" fmla="*/ 3 w 61"/>
                <a:gd name="T71" fmla="*/ 8 h 49"/>
                <a:gd name="T72" fmla="*/ 1 w 61"/>
                <a:gd name="T73" fmla="*/ 10 h 49"/>
                <a:gd name="T74" fmla="*/ 2 w 61"/>
                <a:gd name="T75" fmla="*/ 1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 h="49">
                  <a:moveTo>
                    <a:pt x="2" y="10"/>
                  </a:moveTo>
                  <a:cubicBezTo>
                    <a:pt x="2" y="11"/>
                    <a:pt x="2" y="15"/>
                    <a:pt x="1" y="17"/>
                  </a:cubicBezTo>
                  <a:cubicBezTo>
                    <a:pt x="0" y="18"/>
                    <a:pt x="1" y="19"/>
                    <a:pt x="2" y="19"/>
                  </a:cubicBezTo>
                  <a:cubicBezTo>
                    <a:pt x="3" y="20"/>
                    <a:pt x="3" y="21"/>
                    <a:pt x="3" y="22"/>
                  </a:cubicBezTo>
                  <a:cubicBezTo>
                    <a:pt x="3" y="23"/>
                    <a:pt x="4" y="23"/>
                    <a:pt x="4" y="26"/>
                  </a:cubicBezTo>
                  <a:cubicBezTo>
                    <a:pt x="4" y="28"/>
                    <a:pt x="5" y="30"/>
                    <a:pt x="6" y="31"/>
                  </a:cubicBezTo>
                  <a:cubicBezTo>
                    <a:pt x="6" y="31"/>
                    <a:pt x="6" y="33"/>
                    <a:pt x="6" y="33"/>
                  </a:cubicBezTo>
                  <a:cubicBezTo>
                    <a:pt x="7" y="34"/>
                    <a:pt x="8" y="35"/>
                    <a:pt x="9" y="36"/>
                  </a:cubicBezTo>
                  <a:cubicBezTo>
                    <a:pt x="12" y="37"/>
                    <a:pt x="13" y="37"/>
                    <a:pt x="13" y="38"/>
                  </a:cubicBezTo>
                  <a:cubicBezTo>
                    <a:pt x="14" y="39"/>
                    <a:pt x="16" y="41"/>
                    <a:pt x="17" y="40"/>
                  </a:cubicBezTo>
                  <a:cubicBezTo>
                    <a:pt x="17" y="38"/>
                    <a:pt x="19" y="39"/>
                    <a:pt x="20" y="39"/>
                  </a:cubicBezTo>
                  <a:cubicBezTo>
                    <a:pt x="21" y="39"/>
                    <a:pt x="22" y="41"/>
                    <a:pt x="22" y="41"/>
                  </a:cubicBezTo>
                  <a:cubicBezTo>
                    <a:pt x="22" y="42"/>
                    <a:pt x="25" y="42"/>
                    <a:pt x="26" y="43"/>
                  </a:cubicBezTo>
                  <a:cubicBezTo>
                    <a:pt x="27" y="43"/>
                    <a:pt x="27" y="45"/>
                    <a:pt x="29" y="46"/>
                  </a:cubicBezTo>
                  <a:cubicBezTo>
                    <a:pt x="30" y="47"/>
                    <a:pt x="32" y="45"/>
                    <a:pt x="33" y="46"/>
                  </a:cubicBezTo>
                  <a:cubicBezTo>
                    <a:pt x="34" y="46"/>
                    <a:pt x="36" y="47"/>
                    <a:pt x="38" y="46"/>
                  </a:cubicBezTo>
                  <a:cubicBezTo>
                    <a:pt x="40" y="46"/>
                    <a:pt x="41" y="47"/>
                    <a:pt x="43" y="47"/>
                  </a:cubicBezTo>
                  <a:cubicBezTo>
                    <a:pt x="45" y="47"/>
                    <a:pt x="47" y="47"/>
                    <a:pt x="48" y="48"/>
                  </a:cubicBezTo>
                  <a:cubicBezTo>
                    <a:pt x="48" y="48"/>
                    <a:pt x="50" y="49"/>
                    <a:pt x="52" y="49"/>
                  </a:cubicBezTo>
                  <a:cubicBezTo>
                    <a:pt x="52" y="48"/>
                    <a:pt x="51" y="46"/>
                    <a:pt x="51" y="45"/>
                  </a:cubicBezTo>
                  <a:cubicBezTo>
                    <a:pt x="52" y="44"/>
                    <a:pt x="56" y="40"/>
                    <a:pt x="57" y="39"/>
                  </a:cubicBezTo>
                  <a:cubicBezTo>
                    <a:pt x="58" y="38"/>
                    <a:pt x="59" y="38"/>
                    <a:pt x="60" y="37"/>
                  </a:cubicBezTo>
                  <a:cubicBezTo>
                    <a:pt x="61" y="35"/>
                    <a:pt x="58" y="31"/>
                    <a:pt x="57" y="31"/>
                  </a:cubicBezTo>
                  <a:cubicBezTo>
                    <a:pt x="57" y="30"/>
                    <a:pt x="57" y="26"/>
                    <a:pt x="57" y="25"/>
                  </a:cubicBezTo>
                  <a:cubicBezTo>
                    <a:pt x="57" y="24"/>
                    <a:pt x="55" y="23"/>
                    <a:pt x="55" y="22"/>
                  </a:cubicBezTo>
                  <a:cubicBezTo>
                    <a:pt x="55" y="21"/>
                    <a:pt x="57" y="19"/>
                    <a:pt x="59" y="19"/>
                  </a:cubicBezTo>
                  <a:cubicBezTo>
                    <a:pt x="60" y="18"/>
                    <a:pt x="59" y="14"/>
                    <a:pt x="58" y="13"/>
                  </a:cubicBezTo>
                  <a:cubicBezTo>
                    <a:pt x="57" y="12"/>
                    <a:pt x="57" y="11"/>
                    <a:pt x="57" y="9"/>
                  </a:cubicBezTo>
                  <a:cubicBezTo>
                    <a:pt x="58" y="7"/>
                    <a:pt x="53" y="5"/>
                    <a:pt x="53" y="5"/>
                  </a:cubicBezTo>
                  <a:cubicBezTo>
                    <a:pt x="52" y="5"/>
                    <a:pt x="52" y="5"/>
                    <a:pt x="52" y="5"/>
                  </a:cubicBezTo>
                  <a:cubicBezTo>
                    <a:pt x="48" y="6"/>
                    <a:pt x="37" y="5"/>
                    <a:pt x="36" y="4"/>
                  </a:cubicBezTo>
                  <a:cubicBezTo>
                    <a:pt x="36" y="4"/>
                    <a:pt x="34" y="4"/>
                    <a:pt x="33" y="3"/>
                  </a:cubicBezTo>
                  <a:cubicBezTo>
                    <a:pt x="32" y="4"/>
                    <a:pt x="31" y="5"/>
                    <a:pt x="30" y="5"/>
                  </a:cubicBezTo>
                  <a:cubicBezTo>
                    <a:pt x="27" y="5"/>
                    <a:pt x="27" y="2"/>
                    <a:pt x="27" y="1"/>
                  </a:cubicBezTo>
                  <a:cubicBezTo>
                    <a:pt x="26" y="0"/>
                    <a:pt x="16" y="2"/>
                    <a:pt x="13" y="5"/>
                  </a:cubicBezTo>
                  <a:cubicBezTo>
                    <a:pt x="10" y="8"/>
                    <a:pt x="3" y="7"/>
                    <a:pt x="3" y="8"/>
                  </a:cubicBezTo>
                  <a:cubicBezTo>
                    <a:pt x="3" y="9"/>
                    <a:pt x="2" y="10"/>
                    <a:pt x="1" y="10"/>
                  </a:cubicBezTo>
                  <a:cubicBezTo>
                    <a:pt x="1" y="10"/>
                    <a:pt x="1" y="10"/>
                    <a:pt x="2"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6" name="Freeform 69"/>
            <p:cNvSpPr/>
            <p:nvPr/>
          </p:nvSpPr>
          <p:spPr bwMode="auto">
            <a:xfrm>
              <a:off x="4664128" y="3598383"/>
              <a:ext cx="69297" cy="64163"/>
            </a:xfrm>
            <a:custGeom>
              <a:avLst/>
              <a:gdLst>
                <a:gd name="T0" fmla="*/ 17 w 23"/>
                <a:gd name="T1" fmla="*/ 19 h 21"/>
                <a:gd name="T2" fmla="*/ 22 w 23"/>
                <a:gd name="T3" fmla="*/ 12 h 21"/>
                <a:gd name="T4" fmla="*/ 22 w 23"/>
                <a:gd name="T5" fmla="*/ 4 h 21"/>
                <a:gd name="T6" fmla="*/ 17 w 23"/>
                <a:gd name="T7" fmla="*/ 1 h 21"/>
                <a:gd name="T8" fmla="*/ 7 w 23"/>
                <a:gd name="T9" fmla="*/ 0 h 21"/>
                <a:gd name="T10" fmla="*/ 3 w 23"/>
                <a:gd name="T11" fmla="*/ 1 h 21"/>
                <a:gd name="T12" fmla="*/ 0 w 23"/>
                <a:gd name="T13" fmla="*/ 3 h 21"/>
                <a:gd name="T14" fmla="*/ 3 w 23"/>
                <a:gd name="T15" fmla="*/ 7 h 21"/>
                <a:gd name="T16" fmla="*/ 8 w 23"/>
                <a:gd name="T17" fmla="*/ 13 h 21"/>
                <a:gd name="T18" fmla="*/ 13 w 23"/>
                <a:gd name="T19" fmla="*/ 19 h 21"/>
                <a:gd name="T20" fmla="*/ 17 w 23"/>
                <a:gd name="T21" fmla="*/ 21 h 21"/>
                <a:gd name="T22" fmla="*/ 17 w 23"/>
                <a:gd name="T23" fmla="*/ 1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21">
                  <a:moveTo>
                    <a:pt x="17" y="19"/>
                  </a:moveTo>
                  <a:cubicBezTo>
                    <a:pt x="17" y="18"/>
                    <a:pt x="21" y="12"/>
                    <a:pt x="22" y="12"/>
                  </a:cubicBezTo>
                  <a:cubicBezTo>
                    <a:pt x="22" y="12"/>
                    <a:pt x="23" y="7"/>
                    <a:pt x="22" y="4"/>
                  </a:cubicBezTo>
                  <a:cubicBezTo>
                    <a:pt x="19" y="2"/>
                    <a:pt x="17" y="1"/>
                    <a:pt x="17" y="1"/>
                  </a:cubicBezTo>
                  <a:cubicBezTo>
                    <a:pt x="17" y="1"/>
                    <a:pt x="9" y="1"/>
                    <a:pt x="7" y="0"/>
                  </a:cubicBezTo>
                  <a:cubicBezTo>
                    <a:pt x="6" y="0"/>
                    <a:pt x="4" y="2"/>
                    <a:pt x="3" y="1"/>
                  </a:cubicBezTo>
                  <a:cubicBezTo>
                    <a:pt x="2" y="0"/>
                    <a:pt x="0" y="1"/>
                    <a:pt x="0" y="3"/>
                  </a:cubicBezTo>
                  <a:cubicBezTo>
                    <a:pt x="1" y="4"/>
                    <a:pt x="3" y="5"/>
                    <a:pt x="3" y="7"/>
                  </a:cubicBezTo>
                  <a:cubicBezTo>
                    <a:pt x="3" y="9"/>
                    <a:pt x="9" y="12"/>
                    <a:pt x="8" y="13"/>
                  </a:cubicBezTo>
                  <a:cubicBezTo>
                    <a:pt x="8" y="14"/>
                    <a:pt x="12" y="16"/>
                    <a:pt x="13" y="19"/>
                  </a:cubicBezTo>
                  <a:cubicBezTo>
                    <a:pt x="15" y="19"/>
                    <a:pt x="16" y="20"/>
                    <a:pt x="17" y="21"/>
                  </a:cubicBezTo>
                  <a:cubicBezTo>
                    <a:pt x="17" y="20"/>
                    <a:pt x="17" y="20"/>
                    <a:pt x="17" y="1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7" name="Freeform 70"/>
            <p:cNvSpPr/>
            <p:nvPr/>
          </p:nvSpPr>
          <p:spPr bwMode="auto">
            <a:xfrm>
              <a:off x="4630763" y="3568868"/>
              <a:ext cx="100095" cy="87262"/>
            </a:xfrm>
            <a:custGeom>
              <a:avLst/>
              <a:gdLst>
                <a:gd name="T0" fmla="*/ 19 w 33"/>
                <a:gd name="T1" fmla="*/ 23 h 29"/>
                <a:gd name="T2" fmla="*/ 14 w 33"/>
                <a:gd name="T3" fmla="*/ 17 h 29"/>
                <a:gd name="T4" fmla="*/ 11 w 33"/>
                <a:gd name="T5" fmla="*/ 13 h 29"/>
                <a:gd name="T6" fmla="*/ 14 w 33"/>
                <a:gd name="T7" fmla="*/ 11 h 29"/>
                <a:gd name="T8" fmla="*/ 18 w 33"/>
                <a:gd name="T9" fmla="*/ 10 h 29"/>
                <a:gd name="T10" fmla="*/ 28 w 33"/>
                <a:gd name="T11" fmla="*/ 11 h 29"/>
                <a:gd name="T12" fmla="*/ 33 w 33"/>
                <a:gd name="T13" fmla="*/ 14 h 29"/>
                <a:gd name="T14" fmla="*/ 33 w 33"/>
                <a:gd name="T15" fmla="*/ 13 h 29"/>
                <a:gd name="T16" fmla="*/ 31 w 33"/>
                <a:gd name="T17" fmla="*/ 8 h 29"/>
                <a:gd name="T18" fmla="*/ 30 w 33"/>
                <a:gd name="T19" fmla="*/ 4 h 29"/>
                <a:gd name="T20" fmla="*/ 27 w 33"/>
                <a:gd name="T21" fmla="*/ 5 h 29"/>
                <a:gd name="T22" fmla="*/ 21 w 33"/>
                <a:gd name="T23" fmla="*/ 4 h 29"/>
                <a:gd name="T24" fmla="*/ 16 w 33"/>
                <a:gd name="T25" fmla="*/ 0 h 29"/>
                <a:gd name="T26" fmla="*/ 12 w 33"/>
                <a:gd name="T27" fmla="*/ 2 h 29"/>
                <a:gd name="T28" fmla="*/ 11 w 33"/>
                <a:gd name="T29" fmla="*/ 5 h 29"/>
                <a:gd name="T30" fmla="*/ 8 w 33"/>
                <a:gd name="T31" fmla="*/ 8 h 29"/>
                <a:gd name="T32" fmla="*/ 4 w 33"/>
                <a:gd name="T33" fmla="*/ 8 h 29"/>
                <a:gd name="T34" fmla="*/ 0 w 33"/>
                <a:gd name="T35" fmla="*/ 9 h 29"/>
                <a:gd name="T36" fmla="*/ 1 w 33"/>
                <a:gd name="T37" fmla="*/ 11 h 29"/>
                <a:gd name="T38" fmla="*/ 6 w 33"/>
                <a:gd name="T39" fmla="*/ 13 h 29"/>
                <a:gd name="T40" fmla="*/ 12 w 33"/>
                <a:gd name="T41" fmla="*/ 22 h 29"/>
                <a:gd name="T42" fmla="*/ 17 w 33"/>
                <a:gd name="T43" fmla="*/ 25 h 29"/>
                <a:gd name="T44" fmla="*/ 22 w 33"/>
                <a:gd name="T45" fmla="*/ 28 h 29"/>
                <a:gd name="T46" fmla="*/ 24 w 33"/>
                <a:gd name="T47" fmla="*/ 29 h 29"/>
                <a:gd name="T48" fmla="*/ 19 w 33"/>
                <a:gd name="T49"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3" h="29">
                  <a:moveTo>
                    <a:pt x="19" y="23"/>
                  </a:moveTo>
                  <a:cubicBezTo>
                    <a:pt x="20" y="22"/>
                    <a:pt x="14" y="19"/>
                    <a:pt x="14" y="17"/>
                  </a:cubicBezTo>
                  <a:cubicBezTo>
                    <a:pt x="14" y="15"/>
                    <a:pt x="12" y="14"/>
                    <a:pt x="11" y="13"/>
                  </a:cubicBezTo>
                  <a:cubicBezTo>
                    <a:pt x="11" y="11"/>
                    <a:pt x="13" y="10"/>
                    <a:pt x="14" y="11"/>
                  </a:cubicBezTo>
                  <a:cubicBezTo>
                    <a:pt x="15" y="12"/>
                    <a:pt x="17" y="10"/>
                    <a:pt x="18" y="10"/>
                  </a:cubicBezTo>
                  <a:cubicBezTo>
                    <a:pt x="20" y="11"/>
                    <a:pt x="28" y="11"/>
                    <a:pt x="28" y="11"/>
                  </a:cubicBezTo>
                  <a:cubicBezTo>
                    <a:pt x="28" y="11"/>
                    <a:pt x="30" y="12"/>
                    <a:pt x="33" y="14"/>
                  </a:cubicBezTo>
                  <a:cubicBezTo>
                    <a:pt x="33" y="13"/>
                    <a:pt x="33" y="13"/>
                    <a:pt x="33" y="13"/>
                  </a:cubicBezTo>
                  <a:cubicBezTo>
                    <a:pt x="32" y="11"/>
                    <a:pt x="33" y="9"/>
                    <a:pt x="31" y="8"/>
                  </a:cubicBezTo>
                  <a:cubicBezTo>
                    <a:pt x="30" y="8"/>
                    <a:pt x="30" y="6"/>
                    <a:pt x="30" y="4"/>
                  </a:cubicBezTo>
                  <a:cubicBezTo>
                    <a:pt x="29" y="5"/>
                    <a:pt x="28" y="5"/>
                    <a:pt x="27" y="5"/>
                  </a:cubicBezTo>
                  <a:cubicBezTo>
                    <a:pt x="26" y="5"/>
                    <a:pt x="22" y="5"/>
                    <a:pt x="21" y="4"/>
                  </a:cubicBezTo>
                  <a:cubicBezTo>
                    <a:pt x="20" y="2"/>
                    <a:pt x="17" y="1"/>
                    <a:pt x="16" y="0"/>
                  </a:cubicBezTo>
                  <a:cubicBezTo>
                    <a:pt x="15" y="0"/>
                    <a:pt x="13" y="2"/>
                    <a:pt x="12" y="2"/>
                  </a:cubicBezTo>
                  <a:cubicBezTo>
                    <a:pt x="11" y="2"/>
                    <a:pt x="12" y="5"/>
                    <a:pt x="11" y="5"/>
                  </a:cubicBezTo>
                  <a:cubicBezTo>
                    <a:pt x="9" y="5"/>
                    <a:pt x="9" y="7"/>
                    <a:pt x="8" y="8"/>
                  </a:cubicBezTo>
                  <a:cubicBezTo>
                    <a:pt x="8" y="9"/>
                    <a:pt x="6" y="7"/>
                    <a:pt x="4" y="8"/>
                  </a:cubicBezTo>
                  <a:cubicBezTo>
                    <a:pt x="4" y="8"/>
                    <a:pt x="1" y="9"/>
                    <a:pt x="0" y="9"/>
                  </a:cubicBezTo>
                  <a:cubicBezTo>
                    <a:pt x="0" y="10"/>
                    <a:pt x="0" y="11"/>
                    <a:pt x="1" y="11"/>
                  </a:cubicBezTo>
                  <a:cubicBezTo>
                    <a:pt x="3" y="11"/>
                    <a:pt x="6" y="11"/>
                    <a:pt x="6" y="13"/>
                  </a:cubicBezTo>
                  <a:cubicBezTo>
                    <a:pt x="6" y="16"/>
                    <a:pt x="10" y="21"/>
                    <a:pt x="12" y="22"/>
                  </a:cubicBezTo>
                  <a:cubicBezTo>
                    <a:pt x="13" y="24"/>
                    <a:pt x="16" y="23"/>
                    <a:pt x="17" y="25"/>
                  </a:cubicBezTo>
                  <a:cubicBezTo>
                    <a:pt x="17" y="26"/>
                    <a:pt x="19" y="28"/>
                    <a:pt x="22" y="28"/>
                  </a:cubicBezTo>
                  <a:cubicBezTo>
                    <a:pt x="23" y="28"/>
                    <a:pt x="24" y="28"/>
                    <a:pt x="24" y="29"/>
                  </a:cubicBezTo>
                  <a:cubicBezTo>
                    <a:pt x="23" y="26"/>
                    <a:pt x="19" y="24"/>
                    <a:pt x="19" y="2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8" name="Freeform 71"/>
            <p:cNvSpPr/>
            <p:nvPr/>
          </p:nvSpPr>
          <p:spPr bwMode="auto">
            <a:xfrm>
              <a:off x="4715459" y="3574001"/>
              <a:ext cx="82129" cy="100095"/>
            </a:xfrm>
            <a:custGeom>
              <a:avLst/>
              <a:gdLst>
                <a:gd name="T0" fmla="*/ 7 w 27"/>
                <a:gd name="T1" fmla="*/ 28 h 33"/>
                <a:gd name="T2" fmla="*/ 13 w 27"/>
                <a:gd name="T3" fmla="*/ 31 h 33"/>
                <a:gd name="T4" fmla="*/ 24 w 27"/>
                <a:gd name="T5" fmla="*/ 29 h 33"/>
                <a:gd name="T6" fmla="*/ 24 w 27"/>
                <a:gd name="T7" fmla="*/ 28 h 33"/>
                <a:gd name="T8" fmla="*/ 26 w 27"/>
                <a:gd name="T9" fmla="*/ 25 h 33"/>
                <a:gd name="T10" fmla="*/ 24 w 27"/>
                <a:gd name="T11" fmla="*/ 21 h 33"/>
                <a:gd name="T12" fmla="*/ 24 w 27"/>
                <a:gd name="T13" fmla="*/ 17 h 33"/>
                <a:gd name="T14" fmla="*/ 24 w 27"/>
                <a:gd name="T15" fmla="*/ 14 h 33"/>
                <a:gd name="T16" fmla="*/ 17 w 27"/>
                <a:gd name="T17" fmla="*/ 11 h 33"/>
                <a:gd name="T18" fmla="*/ 17 w 27"/>
                <a:gd name="T19" fmla="*/ 8 h 33"/>
                <a:gd name="T20" fmla="*/ 14 w 27"/>
                <a:gd name="T21" fmla="*/ 5 h 33"/>
                <a:gd name="T22" fmla="*/ 12 w 27"/>
                <a:gd name="T23" fmla="*/ 2 h 33"/>
                <a:gd name="T24" fmla="*/ 12 w 27"/>
                <a:gd name="T25" fmla="*/ 1 h 33"/>
                <a:gd name="T26" fmla="*/ 11 w 27"/>
                <a:gd name="T27" fmla="*/ 1 h 33"/>
                <a:gd name="T28" fmla="*/ 8 w 27"/>
                <a:gd name="T29" fmla="*/ 0 h 33"/>
                <a:gd name="T30" fmla="*/ 2 w 27"/>
                <a:gd name="T31" fmla="*/ 2 h 33"/>
                <a:gd name="T32" fmla="*/ 3 w 27"/>
                <a:gd name="T33" fmla="*/ 6 h 33"/>
                <a:gd name="T34" fmla="*/ 5 w 27"/>
                <a:gd name="T35" fmla="*/ 11 h 33"/>
                <a:gd name="T36" fmla="*/ 5 w 27"/>
                <a:gd name="T37" fmla="*/ 20 h 33"/>
                <a:gd name="T38" fmla="*/ 0 w 27"/>
                <a:gd name="T39" fmla="*/ 27 h 33"/>
                <a:gd name="T40" fmla="*/ 0 w 27"/>
                <a:gd name="T41" fmla="*/ 29 h 33"/>
                <a:gd name="T42" fmla="*/ 4 w 27"/>
                <a:gd name="T43" fmla="*/ 32 h 33"/>
                <a:gd name="T44" fmla="*/ 4 w 27"/>
                <a:gd name="T45" fmla="*/ 33 h 33"/>
                <a:gd name="T46" fmla="*/ 7 w 27"/>
                <a:gd name="T47" fmla="*/ 2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33">
                  <a:moveTo>
                    <a:pt x="7" y="28"/>
                  </a:moveTo>
                  <a:cubicBezTo>
                    <a:pt x="9" y="28"/>
                    <a:pt x="13" y="31"/>
                    <a:pt x="13" y="31"/>
                  </a:cubicBezTo>
                  <a:cubicBezTo>
                    <a:pt x="13" y="31"/>
                    <a:pt x="20" y="30"/>
                    <a:pt x="24" y="29"/>
                  </a:cubicBezTo>
                  <a:cubicBezTo>
                    <a:pt x="24" y="29"/>
                    <a:pt x="24" y="28"/>
                    <a:pt x="24" y="28"/>
                  </a:cubicBezTo>
                  <a:cubicBezTo>
                    <a:pt x="24" y="27"/>
                    <a:pt x="25" y="25"/>
                    <a:pt x="26" y="25"/>
                  </a:cubicBezTo>
                  <a:cubicBezTo>
                    <a:pt x="27" y="25"/>
                    <a:pt x="26" y="22"/>
                    <a:pt x="24" y="21"/>
                  </a:cubicBezTo>
                  <a:cubicBezTo>
                    <a:pt x="23" y="20"/>
                    <a:pt x="23" y="18"/>
                    <a:pt x="24" y="17"/>
                  </a:cubicBezTo>
                  <a:cubicBezTo>
                    <a:pt x="25" y="16"/>
                    <a:pt x="24" y="15"/>
                    <a:pt x="24" y="14"/>
                  </a:cubicBezTo>
                  <a:cubicBezTo>
                    <a:pt x="24" y="12"/>
                    <a:pt x="18" y="12"/>
                    <a:pt x="17" y="11"/>
                  </a:cubicBezTo>
                  <a:cubicBezTo>
                    <a:pt x="16" y="11"/>
                    <a:pt x="18" y="8"/>
                    <a:pt x="17" y="8"/>
                  </a:cubicBezTo>
                  <a:cubicBezTo>
                    <a:pt x="15" y="8"/>
                    <a:pt x="14" y="6"/>
                    <a:pt x="14" y="5"/>
                  </a:cubicBezTo>
                  <a:cubicBezTo>
                    <a:pt x="14" y="4"/>
                    <a:pt x="12" y="2"/>
                    <a:pt x="12" y="2"/>
                  </a:cubicBezTo>
                  <a:cubicBezTo>
                    <a:pt x="12" y="2"/>
                    <a:pt x="12" y="2"/>
                    <a:pt x="12" y="1"/>
                  </a:cubicBezTo>
                  <a:cubicBezTo>
                    <a:pt x="12" y="1"/>
                    <a:pt x="11" y="1"/>
                    <a:pt x="11" y="1"/>
                  </a:cubicBezTo>
                  <a:cubicBezTo>
                    <a:pt x="10" y="1"/>
                    <a:pt x="8" y="0"/>
                    <a:pt x="8" y="0"/>
                  </a:cubicBezTo>
                  <a:cubicBezTo>
                    <a:pt x="8" y="0"/>
                    <a:pt x="4" y="2"/>
                    <a:pt x="2" y="2"/>
                  </a:cubicBezTo>
                  <a:cubicBezTo>
                    <a:pt x="2" y="4"/>
                    <a:pt x="2" y="6"/>
                    <a:pt x="3" y="6"/>
                  </a:cubicBezTo>
                  <a:cubicBezTo>
                    <a:pt x="5" y="7"/>
                    <a:pt x="4" y="9"/>
                    <a:pt x="5" y="11"/>
                  </a:cubicBezTo>
                  <a:cubicBezTo>
                    <a:pt x="6" y="12"/>
                    <a:pt x="6" y="20"/>
                    <a:pt x="5" y="20"/>
                  </a:cubicBezTo>
                  <a:cubicBezTo>
                    <a:pt x="4" y="20"/>
                    <a:pt x="0" y="26"/>
                    <a:pt x="0" y="27"/>
                  </a:cubicBezTo>
                  <a:cubicBezTo>
                    <a:pt x="0" y="28"/>
                    <a:pt x="0" y="28"/>
                    <a:pt x="0" y="29"/>
                  </a:cubicBezTo>
                  <a:cubicBezTo>
                    <a:pt x="1" y="31"/>
                    <a:pt x="3" y="32"/>
                    <a:pt x="4" y="32"/>
                  </a:cubicBezTo>
                  <a:cubicBezTo>
                    <a:pt x="4" y="33"/>
                    <a:pt x="4" y="33"/>
                    <a:pt x="4" y="33"/>
                  </a:cubicBezTo>
                  <a:cubicBezTo>
                    <a:pt x="5" y="30"/>
                    <a:pt x="6" y="28"/>
                    <a:pt x="7" y="2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9" name="Freeform 72"/>
            <p:cNvSpPr/>
            <p:nvPr/>
          </p:nvSpPr>
          <p:spPr bwMode="auto">
            <a:xfrm>
              <a:off x="4728292" y="3659980"/>
              <a:ext cx="35932" cy="69297"/>
            </a:xfrm>
            <a:custGeom>
              <a:avLst/>
              <a:gdLst>
                <a:gd name="T0" fmla="*/ 8 w 12"/>
                <a:gd name="T1" fmla="*/ 20 h 23"/>
                <a:gd name="T2" fmla="*/ 9 w 12"/>
                <a:gd name="T3" fmla="*/ 17 h 23"/>
                <a:gd name="T4" fmla="*/ 12 w 12"/>
                <a:gd name="T5" fmla="*/ 14 h 23"/>
                <a:gd name="T6" fmla="*/ 12 w 12"/>
                <a:gd name="T7" fmla="*/ 14 h 23"/>
                <a:gd name="T8" fmla="*/ 8 w 12"/>
                <a:gd name="T9" fmla="*/ 10 h 23"/>
                <a:gd name="T10" fmla="*/ 9 w 12"/>
                <a:gd name="T11" fmla="*/ 3 h 23"/>
                <a:gd name="T12" fmla="*/ 3 w 12"/>
                <a:gd name="T13" fmla="*/ 0 h 23"/>
                <a:gd name="T14" fmla="*/ 0 w 12"/>
                <a:gd name="T15" fmla="*/ 5 h 23"/>
                <a:gd name="T16" fmla="*/ 2 w 12"/>
                <a:gd name="T17" fmla="*/ 9 h 23"/>
                <a:gd name="T18" fmla="*/ 2 w 12"/>
                <a:gd name="T19" fmla="*/ 18 h 23"/>
                <a:gd name="T20" fmla="*/ 6 w 12"/>
                <a:gd name="T21" fmla="*/ 23 h 23"/>
                <a:gd name="T22" fmla="*/ 8 w 12"/>
                <a:gd name="T23"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23">
                  <a:moveTo>
                    <a:pt x="8" y="20"/>
                  </a:moveTo>
                  <a:cubicBezTo>
                    <a:pt x="9" y="19"/>
                    <a:pt x="8" y="18"/>
                    <a:pt x="9" y="17"/>
                  </a:cubicBezTo>
                  <a:cubicBezTo>
                    <a:pt x="10" y="16"/>
                    <a:pt x="11" y="14"/>
                    <a:pt x="12" y="14"/>
                  </a:cubicBezTo>
                  <a:cubicBezTo>
                    <a:pt x="12" y="14"/>
                    <a:pt x="12" y="14"/>
                    <a:pt x="12" y="14"/>
                  </a:cubicBezTo>
                  <a:cubicBezTo>
                    <a:pt x="10" y="12"/>
                    <a:pt x="9" y="11"/>
                    <a:pt x="8" y="10"/>
                  </a:cubicBezTo>
                  <a:cubicBezTo>
                    <a:pt x="8" y="8"/>
                    <a:pt x="8" y="5"/>
                    <a:pt x="9" y="3"/>
                  </a:cubicBezTo>
                  <a:cubicBezTo>
                    <a:pt x="8" y="2"/>
                    <a:pt x="4" y="0"/>
                    <a:pt x="3" y="0"/>
                  </a:cubicBezTo>
                  <a:cubicBezTo>
                    <a:pt x="2" y="0"/>
                    <a:pt x="1" y="2"/>
                    <a:pt x="0" y="5"/>
                  </a:cubicBezTo>
                  <a:cubicBezTo>
                    <a:pt x="3" y="6"/>
                    <a:pt x="4" y="7"/>
                    <a:pt x="2" y="9"/>
                  </a:cubicBezTo>
                  <a:cubicBezTo>
                    <a:pt x="0" y="10"/>
                    <a:pt x="0" y="16"/>
                    <a:pt x="2" y="18"/>
                  </a:cubicBezTo>
                  <a:cubicBezTo>
                    <a:pt x="4" y="19"/>
                    <a:pt x="4" y="22"/>
                    <a:pt x="6" y="23"/>
                  </a:cubicBezTo>
                  <a:cubicBezTo>
                    <a:pt x="7" y="22"/>
                    <a:pt x="7" y="20"/>
                    <a:pt x="8" y="2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0" name="Freeform 73"/>
            <p:cNvSpPr/>
            <p:nvPr/>
          </p:nvSpPr>
          <p:spPr bwMode="auto">
            <a:xfrm>
              <a:off x="4552484" y="3507271"/>
              <a:ext cx="142443" cy="64163"/>
            </a:xfrm>
            <a:custGeom>
              <a:avLst/>
              <a:gdLst>
                <a:gd name="T0" fmla="*/ 40 w 47"/>
                <a:gd name="T1" fmla="*/ 2 h 21"/>
                <a:gd name="T2" fmla="*/ 34 w 47"/>
                <a:gd name="T3" fmla="*/ 0 h 21"/>
                <a:gd name="T4" fmla="*/ 33 w 47"/>
                <a:gd name="T5" fmla="*/ 3 h 21"/>
                <a:gd name="T6" fmla="*/ 27 w 47"/>
                <a:gd name="T7" fmla="*/ 3 h 21"/>
                <a:gd name="T8" fmla="*/ 24 w 47"/>
                <a:gd name="T9" fmla="*/ 5 h 21"/>
                <a:gd name="T10" fmla="*/ 21 w 47"/>
                <a:gd name="T11" fmla="*/ 9 h 21"/>
                <a:gd name="T12" fmla="*/ 19 w 47"/>
                <a:gd name="T13" fmla="*/ 11 h 21"/>
                <a:gd name="T14" fmla="*/ 13 w 47"/>
                <a:gd name="T15" fmla="*/ 12 h 21"/>
                <a:gd name="T16" fmla="*/ 9 w 47"/>
                <a:gd name="T17" fmla="*/ 12 h 21"/>
                <a:gd name="T18" fmla="*/ 5 w 47"/>
                <a:gd name="T19" fmla="*/ 13 h 21"/>
                <a:gd name="T20" fmla="*/ 2 w 47"/>
                <a:gd name="T21" fmla="*/ 12 h 21"/>
                <a:gd name="T22" fmla="*/ 1 w 47"/>
                <a:gd name="T23" fmla="*/ 15 h 21"/>
                <a:gd name="T24" fmla="*/ 4 w 47"/>
                <a:gd name="T25" fmla="*/ 17 h 21"/>
                <a:gd name="T26" fmla="*/ 8 w 47"/>
                <a:gd name="T27" fmla="*/ 18 h 21"/>
                <a:gd name="T28" fmla="*/ 12 w 47"/>
                <a:gd name="T29" fmla="*/ 17 h 21"/>
                <a:gd name="T30" fmla="*/ 17 w 47"/>
                <a:gd name="T31" fmla="*/ 16 h 21"/>
                <a:gd name="T32" fmla="*/ 18 w 47"/>
                <a:gd name="T33" fmla="*/ 19 h 21"/>
                <a:gd name="T34" fmla="*/ 24 w 47"/>
                <a:gd name="T35" fmla="*/ 19 h 21"/>
                <a:gd name="T36" fmla="*/ 31 w 47"/>
                <a:gd name="T37" fmla="*/ 21 h 21"/>
                <a:gd name="T38" fmla="*/ 36 w 47"/>
                <a:gd name="T39" fmla="*/ 19 h 21"/>
                <a:gd name="T40" fmla="*/ 40 w 47"/>
                <a:gd name="T41" fmla="*/ 17 h 21"/>
                <a:gd name="T42" fmla="*/ 40 w 47"/>
                <a:gd name="T43" fmla="*/ 17 h 21"/>
                <a:gd name="T44" fmla="*/ 41 w 47"/>
                <a:gd name="T45" fmla="*/ 16 h 21"/>
                <a:gd name="T46" fmla="*/ 42 w 47"/>
                <a:gd name="T47" fmla="*/ 13 h 21"/>
                <a:gd name="T48" fmla="*/ 43 w 47"/>
                <a:gd name="T49" fmla="*/ 11 h 21"/>
                <a:gd name="T50" fmla="*/ 46 w 47"/>
                <a:gd name="T51" fmla="*/ 9 h 21"/>
                <a:gd name="T52" fmla="*/ 47 w 47"/>
                <a:gd name="T53" fmla="*/ 7 h 21"/>
                <a:gd name="T54" fmla="*/ 44 w 47"/>
                <a:gd name="T55" fmla="*/ 2 h 21"/>
                <a:gd name="T56" fmla="*/ 40 w 47"/>
                <a:gd name="T57"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7" h="21">
                  <a:moveTo>
                    <a:pt x="40" y="2"/>
                  </a:moveTo>
                  <a:cubicBezTo>
                    <a:pt x="38" y="0"/>
                    <a:pt x="34" y="0"/>
                    <a:pt x="34" y="0"/>
                  </a:cubicBezTo>
                  <a:cubicBezTo>
                    <a:pt x="34" y="0"/>
                    <a:pt x="33" y="2"/>
                    <a:pt x="33" y="3"/>
                  </a:cubicBezTo>
                  <a:cubicBezTo>
                    <a:pt x="32" y="3"/>
                    <a:pt x="29" y="3"/>
                    <a:pt x="27" y="3"/>
                  </a:cubicBezTo>
                  <a:cubicBezTo>
                    <a:pt x="27" y="4"/>
                    <a:pt x="24" y="4"/>
                    <a:pt x="24" y="5"/>
                  </a:cubicBezTo>
                  <a:cubicBezTo>
                    <a:pt x="24" y="6"/>
                    <a:pt x="21" y="6"/>
                    <a:pt x="21" y="9"/>
                  </a:cubicBezTo>
                  <a:cubicBezTo>
                    <a:pt x="22" y="12"/>
                    <a:pt x="20" y="11"/>
                    <a:pt x="19" y="11"/>
                  </a:cubicBezTo>
                  <a:cubicBezTo>
                    <a:pt x="18" y="10"/>
                    <a:pt x="14" y="11"/>
                    <a:pt x="13" y="12"/>
                  </a:cubicBezTo>
                  <a:cubicBezTo>
                    <a:pt x="12" y="13"/>
                    <a:pt x="10" y="13"/>
                    <a:pt x="9" y="12"/>
                  </a:cubicBezTo>
                  <a:cubicBezTo>
                    <a:pt x="8" y="12"/>
                    <a:pt x="6" y="12"/>
                    <a:pt x="5" y="13"/>
                  </a:cubicBezTo>
                  <a:cubicBezTo>
                    <a:pt x="4" y="14"/>
                    <a:pt x="3" y="12"/>
                    <a:pt x="2" y="12"/>
                  </a:cubicBezTo>
                  <a:cubicBezTo>
                    <a:pt x="0" y="12"/>
                    <a:pt x="1" y="15"/>
                    <a:pt x="1" y="15"/>
                  </a:cubicBezTo>
                  <a:cubicBezTo>
                    <a:pt x="1" y="16"/>
                    <a:pt x="3" y="18"/>
                    <a:pt x="4" y="17"/>
                  </a:cubicBezTo>
                  <a:cubicBezTo>
                    <a:pt x="5" y="16"/>
                    <a:pt x="7" y="17"/>
                    <a:pt x="8" y="18"/>
                  </a:cubicBezTo>
                  <a:cubicBezTo>
                    <a:pt x="9" y="19"/>
                    <a:pt x="11" y="17"/>
                    <a:pt x="12" y="17"/>
                  </a:cubicBezTo>
                  <a:cubicBezTo>
                    <a:pt x="13" y="16"/>
                    <a:pt x="17" y="16"/>
                    <a:pt x="17" y="16"/>
                  </a:cubicBezTo>
                  <a:cubicBezTo>
                    <a:pt x="17" y="16"/>
                    <a:pt x="17" y="18"/>
                    <a:pt x="18" y="19"/>
                  </a:cubicBezTo>
                  <a:cubicBezTo>
                    <a:pt x="19" y="19"/>
                    <a:pt x="21" y="19"/>
                    <a:pt x="24" y="19"/>
                  </a:cubicBezTo>
                  <a:cubicBezTo>
                    <a:pt x="26" y="19"/>
                    <a:pt x="30" y="21"/>
                    <a:pt x="31" y="21"/>
                  </a:cubicBezTo>
                  <a:cubicBezTo>
                    <a:pt x="32" y="21"/>
                    <a:pt x="34" y="19"/>
                    <a:pt x="36" y="19"/>
                  </a:cubicBezTo>
                  <a:cubicBezTo>
                    <a:pt x="39" y="19"/>
                    <a:pt x="40" y="17"/>
                    <a:pt x="40" y="17"/>
                  </a:cubicBezTo>
                  <a:cubicBezTo>
                    <a:pt x="40" y="17"/>
                    <a:pt x="40" y="17"/>
                    <a:pt x="40" y="17"/>
                  </a:cubicBezTo>
                  <a:cubicBezTo>
                    <a:pt x="41" y="17"/>
                    <a:pt x="41" y="16"/>
                    <a:pt x="41" y="16"/>
                  </a:cubicBezTo>
                  <a:cubicBezTo>
                    <a:pt x="42" y="16"/>
                    <a:pt x="42" y="14"/>
                    <a:pt x="42" y="13"/>
                  </a:cubicBezTo>
                  <a:cubicBezTo>
                    <a:pt x="43" y="12"/>
                    <a:pt x="42" y="10"/>
                    <a:pt x="43" y="11"/>
                  </a:cubicBezTo>
                  <a:cubicBezTo>
                    <a:pt x="44" y="11"/>
                    <a:pt x="46" y="11"/>
                    <a:pt x="46" y="9"/>
                  </a:cubicBezTo>
                  <a:cubicBezTo>
                    <a:pt x="46" y="8"/>
                    <a:pt x="46" y="8"/>
                    <a:pt x="47" y="7"/>
                  </a:cubicBezTo>
                  <a:cubicBezTo>
                    <a:pt x="45" y="5"/>
                    <a:pt x="44" y="2"/>
                    <a:pt x="44" y="2"/>
                  </a:cubicBezTo>
                  <a:cubicBezTo>
                    <a:pt x="44" y="2"/>
                    <a:pt x="41" y="3"/>
                    <a:pt x="40"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1" name="Freeform 74"/>
            <p:cNvSpPr/>
            <p:nvPr/>
          </p:nvSpPr>
          <p:spPr bwMode="auto">
            <a:xfrm>
              <a:off x="4673111" y="3513687"/>
              <a:ext cx="124477" cy="69297"/>
            </a:xfrm>
            <a:custGeom>
              <a:avLst/>
              <a:gdLst>
                <a:gd name="T0" fmla="*/ 40 w 41"/>
                <a:gd name="T1" fmla="*/ 5 h 23"/>
                <a:gd name="T2" fmla="*/ 38 w 41"/>
                <a:gd name="T3" fmla="*/ 4 h 23"/>
                <a:gd name="T4" fmla="*/ 34 w 41"/>
                <a:gd name="T5" fmla="*/ 2 h 23"/>
                <a:gd name="T6" fmla="*/ 28 w 41"/>
                <a:gd name="T7" fmla="*/ 1 h 23"/>
                <a:gd name="T8" fmla="*/ 23 w 41"/>
                <a:gd name="T9" fmla="*/ 4 h 23"/>
                <a:gd name="T10" fmla="*/ 16 w 41"/>
                <a:gd name="T11" fmla="*/ 6 h 23"/>
                <a:gd name="T12" fmla="*/ 8 w 41"/>
                <a:gd name="T13" fmla="*/ 6 h 23"/>
                <a:gd name="T14" fmla="*/ 7 w 41"/>
                <a:gd name="T15" fmla="*/ 5 h 23"/>
                <a:gd name="T16" fmla="*/ 6 w 41"/>
                <a:gd name="T17" fmla="*/ 7 h 23"/>
                <a:gd name="T18" fmla="*/ 3 w 41"/>
                <a:gd name="T19" fmla="*/ 9 h 23"/>
                <a:gd name="T20" fmla="*/ 2 w 41"/>
                <a:gd name="T21" fmla="*/ 11 h 23"/>
                <a:gd name="T22" fmla="*/ 1 w 41"/>
                <a:gd name="T23" fmla="*/ 14 h 23"/>
                <a:gd name="T24" fmla="*/ 0 w 41"/>
                <a:gd name="T25" fmla="*/ 15 h 23"/>
                <a:gd name="T26" fmla="*/ 2 w 41"/>
                <a:gd name="T27" fmla="*/ 18 h 23"/>
                <a:gd name="T28" fmla="*/ 2 w 41"/>
                <a:gd name="T29" fmla="*/ 18 h 23"/>
                <a:gd name="T30" fmla="*/ 7 w 41"/>
                <a:gd name="T31" fmla="*/ 22 h 23"/>
                <a:gd name="T32" fmla="*/ 13 w 41"/>
                <a:gd name="T33" fmla="*/ 23 h 23"/>
                <a:gd name="T34" fmla="*/ 22 w 41"/>
                <a:gd name="T35" fmla="*/ 20 h 23"/>
                <a:gd name="T36" fmla="*/ 25 w 41"/>
                <a:gd name="T37" fmla="*/ 21 h 23"/>
                <a:gd name="T38" fmla="*/ 26 w 41"/>
                <a:gd name="T39" fmla="*/ 21 h 23"/>
                <a:gd name="T40" fmla="*/ 30 w 41"/>
                <a:gd name="T41" fmla="*/ 19 h 23"/>
                <a:gd name="T42" fmla="*/ 36 w 41"/>
                <a:gd name="T43" fmla="*/ 9 h 23"/>
                <a:gd name="T44" fmla="*/ 40 w 41"/>
                <a:gd name="T45" fmla="*/ 7 h 23"/>
                <a:gd name="T46" fmla="*/ 40 w 41"/>
                <a:gd name="T47" fmla="*/ 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 h="23">
                  <a:moveTo>
                    <a:pt x="40" y="5"/>
                  </a:moveTo>
                  <a:cubicBezTo>
                    <a:pt x="39" y="5"/>
                    <a:pt x="39" y="4"/>
                    <a:pt x="38" y="4"/>
                  </a:cubicBezTo>
                  <a:cubicBezTo>
                    <a:pt x="36" y="3"/>
                    <a:pt x="35" y="3"/>
                    <a:pt x="34" y="2"/>
                  </a:cubicBezTo>
                  <a:cubicBezTo>
                    <a:pt x="33" y="1"/>
                    <a:pt x="29" y="1"/>
                    <a:pt x="28" y="1"/>
                  </a:cubicBezTo>
                  <a:cubicBezTo>
                    <a:pt x="28" y="0"/>
                    <a:pt x="24" y="4"/>
                    <a:pt x="23" y="4"/>
                  </a:cubicBezTo>
                  <a:cubicBezTo>
                    <a:pt x="21" y="4"/>
                    <a:pt x="16" y="5"/>
                    <a:pt x="16" y="6"/>
                  </a:cubicBezTo>
                  <a:cubicBezTo>
                    <a:pt x="16" y="8"/>
                    <a:pt x="9" y="8"/>
                    <a:pt x="8" y="6"/>
                  </a:cubicBezTo>
                  <a:cubicBezTo>
                    <a:pt x="7" y="6"/>
                    <a:pt x="7" y="6"/>
                    <a:pt x="7" y="5"/>
                  </a:cubicBezTo>
                  <a:cubicBezTo>
                    <a:pt x="6" y="6"/>
                    <a:pt x="6" y="6"/>
                    <a:pt x="6" y="7"/>
                  </a:cubicBezTo>
                  <a:cubicBezTo>
                    <a:pt x="6" y="9"/>
                    <a:pt x="4" y="9"/>
                    <a:pt x="3" y="9"/>
                  </a:cubicBezTo>
                  <a:cubicBezTo>
                    <a:pt x="2" y="8"/>
                    <a:pt x="3" y="10"/>
                    <a:pt x="2" y="11"/>
                  </a:cubicBezTo>
                  <a:cubicBezTo>
                    <a:pt x="2" y="12"/>
                    <a:pt x="2" y="14"/>
                    <a:pt x="1" y="14"/>
                  </a:cubicBezTo>
                  <a:cubicBezTo>
                    <a:pt x="1" y="14"/>
                    <a:pt x="1" y="15"/>
                    <a:pt x="0" y="15"/>
                  </a:cubicBezTo>
                  <a:cubicBezTo>
                    <a:pt x="1" y="15"/>
                    <a:pt x="2" y="18"/>
                    <a:pt x="2" y="18"/>
                  </a:cubicBezTo>
                  <a:cubicBezTo>
                    <a:pt x="2" y="18"/>
                    <a:pt x="2" y="18"/>
                    <a:pt x="2" y="18"/>
                  </a:cubicBezTo>
                  <a:cubicBezTo>
                    <a:pt x="3" y="19"/>
                    <a:pt x="6" y="20"/>
                    <a:pt x="7" y="22"/>
                  </a:cubicBezTo>
                  <a:cubicBezTo>
                    <a:pt x="8" y="23"/>
                    <a:pt x="12" y="23"/>
                    <a:pt x="13" y="23"/>
                  </a:cubicBezTo>
                  <a:cubicBezTo>
                    <a:pt x="15" y="23"/>
                    <a:pt x="22" y="20"/>
                    <a:pt x="22" y="20"/>
                  </a:cubicBezTo>
                  <a:cubicBezTo>
                    <a:pt x="22" y="20"/>
                    <a:pt x="24" y="21"/>
                    <a:pt x="25" y="21"/>
                  </a:cubicBezTo>
                  <a:cubicBezTo>
                    <a:pt x="25" y="21"/>
                    <a:pt x="26" y="21"/>
                    <a:pt x="26" y="21"/>
                  </a:cubicBezTo>
                  <a:cubicBezTo>
                    <a:pt x="27" y="21"/>
                    <a:pt x="28" y="21"/>
                    <a:pt x="30" y="19"/>
                  </a:cubicBezTo>
                  <a:cubicBezTo>
                    <a:pt x="32" y="17"/>
                    <a:pt x="35" y="10"/>
                    <a:pt x="36" y="9"/>
                  </a:cubicBezTo>
                  <a:cubicBezTo>
                    <a:pt x="37" y="9"/>
                    <a:pt x="39" y="8"/>
                    <a:pt x="40" y="7"/>
                  </a:cubicBezTo>
                  <a:cubicBezTo>
                    <a:pt x="41" y="6"/>
                    <a:pt x="41" y="5"/>
                    <a:pt x="40" y="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2" name="Freeform 75"/>
            <p:cNvSpPr/>
            <p:nvPr/>
          </p:nvSpPr>
          <p:spPr bwMode="auto">
            <a:xfrm>
              <a:off x="4603815" y="3455940"/>
              <a:ext cx="118061" cy="61597"/>
            </a:xfrm>
            <a:custGeom>
              <a:avLst/>
              <a:gdLst>
                <a:gd name="T0" fmla="*/ 37 w 39"/>
                <a:gd name="T1" fmla="*/ 10 h 20"/>
                <a:gd name="T2" fmla="*/ 33 w 39"/>
                <a:gd name="T3" fmla="*/ 8 h 20"/>
                <a:gd name="T4" fmla="*/ 31 w 39"/>
                <a:gd name="T5" fmla="*/ 6 h 20"/>
                <a:gd name="T6" fmla="*/ 28 w 39"/>
                <a:gd name="T7" fmla="*/ 7 h 20"/>
                <a:gd name="T8" fmla="*/ 24 w 39"/>
                <a:gd name="T9" fmla="*/ 5 h 20"/>
                <a:gd name="T10" fmla="*/ 20 w 39"/>
                <a:gd name="T11" fmla="*/ 3 h 20"/>
                <a:gd name="T12" fmla="*/ 17 w 39"/>
                <a:gd name="T13" fmla="*/ 0 h 20"/>
                <a:gd name="T14" fmla="*/ 16 w 39"/>
                <a:gd name="T15" fmla="*/ 1 h 20"/>
                <a:gd name="T16" fmla="*/ 13 w 39"/>
                <a:gd name="T17" fmla="*/ 1 h 20"/>
                <a:gd name="T18" fmla="*/ 8 w 39"/>
                <a:gd name="T19" fmla="*/ 4 h 20"/>
                <a:gd name="T20" fmla="*/ 1 w 39"/>
                <a:gd name="T21" fmla="*/ 6 h 20"/>
                <a:gd name="T22" fmla="*/ 2 w 39"/>
                <a:gd name="T23" fmla="*/ 9 h 20"/>
                <a:gd name="T24" fmla="*/ 4 w 39"/>
                <a:gd name="T25" fmla="*/ 15 h 20"/>
                <a:gd name="T26" fmla="*/ 10 w 39"/>
                <a:gd name="T27" fmla="*/ 19 h 20"/>
                <a:gd name="T28" fmla="*/ 10 w 39"/>
                <a:gd name="T29" fmla="*/ 20 h 20"/>
                <a:gd name="T30" fmla="*/ 16 w 39"/>
                <a:gd name="T31" fmla="*/ 20 h 20"/>
                <a:gd name="T32" fmla="*/ 17 w 39"/>
                <a:gd name="T33" fmla="*/ 17 h 20"/>
                <a:gd name="T34" fmla="*/ 23 w 39"/>
                <a:gd name="T35" fmla="*/ 19 h 20"/>
                <a:gd name="T36" fmla="*/ 27 w 39"/>
                <a:gd name="T37" fmla="*/ 19 h 20"/>
                <a:gd name="T38" fmla="*/ 28 w 39"/>
                <a:gd name="T39" fmla="*/ 20 h 20"/>
                <a:gd name="T40" fmla="*/ 30 w 39"/>
                <a:gd name="T41" fmla="*/ 18 h 20"/>
                <a:gd name="T42" fmla="*/ 35 w 39"/>
                <a:gd name="T43" fmla="*/ 15 h 20"/>
                <a:gd name="T44" fmla="*/ 39 w 39"/>
                <a:gd name="T45" fmla="*/ 13 h 20"/>
                <a:gd name="T46" fmla="*/ 37 w 39"/>
                <a:gd name="T47"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20">
                  <a:moveTo>
                    <a:pt x="37" y="10"/>
                  </a:moveTo>
                  <a:cubicBezTo>
                    <a:pt x="36" y="9"/>
                    <a:pt x="33" y="9"/>
                    <a:pt x="33" y="8"/>
                  </a:cubicBezTo>
                  <a:cubicBezTo>
                    <a:pt x="33" y="8"/>
                    <a:pt x="32" y="6"/>
                    <a:pt x="31" y="6"/>
                  </a:cubicBezTo>
                  <a:cubicBezTo>
                    <a:pt x="30" y="6"/>
                    <a:pt x="28" y="5"/>
                    <a:pt x="28" y="7"/>
                  </a:cubicBezTo>
                  <a:cubicBezTo>
                    <a:pt x="27" y="8"/>
                    <a:pt x="25" y="6"/>
                    <a:pt x="24" y="5"/>
                  </a:cubicBezTo>
                  <a:cubicBezTo>
                    <a:pt x="24" y="4"/>
                    <a:pt x="23" y="4"/>
                    <a:pt x="20" y="3"/>
                  </a:cubicBezTo>
                  <a:cubicBezTo>
                    <a:pt x="19" y="2"/>
                    <a:pt x="18" y="1"/>
                    <a:pt x="17" y="0"/>
                  </a:cubicBezTo>
                  <a:cubicBezTo>
                    <a:pt x="17" y="1"/>
                    <a:pt x="17" y="1"/>
                    <a:pt x="16" y="1"/>
                  </a:cubicBezTo>
                  <a:cubicBezTo>
                    <a:pt x="16" y="2"/>
                    <a:pt x="14" y="0"/>
                    <a:pt x="13" y="1"/>
                  </a:cubicBezTo>
                  <a:cubicBezTo>
                    <a:pt x="12" y="2"/>
                    <a:pt x="9" y="2"/>
                    <a:pt x="8" y="4"/>
                  </a:cubicBezTo>
                  <a:cubicBezTo>
                    <a:pt x="6" y="5"/>
                    <a:pt x="3" y="6"/>
                    <a:pt x="1" y="6"/>
                  </a:cubicBezTo>
                  <a:cubicBezTo>
                    <a:pt x="0" y="6"/>
                    <a:pt x="1" y="8"/>
                    <a:pt x="2" y="9"/>
                  </a:cubicBezTo>
                  <a:cubicBezTo>
                    <a:pt x="3" y="11"/>
                    <a:pt x="3" y="14"/>
                    <a:pt x="4" y="15"/>
                  </a:cubicBezTo>
                  <a:cubicBezTo>
                    <a:pt x="5" y="16"/>
                    <a:pt x="10" y="19"/>
                    <a:pt x="10" y="19"/>
                  </a:cubicBezTo>
                  <a:cubicBezTo>
                    <a:pt x="11" y="20"/>
                    <a:pt x="10" y="20"/>
                    <a:pt x="10" y="20"/>
                  </a:cubicBezTo>
                  <a:cubicBezTo>
                    <a:pt x="12" y="20"/>
                    <a:pt x="15" y="20"/>
                    <a:pt x="16" y="20"/>
                  </a:cubicBezTo>
                  <a:cubicBezTo>
                    <a:pt x="16" y="19"/>
                    <a:pt x="17" y="17"/>
                    <a:pt x="17" y="17"/>
                  </a:cubicBezTo>
                  <a:cubicBezTo>
                    <a:pt x="17" y="17"/>
                    <a:pt x="21" y="17"/>
                    <a:pt x="23" y="19"/>
                  </a:cubicBezTo>
                  <a:cubicBezTo>
                    <a:pt x="24" y="20"/>
                    <a:pt x="27" y="19"/>
                    <a:pt x="27" y="19"/>
                  </a:cubicBezTo>
                  <a:cubicBezTo>
                    <a:pt x="27" y="19"/>
                    <a:pt x="27" y="20"/>
                    <a:pt x="28" y="20"/>
                  </a:cubicBezTo>
                  <a:cubicBezTo>
                    <a:pt x="28" y="19"/>
                    <a:pt x="29" y="19"/>
                    <a:pt x="30" y="18"/>
                  </a:cubicBezTo>
                  <a:cubicBezTo>
                    <a:pt x="31" y="18"/>
                    <a:pt x="34" y="18"/>
                    <a:pt x="35" y="15"/>
                  </a:cubicBezTo>
                  <a:cubicBezTo>
                    <a:pt x="36" y="14"/>
                    <a:pt x="38" y="13"/>
                    <a:pt x="39" y="13"/>
                  </a:cubicBezTo>
                  <a:cubicBezTo>
                    <a:pt x="38" y="11"/>
                    <a:pt x="38" y="10"/>
                    <a:pt x="37"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3" name="Freeform 76"/>
            <p:cNvSpPr/>
            <p:nvPr/>
          </p:nvSpPr>
          <p:spPr bwMode="auto">
            <a:xfrm>
              <a:off x="4688511" y="3493155"/>
              <a:ext cx="105228" cy="44914"/>
            </a:xfrm>
            <a:custGeom>
              <a:avLst/>
              <a:gdLst>
                <a:gd name="T0" fmla="*/ 26 w 35"/>
                <a:gd name="T1" fmla="*/ 2 h 15"/>
                <a:gd name="T2" fmla="*/ 21 w 35"/>
                <a:gd name="T3" fmla="*/ 1 h 15"/>
                <a:gd name="T4" fmla="*/ 16 w 35"/>
                <a:gd name="T5" fmla="*/ 1 h 15"/>
                <a:gd name="T6" fmla="*/ 12 w 35"/>
                <a:gd name="T7" fmla="*/ 1 h 15"/>
                <a:gd name="T8" fmla="*/ 11 w 35"/>
                <a:gd name="T9" fmla="*/ 1 h 15"/>
                <a:gd name="T10" fmla="*/ 7 w 35"/>
                <a:gd name="T11" fmla="*/ 3 h 15"/>
                <a:gd name="T12" fmla="*/ 2 w 35"/>
                <a:gd name="T13" fmla="*/ 6 h 15"/>
                <a:gd name="T14" fmla="*/ 0 w 35"/>
                <a:gd name="T15" fmla="*/ 8 h 15"/>
                <a:gd name="T16" fmla="*/ 3 w 35"/>
                <a:gd name="T17" fmla="*/ 13 h 15"/>
                <a:gd name="T18" fmla="*/ 11 w 35"/>
                <a:gd name="T19" fmla="*/ 13 h 15"/>
                <a:gd name="T20" fmla="*/ 18 w 35"/>
                <a:gd name="T21" fmla="*/ 11 h 15"/>
                <a:gd name="T22" fmla="*/ 23 w 35"/>
                <a:gd name="T23" fmla="*/ 8 h 15"/>
                <a:gd name="T24" fmla="*/ 29 w 35"/>
                <a:gd name="T25" fmla="*/ 9 h 15"/>
                <a:gd name="T26" fmla="*/ 33 w 35"/>
                <a:gd name="T27" fmla="*/ 11 h 15"/>
                <a:gd name="T28" fmla="*/ 32 w 35"/>
                <a:gd name="T29" fmla="*/ 9 h 15"/>
                <a:gd name="T30" fmla="*/ 35 w 35"/>
                <a:gd name="T31" fmla="*/ 4 h 15"/>
                <a:gd name="T32" fmla="*/ 35 w 35"/>
                <a:gd name="T33" fmla="*/ 4 h 15"/>
                <a:gd name="T34" fmla="*/ 31 w 35"/>
                <a:gd name="T35" fmla="*/ 3 h 15"/>
                <a:gd name="T36" fmla="*/ 26 w 35"/>
                <a:gd name="T3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 h="15">
                  <a:moveTo>
                    <a:pt x="26" y="2"/>
                  </a:moveTo>
                  <a:cubicBezTo>
                    <a:pt x="24" y="2"/>
                    <a:pt x="23" y="1"/>
                    <a:pt x="21" y="1"/>
                  </a:cubicBezTo>
                  <a:cubicBezTo>
                    <a:pt x="19" y="2"/>
                    <a:pt x="17" y="1"/>
                    <a:pt x="16" y="1"/>
                  </a:cubicBezTo>
                  <a:cubicBezTo>
                    <a:pt x="15" y="0"/>
                    <a:pt x="13" y="2"/>
                    <a:pt x="12" y="1"/>
                  </a:cubicBezTo>
                  <a:cubicBezTo>
                    <a:pt x="12" y="1"/>
                    <a:pt x="11" y="1"/>
                    <a:pt x="11" y="1"/>
                  </a:cubicBezTo>
                  <a:cubicBezTo>
                    <a:pt x="10" y="1"/>
                    <a:pt x="8" y="2"/>
                    <a:pt x="7" y="3"/>
                  </a:cubicBezTo>
                  <a:cubicBezTo>
                    <a:pt x="6" y="6"/>
                    <a:pt x="3" y="6"/>
                    <a:pt x="2" y="6"/>
                  </a:cubicBezTo>
                  <a:cubicBezTo>
                    <a:pt x="1" y="7"/>
                    <a:pt x="0" y="7"/>
                    <a:pt x="0" y="8"/>
                  </a:cubicBezTo>
                  <a:cubicBezTo>
                    <a:pt x="0" y="10"/>
                    <a:pt x="1" y="12"/>
                    <a:pt x="3" y="13"/>
                  </a:cubicBezTo>
                  <a:cubicBezTo>
                    <a:pt x="4" y="15"/>
                    <a:pt x="11" y="15"/>
                    <a:pt x="11" y="13"/>
                  </a:cubicBezTo>
                  <a:cubicBezTo>
                    <a:pt x="11" y="12"/>
                    <a:pt x="16" y="11"/>
                    <a:pt x="18" y="11"/>
                  </a:cubicBezTo>
                  <a:cubicBezTo>
                    <a:pt x="19" y="11"/>
                    <a:pt x="23" y="7"/>
                    <a:pt x="23" y="8"/>
                  </a:cubicBezTo>
                  <a:cubicBezTo>
                    <a:pt x="24" y="8"/>
                    <a:pt x="28" y="8"/>
                    <a:pt x="29" y="9"/>
                  </a:cubicBezTo>
                  <a:cubicBezTo>
                    <a:pt x="30" y="10"/>
                    <a:pt x="31" y="10"/>
                    <a:pt x="33" y="11"/>
                  </a:cubicBezTo>
                  <a:cubicBezTo>
                    <a:pt x="32" y="10"/>
                    <a:pt x="32" y="9"/>
                    <a:pt x="32" y="9"/>
                  </a:cubicBezTo>
                  <a:cubicBezTo>
                    <a:pt x="32" y="8"/>
                    <a:pt x="34" y="5"/>
                    <a:pt x="35" y="4"/>
                  </a:cubicBezTo>
                  <a:cubicBezTo>
                    <a:pt x="35" y="4"/>
                    <a:pt x="35" y="4"/>
                    <a:pt x="35" y="4"/>
                  </a:cubicBezTo>
                  <a:cubicBezTo>
                    <a:pt x="33" y="4"/>
                    <a:pt x="31" y="3"/>
                    <a:pt x="31" y="3"/>
                  </a:cubicBezTo>
                  <a:cubicBezTo>
                    <a:pt x="30" y="2"/>
                    <a:pt x="28" y="2"/>
                    <a:pt x="26"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4" name="Freeform 77"/>
            <p:cNvSpPr/>
            <p:nvPr/>
          </p:nvSpPr>
          <p:spPr bwMode="auto">
            <a:xfrm>
              <a:off x="4185469" y="3671529"/>
              <a:ext cx="71863" cy="118061"/>
            </a:xfrm>
            <a:custGeom>
              <a:avLst/>
              <a:gdLst>
                <a:gd name="T0" fmla="*/ 17 w 24"/>
                <a:gd name="T1" fmla="*/ 31 h 39"/>
                <a:gd name="T2" fmla="*/ 16 w 24"/>
                <a:gd name="T3" fmla="*/ 28 h 39"/>
                <a:gd name="T4" fmla="*/ 17 w 24"/>
                <a:gd name="T5" fmla="*/ 25 h 39"/>
                <a:gd name="T6" fmla="*/ 16 w 24"/>
                <a:gd name="T7" fmla="*/ 21 h 39"/>
                <a:gd name="T8" fmla="*/ 17 w 24"/>
                <a:gd name="T9" fmla="*/ 19 h 39"/>
                <a:gd name="T10" fmla="*/ 18 w 24"/>
                <a:gd name="T11" fmla="*/ 15 h 39"/>
                <a:gd name="T12" fmla="*/ 18 w 24"/>
                <a:gd name="T13" fmla="*/ 9 h 39"/>
                <a:gd name="T14" fmla="*/ 22 w 24"/>
                <a:gd name="T15" fmla="*/ 5 h 39"/>
                <a:gd name="T16" fmla="*/ 20 w 24"/>
                <a:gd name="T17" fmla="*/ 3 h 39"/>
                <a:gd name="T18" fmla="*/ 17 w 24"/>
                <a:gd name="T19" fmla="*/ 2 h 39"/>
                <a:gd name="T20" fmla="*/ 14 w 24"/>
                <a:gd name="T21" fmla="*/ 2 h 39"/>
                <a:gd name="T22" fmla="*/ 10 w 24"/>
                <a:gd name="T23" fmla="*/ 1 h 39"/>
                <a:gd name="T24" fmla="*/ 8 w 24"/>
                <a:gd name="T25" fmla="*/ 1 h 39"/>
                <a:gd name="T26" fmla="*/ 6 w 24"/>
                <a:gd name="T27" fmla="*/ 2 h 39"/>
                <a:gd name="T28" fmla="*/ 6 w 24"/>
                <a:gd name="T29" fmla="*/ 6 h 39"/>
                <a:gd name="T30" fmla="*/ 3 w 24"/>
                <a:gd name="T31" fmla="*/ 21 h 39"/>
                <a:gd name="T32" fmla="*/ 5 w 24"/>
                <a:gd name="T33" fmla="*/ 26 h 39"/>
                <a:gd name="T34" fmla="*/ 6 w 24"/>
                <a:gd name="T35" fmla="*/ 37 h 39"/>
                <a:gd name="T36" fmla="*/ 11 w 24"/>
                <a:gd name="T37" fmla="*/ 38 h 39"/>
                <a:gd name="T38" fmla="*/ 16 w 24"/>
                <a:gd name="T39" fmla="*/ 37 h 39"/>
                <a:gd name="T40" fmla="*/ 15 w 24"/>
                <a:gd name="T41" fmla="*/ 35 h 39"/>
                <a:gd name="T42" fmla="*/ 17 w 24"/>
                <a:gd name="T43" fmla="*/ 3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 h="39">
                  <a:moveTo>
                    <a:pt x="17" y="31"/>
                  </a:moveTo>
                  <a:cubicBezTo>
                    <a:pt x="20" y="31"/>
                    <a:pt x="17" y="29"/>
                    <a:pt x="16" y="28"/>
                  </a:cubicBezTo>
                  <a:cubicBezTo>
                    <a:pt x="15" y="27"/>
                    <a:pt x="16" y="25"/>
                    <a:pt x="17" y="25"/>
                  </a:cubicBezTo>
                  <a:cubicBezTo>
                    <a:pt x="19" y="25"/>
                    <a:pt x="17" y="23"/>
                    <a:pt x="16" y="21"/>
                  </a:cubicBezTo>
                  <a:cubicBezTo>
                    <a:pt x="14" y="20"/>
                    <a:pt x="16" y="19"/>
                    <a:pt x="17" y="19"/>
                  </a:cubicBezTo>
                  <a:cubicBezTo>
                    <a:pt x="19" y="19"/>
                    <a:pt x="17" y="16"/>
                    <a:pt x="18" y="15"/>
                  </a:cubicBezTo>
                  <a:cubicBezTo>
                    <a:pt x="20" y="13"/>
                    <a:pt x="18" y="10"/>
                    <a:pt x="18" y="9"/>
                  </a:cubicBezTo>
                  <a:cubicBezTo>
                    <a:pt x="18" y="7"/>
                    <a:pt x="20" y="7"/>
                    <a:pt x="22" y="5"/>
                  </a:cubicBezTo>
                  <a:cubicBezTo>
                    <a:pt x="24" y="3"/>
                    <a:pt x="20" y="4"/>
                    <a:pt x="20" y="3"/>
                  </a:cubicBezTo>
                  <a:cubicBezTo>
                    <a:pt x="20" y="1"/>
                    <a:pt x="18" y="1"/>
                    <a:pt x="17" y="2"/>
                  </a:cubicBezTo>
                  <a:cubicBezTo>
                    <a:pt x="15" y="3"/>
                    <a:pt x="15" y="2"/>
                    <a:pt x="14" y="2"/>
                  </a:cubicBezTo>
                  <a:cubicBezTo>
                    <a:pt x="13" y="2"/>
                    <a:pt x="10" y="3"/>
                    <a:pt x="10" y="1"/>
                  </a:cubicBezTo>
                  <a:cubicBezTo>
                    <a:pt x="10" y="0"/>
                    <a:pt x="9" y="0"/>
                    <a:pt x="8" y="1"/>
                  </a:cubicBezTo>
                  <a:cubicBezTo>
                    <a:pt x="8" y="1"/>
                    <a:pt x="7" y="2"/>
                    <a:pt x="6" y="2"/>
                  </a:cubicBezTo>
                  <a:cubicBezTo>
                    <a:pt x="6" y="3"/>
                    <a:pt x="6" y="5"/>
                    <a:pt x="6" y="6"/>
                  </a:cubicBezTo>
                  <a:cubicBezTo>
                    <a:pt x="8" y="8"/>
                    <a:pt x="5" y="18"/>
                    <a:pt x="3" y="21"/>
                  </a:cubicBezTo>
                  <a:cubicBezTo>
                    <a:pt x="0" y="24"/>
                    <a:pt x="3" y="24"/>
                    <a:pt x="5" y="26"/>
                  </a:cubicBezTo>
                  <a:cubicBezTo>
                    <a:pt x="8" y="28"/>
                    <a:pt x="6" y="35"/>
                    <a:pt x="6" y="37"/>
                  </a:cubicBezTo>
                  <a:cubicBezTo>
                    <a:pt x="6" y="39"/>
                    <a:pt x="8" y="38"/>
                    <a:pt x="11" y="38"/>
                  </a:cubicBezTo>
                  <a:cubicBezTo>
                    <a:pt x="12" y="38"/>
                    <a:pt x="14" y="37"/>
                    <a:pt x="16" y="37"/>
                  </a:cubicBezTo>
                  <a:cubicBezTo>
                    <a:pt x="15" y="36"/>
                    <a:pt x="15" y="36"/>
                    <a:pt x="15" y="35"/>
                  </a:cubicBezTo>
                  <a:cubicBezTo>
                    <a:pt x="15" y="34"/>
                    <a:pt x="15" y="32"/>
                    <a:pt x="17" y="3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5" name="Freeform 78"/>
            <p:cNvSpPr/>
            <p:nvPr/>
          </p:nvSpPr>
          <p:spPr bwMode="auto">
            <a:xfrm>
              <a:off x="4430574" y="3395626"/>
              <a:ext cx="78279" cy="66730"/>
            </a:xfrm>
            <a:custGeom>
              <a:avLst/>
              <a:gdLst>
                <a:gd name="T0" fmla="*/ 9 w 26"/>
                <a:gd name="T1" fmla="*/ 17 h 22"/>
                <a:gd name="T2" fmla="*/ 13 w 26"/>
                <a:gd name="T3" fmla="*/ 18 h 22"/>
                <a:gd name="T4" fmla="*/ 17 w 26"/>
                <a:gd name="T5" fmla="*/ 21 h 22"/>
                <a:gd name="T6" fmla="*/ 19 w 26"/>
                <a:gd name="T7" fmla="*/ 22 h 22"/>
                <a:gd name="T8" fmla="*/ 19 w 26"/>
                <a:gd name="T9" fmla="*/ 17 h 22"/>
                <a:gd name="T10" fmla="*/ 20 w 26"/>
                <a:gd name="T11" fmla="*/ 14 h 22"/>
                <a:gd name="T12" fmla="*/ 23 w 26"/>
                <a:gd name="T13" fmla="*/ 13 h 22"/>
                <a:gd name="T14" fmla="*/ 25 w 26"/>
                <a:gd name="T15" fmla="*/ 11 h 22"/>
                <a:gd name="T16" fmla="*/ 23 w 26"/>
                <a:gd name="T17" fmla="*/ 7 h 22"/>
                <a:gd name="T18" fmla="*/ 26 w 26"/>
                <a:gd name="T19" fmla="*/ 4 h 22"/>
                <a:gd name="T20" fmla="*/ 25 w 26"/>
                <a:gd name="T21" fmla="*/ 0 h 22"/>
                <a:gd name="T22" fmla="*/ 24 w 26"/>
                <a:gd name="T23" fmla="*/ 1 h 22"/>
                <a:gd name="T24" fmla="*/ 18 w 26"/>
                <a:gd name="T25" fmla="*/ 1 h 22"/>
                <a:gd name="T26" fmla="*/ 15 w 26"/>
                <a:gd name="T27" fmla="*/ 5 h 22"/>
                <a:gd name="T28" fmla="*/ 12 w 26"/>
                <a:gd name="T29" fmla="*/ 6 h 22"/>
                <a:gd name="T30" fmla="*/ 9 w 26"/>
                <a:gd name="T31" fmla="*/ 7 h 22"/>
                <a:gd name="T32" fmla="*/ 6 w 26"/>
                <a:gd name="T33" fmla="*/ 12 h 22"/>
                <a:gd name="T34" fmla="*/ 1 w 26"/>
                <a:gd name="T35" fmla="*/ 18 h 22"/>
                <a:gd name="T36" fmla="*/ 0 w 26"/>
                <a:gd name="T37" fmla="*/ 18 h 22"/>
                <a:gd name="T38" fmla="*/ 3 w 26"/>
                <a:gd name="T39" fmla="*/ 19 h 22"/>
                <a:gd name="T40" fmla="*/ 9 w 26"/>
                <a:gd name="T41"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22">
                  <a:moveTo>
                    <a:pt x="9" y="17"/>
                  </a:moveTo>
                  <a:cubicBezTo>
                    <a:pt x="10" y="16"/>
                    <a:pt x="12" y="17"/>
                    <a:pt x="13" y="18"/>
                  </a:cubicBezTo>
                  <a:cubicBezTo>
                    <a:pt x="14" y="19"/>
                    <a:pt x="16" y="19"/>
                    <a:pt x="17" y="21"/>
                  </a:cubicBezTo>
                  <a:cubicBezTo>
                    <a:pt x="18" y="21"/>
                    <a:pt x="18" y="22"/>
                    <a:pt x="19" y="22"/>
                  </a:cubicBezTo>
                  <a:cubicBezTo>
                    <a:pt x="19" y="21"/>
                    <a:pt x="19" y="19"/>
                    <a:pt x="19" y="17"/>
                  </a:cubicBezTo>
                  <a:cubicBezTo>
                    <a:pt x="20" y="16"/>
                    <a:pt x="19" y="14"/>
                    <a:pt x="20" y="14"/>
                  </a:cubicBezTo>
                  <a:cubicBezTo>
                    <a:pt x="21" y="14"/>
                    <a:pt x="23" y="14"/>
                    <a:pt x="23" y="13"/>
                  </a:cubicBezTo>
                  <a:cubicBezTo>
                    <a:pt x="23" y="11"/>
                    <a:pt x="24" y="12"/>
                    <a:pt x="25" y="11"/>
                  </a:cubicBezTo>
                  <a:cubicBezTo>
                    <a:pt x="25" y="10"/>
                    <a:pt x="23" y="8"/>
                    <a:pt x="23" y="7"/>
                  </a:cubicBezTo>
                  <a:cubicBezTo>
                    <a:pt x="22" y="7"/>
                    <a:pt x="24" y="7"/>
                    <a:pt x="26" y="4"/>
                  </a:cubicBezTo>
                  <a:cubicBezTo>
                    <a:pt x="26" y="4"/>
                    <a:pt x="26" y="2"/>
                    <a:pt x="25" y="0"/>
                  </a:cubicBezTo>
                  <a:cubicBezTo>
                    <a:pt x="25" y="1"/>
                    <a:pt x="25" y="1"/>
                    <a:pt x="24" y="1"/>
                  </a:cubicBezTo>
                  <a:cubicBezTo>
                    <a:pt x="23" y="0"/>
                    <a:pt x="20" y="1"/>
                    <a:pt x="18" y="1"/>
                  </a:cubicBezTo>
                  <a:cubicBezTo>
                    <a:pt x="15" y="2"/>
                    <a:pt x="14" y="4"/>
                    <a:pt x="15" y="5"/>
                  </a:cubicBezTo>
                  <a:cubicBezTo>
                    <a:pt x="16" y="6"/>
                    <a:pt x="12" y="7"/>
                    <a:pt x="12" y="6"/>
                  </a:cubicBezTo>
                  <a:cubicBezTo>
                    <a:pt x="12" y="4"/>
                    <a:pt x="9" y="5"/>
                    <a:pt x="9" y="7"/>
                  </a:cubicBezTo>
                  <a:cubicBezTo>
                    <a:pt x="9" y="9"/>
                    <a:pt x="6" y="10"/>
                    <a:pt x="6" y="12"/>
                  </a:cubicBezTo>
                  <a:cubicBezTo>
                    <a:pt x="7" y="15"/>
                    <a:pt x="3" y="17"/>
                    <a:pt x="1" y="18"/>
                  </a:cubicBezTo>
                  <a:cubicBezTo>
                    <a:pt x="1" y="18"/>
                    <a:pt x="1" y="18"/>
                    <a:pt x="0" y="18"/>
                  </a:cubicBezTo>
                  <a:cubicBezTo>
                    <a:pt x="1" y="19"/>
                    <a:pt x="2" y="19"/>
                    <a:pt x="3" y="19"/>
                  </a:cubicBezTo>
                  <a:cubicBezTo>
                    <a:pt x="4" y="19"/>
                    <a:pt x="7" y="18"/>
                    <a:pt x="9" y="1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6" name="Freeform 79"/>
            <p:cNvSpPr/>
            <p:nvPr/>
          </p:nvSpPr>
          <p:spPr bwMode="auto">
            <a:xfrm>
              <a:off x="4481904" y="3480322"/>
              <a:ext cx="12833" cy="17966"/>
            </a:xfrm>
            <a:custGeom>
              <a:avLst/>
              <a:gdLst>
                <a:gd name="T0" fmla="*/ 2 w 4"/>
                <a:gd name="T1" fmla="*/ 0 h 6"/>
                <a:gd name="T2" fmla="*/ 0 w 4"/>
                <a:gd name="T3" fmla="*/ 5 h 6"/>
                <a:gd name="T4" fmla="*/ 4 w 4"/>
                <a:gd name="T5" fmla="*/ 6 h 6"/>
                <a:gd name="T6" fmla="*/ 2 w 4"/>
                <a:gd name="T7" fmla="*/ 1 h 6"/>
                <a:gd name="T8" fmla="*/ 2 w 4"/>
                <a:gd name="T9" fmla="*/ 0 h 6"/>
              </a:gdLst>
              <a:ahLst/>
              <a:cxnLst>
                <a:cxn ang="0">
                  <a:pos x="T0" y="T1"/>
                </a:cxn>
                <a:cxn ang="0">
                  <a:pos x="T2" y="T3"/>
                </a:cxn>
                <a:cxn ang="0">
                  <a:pos x="T4" y="T5"/>
                </a:cxn>
                <a:cxn ang="0">
                  <a:pos x="T6" y="T7"/>
                </a:cxn>
                <a:cxn ang="0">
                  <a:pos x="T8" y="T9"/>
                </a:cxn>
              </a:cxnLst>
              <a:rect l="0" t="0" r="r" b="b"/>
              <a:pathLst>
                <a:path w="4" h="6">
                  <a:moveTo>
                    <a:pt x="2" y="0"/>
                  </a:moveTo>
                  <a:cubicBezTo>
                    <a:pt x="1" y="1"/>
                    <a:pt x="0" y="2"/>
                    <a:pt x="0" y="5"/>
                  </a:cubicBezTo>
                  <a:cubicBezTo>
                    <a:pt x="1" y="5"/>
                    <a:pt x="3" y="5"/>
                    <a:pt x="4" y="6"/>
                  </a:cubicBezTo>
                  <a:cubicBezTo>
                    <a:pt x="4" y="2"/>
                    <a:pt x="2" y="1"/>
                    <a:pt x="2" y="1"/>
                  </a:cubicBezTo>
                  <a:cubicBezTo>
                    <a:pt x="2" y="0"/>
                    <a:pt x="2" y="0"/>
                    <a:pt x="2"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7" name="Freeform 80"/>
            <p:cNvSpPr/>
            <p:nvPr/>
          </p:nvSpPr>
          <p:spPr bwMode="auto">
            <a:xfrm>
              <a:off x="4419024" y="3444390"/>
              <a:ext cx="71863" cy="53897"/>
            </a:xfrm>
            <a:custGeom>
              <a:avLst/>
              <a:gdLst>
                <a:gd name="T0" fmla="*/ 1 w 24"/>
                <a:gd name="T1" fmla="*/ 5 h 18"/>
                <a:gd name="T2" fmla="*/ 3 w 24"/>
                <a:gd name="T3" fmla="*/ 7 h 18"/>
                <a:gd name="T4" fmla="*/ 6 w 24"/>
                <a:gd name="T5" fmla="*/ 9 h 18"/>
                <a:gd name="T6" fmla="*/ 10 w 24"/>
                <a:gd name="T7" fmla="*/ 12 h 18"/>
                <a:gd name="T8" fmla="*/ 12 w 24"/>
                <a:gd name="T9" fmla="*/ 14 h 18"/>
                <a:gd name="T10" fmla="*/ 15 w 24"/>
                <a:gd name="T11" fmla="*/ 12 h 18"/>
                <a:gd name="T12" fmla="*/ 17 w 24"/>
                <a:gd name="T13" fmla="*/ 15 h 18"/>
                <a:gd name="T14" fmla="*/ 20 w 24"/>
                <a:gd name="T15" fmla="*/ 17 h 18"/>
                <a:gd name="T16" fmla="*/ 21 w 24"/>
                <a:gd name="T17" fmla="*/ 17 h 18"/>
                <a:gd name="T18" fmla="*/ 23 w 24"/>
                <a:gd name="T19" fmla="*/ 12 h 18"/>
                <a:gd name="T20" fmla="*/ 24 w 24"/>
                <a:gd name="T21" fmla="*/ 10 h 18"/>
                <a:gd name="T22" fmla="*/ 23 w 24"/>
                <a:gd name="T23" fmla="*/ 6 h 18"/>
                <a:gd name="T24" fmla="*/ 23 w 24"/>
                <a:gd name="T25" fmla="*/ 6 h 18"/>
                <a:gd name="T26" fmla="*/ 21 w 24"/>
                <a:gd name="T27" fmla="*/ 5 h 18"/>
                <a:gd name="T28" fmla="*/ 17 w 24"/>
                <a:gd name="T29" fmla="*/ 2 h 18"/>
                <a:gd name="T30" fmla="*/ 13 w 24"/>
                <a:gd name="T31" fmla="*/ 1 h 18"/>
                <a:gd name="T32" fmla="*/ 7 w 24"/>
                <a:gd name="T33" fmla="*/ 3 h 18"/>
                <a:gd name="T34" fmla="*/ 4 w 24"/>
                <a:gd name="T35" fmla="*/ 2 h 18"/>
                <a:gd name="T36" fmla="*/ 0 w 24"/>
                <a:gd name="T37" fmla="*/ 4 h 18"/>
                <a:gd name="T38" fmla="*/ 1 w 24"/>
                <a:gd name="T39"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18">
                  <a:moveTo>
                    <a:pt x="1" y="5"/>
                  </a:moveTo>
                  <a:cubicBezTo>
                    <a:pt x="1" y="6"/>
                    <a:pt x="3" y="8"/>
                    <a:pt x="3" y="7"/>
                  </a:cubicBezTo>
                  <a:cubicBezTo>
                    <a:pt x="4" y="6"/>
                    <a:pt x="5" y="9"/>
                    <a:pt x="6" y="9"/>
                  </a:cubicBezTo>
                  <a:cubicBezTo>
                    <a:pt x="8" y="10"/>
                    <a:pt x="10" y="11"/>
                    <a:pt x="10" y="12"/>
                  </a:cubicBezTo>
                  <a:cubicBezTo>
                    <a:pt x="10" y="13"/>
                    <a:pt x="11" y="14"/>
                    <a:pt x="12" y="14"/>
                  </a:cubicBezTo>
                  <a:cubicBezTo>
                    <a:pt x="13" y="13"/>
                    <a:pt x="15" y="11"/>
                    <a:pt x="15" y="12"/>
                  </a:cubicBezTo>
                  <a:cubicBezTo>
                    <a:pt x="15" y="14"/>
                    <a:pt x="15" y="16"/>
                    <a:pt x="17" y="15"/>
                  </a:cubicBezTo>
                  <a:cubicBezTo>
                    <a:pt x="18" y="15"/>
                    <a:pt x="19" y="18"/>
                    <a:pt x="20" y="17"/>
                  </a:cubicBezTo>
                  <a:cubicBezTo>
                    <a:pt x="20" y="17"/>
                    <a:pt x="20" y="17"/>
                    <a:pt x="21" y="17"/>
                  </a:cubicBezTo>
                  <a:cubicBezTo>
                    <a:pt x="21" y="14"/>
                    <a:pt x="22" y="13"/>
                    <a:pt x="23" y="12"/>
                  </a:cubicBezTo>
                  <a:cubicBezTo>
                    <a:pt x="23" y="11"/>
                    <a:pt x="24" y="11"/>
                    <a:pt x="24" y="10"/>
                  </a:cubicBezTo>
                  <a:cubicBezTo>
                    <a:pt x="24" y="9"/>
                    <a:pt x="22" y="7"/>
                    <a:pt x="23" y="6"/>
                  </a:cubicBezTo>
                  <a:cubicBezTo>
                    <a:pt x="23" y="6"/>
                    <a:pt x="23" y="6"/>
                    <a:pt x="23" y="6"/>
                  </a:cubicBezTo>
                  <a:cubicBezTo>
                    <a:pt x="22" y="6"/>
                    <a:pt x="22" y="5"/>
                    <a:pt x="21" y="5"/>
                  </a:cubicBezTo>
                  <a:cubicBezTo>
                    <a:pt x="20" y="3"/>
                    <a:pt x="18" y="3"/>
                    <a:pt x="17" y="2"/>
                  </a:cubicBezTo>
                  <a:cubicBezTo>
                    <a:pt x="16" y="1"/>
                    <a:pt x="14" y="0"/>
                    <a:pt x="13" y="1"/>
                  </a:cubicBezTo>
                  <a:cubicBezTo>
                    <a:pt x="11" y="2"/>
                    <a:pt x="8" y="3"/>
                    <a:pt x="7" y="3"/>
                  </a:cubicBezTo>
                  <a:cubicBezTo>
                    <a:pt x="6" y="3"/>
                    <a:pt x="5" y="3"/>
                    <a:pt x="4" y="2"/>
                  </a:cubicBezTo>
                  <a:cubicBezTo>
                    <a:pt x="3" y="3"/>
                    <a:pt x="2" y="4"/>
                    <a:pt x="0" y="4"/>
                  </a:cubicBezTo>
                  <a:cubicBezTo>
                    <a:pt x="1" y="5"/>
                    <a:pt x="1" y="4"/>
                    <a:pt x="1" y="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8" name="Freeform 81"/>
            <p:cNvSpPr/>
            <p:nvPr/>
          </p:nvSpPr>
          <p:spPr bwMode="auto">
            <a:xfrm>
              <a:off x="4751391" y="3522670"/>
              <a:ext cx="173241" cy="112928"/>
            </a:xfrm>
            <a:custGeom>
              <a:avLst/>
              <a:gdLst>
                <a:gd name="T0" fmla="*/ 51 w 57"/>
                <a:gd name="T1" fmla="*/ 25 h 37"/>
                <a:gd name="T2" fmla="*/ 48 w 57"/>
                <a:gd name="T3" fmla="*/ 23 h 37"/>
                <a:gd name="T4" fmla="*/ 48 w 57"/>
                <a:gd name="T5" fmla="*/ 23 h 37"/>
                <a:gd name="T6" fmla="*/ 47 w 57"/>
                <a:gd name="T7" fmla="*/ 16 h 37"/>
                <a:gd name="T8" fmla="*/ 43 w 57"/>
                <a:gd name="T9" fmla="*/ 7 h 37"/>
                <a:gd name="T10" fmla="*/ 39 w 57"/>
                <a:gd name="T11" fmla="*/ 0 h 37"/>
                <a:gd name="T12" fmla="*/ 36 w 57"/>
                <a:gd name="T13" fmla="*/ 2 h 37"/>
                <a:gd name="T14" fmla="*/ 33 w 57"/>
                <a:gd name="T15" fmla="*/ 3 h 37"/>
                <a:gd name="T16" fmla="*/ 30 w 57"/>
                <a:gd name="T17" fmla="*/ 4 h 37"/>
                <a:gd name="T18" fmla="*/ 27 w 57"/>
                <a:gd name="T19" fmla="*/ 4 h 37"/>
                <a:gd name="T20" fmla="*/ 23 w 57"/>
                <a:gd name="T21" fmla="*/ 3 h 37"/>
                <a:gd name="T22" fmla="*/ 17 w 57"/>
                <a:gd name="T23" fmla="*/ 2 h 37"/>
                <a:gd name="T24" fmla="*/ 15 w 57"/>
                <a:gd name="T25" fmla="*/ 2 h 37"/>
                <a:gd name="T26" fmla="*/ 14 w 57"/>
                <a:gd name="T27" fmla="*/ 4 h 37"/>
                <a:gd name="T28" fmla="*/ 10 w 57"/>
                <a:gd name="T29" fmla="*/ 6 h 37"/>
                <a:gd name="T30" fmla="*/ 4 w 57"/>
                <a:gd name="T31" fmla="*/ 16 h 37"/>
                <a:gd name="T32" fmla="*/ 0 w 57"/>
                <a:gd name="T33" fmla="*/ 19 h 37"/>
                <a:gd name="T34" fmla="*/ 2 w 57"/>
                <a:gd name="T35" fmla="*/ 22 h 37"/>
                <a:gd name="T36" fmla="*/ 5 w 57"/>
                <a:gd name="T37" fmla="*/ 25 h 37"/>
                <a:gd name="T38" fmla="*/ 5 w 57"/>
                <a:gd name="T39" fmla="*/ 28 h 37"/>
                <a:gd name="T40" fmla="*/ 12 w 57"/>
                <a:gd name="T41" fmla="*/ 31 h 37"/>
                <a:gd name="T42" fmla="*/ 13 w 57"/>
                <a:gd name="T43" fmla="*/ 33 h 37"/>
                <a:gd name="T44" fmla="*/ 16 w 57"/>
                <a:gd name="T45" fmla="*/ 36 h 37"/>
                <a:gd name="T46" fmla="*/ 23 w 57"/>
                <a:gd name="T47" fmla="*/ 36 h 37"/>
                <a:gd name="T48" fmla="*/ 29 w 57"/>
                <a:gd name="T49" fmla="*/ 37 h 37"/>
                <a:gd name="T50" fmla="*/ 34 w 57"/>
                <a:gd name="T51" fmla="*/ 35 h 37"/>
                <a:gd name="T52" fmla="*/ 41 w 57"/>
                <a:gd name="T53" fmla="*/ 33 h 37"/>
                <a:gd name="T54" fmla="*/ 46 w 57"/>
                <a:gd name="T55" fmla="*/ 35 h 37"/>
                <a:gd name="T56" fmla="*/ 50 w 57"/>
                <a:gd name="T57" fmla="*/ 37 h 37"/>
                <a:gd name="T58" fmla="*/ 50 w 57"/>
                <a:gd name="T59" fmla="*/ 33 h 37"/>
                <a:gd name="T60" fmla="*/ 53 w 57"/>
                <a:gd name="T61" fmla="*/ 28 h 37"/>
                <a:gd name="T62" fmla="*/ 56 w 57"/>
                <a:gd name="T63" fmla="*/ 25 h 37"/>
                <a:gd name="T64" fmla="*/ 56 w 57"/>
                <a:gd name="T65" fmla="*/ 25 h 37"/>
                <a:gd name="T66" fmla="*/ 54 w 57"/>
                <a:gd name="T67" fmla="*/ 23 h 37"/>
                <a:gd name="T68" fmla="*/ 51 w 57"/>
                <a:gd name="T69" fmla="*/ 2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7" h="37">
                  <a:moveTo>
                    <a:pt x="51" y="25"/>
                  </a:moveTo>
                  <a:cubicBezTo>
                    <a:pt x="49" y="24"/>
                    <a:pt x="48" y="24"/>
                    <a:pt x="48" y="23"/>
                  </a:cubicBezTo>
                  <a:cubicBezTo>
                    <a:pt x="48" y="23"/>
                    <a:pt x="48" y="23"/>
                    <a:pt x="48" y="23"/>
                  </a:cubicBezTo>
                  <a:cubicBezTo>
                    <a:pt x="47" y="21"/>
                    <a:pt x="46" y="17"/>
                    <a:pt x="47" y="16"/>
                  </a:cubicBezTo>
                  <a:cubicBezTo>
                    <a:pt x="49" y="14"/>
                    <a:pt x="45" y="9"/>
                    <a:pt x="43" y="7"/>
                  </a:cubicBezTo>
                  <a:cubicBezTo>
                    <a:pt x="43" y="6"/>
                    <a:pt x="41" y="3"/>
                    <a:pt x="39" y="0"/>
                  </a:cubicBezTo>
                  <a:cubicBezTo>
                    <a:pt x="38" y="1"/>
                    <a:pt x="37" y="1"/>
                    <a:pt x="36" y="2"/>
                  </a:cubicBezTo>
                  <a:cubicBezTo>
                    <a:pt x="36" y="2"/>
                    <a:pt x="34" y="3"/>
                    <a:pt x="33" y="3"/>
                  </a:cubicBezTo>
                  <a:cubicBezTo>
                    <a:pt x="32" y="3"/>
                    <a:pt x="31" y="3"/>
                    <a:pt x="30" y="4"/>
                  </a:cubicBezTo>
                  <a:cubicBezTo>
                    <a:pt x="29" y="5"/>
                    <a:pt x="27" y="5"/>
                    <a:pt x="27" y="4"/>
                  </a:cubicBezTo>
                  <a:cubicBezTo>
                    <a:pt x="26" y="4"/>
                    <a:pt x="25" y="3"/>
                    <a:pt x="23" y="3"/>
                  </a:cubicBezTo>
                  <a:cubicBezTo>
                    <a:pt x="22" y="3"/>
                    <a:pt x="18" y="2"/>
                    <a:pt x="17" y="2"/>
                  </a:cubicBezTo>
                  <a:cubicBezTo>
                    <a:pt x="16" y="2"/>
                    <a:pt x="16" y="2"/>
                    <a:pt x="15" y="2"/>
                  </a:cubicBezTo>
                  <a:cubicBezTo>
                    <a:pt x="15" y="3"/>
                    <a:pt x="15" y="3"/>
                    <a:pt x="14" y="4"/>
                  </a:cubicBezTo>
                  <a:cubicBezTo>
                    <a:pt x="13" y="5"/>
                    <a:pt x="11" y="6"/>
                    <a:pt x="10" y="6"/>
                  </a:cubicBezTo>
                  <a:cubicBezTo>
                    <a:pt x="9" y="7"/>
                    <a:pt x="6" y="14"/>
                    <a:pt x="4" y="16"/>
                  </a:cubicBezTo>
                  <a:cubicBezTo>
                    <a:pt x="2" y="18"/>
                    <a:pt x="0" y="18"/>
                    <a:pt x="0" y="19"/>
                  </a:cubicBezTo>
                  <a:cubicBezTo>
                    <a:pt x="0" y="19"/>
                    <a:pt x="2" y="21"/>
                    <a:pt x="2" y="22"/>
                  </a:cubicBezTo>
                  <a:cubicBezTo>
                    <a:pt x="2" y="23"/>
                    <a:pt x="3" y="25"/>
                    <a:pt x="5" y="25"/>
                  </a:cubicBezTo>
                  <a:cubicBezTo>
                    <a:pt x="6" y="25"/>
                    <a:pt x="4" y="28"/>
                    <a:pt x="5" y="28"/>
                  </a:cubicBezTo>
                  <a:cubicBezTo>
                    <a:pt x="6" y="29"/>
                    <a:pt x="12" y="29"/>
                    <a:pt x="12" y="31"/>
                  </a:cubicBezTo>
                  <a:cubicBezTo>
                    <a:pt x="12" y="32"/>
                    <a:pt x="13" y="32"/>
                    <a:pt x="13" y="33"/>
                  </a:cubicBezTo>
                  <a:cubicBezTo>
                    <a:pt x="14" y="34"/>
                    <a:pt x="16" y="36"/>
                    <a:pt x="16" y="36"/>
                  </a:cubicBezTo>
                  <a:cubicBezTo>
                    <a:pt x="17" y="35"/>
                    <a:pt x="22" y="37"/>
                    <a:pt x="23" y="36"/>
                  </a:cubicBezTo>
                  <a:cubicBezTo>
                    <a:pt x="24" y="36"/>
                    <a:pt x="28" y="36"/>
                    <a:pt x="29" y="37"/>
                  </a:cubicBezTo>
                  <a:cubicBezTo>
                    <a:pt x="31" y="37"/>
                    <a:pt x="33" y="36"/>
                    <a:pt x="34" y="35"/>
                  </a:cubicBezTo>
                  <a:cubicBezTo>
                    <a:pt x="35" y="33"/>
                    <a:pt x="40" y="33"/>
                    <a:pt x="41" y="33"/>
                  </a:cubicBezTo>
                  <a:cubicBezTo>
                    <a:pt x="43" y="34"/>
                    <a:pt x="46" y="34"/>
                    <a:pt x="46" y="35"/>
                  </a:cubicBezTo>
                  <a:cubicBezTo>
                    <a:pt x="47" y="35"/>
                    <a:pt x="48" y="36"/>
                    <a:pt x="50" y="37"/>
                  </a:cubicBezTo>
                  <a:cubicBezTo>
                    <a:pt x="50" y="36"/>
                    <a:pt x="50" y="35"/>
                    <a:pt x="50" y="33"/>
                  </a:cubicBezTo>
                  <a:cubicBezTo>
                    <a:pt x="50" y="31"/>
                    <a:pt x="51" y="29"/>
                    <a:pt x="53" y="28"/>
                  </a:cubicBezTo>
                  <a:cubicBezTo>
                    <a:pt x="55" y="28"/>
                    <a:pt x="57" y="28"/>
                    <a:pt x="56" y="25"/>
                  </a:cubicBezTo>
                  <a:cubicBezTo>
                    <a:pt x="56" y="25"/>
                    <a:pt x="56" y="25"/>
                    <a:pt x="56" y="25"/>
                  </a:cubicBezTo>
                  <a:cubicBezTo>
                    <a:pt x="55" y="24"/>
                    <a:pt x="54" y="23"/>
                    <a:pt x="54" y="23"/>
                  </a:cubicBezTo>
                  <a:cubicBezTo>
                    <a:pt x="53" y="23"/>
                    <a:pt x="51" y="25"/>
                    <a:pt x="51" y="2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9" name="Freeform 82"/>
            <p:cNvSpPr/>
            <p:nvPr/>
          </p:nvSpPr>
          <p:spPr bwMode="auto">
            <a:xfrm>
              <a:off x="4870735" y="3520103"/>
              <a:ext cx="60314" cy="73146"/>
            </a:xfrm>
            <a:custGeom>
              <a:avLst/>
              <a:gdLst>
                <a:gd name="T0" fmla="*/ 14 w 20"/>
                <a:gd name="T1" fmla="*/ 6 h 24"/>
                <a:gd name="T2" fmla="*/ 10 w 20"/>
                <a:gd name="T3" fmla="*/ 3 h 24"/>
                <a:gd name="T4" fmla="*/ 5 w 20"/>
                <a:gd name="T5" fmla="*/ 0 h 24"/>
                <a:gd name="T6" fmla="*/ 0 w 20"/>
                <a:gd name="T7" fmla="*/ 1 h 24"/>
                <a:gd name="T8" fmla="*/ 4 w 20"/>
                <a:gd name="T9" fmla="*/ 8 h 24"/>
                <a:gd name="T10" fmla="*/ 8 w 20"/>
                <a:gd name="T11" fmla="*/ 17 h 24"/>
                <a:gd name="T12" fmla="*/ 9 w 20"/>
                <a:gd name="T13" fmla="*/ 24 h 24"/>
                <a:gd name="T14" fmla="*/ 13 w 20"/>
                <a:gd name="T15" fmla="*/ 18 h 24"/>
                <a:gd name="T16" fmla="*/ 15 w 20"/>
                <a:gd name="T17" fmla="*/ 16 h 24"/>
                <a:gd name="T18" fmla="*/ 20 w 20"/>
                <a:gd name="T19" fmla="*/ 16 h 24"/>
                <a:gd name="T20" fmla="*/ 18 w 20"/>
                <a:gd name="T21" fmla="*/ 12 h 24"/>
                <a:gd name="T22" fmla="*/ 14 w 20"/>
                <a:gd name="T23" fmla="*/ 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 h="24">
                  <a:moveTo>
                    <a:pt x="14" y="6"/>
                  </a:moveTo>
                  <a:cubicBezTo>
                    <a:pt x="14" y="4"/>
                    <a:pt x="11" y="3"/>
                    <a:pt x="10" y="3"/>
                  </a:cubicBezTo>
                  <a:cubicBezTo>
                    <a:pt x="9" y="3"/>
                    <a:pt x="6" y="0"/>
                    <a:pt x="5" y="0"/>
                  </a:cubicBezTo>
                  <a:cubicBezTo>
                    <a:pt x="4" y="0"/>
                    <a:pt x="2" y="1"/>
                    <a:pt x="0" y="1"/>
                  </a:cubicBezTo>
                  <a:cubicBezTo>
                    <a:pt x="2" y="4"/>
                    <a:pt x="4" y="7"/>
                    <a:pt x="4" y="8"/>
                  </a:cubicBezTo>
                  <a:cubicBezTo>
                    <a:pt x="6" y="10"/>
                    <a:pt x="10" y="15"/>
                    <a:pt x="8" y="17"/>
                  </a:cubicBezTo>
                  <a:cubicBezTo>
                    <a:pt x="7" y="18"/>
                    <a:pt x="8" y="22"/>
                    <a:pt x="9" y="24"/>
                  </a:cubicBezTo>
                  <a:cubicBezTo>
                    <a:pt x="10" y="23"/>
                    <a:pt x="13" y="19"/>
                    <a:pt x="13" y="18"/>
                  </a:cubicBezTo>
                  <a:cubicBezTo>
                    <a:pt x="13" y="17"/>
                    <a:pt x="13" y="15"/>
                    <a:pt x="15" y="16"/>
                  </a:cubicBezTo>
                  <a:cubicBezTo>
                    <a:pt x="18" y="16"/>
                    <a:pt x="20" y="17"/>
                    <a:pt x="20" y="16"/>
                  </a:cubicBezTo>
                  <a:cubicBezTo>
                    <a:pt x="20" y="16"/>
                    <a:pt x="19" y="13"/>
                    <a:pt x="18" y="12"/>
                  </a:cubicBezTo>
                  <a:cubicBezTo>
                    <a:pt x="17" y="11"/>
                    <a:pt x="15" y="8"/>
                    <a:pt x="14"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0" name="Freeform 83"/>
            <p:cNvSpPr/>
            <p:nvPr/>
          </p:nvSpPr>
          <p:spPr bwMode="auto">
            <a:xfrm>
              <a:off x="4784756" y="3622765"/>
              <a:ext cx="119344" cy="66730"/>
            </a:xfrm>
            <a:custGeom>
              <a:avLst/>
              <a:gdLst>
                <a:gd name="T0" fmla="*/ 30 w 39"/>
                <a:gd name="T1" fmla="*/ 0 h 22"/>
                <a:gd name="T2" fmla="*/ 23 w 39"/>
                <a:gd name="T3" fmla="*/ 2 h 22"/>
                <a:gd name="T4" fmla="*/ 18 w 39"/>
                <a:gd name="T5" fmla="*/ 4 h 22"/>
                <a:gd name="T6" fmla="*/ 12 w 39"/>
                <a:gd name="T7" fmla="*/ 3 h 22"/>
                <a:gd name="T8" fmla="*/ 5 w 39"/>
                <a:gd name="T9" fmla="*/ 3 h 22"/>
                <a:gd name="T10" fmla="*/ 2 w 39"/>
                <a:gd name="T11" fmla="*/ 0 h 22"/>
                <a:gd name="T12" fmla="*/ 1 w 39"/>
                <a:gd name="T13" fmla="*/ 1 h 22"/>
                <a:gd name="T14" fmla="*/ 1 w 39"/>
                <a:gd name="T15" fmla="*/ 5 h 22"/>
                <a:gd name="T16" fmla="*/ 3 w 39"/>
                <a:gd name="T17" fmla="*/ 9 h 22"/>
                <a:gd name="T18" fmla="*/ 1 w 39"/>
                <a:gd name="T19" fmla="*/ 12 h 22"/>
                <a:gd name="T20" fmla="*/ 1 w 39"/>
                <a:gd name="T21" fmla="*/ 15 h 22"/>
                <a:gd name="T22" fmla="*/ 4 w 39"/>
                <a:gd name="T23" fmla="*/ 19 h 22"/>
                <a:gd name="T24" fmla="*/ 6 w 39"/>
                <a:gd name="T25" fmla="*/ 20 h 22"/>
                <a:gd name="T26" fmla="*/ 14 w 39"/>
                <a:gd name="T27" fmla="*/ 21 h 22"/>
                <a:gd name="T28" fmla="*/ 21 w 39"/>
                <a:gd name="T29" fmla="*/ 22 h 22"/>
                <a:gd name="T30" fmla="*/ 23 w 39"/>
                <a:gd name="T31" fmla="*/ 20 h 22"/>
                <a:gd name="T32" fmla="*/ 26 w 39"/>
                <a:gd name="T33" fmla="*/ 19 h 22"/>
                <a:gd name="T34" fmla="*/ 26 w 39"/>
                <a:gd name="T35" fmla="*/ 17 h 22"/>
                <a:gd name="T36" fmla="*/ 32 w 39"/>
                <a:gd name="T37" fmla="*/ 17 h 22"/>
                <a:gd name="T38" fmla="*/ 35 w 39"/>
                <a:gd name="T39" fmla="*/ 17 h 22"/>
                <a:gd name="T40" fmla="*/ 34 w 39"/>
                <a:gd name="T41" fmla="*/ 15 h 22"/>
                <a:gd name="T42" fmla="*/ 33 w 39"/>
                <a:gd name="T43" fmla="*/ 10 h 22"/>
                <a:gd name="T44" fmla="*/ 38 w 39"/>
                <a:gd name="T45" fmla="*/ 5 h 22"/>
                <a:gd name="T46" fmla="*/ 39 w 39"/>
                <a:gd name="T47" fmla="*/ 4 h 22"/>
                <a:gd name="T48" fmla="*/ 35 w 39"/>
                <a:gd name="T49" fmla="*/ 2 h 22"/>
                <a:gd name="T50" fmla="*/ 30 w 39"/>
                <a:gd name="T5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9" h="22">
                  <a:moveTo>
                    <a:pt x="30" y="0"/>
                  </a:moveTo>
                  <a:cubicBezTo>
                    <a:pt x="29" y="0"/>
                    <a:pt x="24" y="0"/>
                    <a:pt x="23" y="2"/>
                  </a:cubicBezTo>
                  <a:cubicBezTo>
                    <a:pt x="22" y="3"/>
                    <a:pt x="20" y="4"/>
                    <a:pt x="18" y="4"/>
                  </a:cubicBezTo>
                  <a:cubicBezTo>
                    <a:pt x="17" y="3"/>
                    <a:pt x="13" y="3"/>
                    <a:pt x="12" y="3"/>
                  </a:cubicBezTo>
                  <a:cubicBezTo>
                    <a:pt x="11" y="4"/>
                    <a:pt x="6" y="2"/>
                    <a:pt x="5" y="3"/>
                  </a:cubicBezTo>
                  <a:cubicBezTo>
                    <a:pt x="5" y="3"/>
                    <a:pt x="3" y="1"/>
                    <a:pt x="2" y="0"/>
                  </a:cubicBezTo>
                  <a:cubicBezTo>
                    <a:pt x="2" y="0"/>
                    <a:pt x="1" y="1"/>
                    <a:pt x="1" y="1"/>
                  </a:cubicBezTo>
                  <a:cubicBezTo>
                    <a:pt x="0" y="2"/>
                    <a:pt x="0" y="4"/>
                    <a:pt x="1" y="5"/>
                  </a:cubicBezTo>
                  <a:cubicBezTo>
                    <a:pt x="3" y="6"/>
                    <a:pt x="4" y="9"/>
                    <a:pt x="3" y="9"/>
                  </a:cubicBezTo>
                  <a:cubicBezTo>
                    <a:pt x="2" y="9"/>
                    <a:pt x="1" y="11"/>
                    <a:pt x="1" y="12"/>
                  </a:cubicBezTo>
                  <a:cubicBezTo>
                    <a:pt x="1" y="12"/>
                    <a:pt x="1" y="14"/>
                    <a:pt x="1" y="15"/>
                  </a:cubicBezTo>
                  <a:cubicBezTo>
                    <a:pt x="1" y="15"/>
                    <a:pt x="4" y="18"/>
                    <a:pt x="4" y="19"/>
                  </a:cubicBezTo>
                  <a:cubicBezTo>
                    <a:pt x="5" y="19"/>
                    <a:pt x="6" y="20"/>
                    <a:pt x="6" y="20"/>
                  </a:cubicBezTo>
                  <a:cubicBezTo>
                    <a:pt x="8" y="20"/>
                    <a:pt x="13" y="20"/>
                    <a:pt x="14" y="21"/>
                  </a:cubicBezTo>
                  <a:cubicBezTo>
                    <a:pt x="16" y="21"/>
                    <a:pt x="21" y="22"/>
                    <a:pt x="21" y="22"/>
                  </a:cubicBezTo>
                  <a:cubicBezTo>
                    <a:pt x="22" y="22"/>
                    <a:pt x="23" y="21"/>
                    <a:pt x="23" y="20"/>
                  </a:cubicBezTo>
                  <a:cubicBezTo>
                    <a:pt x="23" y="19"/>
                    <a:pt x="25" y="19"/>
                    <a:pt x="26" y="19"/>
                  </a:cubicBezTo>
                  <a:cubicBezTo>
                    <a:pt x="26" y="18"/>
                    <a:pt x="26" y="17"/>
                    <a:pt x="26" y="17"/>
                  </a:cubicBezTo>
                  <a:cubicBezTo>
                    <a:pt x="27" y="17"/>
                    <a:pt x="31" y="16"/>
                    <a:pt x="32" y="17"/>
                  </a:cubicBezTo>
                  <a:cubicBezTo>
                    <a:pt x="33" y="17"/>
                    <a:pt x="34" y="17"/>
                    <a:pt x="35" y="17"/>
                  </a:cubicBezTo>
                  <a:cubicBezTo>
                    <a:pt x="35" y="16"/>
                    <a:pt x="34" y="15"/>
                    <a:pt x="34" y="15"/>
                  </a:cubicBezTo>
                  <a:cubicBezTo>
                    <a:pt x="33" y="15"/>
                    <a:pt x="31" y="11"/>
                    <a:pt x="33" y="10"/>
                  </a:cubicBezTo>
                  <a:cubicBezTo>
                    <a:pt x="34" y="10"/>
                    <a:pt x="36" y="6"/>
                    <a:pt x="38" y="5"/>
                  </a:cubicBezTo>
                  <a:cubicBezTo>
                    <a:pt x="39" y="5"/>
                    <a:pt x="39" y="4"/>
                    <a:pt x="39" y="4"/>
                  </a:cubicBezTo>
                  <a:cubicBezTo>
                    <a:pt x="37" y="3"/>
                    <a:pt x="36" y="2"/>
                    <a:pt x="35" y="2"/>
                  </a:cubicBezTo>
                  <a:cubicBezTo>
                    <a:pt x="35" y="1"/>
                    <a:pt x="32" y="1"/>
                    <a:pt x="30"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1" name="Freeform 84"/>
            <p:cNvSpPr/>
            <p:nvPr/>
          </p:nvSpPr>
          <p:spPr bwMode="auto">
            <a:xfrm>
              <a:off x="4751391" y="3662546"/>
              <a:ext cx="52614" cy="39781"/>
            </a:xfrm>
            <a:custGeom>
              <a:avLst/>
              <a:gdLst>
                <a:gd name="T0" fmla="*/ 4 w 17"/>
                <a:gd name="T1" fmla="*/ 13 h 13"/>
                <a:gd name="T2" fmla="*/ 4 w 17"/>
                <a:gd name="T3" fmla="*/ 13 h 13"/>
                <a:gd name="T4" fmla="*/ 4 w 17"/>
                <a:gd name="T5" fmla="*/ 12 h 13"/>
                <a:gd name="T6" fmla="*/ 4 w 17"/>
                <a:gd name="T7" fmla="*/ 12 h 13"/>
                <a:gd name="T8" fmla="*/ 4 w 17"/>
                <a:gd name="T9" fmla="*/ 12 h 13"/>
                <a:gd name="T10" fmla="*/ 4 w 17"/>
                <a:gd name="T11" fmla="*/ 12 h 13"/>
                <a:gd name="T12" fmla="*/ 6 w 17"/>
                <a:gd name="T13" fmla="*/ 12 h 13"/>
                <a:gd name="T14" fmla="*/ 7 w 17"/>
                <a:gd name="T15" fmla="*/ 12 h 13"/>
                <a:gd name="T16" fmla="*/ 7 w 17"/>
                <a:gd name="T17" fmla="*/ 12 h 13"/>
                <a:gd name="T18" fmla="*/ 7 w 17"/>
                <a:gd name="T19" fmla="*/ 12 h 13"/>
                <a:gd name="T20" fmla="*/ 8 w 17"/>
                <a:gd name="T21" fmla="*/ 12 h 13"/>
                <a:gd name="T22" fmla="*/ 11 w 17"/>
                <a:gd name="T23" fmla="*/ 10 h 13"/>
                <a:gd name="T24" fmla="*/ 17 w 17"/>
                <a:gd name="T25" fmla="*/ 8 h 13"/>
                <a:gd name="T26" fmla="*/ 17 w 17"/>
                <a:gd name="T27" fmla="*/ 7 h 13"/>
                <a:gd name="T28" fmla="*/ 15 w 17"/>
                <a:gd name="T29" fmla="*/ 6 h 13"/>
                <a:gd name="T30" fmla="*/ 12 w 17"/>
                <a:gd name="T31" fmla="*/ 2 h 13"/>
                <a:gd name="T32" fmla="*/ 12 w 17"/>
                <a:gd name="T33" fmla="*/ 1 h 13"/>
                <a:gd name="T34" fmla="*/ 12 w 17"/>
                <a:gd name="T35" fmla="*/ 1 h 13"/>
                <a:gd name="T36" fmla="*/ 12 w 17"/>
                <a:gd name="T37" fmla="*/ 0 h 13"/>
                <a:gd name="T38" fmla="*/ 1 w 17"/>
                <a:gd name="T39" fmla="*/ 2 h 13"/>
                <a:gd name="T40" fmla="*/ 1 w 17"/>
                <a:gd name="T41" fmla="*/ 2 h 13"/>
                <a:gd name="T42" fmla="*/ 0 w 17"/>
                <a:gd name="T43" fmla="*/ 9 h 13"/>
                <a:gd name="T44" fmla="*/ 4 w 17"/>
                <a:gd name="T45"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 h="13">
                  <a:moveTo>
                    <a:pt x="4" y="13"/>
                  </a:moveTo>
                  <a:cubicBezTo>
                    <a:pt x="4" y="13"/>
                    <a:pt x="4" y="13"/>
                    <a:pt x="4" y="13"/>
                  </a:cubicBezTo>
                  <a:cubicBezTo>
                    <a:pt x="4" y="12"/>
                    <a:pt x="4" y="12"/>
                    <a:pt x="4" y="12"/>
                  </a:cubicBezTo>
                  <a:cubicBezTo>
                    <a:pt x="4" y="12"/>
                    <a:pt x="4" y="12"/>
                    <a:pt x="4" y="12"/>
                  </a:cubicBezTo>
                  <a:cubicBezTo>
                    <a:pt x="4" y="12"/>
                    <a:pt x="4" y="12"/>
                    <a:pt x="4" y="12"/>
                  </a:cubicBezTo>
                  <a:cubicBezTo>
                    <a:pt x="4" y="12"/>
                    <a:pt x="4" y="12"/>
                    <a:pt x="4" y="12"/>
                  </a:cubicBezTo>
                  <a:cubicBezTo>
                    <a:pt x="5" y="12"/>
                    <a:pt x="6" y="12"/>
                    <a:pt x="6" y="12"/>
                  </a:cubicBezTo>
                  <a:cubicBezTo>
                    <a:pt x="6" y="12"/>
                    <a:pt x="7" y="12"/>
                    <a:pt x="7" y="12"/>
                  </a:cubicBezTo>
                  <a:cubicBezTo>
                    <a:pt x="7" y="12"/>
                    <a:pt x="7" y="12"/>
                    <a:pt x="7" y="12"/>
                  </a:cubicBezTo>
                  <a:cubicBezTo>
                    <a:pt x="7" y="12"/>
                    <a:pt x="7" y="12"/>
                    <a:pt x="7" y="12"/>
                  </a:cubicBezTo>
                  <a:cubicBezTo>
                    <a:pt x="7" y="12"/>
                    <a:pt x="8" y="12"/>
                    <a:pt x="8" y="12"/>
                  </a:cubicBezTo>
                  <a:cubicBezTo>
                    <a:pt x="10" y="12"/>
                    <a:pt x="10" y="10"/>
                    <a:pt x="11" y="10"/>
                  </a:cubicBezTo>
                  <a:cubicBezTo>
                    <a:pt x="12" y="11"/>
                    <a:pt x="16" y="9"/>
                    <a:pt x="17" y="8"/>
                  </a:cubicBezTo>
                  <a:cubicBezTo>
                    <a:pt x="17" y="8"/>
                    <a:pt x="17" y="7"/>
                    <a:pt x="17" y="7"/>
                  </a:cubicBezTo>
                  <a:cubicBezTo>
                    <a:pt x="17" y="7"/>
                    <a:pt x="16" y="6"/>
                    <a:pt x="15" y="6"/>
                  </a:cubicBezTo>
                  <a:cubicBezTo>
                    <a:pt x="15" y="5"/>
                    <a:pt x="12" y="2"/>
                    <a:pt x="12" y="2"/>
                  </a:cubicBezTo>
                  <a:cubicBezTo>
                    <a:pt x="12" y="2"/>
                    <a:pt x="12" y="1"/>
                    <a:pt x="12" y="1"/>
                  </a:cubicBezTo>
                  <a:cubicBezTo>
                    <a:pt x="12" y="1"/>
                    <a:pt x="12" y="1"/>
                    <a:pt x="12" y="1"/>
                  </a:cubicBezTo>
                  <a:cubicBezTo>
                    <a:pt x="12" y="1"/>
                    <a:pt x="12" y="1"/>
                    <a:pt x="12" y="0"/>
                  </a:cubicBezTo>
                  <a:cubicBezTo>
                    <a:pt x="8" y="1"/>
                    <a:pt x="1" y="2"/>
                    <a:pt x="1" y="2"/>
                  </a:cubicBezTo>
                  <a:cubicBezTo>
                    <a:pt x="1" y="2"/>
                    <a:pt x="1" y="2"/>
                    <a:pt x="1" y="2"/>
                  </a:cubicBezTo>
                  <a:cubicBezTo>
                    <a:pt x="0" y="4"/>
                    <a:pt x="0" y="7"/>
                    <a:pt x="0" y="9"/>
                  </a:cubicBezTo>
                  <a:cubicBezTo>
                    <a:pt x="1" y="10"/>
                    <a:pt x="2" y="11"/>
                    <a:pt x="4" y="1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2" name="Freeform 85"/>
            <p:cNvSpPr/>
            <p:nvPr/>
          </p:nvSpPr>
          <p:spPr bwMode="auto">
            <a:xfrm>
              <a:off x="4784756" y="3422575"/>
              <a:ext cx="337500" cy="193774"/>
            </a:xfrm>
            <a:custGeom>
              <a:avLst/>
              <a:gdLst>
                <a:gd name="T0" fmla="*/ 103 w 111"/>
                <a:gd name="T1" fmla="*/ 37 h 64"/>
                <a:gd name="T2" fmla="*/ 110 w 111"/>
                <a:gd name="T3" fmla="*/ 33 h 64"/>
                <a:gd name="T4" fmla="*/ 110 w 111"/>
                <a:gd name="T5" fmla="*/ 29 h 64"/>
                <a:gd name="T6" fmla="*/ 111 w 111"/>
                <a:gd name="T7" fmla="*/ 25 h 64"/>
                <a:gd name="T8" fmla="*/ 102 w 111"/>
                <a:gd name="T9" fmla="*/ 21 h 64"/>
                <a:gd name="T10" fmla="*/ 94 w 111"/>
                <a:gd name="T11" fmla="*/ 17 h 64"/>
                <a:gd name="T12" fmla="*/ 87 w 111"/>
                <a:gd name="T13" fmla="*/ 18 h 64"/>
                <a:gd name="T14" fmla="*/ 82 w 111"/>
                <a:gd name="T15" fmla="*/ 15 h 64"/>
                <a:gd name="T16" fmla="*/ 75 w 111"/>
                <a:gd name="T17" fmla="*/ 9 h 64"/>
                <a:gd name="T18" fmla="*/ 72 w 111"/>
                <a:gd name="T19" fmla="*/ 1 h 64"/>
                <a:gd name="T20" fmla="*/ 63 w 111"/>
                <a:gd name="T21" fmla="*/ 0 h 64"/>
                <a:gd name="T22" fmla="*/ 59 w 111"/>
                <a:gd name="T23" fmla="*/ 1 h 64"/>
                <a:gd name="T24" fmla="*/ 51 w 111"/>
                <a:gd name="T25" fmla="*/ 6 h 64"/>
                <a:gd name="T26" fmla="*/ 44 w 111"/>
                <a:gd name="T27" fmla="*/ 8 h 64"/>
                <a:gd name="T28" fmla="*/ 36 w 111"/>
                <a:gd name="T29" fmla="*/ 6 h 64"/>
                <a:gd name="T30" fmla="*/ 26 w 111"/>
                <a:gd name="T31" fmla="*/ 5 h 64"/>
                <a:gd name="T32" fmla="*/ 11 w 111"/>
                <a:gd name="T33" fmla="*/ 6 h 64"/>
                <a:gd name="T34" fmla="*/ 8 w 111"/>
                <a:gd name="T35" fmla="*/ 9 h 64"/>
                <a:gd name="T36" fmla="*/ 8 w 111"/>
                <a:gd name="T37" fmla="*/ 17 h 64"/>
                <a:gd name="T38" fmla="*/ 3 w 111"/>
                <a:gd name="T39" fmla="*/ 27 h 64"/>
                <a:gd name="T40" fmla="*/ 3 w 111"/>
                <a:gd name="T41" fmla="*/ 35 h 64"/>
                <a:gd name="T42" fmla="*/ 6 w 111"/>
                <a:gd name="T43" fmla="*/ 35 h 64"/>
                <a:gd name="T44" fmla="*/ 16 w 111"/>
                <a:gd name="T45" fmla="*/ 37 h 64"/>
                <a:gd name="T46" fmla="*/ 22 w 111"/>
                <a:gd name="T47" fmla="*/ 36 h 64"/>
                <a:gd name="T48" fmla="*/ 33 w 111"/>
                <a:gd name="T49" fmla="*/ 32 h 64"/>
                <a:gd name="T50" fmla="*/ 42 w 111"/>
                <a:gd name="T51" fmla="*/ 38 h 64"/>
                <a:gd name="T52" fmla="*/ 48 w 111"/>
                <a:gd name="T53" fmla="*/ 48 h 64"/>
                <a:gd name="T54" fmla="*/ 41 w 111"/>
                <a:gd name="T55" fmla="*/ 50 h 64"/>
                <a:gd name="T56" fmla="*/ 40 w 111"/>
                <a:gd name="T57" fmla="*/ 58 h 64"/>
                <a:gd name="T58" fmla="*/ 45 w 111"/>
                <a:gd name="T59" fmla="*/ 58 h 64"/>
                <a:gd name="T60" fmla="*/ 54 w 111"/>
                <a:gd name="T61" fmla="*/ 47 h 64"/>
                <a:gd name="T62" fmla="*/ 61 w 111"/>
                <a:gd name="T63" fmla="*/ 50 h 64"/>
                <a:gd name="T64" fmla="*/ 63 w 111"/>
                <a:gd name="T65" fmla="*/ 56 h 64"/>
                <a:gd name="T66" fmla="*/ 70 w 111"/>
                <a:gd name="T67" fmla="*/ 63 h 64"/>
                <a:gd name="T68" fmla="*/ 81 w 111"/>
                <a:gd name="T69" fmla="*/ 60 h 64"/>
                <a:gd name="T70" fmla="*/ 83 w 111"/>
                <a:gd name="T71" fmla="*/ 57 h 64"/>
                <a:gd name="T72" fmla="*/ 85 w 111"/>
                <a:gd name="T73" fmla="*/ 47 h 64"/>
                <a:gd name="T74" fmla="*/ 98 w 111"/>
                <a:gd name="T75" fmla="*/ 4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1" h="64">
                  <a:moveTo>
                    <a:pt x="99" y="40"/>
                  </a:moveTo>
                  <a:cubicBezTo>
                    <a:pt x="100" y="40"/>
                    <a:pt x="102" y="37"/>
                    <a:pt x="103" y="37"/>
                  </a:cubicBezTo>
                  <a:cubicBezTo>
                    <a:pt x="104" y="37"/>
                    <a:pt x="109" y="38"/>
                    <a:pt x="109" y="37"/>
                  </a:cubicBezTo>
                  <a:cubicBezTo>
                    <a:pt x="109" y="36"/>
                    <a:pt x="110" y="34"/>
                    <a:pt x="110" y="33"/>
                  </a:cubicBezTo>
                  <a:cubicBezTo>
                    <a:pt x="109" y="32"/>
                    <a:pt x="108" y="31"/>
                    <a:pt x="108" y="31"/>
                  </a:cubicBezTo>
                  <a:cubicBezTo>
                    <a:pt x="109" y="30"/>
                    <a:pt x="110" y="30"/>
                    <a:pt x="110" y="29"/>
                  </a:cubicBezTo>
                  <a:cubicBezTo>
                    <a:pt x="110" y="28"/>
                    <a:pt x="109" y="28"/>
                    <a:pt x="109" y="27"/>
                  </a:cubicBezTo>
                  <a:cubicBezTo>
                    <a:pt x="109" y="27"/>
                    <a:pt x="111" y="26"/>
                    <a:pt x="111" y="25"/>
                  </a:cubicBezTo>
                  <a:cubicBezTo>
                    <a:pt x="111" y="24"/>
                    <a:pt x="109" y="24"/>
                    <a:pt x="107" y="23"/>
                  </a:cubicBezTo>
                  <a:cubicBezTo>
                    <a:pt x="105" y="22"/>
                    <a:pt x="104" y="22"/>
                    <a:pt x="102" y="21"/>
                  </a:cubicBezTo>
                  <a:cubicBezTo>
                    <a:pt x="100" y="20"/>
                    <a:pt x="97" y="21"/>
                    <a:pt x="97" y="20"/>
                  </a:cubicBezTo>
                  <a:cubicBezTo>
                    <a:pt x="97" y="20"/>
                    <a:pt x="95" y="18"/>
                    <a:pt x="94" y="17"/>
                  </a:cubicBezTo>
                  <a:cubicBezTo>
                    <a:pt x="93" y="16"/>
                    <a:pt x="92" y="17"/>
                    <a:pt x="91" y="17"/>
                  </a:cubicBezTo>
                  <a:cubicBezTo>
                    <a:pt x="89" y="18"/>
                    <a:pt x="89" y="18"/>
                    <a:pt x="87" y="18"/>
                  </a:cubicBezTo>
                  <a:cubicBezTo>
                    <a:pt x="86" y="17"/>
                    <a:pt x="85" y="16"/>
                    <a:pt x="84" y="16"/>
                  </a:cubicBezTo>
                  <a:cubicBezTo>
                    <a:pt x="83" y="17"/>
                    <a:pt x="82" y="16"/>
                    <a:pt x="82" y="15"/>
                  </a:cubicBezTo>
                  <a:cubicBezTo>
                    <a:pt x="82" y="14"/>
                    <a:pt x="80" y="11"/>
                    <a:pt x="79" y="10"/>
                  </a:cubicBezTo>
                  <a:cubicBezTo>
                    <a:pt x="78" y="10"/>
                    <a:pt x="75" y="10"/>
                    <a:pt x="75" y="9"/>
                  </a:cubicBezTo>
                  <a:cubicBezTo>
                    <a:pt x="74" y="8"/>
                    <a:pt x="73" y="7"/>
                    <a:pt x="73" y="6"/>
                  </a:cubicBezTo>
                  <a:cubicBezTo>
                    <a:pt x="74" y="5"/>
                    <a:pt x="73" y="2"/>
                    <a:pt x="72" y="1"/>
                  </a:cubicBezTo>
                  <a:cubicBezTo>
                    <a:pt x="72" y="0"/>
                    <a:pt x="68" y="0"/>
                    <a:pt x="67" y="0"/>
                  </a:cubicBezTo>
                  <a:cubicBezTo>
                    <a:pt x="66" y="1"/>
                    <a:pt x="64" y="0"/>
                    <a:pt x="63" y="0"/>
                  </a:cubicBezTo>
                  <a:cubicBezTo>
                    <a:pt x="62" y="1"/>
                    <a:pt x="62" y="2"/>
                    <a:pt x="60" y="2"/>
                  </a:cubicBezTo>
                  <a:cubicBezTo>
                    <a:pt x="60" y="2"/>
                    <a:pt x="59" y="2"/>
                    <a:pt x="59" y="1"/>
                  </a:cubicBezTo>
                  <a:cubicBezTo>
                    <a:pt x="57" y="2"/>
                    <a:pt x="55" y="2"/>
                    <a:pt x="55" y="2"/>
                  </a:cubicBezTo>
                  <a:cubicBezTo>
                    <a:pt x="55" y="2"/>
                    <a:pt x="51" y="5"/>
                    <a:pt x="51" y="6"/>
                  </a:cubicBezTo>
                  <a:cubicBezTo>
                    <a:pt x="51" y="7"/>
                    <a:pt x="51" y="9"/>
                    <a:pt x="50" y="8"/>
                  </a:cubicBezTo>
                  <a:cubicBezTo>
                    <a:pt x="49" y="7"/>
                    <a:pt x="45" y="7"/>
                    <a:pt x="44" y="8"/>
                  </a:cubicBezTo>
                  <a:cubicBezTo>
                    <a:pt x="43" y="8"/>
                    <a:pt x="42" y="6"/>
                    <a:pt x="40" y="7"/>
                  </a:cubicBezTo>
                  <a:cubicBezTo>
                    <a:pt x="38" y="7"/>
                    <a:pt x="36" y="5"/>
                    <a:pt x="36" y="6"/>
                  </a:cubicBezTo>
                  <a:cubicBezTo>
                    <a:pt x="36" y="7"/>
                    <a:pt x="33" y="6"/>
                    <a:pt x="32" y="6"/>
                  </a:cubicBezTo>
                  <a:cubicBezTo>
                    <a:pt x="30" y="5"/>
                    <a:pt x="27" y="6"/>
                    <a:pt x="26" y="5"/>
                  </a:cubicBezTo>
                  <a:cubicBezTo>
                    <a:pt x="25" y="3"/>
                    <a:pt x="18" y="3"/>
                    <a:pt x="15" y="3"/>
                  </a:cubicBezTo>
                  <a:cubicBezTo>
                    <a:pt x="13" y="3"/>
                    <a:pt x="12" y="5"/>
                    <a:pt x="11" y="6"/>
                  </a:cubicBezTo>
                  <a:cubicBezTo>
                    <a:pt x="10" y="7"/>
                    <a:pt x="9" y="7"/>
                    <a:pt x="8" y="7"/>
                  </a:cubicBezTo>
                  <a:cubicBezTo>
                    <a:pt x="8" y="7"/>
                    <a:pt x="8" y="8"/>
                    <a:pt x="8" y="9"/>
                  </a:cubicBezTo>
                  <a:cubicBezTo>
                    <a:pt x="9" y="9"/>
                    <a:pt x="12" y="13"/>
                    <a:pt x="11" y="15"/>
                  </a:cubicBezTo>
                  <a:cubicBezTo>
                    <a:pt x="10" y="16"/>
                    <a:pt x="9" y="16"/>
                    <a:pt x="8" y="17"/>
                  </a:cubicBezTo>
                  <a:cubicBezTo>
                    <a:pt x="7" y="18"/>
                    <a:pt x="3" y="22"/>
                    <a:pt x="2" y="23"/>
                  </a:cubicBezTo>
                  <a:cubicBezTo>
                    <a:pt x="2" y="24"/>
                    <a:pt x="3" y="27"/>
                    <a:pt x="3" y="27"/>
                  </a:cubicBezTo>
                  <a:cubicBezTo>
                    <a:pt x="2" y="28"/>
                    <a:pt x="0" y="31"/>
                    <a:pt x="0" y="32"/>
                  </a:cubicBezTo>
                  <a:cubicBezTo>
                    <a:pt x="0" y="33"/>
                    <a:pt x="1" y="34"/>
                    <a:pt x="3" y="35"/>
                  </a:cubicBezTo>
                  <a:cubicBezTo>
                    <a:pt x="3" y="35"/>
                    <a:pt x="3" y="35"/>
                    <a:pt x="4" y="35"/>
                  </a:cubicBezTo>
                  <a:cubicBezTo>
                    <a:pt x="5" y="35"/>
                    <a:pt x="5" y="35"/>
                    <a:pt x="6" y="35"/>
                  </a:cubicBezTo>
                  <a:cubicBezTo>
                    <a:pt x="7" y="35"/>
                    <a:pt x="11" y="36"/>
                    <a:pt x="12" y="36"/>
                  </a:cubicBezTo>
                  <a:cubicBezTo>
                    <a:pt x="14" y="36"/>
                    <a:pt x="15" y="37"/>
                    <a:pt x="16" y="37"/>
                  </a:cubicBezTo>
                  <a:cubicBezTo>
                    <a:pt x="16" y="38"/>
                    <a:pt x="18" y="38"/>
                    <a:pt x="19" y="37"/>
                  </a:cubicBezTo>
                  <a:cubicBezTo>
                    <a:pt x="20" y="36"/>
                    <a:pt x="21" y="36"/>
                    <a:pt x="22" y="36"/>
                  </a:cubicBezTo>
                  <a:cubicBezTo>
                    <a:pt x="23" y="36"/>
                    <a:pt x="25" y="35"/>
                    <a:pt x="25" y="35"/>
                  </a:cubicBezTo>
                  <a:cubicBezTo>
                    <a:pt x="26" y="34"/>
                    <a:pt x="31" y="32"/>
                    <a:pt x="33" y="32"/>
                  </a:cubicBezTo>
                  <a:cubicBezTo>
                    <a:pt x="34" y="32"/>
                    <a:pt x="37" y="35"/>
                    <a:pt x="38" y="35"/>
                  </a:cubicBezTo>
                  <a:cubicBezTo>
                    <a:pt x="39" y="35"/>
                    <a:pt x="42" y="36"/>
                    <a:pt x="42" y="38"/>
                  </a:cubicBezTo>
                  <a:cubicBezTo>
                    <a:pt x="43" y="40"/>
                    <a:pt x="45" y="43"/>
                    <a:pt x="46" y="44"/>
                  </a:cubicBezTo>
                  <a:cubicBezTo>
                    <a:pt x="47" y="45"/>
                    <a:pt x="48" y="48"/>
                    <a:pt x="48" y="48"/>
                  </a:cubicBezTo>
                  <a:cubicBezTo>
                    <a:pt x="48" y="49"/>
                    <a:pt x="46" y="48"/>
                    <a:pt x="43" y="48"/>
                  </a:cubicBezTo>
                  <a:cubicBezTo>
                    <a:pt x="41" y="47"/>
                    <a:pt x="41" y="49"/>
                    <a:pt x="41" y="50"/>
                  </a:cubicBezTo>
                  <a:cubicBezTo>
                    <a:pt x="41" y="51"/>
                    <a:pt x="38" y="55"/>
                    <a:pt x="37" y="56"/>
                  </a:cubicBezTo>
                  <a:cubicBezTo>
                    <a:pt x="37" y="57"/>
                    <a:pt x="38" y="57"/>
                    <a:pt x="40" y="58"/>
                  </a:cubicBezTo>
                  <a:cubicBezTo>
                    <a:pt x="40" y="58"/>
                    <a:pt x="42" y="56"/>
                    <a:pt x="43" y="56"/>
                  </a:cubicBezTo>
                  <a:cubicBezTo>
                    <a:pt x="43" y="56"/>
                    <a:pt x="44" y="57"/>
                    <a:pt x="45" y="58"/>
                  </a:cubicBezTo>
                  <a:cubicBezTo>
                    <a:pt x="45" y="55"/>
                    <a:pt x="46" y="55"/>
                    <a:pt x="48" y="53"/>
                  </a:cubicBezTo>
                  <a:cubicBezTo>
                    <a:pt x="51" y="51"/>
                    <a:pt x="51" y="47"/>
                    <a:pt x="54" y="47"/>
                  </a:cubicBezTo>
                  <a:cubicBezTo>
                    <a:pt x="56" y="46"/>
                    <a:pt x="57" y="45"/>
                    <a:pt x="61" y="46"/>
                  </a:cubicBezTo>
                  <a:cubicBezTo>
                    <a:pt x="64" y="46"/>
                    <a:pt x="59" y="48"/>
                    <a:pt x="61" y="50"/>
                  </a:cubicBezTo>
                  <a:cubicBezTo>
                    <a:pt x="64" y="51"/>
                    <a:pt x="71" y="49"/>
                    <a:pt x="71" y="51"/>
                  </a:cubicBezTo>
                  <a:cubicBezTo>
                    <a:pt x="72" y="53"/>
                    <a:pt x="63" y="55"/>
                    <a:pt x="63" y="56"/>
                  </a:cubicBezTo>
                  <a:cubicBezTo>
                    <a:pt x="63" y="57"/>
                    <a:pt x="68" y="58"/>
                    <a:pt x="69" y="59"/>
                  </a:cubicBezTo>
                  <a:cubicBezTo>
                    <a:pt x="71" y="60"/>
                    <a:pt x="69" y="63"/>
                    <a:pt x="70" y="63"/>
                  </a:cubicBezTo>
                  <a:cubicBezTo>
                    <a:pt x="70" y="64"/>
                    <a:pt x="73" y="64"/>
                    <a:pt x="75" y="62"/>
                  </a:cubicBezTo>
                  <a:cubicBezTo>
                    <a:pt x="77" y="61"/>
                    <a:pt x="78" y="61"/>
                    <a:pt x="81" y="60"/>
                  </a:cubicBezTo>
                  <a:cubicBezTo>
                    <a:pt x="83" y="58"/>
                    <a:pt x="88" y="60"/>
                    <a:pt x="89" y="58"/>
                  </a:cubicBezTo>
                  <a:cubicBezTo>
                    <a:pt x="90" y="57"/>
                    <a:pt x="88" y="56"/>
                    <a:pt x="83" y="57"/>
                  </a:cubicBezTo>
                  <a:cubicBezTo>
                    <a:pt x="78" y="57"/>
                    <a:pt x="78" y="53"/>
                    <a:pt x="78" y="52"/>
                  </a:cubicBezTo>
                  <a:cubicBezTo>
                    <a:pt x="78" y="51"/>
                    <a:pt x="83" y="47"/>
                    <a:pt x="85" y="47"/>
                  </a:cubicBezTo>
                  <a:cubicBezTo>
                    <a:pt x="88" y="47"/>
                    <a:pt x="91" y="46"/>
                    <a:pt x="93" y="44"/>
                  </a:cubicBezTo>
                  <a:cubicBezTo>
                    <a:pt x="95" y="44"/>
                    <a:pt x="96" y="43"/>
                    <a:pt x="98" y="43"/>
                  </a:cubicBezTo>
                  <a:cubicBezTo>
                    <a:pt x="98" y="42"/>
                    <a:pt x="98" y="40"/>
                    <a:pt x="99" y="4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3" name="Freeform 86"/>
            <p:cNvSpPr/>
            <p:nvPr/>
          </p:nvSpPr>
          <p:spPr bwMode="auto">
            <a:xfrm>
              <a:off x="4804005" y="3322480"/>
              <a:ext cx="178374" cy="128327"/>
            </a:xfrm>
            <a:custGeom>
              <a:avLst/>
              <a:gdLst>
                <a:gd name="T0" fmla="*/ 55 w 59"/>
                <a:gd name="T1" fmla="*/ 20 h 42"/>
                <a:gd name="T2" fmla="*/ 51 w 59"/>
                <a:gd name="T3" fmla="*/ 17 h 42"/>
                <a:gd name="T4" fmla="*/ 48 w 59"/>
                <a:gd name="T5" fmla="*/ 13 h 42"/>
                <a:gd name="T6" fmla="*/ 48 w 59"/>
                <a:gd name="T7" fmla="*/ 9 h 42"/>
                <a:gd name="T8" fmla="*/ 47 w 59"/>
                <a:gd name="T9" fmla="*/ 4 h 42"/>
                <a:gd name="T10" fmla="*/ 41 w 59"/>
                <a:gd name="T11" fmla="*/ 3 h 42"/>
                <a:gd name="T12" fmla="*/ 38 w 59"/>
                <a:gd name="T13" fmla="*/ 3 h 42"/>
                <a:gd name="T14" fmla="*/ 35 w 59"/>
                <a:gd name="T15" fmla="*/ 1 h 42"/>
                <a:gd name="T16" fmla="*/ 32 w 59"/>
                <a:gd name="T17" fmla="*/ 0 h 42"/>
                <a:gd name="T18" fmla="*/ 31 w 59"/>
                <a:gd name="T19" fmla="*/ 0 h 42"/>
                <a:gd name="T20" fmla="*/ 29 w 59"/>
                <a:gd name="T21" fmla="*/ 1 h 42"/>
                <a:gd name="T22" fmla="*/ 27 w 59"/>
                <a:gd name="T23" fmla="*/ 3 h 42"/>
                <a:gd name="T24" fmla="*/ 23 w 59"/>
                <a:gd name="T25" fmla="*/ 3 h 42"/>
                <a:gd name="T26" fmla="*/ 21 w 59"/>
                <a:gd name="T27" fmla="*/ 7 h 42"/>
                <a:gd name="T28" fmla="*/ 20 w 59"/>
                <a:gd name="T29" fmla="*/ 9 h 42"/>
                <a:gd name="T30" fmla="*/ 18 w 59"/>
                <a:gd name="T31" fmla="*/ 11 h 42"/>
                <a:gd name="T32" fmla="*/ 15 w 59"/>
                <a:gd name="T33" fmla="*/ 14 h 42"/>
                <a:gd name="T34" fmla="*/ 14 w 59"/>
                <a:gd name="T35" fmla="*/ 17 h 42"/>
                <a:gd name="T36" fmla="*/ 10 w 59"/>
                <a:gd name="T37" fmla="*/ 18 h 42"/>
                <a:gd name="T38" fmla="*/ 7 w 59"/>
                <a:gd name="T39" fmla="*/ 19 h 42"/>
                <a:gd name="T40" fmla="*/ 2 w 59"/>
                <a:gd name="T41" fmla="*/ 19 h 42"/>
                <a:gd name="T42" fmla="*/ 2 w 59"/>
                <a:gd name="T43" fmla="*/ 20 h 42"/>
                <a:gd name="T44" fmla="*/ 3 w 59"/>
                <a:gd name="T45" fmla="*/ 24 h 42"/>
                <a:gd name="T46" fmla="*/ 4 w 59"/>
                <a:gd name="T47" fmla="*/ 30 h 42"/>
                <a:gd name="T48" fmla="*/ 0 w 59"/>
                <a:gd name="T49" fmla="*/ 33 h 42"/>
                <a:gd name="T50" fmla="*/ 2 w 59"/>
                <a:gd name="T51" fmla="*/ 36 h 42"/>
                <a:gd name="T52" fmla="*/ 2 w 59"/>
                <a:gd name="T53" fmla="*/ 40 h 42"/>
                <a:gd name="T54" fmla="*/ 5 w 59"/>
                <a:gd name="T55" fmla="*/ 39 h 42"/>
                <a:gd name="T56" fmla="*/ 9 w 59"/>
                <a:gd name="T57" fmla="*/ 36 h 42"/>
                <a:gd name="T58" fmla="*/ 20 w 59"/>
                <a:gd name="T59" fmla="*/ 38 h 42"/>
                <a:gd name="T60" fmla="*/ 26 w 59"/>
                <a:gd name="T61" fmla="*/ 39 h 42"/>
                <a:gd name="T62" fmla="*/ 30 w 59"/>
                <a:gd name="T63" fmla="*/ 39 h 42"/>
                <a:gd name="T64" fmla="*/ 34 w 59"/>
                <a:gd name="T65" fmla="*/ 40 h 42"/>
                <a:gd name="T66" fmla="*/ 38 w 59"/>
                <a:gd name="T67" fmla="*/ 41 h 42"/>
                <a:gd name="T68" fmla="*/ 44 w 59"/>
                <a:gd name="T69" fmla="*/ 41 h 42"/>
                <a:gd name="T70" fmla="*/ 45 w 59"/>
                <a:gd name="T71" fmla="*/ 39 h 42"/>
                <a:gd name="T72" fmla="*/ 49 w 59"/>
                <a:gd name="T73" fmla="*/ 35 h 42"/>
                <a:gd name="T74" fmla="*/ 53 w 59"/>
                <a:gd name="T75" fmla="*/ 34 h 42"/>
                <a:gd name="T76" fmla="*/ 52 w 59"/>
                <a:gd name="T77" fmla="*/ 32 h 42"/>
                <a:gd name="T78" fmla="*/ 51 w 59"/>
                <a:gd name="T79" fmla="*/ 26 h 42"/>
                <a:gd name="T80" fmla="*/ 55 w 59"/>
                <a:gd name="T81" fmla="*/ 27 h 42"/>
                <a:gd name="T82" fmla="*/ 58 w 59"/>
                <a:gd name="T83" fmla="*/ 24 h 42"/>
                <a:gd name="T84" fmla="*/ 55 w 59"/>
                <a:gd name="T85" fmla="*/ 2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9" h="42">
                  <a:moveTo>
                    <a:pt x="55" y="20"/>
                  </a:moveTo>
                  <a:cubicBezTo>
                    <a:pt x="54" y="20"/>
                    <a:pt x="53" y="18"/>
                    <a:pt x="51" y="17"/>
                  </a:cubicBezTo>
                  <a:cubicBezTo>
                    <a:pt x="49" y="16"/>
                    <a:pt x="50" y="14"/>
                    <a:pt x="48" y="13"/>
                  </a:cubicBezTo>
                  <a:cubicBezTo>
                    <a:pt x="47" y="12"/>
                    <a:pt x="48" y="10"/>
                    <a:pt x="48" y="9"/>
                  </a:cubicBezTo>
                  <a:cubicBezTo>
                    <a:pt x="48" y="7"/>
                    <a:pt x="48" y="5"/>
                    <a:pt x="47" y="4"/>
                  </a:cubicBezTo>
                  <a:cubicBezTo>
                    <a:pt x="46" y="4"/>
                    <a:pt x="43" y="2"/>
                    <a:pt x="41" y="3"/>
                  </a:cubicBezTo>
                  <a:cubicBezTo>
                    <a:pt x="40" y="3"/>
                    <a:pt x="39" y="4"/>
                    <a:pt x="38" y="3"/>
                  </a:cubicBezTo>
                  <a:cubicBezTo>
                    <a:pt x="37" y="2"/>
                    <a:pt x="36" y="1"/>
                    <a:pt x="35" y="1"/>
                  </a:cubicBezTo>
                  <a:cubicBezTo>
                    <a:pt x="33" y="2"/>
                    <a:pt x="32" y="1"/>
                    <a:pt x="32" y="0"/>
                  </a:cubicBezTo>
                  <a:cubicBezTo>
                    <a:pt x="31" y="0"/>
                    <a:pt x="31" y="0"/>
                    <a:pt x="31" y="0"/>
                  </a:cubicBezTo>
                  <a:cubicBezTo>
                    <a:pt x="31" y="0"/>
                    <a:pt x="30" y="0"/>
                    <a:pt x="29" y="1"/>
                  </a:cubicBezTo>
                  <a:cubicBezTo>
                    <a:pt x="28" y="1"/>
                    <a:pt x="28" y="3"/>
                    <a:pt x="27" y="3"/>
                  </a:cubicBezTo>
                  <a:cubicBezTo>
                    <a:pt x="26" y="3"/>
                    <a:pt x="24" y="2"/>
                    <a:pt x="23" y="3"/>
                  </a:cubicBezTo>
                  <a:cubicBezTo>
                    <a:pt x="21" y="5"/>
                    <a:pt x="21" y="6"/>
                    <a:pt x="21" y="7"/>
                  </a:cubicBezTo>
                  <a:cubicBezTo>
                    <a:pt x="21" y="8"/>
                    <a:pt x="21" y="9"/>
                    <a:pt x="20" y="9"/>
                  </a:cubicBezTo>
                  <a:cubicBezTo>
                    <a:pt x="19" y="9"/>
                    <a:pt x="19" y="10"/>
                    <a:pt x="18" y="11"/>
                  </a:cubicBezTo>
                  <a:cubicBezTo>
                    <a:pt x="17" y="11"/>
                    <a:pt x="15" y="13"/>
                    <a:pt x="15" y="14"/>
                  </a:cubicBezTo>
                  <a:cubicBezTo>
                    <a:pt x="15" y="15"/>
                    <a:pt x="15" y="17"/>
                    <a:pt x="14" y="17"/>
                  </a:cubicBezTo>
                  <a:cubicBezTo>
                    <a:pt x="13" y="17"/>
                    <a:pt x="11" y="17"/>
                    <a:pt x="10" y="18"/>
                  </a:cubicBezTo>
                  <a:cubicBezTo>
                    <a:pt x="9" y="19"/>
                    <a:pt x="8" y="20"/>
                    <a:pt x="7" y="19"/>
                  </a:cubicBezTo>
                  <a:cubicBezTo>
                    <a:pt x="6" y="19"/>
                    <a:pt x="4" y="19"/>
                    <a:pt x="2" y="19"/>
                  </a:cubicBezTo>
                  <a:cubicBezTo>
                    <a:pt x="2" y="19"/>
                    <a:pt x="2" y="19"/>
                    <a:pt x="2" y="20"/>
                  </a:cubicBezTo>
                  <a:cubicBezTo>
                    <a:pt x="2" y="22"/>
                    <a:pt x="2" y="23"/>
                    <a:pt x="3" y="24"/>
                  </a:cubicBezTo>
                  <a:cubicBezTo>
                    <a:pt x="4" y="25"/>
                    <a:pt x="5" y="29"/>
                    <a:pt x="4" y="30"/>
                  </a:cubicBezTo>
                  <a:cubicBezTo>
                    <a:pt x="2" y="30"/>
                    <a:pt x="0" y="32"/>
                    <a:pt x="0" y="33"/>
                  </a:cubicBezTo>
                  <a:cubicBezTo>
                    <a:pt x="0" y="34"/>
                    <a:pt x="2" y="35"/>
                    <a:pt x="2" y="36"/>
                  </a:cubicBezTo>
                  <a:cubicBezTo>
                    <a:pt x="2" y="37"/>
                    <a:pt x="2" y="38"/>
                    <a:pt x="2" y="40"/>
                  </a:cubicBezTo>
                  <a:cubicBezTo>
                    <a:pt x="3" y="40"/>
                    <a:pt x="4" y="40"/>
                    <a:pt x="5" y="39"/>
                  </a:cubicBezTo>
                  <a:cubicBezTo>
                    <a:pt x="6" y="38"/>
                    <a:pt x="7" y="36"/>
                    <a:pt x="9" y="36"/>
                  </a:cubicBezTo>
                  <a:cubicBezTo>
                    <a:pt x="12" y="36"/>
                    <a:pt x="19" y="36"/>
                    <a:pt x="20" y="38"/>
                  </a:cubicBezTo>
                  <a:cubicBezTo>
                    <a:pt x="21" y="39"/>
                    <a:pt x="24" y="38"/>
                    <a:pt x="26" y="39"/>
                  </a:cubicBezTo>
                  <a:cubicBezTo>
                    <a:pt x="27" y="39"/>
                    <a:pt x="30" y="40"/>
                    <a:pt x="30" y="39"/>
                  </a:cubicBezTo>
                  <a:cubicBezTo>
                    <a:pt x="30" y="38"/>
                    <a:pt x="32" y="40"/>
                    <a:pt x="34" y="40"/>
                  </a:cubicBezTo>
                  <a:cubicBezTo>
                    <a:pt x="36" y="39"/>
                    <a:pt x="37" y="41"/>
                    <a:pt x="38" y="41"/>
                  </a:cubicBezTo>
                  <a:cubicBezTo>
                    <a:pt x="39" y="40"/>
                    <a:pt x="43" y="40"/>
                    <a:pt x="44" y="41"/>
                  </a:cubicBezTo>
                  <a:cubicBezTo>
                    <a:pt x="45" y="42"/>
                    <a:pt x="45" y="40"/>
                    <a:pt x="45" y="39"/>
                  </a:cubicBezTo>
                  <a:cubicBezTo>
                    <a:pt x="45" y="38"/>
                    <a:pt x="49" y="35"/>
                    <a:pt x="49" y="35"/>
                  </a:cubicBezTo>
                  <a:cubicBezTo>
                    <a:pt x="49" y="35"/>
                    <a:pt x="51" y="35"/>
                    <a:pt x="53" y="34"/>
                  </a:cubicBezTo>
                  <a:cubicBezTo>
                    <a:pt x="52" y="34"/>
                    <a:pt x="52" y="33"/>
                    <a:pt x="52" y="32"/>
                  </a:cubicBezTo>
                  <a:cubicBezTo>
                    <a:pt x="51" y="29"/>
                    <a:pt x="50" y="27"/>
                    <a:pt x="51" y="26"/>
                  </a:cubicBezTo>
                  <a:cubicBezTo>
                    <a:pt x="52" y="25"/>
                    <a:pt x="54" y="27"/>
                    <a:pt x="55" y="27"/>
                  </a:cubicBezTo>
                  <a:cubicBezTo>
                    <a:pt x="56" y="26"/>
                    <a:pt x="59" y="25"/>
                    <a:pt x="58" y="24"/>
                  </a:cubicBezTo>
                  <a:cubicBezTo>
                    <a:pt x="58" y="22"/>
                    <a:pt x="56" y="21"/>
                    <a:pt x="55" y="2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4" name="Freeform 87"/>
            <p:cNvSpPr/>
            <p:nvPr/>
          </p:nvSpPr>
          <p:spPr bwMode="auto">
            <a:xfrm>
              <a:off x="4757807" y="3271149"/>
              <a:ext cx="139876" cy="66730"/>
            </a:xfrm>
            <a:custGeom>
              <a:avLst/>
              <a:gdLst>
                <a:gd name="T0" fmla="*/ 16 w 46"/>
                <a:gd name="T1" fmla="*/ 15 h 22"/>
                <a:gd name="T2" fmla="*/ 24 w 46"/>
                <a:gd name="T3" fmla="*/ 15 h 22"/>
                <a:gd name="T4" fmla="*/ 27 w 46"/>
                <a:gd name="T5" fmla="*/ 17 h 22"/>
                <a:gd name="T6" fmla="*/ 33 w 46"/>
                <a:gd name="T7" fmla="*/ 20 h 22"/>
                <a:gd name="T8" fmla="*/ 36 w 46"/>
                <a:gd name="T9" fmla="*/ 22 h 22"/>
                <a:gd name="T10" fmla="*/ 38 w 46"/>
                <a:gd name="T11" fmla="*/ 20 h 22"/>
                <a:gd name="T12" fmla="*/ 42 w 46"/>
                <a:gd name="T13" fmla="*/ 20 h 22"/>
                <a:gd name="T14" fmla="*/ 44 w 46"/>
                <a:gd name="T15" fmla="*/ 18 h 22"/>
                <a:gd name="T16" fmla="*/ 46 w 46"/>
                <a:gd name="T17" fmla="*/ 17 h 22"/>
                <a:gd name="T18" fmla="*/ 45 w 46"/>
                <a:gd name="T19" fmla="*/ 13 h 22"/>
                <a:gd name="T20" fmla="*/ 43 w 46"/>
                <a:gd name="T21" fmla="*/ 9 h 22"/>
                <a:gd name="T22" fmla="*/ 42 w 46"/>
                <a:gd name="T23" fmla="*/ 6 h 22"/>
                <a:gd name="T24" fmla="*/ 41 w 46"/>
                <a:gd name="T25" fmla="*/ 4 h 22"/>
                <a:gd name="T26" fmla="*/ 35 w 46"/>
                <a:gd name="T27" fmla="*/ 4 h 22"/>
                <a:gd name="T28" fmla="*/ 29 w 46"/>
                <a:gd name="T29" fmla="*/ 0 h 22"/>
                <a:gd name="T30" fmla="*/ 22 w 46"/>
                <a:gd name="T31" fmla="*/ 0 h 22"/>
                <a:gd name="T32" fmla="*/ 22 w 46"/>
                <a:gd name="T33" fmla="*/ 7 h 22"/>
                <a:gd name="T34" fmla="*/ 17 w 46"/>
                <a:gd name="T35" fmla="*/ 9 h 22"/>
                <a:gd name="T36" fmla="*/ 11 w 46"/>
                <a:gd name="T37" fmla="*/ 3 h 22"/>
                <a:gd name="T38" fmla="*/ 5 w 46"/>
                <a:gd name="T39" fmla="*/ 5 h 22"/>
                <a:gd name="T40" fmla="*/ 3 w 46"/>
                <a:gd name="T41" fmla="*/ 10 h 22"/>
                <a:gd name="T42" fmla="*/ 2 w 46"/>
                <a:gd name="T43" fmla="*/ 16 h 22"/>
                <a:gd name="T44" fmla="*/ 2 w 46"/>
                <a:gd name="T45" fmla="*/ 16 h 22"/>
                <a:gd name="T46" fmla="*/ 7 w 46"/>
                <a:gd name="T47" fmla="*/ 15 h 22"/>
                <a:gd name="T48" fmla="*/ 16 w 46"/>
                <a:gd name="T49" fmla="*/ 15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 h="22">
                  <a:moveTo>
                    <a:pt x="16" y="15"/>
                  </a:moveTo>
                  <a:cubicBezTo>
                    <a:pt x="17" y="15"/>
                    <a:pt x="21" y="16"/>
                    <a:pt x="24" y="15"/>
                  </a:cubicBezTo>
                  <a:cubicBezTo>
                    <a:pt x="26" y="14"/>
                    <a:pt x="26" y="17"/>
                    <a:pt x="27" y="17"/>
                  </a:cubicBezTo>
                  <a:cubicBezTo>
                    <a:pt x="29" y="16"/>
                    <a:pt x="32" y="18"/>
                    <a:pt x="33" y="20"/>
                  </a:cubicBezTo>
                  <a:cubicBezTo>
                    <a:pt x="34" y="20"/>
                    <a:pt x="35" y="21"/>
                    <a:pt x="36" y="22"/>
                  </a:cubicBezTo>
                  <a:cubicBezTo>
                    <a:pt x="37" y="21"/>
                    <a:pt x="37" y="21"/>
                    <a:pt x="38" y="20"/>
                  </a:cubicBezTo>
                  <a:cubicBezTo>
                    <a:pt x="39" y="19"/>
                    <a:pt x="41" y="20"/>
                    <a:pt x="42" y="20"/>
                  </a:cubicBezTo>
                  <a:cubicBezTo>
                    <a:pt x="43" y="20"/>
                    <a:pt x="43" y="18"/>
                    <a:pt x="44" y="18"/>
                  </a:cubicBezTo>
                  <a:cubicBezTo>
                    <a:pt x="45" y="17"/>
                    <a:pt x="46" y="17"/>
                    <a:pt x="46" y="17"/>
                  </a:cubicBezTo>
                  <a:cubicBezTo>
                    <a:pt x="46" y="16"/>
                    <a:pt x="46" y="14"/>
                    <a:pt x="45" y="13"/>
                  </a:cubicBezTo>
                  <a:cubicBezTo>
                    <a:pt x="44" y="12"/>
                    <a:pt x="43" y="10"/>
                    <a:pt x="43" y="9"/>
                  </a:cubicBezTo>
                  <a:cubicBezTo>
                    <a:pt x="43" y="8"/>
                    <a:pt x="43" y="7"/>
                    <a:pt x="42" y="6"/>
                  </a:cubicBezTo>
                  <a:cubicBezTo>
                    <a:pt x="42" y="5"/>
                    <a:pt x="41" y="5"/>
                    <a:pt x="41" y="4"/>
                  </a:cubicBezTo>
                  <a:cubicBezTo>
                    <a:pt x="39" y="4"/>
                    <a:pt x="36" y="4"/>
                    <a:pt x="35" y="4"/>
                  </a:cubicBezTo>
                  <a:cubicBezTo>
                    <a:pt x="34" y="4"/>
                    <a:pt x="30" y="1"/>
                    <a:pt x="29" y="0"/>
                  </a:cubicBezTo>
                  <a:cubicBezTo>
                    <a:pt x="28" y="0"/>
                    <a:pt x="25" y="0"/>
                    <a:pt x="22" y="0"/>
                  </a:cubicBezTo>
                  <a:cubicBezTo>
                    <a:pt x="21" y="2"/>
                    <a:pt x="22" y="4"/>
                    <a:pt x="22" y="7"/>
                  </a:cubicBezTo>
                  <a:cubicBezTo>
                    <a:pt x="22" y="10"/>
                    <a:pt x="18" y="9"/>
                    <a:pt x="17" y="9"/>
                  </a:cubicBezTo>
                  <a:cubicBezTo>
                    <a:pt x="15" y="9"/>
                    <a:pt x="12" y="4"/>
                    <a:pt x="11" y="3"/>
                  </a:cubicBezTo>
                  <a:cubicBezTo>
                    <a:pt x="10" y="1"/>
                    <a:pt x="7" y="4"/>
                    <a:pt x="5" y="5"/>
                  </a:cubicBezTo>
                  <a:cubicBezTo>
                    <a:pt x="3" y="7"/>
                    <a:pt x="4" y="9"/>
                    <a:pt x="3" y="10"/>
                  </a:cubicBezTo>
                  <a:cubicBezTo>
                    <a:pt x="1" y="11"/>
                    <a:pt x="0" y="13"/>
                    <a:pt x="2" y="16"/>
                  </a:cubicBezTo>
                  <a:cubicBezTo>
                    <a:pt x="2" y="16"/>
                    <a:pt x="2" y="16"/>
                    <a:pt x="2" y="16"/>
                  </a:cubicBezTo>
                  <a:cubicBezTo>
                    <a:pt x="4" y="16"/>
                    <a:pt x="6" y="16"/>
                    <a:pt x="7" y="15"/>
                  </a:cubicBezTo>
                  <a:cubicBezTo>
                    <a:pt x="9" y="14"/>
                    <a:pt x="14" y="15"/>
                    <a:pt x="16" y="1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5" name="Freeform 88"/>
            <p:cNvSpPr/>
            <p:nvPr/>
          </p:nvSpPr>
          <p:spPr bwMode="auto">
            <a:xfrm>
              <a:off x="4757807" y="3313497"/>
              <a:ext cx="109078" cy="70580"/>
            </a:xfrm>
            <a:custGeom>
              <a:avLst/>
              <a:gdLst>
                <a:gd name="T0" fmla="*/ 5 w 36"/>
                <a:gd name="T1" fmla="*/ 11 h 23"/>
                <a:gd name="T2" fmla="*/ 9 w 36"/>
                <a:gd name="T3" fmla="*/ 13 h 23"/>
                <a:gd name="T4" fmla="*/ 13 w 36"/>
                <a:gd name="T5" fmla="*/ 15 h 23"/>
                <a:gd name="T6" fmla="*/ 13 w 36"/>
                <a:gd name="T7" fmla="*/ 19 h 23"/>
                <a:gd name="T8" fmla="*/ 17 w 36"/>
                <a:gd name="T9" fmla="*/ 22 h 23"/>
                <a:gd name="T10" fmla="*/ 22 w 36"/>
                <a:gd name="T11" fmla="*/ 22 h 23"/>
                <a:gd name="T12" fmla="*/ 25 w 36"/>
                <a:gd name="T13" fmla="*/ 21 h 23"/>
                <a:gd name="T14" fmla="*/ 29 w 36"/>
                <a:gd name="T15" fmla="*/ 20 h 23"/>
                <a:gd name="T16" fmla="*/ 30 w 36"/>
                <a:gd name="T17" fmla="*/ 17 h 23"/>
                <a:gd name="T18" fmla="*/ 33 w 36"/>
                <a:gd name="T19" fmla="*/ 14 h 23"/>
                <a:gd name="T20" fmla="*/ 35 w 36"/>
                <a:gd name="T21" fmla="*/ 12 h 23"/>
                <a:gd name="T22" fmla="*/ 36 w 36"/>
                <a:gd name="T23" fmla="*/ 10 h 23"/>
                <a:gd name="T24" fmla="*/ 36 w 36"/>
                <a:gd name="T25" fmla="*/ 8 h 23"/>
                <a:gd name="T26" fmla="*/ 33 w 36"/>
                <a:gd name="T27" fmla="*/ 6 h 23"/>
                <a:gd name="T28" fmla="*/ 27 w 36"/>
                <a:gd name="T29" fmla="*/ 3 h 23"/>
                <a:gd name="T30" fmla="*/ 24 w 36"/>
                <a:gd name="T31" fmla="*/ 1 h 23"/>
                <a:gd name="T32" fmla="*/ 16 w 36"/>
                <a:gd name="T33" fmla="*/ 1 h 23"/>
                <a:gd name="T34" fmla="*/ 7 w 36"/>
                <a:gd name="T35" fmla="*/ 1 h 23"/>
                <a:gd name="T36" fmla="*/ 2 w 36"/>
                <a:gd name="T37" fmla="*/ 2 h 23"/>
                <a:gd name="T38" fmla="*/ 1 w 36"/>
                <a:gd name="T39" fmla="*/ 9 h 23"/>
                <a:gd name="T40" fmla="*/ 2 w 36"/>
                <a:gd name="T41" fmla="*/ 11 h 23"/>
                <a:gd name="T42" fmla="*/ 5 w 36"/>
                <a:gd name="T43"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 h="23">
                  <a:moveTo>
                    <a:pt x="5" y="11"/>
                  </a:moveTo>
                  <a:cubicBezTo>
                    <a:pt x="6" y="12"/>
                    <a:pt x="8" y="13"/>
                    <a:pt x="9" y="13"/>
                  </a:cubicBezTo>
                  <a:cubicBezTo>
                    <a:pt x="10" y="12"/>
                    <a:pt x="13" y="14"/>
                    <a:pt x="13" y="15"/>
                  </a:cubicBezTo>
                  <a:cubicBezTo>
                    <a:pt x="13" y="16"/>
                    <a:pt x="12" y="19"/>
                    <a:pt x="13" y="19"/>
                  </a:cubicBezTo>
                  <a:cubicBezTo>
                    <a:pt x="13" y="19"/>
                    <a:pt x="17" y="20"/>
                    <a:pt x="17" y="22"/>
                  </a:cubicBezTo>
                  <a:cubicBezTo>
                    <a:pt x="19" y="22"/>
                    <a:pt x="21" y="22"/>
                    <a:pt x="22" y="22"/>
                  </a:cubicBezTo>
                  <a:cubicBezTo>
                    <a:pt x="23" y="23"/>
                    <a:pt x="24" y="22"/>
                    <a:pt x="25" y="21"/>
                  </a:cubicBezTo>
                  <a:cubicBezTo>
                    <a:pt x="26" y="20"/>
                    <a:pt x="28" y="20"/>
                    <a:pt x="29" y="20"/>
                  </a:cubicBezTo>
                  <a:cubicBezTo>
                    <a:pt x="30" y="20"/>
                    <a:pt x="30" y="18"/>
                    <a:pt x="30" y="17"/>
                  </a:cubicBezTo>
                  <a:cubicBezTo>
                    <a:pt x="30" y="16"/>
                    <a:pt x="32" y="14"/>
                    <a:pt x="33" y="14"/>
                  </a:cubicBezTo>
                  <a:cubicBezTo>
                    <a:pt x="34" y="13"/>
                    <a:pt x="34" y="12"/>
                    <a:pt x="35" y="12"/>
                  </a:cubicBezTo>
                  <a:cubicBezTo>
                    <a:pt x="36" y="12"/>
                    <a:pt x="36" y="11"/>
                    <a:pt x="36" y="10"/>
                  </a:cubicBezTo>
                  <a:cubicBezTo>
                    <a:pt x="36" y="9"/>
                    <a:pt x="36" y="8"/>
                    <a:pt x="36" y="8"/>
                  </a:cubicBezTo>
                  <a:cubicBezTo>
                    <a:pt x="35" y="7"/>
                    <a:pt x="34" y="6"/>
                    <a:pt x="33" y="6"/>
                  </a:cubicBezTo>
                  <a:cubicBezTo>
                    <a:pt x="32" y="4"/>
                    <a:pt x="29" y="2"/>
                    <a:pt x="27" y="3"/>
                  </a:cubicBezTo>
                  <a:cubicBezTo>
                    <a:pt x="26" y="3"/>
                    <a:pt x="26" y="0"/>
                    <a:pt x="24" y="1"/>
                  </a:cubicBezTo>
                  <a:cubicBezTo>
                    <a:pt x="21" y="2"/>
                    <a:pt x="17" y="1"/>
                    <a:pt x="16" y="1"/>
                  </a:cubicBezTo>
                  <a:cubicBezTo>
                    <a:pt x="14" y="1"/>
                    <a:pt x="9" y="0"/>
                    <a:pt x="7" y="1"/>
                  </a:cubicBezTo>
                  <a:cubicBezTo>
                    <a:pt x="6" y="2"/>
                    <a:pt x="4" y="2"/>
                    <a:pt x="2" y="2"/>
                  </a:cubicBezTo>
                  <a:cubicBezTo>
                    <a:pt x="3" y="5"/>
                    <a:pt x="3" y="8"/>
                    <a:pt x="1" y="9"/>
                  </a:cubicBezTo>
                  <a:cubicBezTo>
                    <a:pt x="0" y="10"/>
                    <a:pt x="1" y="11"/>
                    <a:pt x="2" y="11"/>
                  </a:cubicBezTo>
                  <a:cubicBezTo>
                    <a:pt x="3" y="11"/>
                    <a:pt x="5" y="11"/>
                    <a:pt x="5"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6" name="Freeform 89"/>
            <p:cNvSpPr/>
            <p:nvPr/>
          </p:nvSpPr>
          <p:spPr bwMode="auto">
            <a:xfrm>
              <a:off x="4488321" y="3540636"/>
              <a:ext cx="84696" cy="46198"/>
            </a:xfrm>
            <a:custGeom>
              <a:avLst/>
              <a:gdLst>
                <a:gd name="T0" fmla="*/ 25 w 28"/>
                <a:gd name="T1" fmla="*/ 6 h 15"/>
                <a:gd name="T2" fmla="*/ 22 w 28"/>
                <a:gd name="T3" fmla="*/ 4 h 15"/>
                <a:gd name="T4" fmla="*/ 22 w 28"/>
                <a:gd name="T5" fmla="*/ 2 h 15"/>
                <a:gd name="T6" fmla="*/ 18 w 28"/>
                <a:gd name="T7" fmla="*/ 0 h 15"/>
                <a:gd name="T8" fmla="*/ 14 w 28"/>
                <a:gd name="T9" fmla="*/ 0 h 15"/>
                <a:gd name="T10" fmla="*/ 9 w 28"/>
                <a:gd name="T11" fmla="*/ 1 h 15"/>
                <a:gd name="T12" fmla="*/ 8 w 28"/>
                <a:gd name="T13" fmla="*/ 1 h 15"/>
                <a:gd name="T14" fmla="*/ 5 w 28"/>
                <a:gd name="T15" fmla="*/ 4 h 15"/>
                <a:gd name="T16" fmla="*/ 1 w 28"/>
                <a:gd name="T17" fmla="*/ 9 h 15"/>
                <a:gd name="T18" fmla="*/ 2 w 28"/>
                <a:gd name="T19" fmla="*/ 11 h 15"/>
                <a:gd name="T20" fmla="*/ 4 w 28"/>
                <a:gd name="T21" fmla="*/ 11 h 15"/>
                <a:gd name="T22" fmla="*/ 6 w 28"/>
                <a:gd name="T23" fmla="*/ 14 h 15"/>
                <a:gd name="T24" fmla="*/ 6 w 28"/>
                <a:gd name="T25" fmla="*/ 15 h 15"/>
                <a:gd name="T26" fmla="*/ 11 w 28"/>
                <a:gd name="T27" fmla="*/ 14 h 15"/>
                <a:gd name="T28" fmla="*/ 14 w 28"/>
                <a:gd name="T29" fmla="*/ 10 h 15"/>
                <a:gd name="T30" fmla="*/ 18 w 28"/>
                <a:gd name="T31" fmla="*/ 14 h 15"/>
                <a:gd name="T32" fmla="*/ 19 w 28"/>
                <a:gd name="T33" fmla="*/ 12 h 15"/>
                <a:gd name="T34" fmla="*/ 21 w 28"/>
                <a:gd name="T35" fmla="*/ 10 h 15"/>
                <a:gd name="T36" fmla="*/ 24 w 28"/>
                <a:gd name="T37" fmla="*/ 10 h 15"/>
                <a:gd name="T38" fmla="*/ 26 w 28"/>
                <a:gd name="T39" fmla="*/ 9 h 15"/>
                <a:gd name="T40" fmla="*/ 27 w 28"/>
                <a:gd name="T41" fmla="*/ 8 h 15"/>
                <a:gd name="T42" fmla="*/ 28 w 28"/>
                <a:gd name="T43" fmla="*/ 6 h 15"/>
                <a:gd name="T44" fmla="*/ 25 w 28"/>
                <a:gd name="T45"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15">
                  <a:moveTo>
                    <a:pt x="25" y="6"/>
                  </a:moveTo>
                  <a:cubicBezTo>
                    <a:pt x="24" y="7"/>
                    <a:pt x="22" y="5"/>
                    <a:pt x="22" y="4"/>
                  </a:cubicBezTo>
                  <a:cubicBezTo>
                    <a:pt x="22" y="4"/>
                    <a:pt x="22" y="3"/>
                    <a:pt x="22" y="2"/>
                  </a:cubicBezTo>
                  <a:cubicBezTo>
                    <a:pt x="21" y="1"/>
                    <a:pt x="20" y="0"/>
                    <a:pt x="18" y="0"/>
                  </a:cubicBezTo>
                  <a:cubicBezTo>
                    <a:pt x="17" y="0"/>
                    <a:pt x="16" y="0"/>
                    <a:pt x="14" y="0"/>
                  </a:cubicBezTo>
                  <a:cubicBezTo>
                    <a:pt x="13" y="1"/>
                    <a:pt x="11" y="1"/>
                    <a:pt x="9" y="1"/>
                  </a:cubicBezTo>
                  <a:cubicBezTo>
                    <a:pt x="9" y="1"/>
                    <a:pt x="9" y="1"/>
                    <a:pt x="8" y="1"/>
                  </a:cubicBezTo>
                  <a:cubicBezTo>
                    <a:pt x="7" y="1"/>
                    <a:pt x="5" y="3"/>
                    <a:pt x="5" y="4"/>
                  </a:cubicBezTo>
                  <a:cubicBezTo>
                    <a:pt x="5" y="5"/>
                    <a:pt x="2" y="7"/>
                    <a:pt x="1" y="9"/>
                  </a:cubicBezTo>
                  <a:cubicBezTo>
                    <a:pt x="0" y="12"/>
                    <a:pt x="0" y="13"/>
                    <a:pt x="2" y="11"/>
                  </a:cubicBezTo>
                  <a:cubicBezTo>
                    <a:pt x="3" y="10"/>
                    <a:pt x="4" y="10"/>
                    <a:pt x="4" y="11"/>
                  </a:cubicBezTo>
                  <a:cubicBezTo>
                    <a:pt x="4" y="13"/>
                    <a:pt x="6" y="13"/>
                    <a:pt x="6" y="14"/>
                  </a:cubicBezTo>
                  <a:cubicBezTo>
                    <a:pt x="6" y="14"/>
                    <a:pt x="6" y="14"/>
                    <a:pt x="6" y="15"/>
                  </a:cubicBezTo>
                  <a:cubicBezTo>
                    <a:pt x="7" y="14"/>
                    <a:pt x="10" y="14"/>
                    <a:pt x="11" y="14"/>
                  </a:cubicBezTo>
                  <a:cubicBezTo>
                    <a:pt x="12" y="14"/>
                    <a:pt x="13" y="10"/>
                    <a:pt x="14" y="10"/>
                  </a:cubicBezTo>
                  <a:cubicBezTo>
                    <a:pt x="15" y="9"/>
                    <a:pt x="16" y="13"/>
                    <a:pt x="18" y="14"/>
                  </a:cubicBezTo>
                  <a:cubicBezTo>
                    <a:pt x="19" y="15"/>
                    <a:pt x="19" y="13"/>
                    <a:pt x="19" y="12"/>
                  </a:cubicBezTo>
                  <a:cubicBezTo>
                    <a:pt x="19" y="11"/>
                    <a:pt x="20" y="10"/>
                    <a:pt x="21" y="10"/>
                  </a:cubicBezTo>
                  <a:cubicBezTo>
                    <a:pt x="22" y="11"/>
                    <a:pt x="24" y="11"/>
                    <a:pt x="24" y="10"/>
                  </a:cubicBezTo>
                  <a:cubicBezTo>
                    <a:pt x="24" y="8"/>
                    <a:pt x="25" y="9"/>
                    <a:pt x="26" y="9"/>
                  </a:cubicBezTo>
                  <a:cubicBezTo>
                    <a:pt x="27" y="9"/>
                    <a:pt x="27" y="8"/>
                    <a:pt x="27" y="8"/>
                  </a:cubicBezTo>
                  <a:cubicBezTo>
                    <a:pt x="28" y="6"/>
                    <a:pt x="28" y="6"/>
                    <a:pt x="28" y="6"/>
                  </a:cubicBezTo>
                  <a:cubicBezTo>
                    <a:pt x="27" y="6"/>
                    <a:pt x="26" y="6"/>
                    <a:pt x="25"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7" name="Freeform 90"/>
            <p:cNvSpPr/>
            <p:nvPr/>
          </p:nvSpPr>
          <p:spPr bwMode="auto">
            <a:xfrm>
              <a:off x="4485754" y="3359695"/>
              <a:ext cx="169391" cy="189924"/>
            </a:xfrm>
            <a:custGeom>
              <a:avLst/>
              <a:gdLst>
                <a:gd name="T0" fmla="*/ 8 w 56"/>
                <a:gd name="T1" fmla="*/ 16 h 63"/>
                <a:gd name="T2" fmla="*/ 5 w 56"/>
                <a:gd name="T3" fmla="*/ 19 h 63"/>
                <a:gd name="T4" fmla="*/ 7 w 56"/>
                <a:gd name="T5" fmla="*/ 23 h 63"/>
                <a:gd name="T6" fmla="*/ 5 w 56"/>
                <a:gd name="T7" fmla="*/ 25 h 63"/>
                <a:gd name="T8" fmla="*/ 2 w 56"/>
                <a:gd name="T9" fmla="*/ 26 h 63"/>
                <a:gd name="T10" fmla="*/ 1 w 56"/>
                <a:gd name="T11" fmla="*/ 29 h 63"/>
                <a:gd name="T12" fmla="*/ 1 w 56"/>
                <a:gd name="T13" fmla="*/ 34 h 63"/>
                <a:gd name="T14" fmla="*/ 2 w 56"/>
                <a:gd name="T15" fmla="*/ 38 h 63"/>
                <a:gd name="T16" fmla="*/ 1 w 56"/>
                <a:gd name="T17" fmla="*/ 41 h 63"/>
                <a:gd name="T18" fmla="*/ 3 w 56"/>
                <a:gd name="T19" fmla="*/ 46 h 63"/>
                <a:gd name="T20" fmla="*/ 4 w 56"/>
                <a:gd name="T21" fmla="*/ 47 h 63"/>
                <a:gd name="T22" fmla="*/ 8 w 56"/>
                <a:gd name="T23" fmla="*/ 48 h 63"/>
                <a:gd name="T24" fmla="*/ 12 w 56"/>
                <a:gd name="T25" fmla="*/ 50 h 63"/>
                <a:gd name="T26" fmla="*/ 13 w 56"/>
                <a:gd name="T27" fmla="*/ 52 h 63"/>
                <a:gd name="T28" fmla="*/ 10 w 56"/>
                <a:gd name="T29" fmla="*/ 57 h 63"/>
                <a:gd name="T30" fmla="*/ 10 w 56"/>
                <a:gd name="T31" fmla="*/ 61 h 63"/>
                <a:gd name="T32" fmla="*/ 15 w 56"/>
                <a:gd name="T33" fmla="*/ 60 h 63"/>
                <a:gd name="T34" fmla="*/ 19 w 56"/>
                <a:gd name="T35" fmla="*/ 60 h 63"/>
                <a:gd name="T36" fmla="*/ 23 w 56"/>
                <a:gd name="T37" fmla="*/ 62 h 63"/>
                <a:gd name="T38" fmla="*/ 24 w 56"/>
                <a:gd name="T39" fmla="*/ 61 h 63"/>
                <a:gd name="T40" fmla="*/ 27 w 56"/>
                <a:gd name="T41" fmla="*/ 62 h 63"/>
                <a:gd name="T42" fmla="*/ 31 w 56"/>
                <a:gd name="T43" fmla="*/ 61 h 63"/>
                <a:gd name="T44" fmla="*/ 35 w 56"/>
                <a:gd name="T45" fmla="*/ 61 h 63"/>
                <a:gd name="T46" fmla="*/ 41 w 56"/>
                <a:gd name="T47" fmla="*/ 60 h 63"/>
                <a:gd name="T48" fmla="*/ 43 w 56"/>
                <a:gd name="T49" fmla="*/ 58 h 63"/>
                <a:gd name="T50" fmla="*/ 46 w 56"/>
                <a:gd name="T51" fmla="*/ 54 h 63"/>
                <a:gd name="T52" fmla="*/ 49 w 56"/>
                <a:gd name="T53" fmla="*/ 51 h 63"/>
                <a:gd name="T54" fmla="*/ 43 w 56"/>
                <a:gd name="T55" fmla="*/ 47 h 63"/>
                <a:gd name="T56" fmla="*/ 41 w 56"/>
                <a:gd name="T57" fmla="*/ 41 h 63"/>
                <a:gd name="T58" fmla="*/ 40 w 56"/>
                <a:gd name="T59" fmla="*/ 38 h 63"/>
                <a:gd name="T60" fmla="*/ 47 w 56"/>
                <a:gd name="T61" fmla="*/ 36 h 63"/>
                <a:gd name="T62" fmla="*/ 52 w 56"/>
                <a:gd name="T63" fmla="*/ 33 h 63"/>
                <a:gd name="T64" fmla="*/ 55 w 56"/>
                <a:gd name="T65" fmla="*/ 33 h 63"/>
                <a:gd name="T66" fmla="*/ 56 w 56"/>
                <a:gd name="T67" fmla="*/ 30 h 63"/>
                <a:gd name="T68" fmla="*/ 54 w 56"/>
                <a:gd name="T69" fmla="*/ 25 h 63"/>
                <a:gd name="T70" fmla="*/ 53 w 56"/>
                <a:gd name="T71" fmla="*/ 21 h 63"/>
                <a:gd name="T72" fmla="*/ 52 w 56"/>
                <a:gd name="T73" fmla="*/ 18 h 63"/>
                <a:gd name="T74" fmla="*/ 51 w 56"/>
                <a:gd name="T75" fmla="*/ 16 h 63"/>
                <a:gd name="T76" fmla="*/ 52 w 56"/>
                <a:gd name="T77" fmla="*/ 9 h 63"/>
                <a:gd name="T78" fmla="*/ 51 w 56"/>
                <a:gd name="T79" fmla="*/ 9 h 63"/>
                <a:gd name="T80" fmla="*/ 51 w 56"/>
                <a:gd name="T81" fmla="*/ 8 h 63"/>
                <a:gd name="T82" fmla="*/ 47 w 56"/>
                <a:gd name="T83" fmla="*/ 6 h 63"/>
                <a:gd name="T84" fmla="*/ 48 w 56"/>
                <a:gd name="T85" fmla="*/ 2 h 63"/>
                <a:gd name="T86" fmla="*/ 42 w 56"/>
                <a:gd name="T87" fmla="*/ 4 h 63"/>
                <a:gd name="T88" fmla="*/ 35 w 56"/>
                <a:gd name="T89" fmla="*/ 8 h 63"/>
                <a:gd name="T90" fmla="*/ 32 w 56"/>
                <a:gd name="T91" fmla="*/ 5 h 63"/>
                <a:gd name="T92" fmla="*/ 30 w 56"/>
                <a:gd name="T93" fmla="*/ 4 h 63"/>
                <a:gd name="T94" fmla="*/ 25 w 56"/>
                <a:gd name="T95" fmla="*/ 2 h 63"/>
                <a:gd name="T96" fmla="*/ 25 w 56"/>
                <a:gd name="T97" fmla="*/ 1 h 63"/>
                <a:gd name="T98" fmla="*/ 23 w 56"/>
                <a:gd name="T99" fmla="*/ 1 h 63"/>
                <a:gd name="T100" fmla="*/ 17 w 56"/>
                <a:gd name="T101" fmla="*/ 0 h 63"/>
                <a:gd name="T102" fmla="*/ 18 w 56"/>
                <a:gd name="T103" fmla="*/ 3 h 63"/>
                <a:gd name="T104" fmla="*/ 20 w 56"/>
                <a:gd name="T105" fmla="*/ 8 h 63"/>
                <a:gd name="T106" fmla="*/ 17 w 56"/>
                <a:gd name="T107" fmla="*/ 11 h 63"/>
                <a:gd name="T108" fmla="*/ 12 w 56"/>
                <a:gd name="T109" fmla="*/ 10 h 63"/>
                <a:gd name="T110" fmla="*/ 8 w 56"/>
                <a:gd name="T111" fmla="*/ 11 h 63"/>
                <a:gd name="T112" fmla="*/ 7 w 56"/>
                <a:gd name="T113" fmla="*/ 12 h 63"/>
                <a:gd name="T114" fmla="*/ 8 w 56"/>
                <a:gd name="T115" fmla="*/ 1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 h="63">
                  <a:moveTo>
                    <a:pt x="8" y="16"/>
                  </a:moveTo>
                  <a:cubicBezTo>
                    <a:pt x="6" y="19"/>
                    <a:pt x="4" y="19"/>
                    <a:pt x="5" y="19"/>
                  </a:cubicBezTo>
                  <a:cubicBezTo>
                    <a:pt x="5" y="20"/>
                    <a:pt x="7" y="22"/>
                    <a:pt x="7" y="23"/>
                  </a:cubicBezTo>
                  <a:cubicBezTo>
                    <a:pt x="6" y="24"/>
                    <a:pt x="5" y="23"/>
                    <a:pt x="5" y="25"/>
                  </a:cubicBezTo>
                  <a:cubicBezTo>
                    <a:pt x="5" y="26"/>
                    <a:pt x="3" y="26"/>
                    <a:pt x="2" y="26"/>
                  </a:cubicBezTo>
                  <a:cubicBezTo>
                    <a:pt x="1" y="26"/>
                    <a:pt x="2" y="28"/>
                    <a:pt x="1" y="29"/>
                  </a:cubicBezTo>
                  <a:cubicBezTo>
                    <a:pt x="1" y="31"/>
                    <a:pt x="1" y="33"/>
                    <a:pt x="1" y="34"/>
                  </a:cubicBezTo>
                  <a:cubicBezTo>
                    <a:pt x="0" y="35"/>
                    <a:pt x="2" y="37"/>
                    <a:pt x="2" y="38"/>
                  </a:cubicBezTo>
                  <a:cubicBezTo>
                    <a:pt x="2" y="39"/>
                    <a:pt x="1" y="40"/>
                    <a:pt x="1" y="41"/>
                  </a:cubicBezTo>
                  <a:cubicBezTo>
                    <a:pt x="1" y="41"/>
                    <a:pt x="3" y="42"/>
                    <a:pt x="3" y="46"/>
                  </a:cubicBezTo>
                  <a:cubicBezTo>
                    <a:pt x="4" y="46"/>
                    <a:pt x="4" y="46"/>
                    <a:pt x="4" y="47"/>
                  </a:cubicBezTo>
                  <a:cubicBezTo>
                    <a:pt x="5" y="48"/>
                    <a:pt x="7" y="48"/>
                    <a:pt x="8" y="48"/>
                  </a:cubicBezTo>
                  <a:cubicBezTo>
                    <a:pt x="10" y="48"/>
                    <a:pt x="11" y="50"/>
                    <a:pt x="12" y="50"/>
                  </a:cubicBezTo>
                  <a:cubicBezTo>
                    <a:pt x="13" y="49"/>
                    <a:pt x="15" y="50"/>
                    <a:pt x="13" y="52"/>
                  </a:cubicBezTo>
                  <a:cubicBezTo>
                    <a:pt x="11" y="53"/>
                    <a:pt x="11" y="55"/>
                    <a:pt x="10" y="57"/>
                  </a:cubicBezTo>
                  <a:cubicBezTo>
                    <a:pt x="10" y="58"/>
                    <a:pt x="10" y="60"/>
                    <a:pt x="10" y="61"/>
                  </a:cubicBezTo>
                  <a:cubicBezTo>
                    <a:pt x="12" y="61"/>
                    <a:pt x="14" y="61"/>
                    <a:pt x="15" y="60"/>
                  </a:cubicBezTo>
                  <a:cubicBezTo>
                    <a:pt x="17" y="60"/>
                    <a:pt x="18" y="60"/>
                    <a:pt x="19" y="60"/>
                  </a:cubicBezTo>
                  <a:cubicBezTo>
                    <a:pt x="21" y="60"/>
                    <a:pt x="22" y="61"/>
                    <a:pt x="23" y="62"/>
                  </a:cubicBezTo>
                  <a:cubicBezTo>
                    <a:pt x="23" y="61"/>
                    <a:pt x="23" y="61"/>
                    <a:pt x="24" y="61"/>
                  </a:cubicBezTo>
                  <a:cubicBezTo>
                    <a:pt x="25" y="61"/>
                    <a:pt x="26" y="63"/>
                    <a:pt x="27" y="62"/>
                  </a:cubicBezTo>
                  <a:cubicBezTo>
                    <a:pt x="28" y="61"/>
                    <a:pt x="30" y="61"/>
                    <a:pt x="31" y="61"/>
                  </a:cubicBezTo>
                  <a:cubicBezTo>
                    <a:pt x="32" y="62"/>
                    <a:pt x="34" y="62"/>
                    <a:pt x="35" y="61"/>
                  </a:cubicBezTo>
                  <a:cubicBezTo>
                    <a:pt x="36" y="60"/>
                    <a:pt x="40" y="59"/>
                    <a:pt x="41" y="60"/>
                  </a:cubicBezTo>
                  <a:cubicBezTo>
                    <a:pt x="42" y="60"/>
                    <a:pt x="44" y="61"/>
                    <a:pt x="43" y="58"/>
                  </a:cubicBezTo>
                  <a:cubicBezTo>
                    <a:pt x="43" y="55"/>
                    <a:pt x="46" y="55"/>
                    <a:pt x="46" y="54"/>
                  </a:cubicBezTo>
                  <a:cubicBezTo>
                    <a:pt x="46" y="53"/>
                    <a:pt x="50" y="52"/>
                    <a:pt x="49" y="51"/>
                  </a:cubicBezTo>
                  <a:cubicBezTo>
                    <a:pt x="49" y="51"/>
                    <a:pt x="44" y="48"/>
                    <a:pt x="43" y="47"/>
                  </a:cubicBezTo>
                  <a:cubicBezTo>
                    <a:pt x="42" y="46"/>
                    <a:pt x="42" y="43"/>
                    <a:pt x="41" y="41"/>
                  </a:cubicBezTo>
                  <a:cubicBezTo>
                    <a:pt x="40" y="40"/>
                    <a:pt x="39" y="38"/>
                    <a:pt x="40" y="38"/>
                  </a:cubicBezTo>
                  <a:cubicBezTo>
                    <a:pt x="42" y="38"/>
                    <a:pt x="45" y="37"/>
                    <a:pt x="47" y="36"/>
                  </a:cubicBezTo>
                  <a:cubicBezTo>
                    <a:pt x="48" y="34"/>
                    <a:pt x="51" y="34"/>
                    <a:pt x="52" y="33"/>
                  </a:cubicBezTo>
                  <a:cubicBezTo>
                    <a:pt x="53" y="32"/>
                    <a:pt x="55" y="34"/>
                    <a:pt x="55" y="33"/>
                  </a:cubicBezTo>
                  <a:cubicBezTo>
                    <a:pt x="56" y="32"/>
                    <a:pt x="56" y="31"/>
                    <a:pt x="56" y="30"/>
                  </a:cubicBezTo>
                  <a:cubicBezTo>
                    <a:pt x="55" y="29"/>
                    <a:pt x="54" y="27"/>
                    <a:pt x="54" y="25"/>
                  </a:cubicBezTo>
                  <a:cubicBezTo>
                    <a:pt x="54" y="22"/>
                    <a:pt x="53" y="22"/>
                    <a:pt x="53" y="21"/>
                  </a:cubicBezTo>
                  <a:cubicBezTo>
                    <a:pt x="53" y="20"/>
                    <a:pt x="53" y="19"/>
                    <a:pt x="52" y="18"/>
                  </a:cubicBezTo>
                  <a:cubicBezTo>
                    <a:pt x="51" y="18"/>
                    <a:pt x="50" y="17"/>
                    <a:pt x="51" y="16"/>
                  </a:cubicBezTo>
                  <a:cubicBezTo>
                    <a:pt x="52" y="14"/>
                    <a:pt x="52" y="10"/>
                    <a:pt x="52" y="9"/>
                  </a:cubicBezTo>
                  <a:cubicBezTo>
                    <a:pt x="51" y="9"/>
                    <a:pt x="51" y="9"/>
                    <a:pt x="51" y="9"/>
                  </a:cubicBezTo>
                  <a:cubicBezTo>
                    <a:pt x="51" y="8"/>
                    <a:pt x="51" y="8"/>
                    <a:pt x="51" y="8"/>
                  </a:cubicBezTo>
                  <a:cubicBezTo>
                    <a:pt x="51" y="6"/>
                    <a:pt x="50" y="6"/>
                    <a:pt x="47" y="6"/>
                  </a:cubicBezTo>
                  <a:cubicBezTo>
                    <a:pt x="45" y="6"/>
                    <a:pt x="49" y="3"/>
                    <a:pt x="48" y="2"/>
                  </a:cubicBezTo>
                  <a:cubicBezTo>
                    <a:pt x="47" y="1"/>
                    <a:pt x="45" y="4"/>
                    <a:pt x="42" y="4"/>
                  </a:cubicBezTo>
                  <a:cubicBezTo>
                    <a:pt x="40" y="3"/>
                    <a:pt x="37" y="6"/>
                    <a:pt x="35" y="8"/>
                  </a:cubicBezTo>
                  <a:cubicBezTo>
                    <a:pt x="33" y="9"/>
                    <a:pt x="31" y="7"/>
                    <a:pt x="32" y="5"/>
                  </a:cubicBezTo>
                  <a:cubicBezTo>
                    <a:pt x="34" y="3"/>
                    <a:pt x="32" y="3"/>
                    <a:pt x="30" y="4"/>
                  </a:cubicBezTo>
                  <a:cubicBezTo>
                    <a:pt x="28" y="5"/>
                    <a:pt x="25" y="4"/>
                    <a:pt x="25" y="2"/>
                  </a:cubicBezTo>
                  <a:cubicBezTo>
                    <a:pt x="25" y="1"/>
                    <a:pt x="25" y="1"/>
                    <a:pt x="25" y="1"/>
                  </a:cubicBezTo>
                  <a:cubicBezTo>
                    <a:pt x="24" y="1"/>
                    <a:pt x="23" y="1"/>
                    <a:pt x="23" y="1"/>
                  </a:cubicBezTo>
                  <a:cubicBezTo>
                    <a:pt x="22" y="0"/>
                    <a:pt x="19" y="0"/>
                    <a:pt x="17" y="0"/>
                  </a:cubicBezTo>
                  <a:cubicBezTo>
                    <a:pt x="18" y="1"/>
                    <a:pt x="18" y="2"/>
                    <a:pt x="18" y="3"/>
                  </a:cubicBezTo>
                  <a:cubicBezTo>
                    <a:pt x="17" y="5"/>
                    <a:pt x="18" y="6"/>
                    <a:pt x="20" y="8"/>
                  </a:cubicBezTo>
                  <a:cubicBezTo>
                    <a:pt x="21" y="11"/>
                    <a:pt x="17" y="9"/>
                    <a:pt x="17" y="11"/>
                  </a:cubicBezTo>
                  <a:cubicBezTo>
                    <a:pt x="17" y="12"/>
                    <a:pt x="13" y="11"/>
                    <a:pt x="12" y="10"/>
                  </a:cubicBezTo>
                  <a:cubicBezTo>
                    <a:pt x="11" y="10"/>
                    <a:pt x="8" y="10"/>
                    <a:pt x="8" y="11"/>
                  </a:cubicBezTo>
                  <a:cubicBezTo>
                    <a:pt x="8" y="11"/>
                    <a:pt x="8" y="12"/>
                    <a:pt x="7" y="12"/>
                  </a:cubicBezTo>
                  <a:cubicBezTo>
                    <a:pt x="8" y="14"/>
                    <a:pt x="8" y="16"/>
                    <a:pt x="8" y="1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8" name="Freeform 91"/>
            <p:cNvSpPr/>
            <p:nvPr/>
          </p:nvSpPr>
          <p:spPr bwMode="auto">
            <a:xfrm>
              <a:off x="4761657" y="2901568"/>
              <a:ext cx="198907" cy="315684"/>
            </a:xfrm>
            <a:custGeom>
              <a:avLst/>
              <a:gdLst>
                <a:gd name="T0" fmla="*/ 56 w 66"/>
                <a:gd name="T1" fmla="*/ 87 h 104"/>
                <a:gd name="T2" fmla="*/ 65 w 66"/>
                <a:gd name="T3" fmla="*/ 78 h 104"/>
                <a:gd name="T4" fmla="*/ 64 w 66"/>
                <a:gd name="T5" fmla="*/ 73 h 104"/>
                <a:gd name="T6" fmla="*/ 56 w 66"/>
                <a:gd name="T7" fmla="*/ 67 h 104"/>
                <a:gd name="T8" fmla="*/ 60 w 66"/>
                <a:gd name="T9" fmla="*/ 64 h 104"/>
                <a:gd name="T10" fmla="*/ 56 w 66"/>
                <a:gd name="T11" fmla="*/ 61 h 104"/>
                <a:gd name="T12" fmla="*/ 57 w 66"/>
                <a:gd name="T13" fmla="*/ 57 h 104"/>
                <a:gd name="T14" fmla="*/ 54 w 66"/>
                <a:gd name="T15" fmla="*/ 55 h 104"/>
                <a:gd name="T16" fmla="*/ 56 w 66"/>
                <a:gd name="T17" fmla="*/ 54 h 104"/>
                <a:gd name="T18" fmla="*/ 55 w 66"/>
                <a:gd name="T19" fmla="*/ 49 h 104"/>
                <a:gd name="T20" fmla="*/ 57 w 66"/>
                <a:gd name="T21" fmla="*/ 45 h 104"/>
                <a:gd name="T22" fmla="*/ 51 w 66"/>
                <a:gd name="T23" fmla="*/ 36 h 104"/>
                <a:gd name="T24" fmla="*/ 53 w 66"/>
                <a:gd name="T25" fmla="*/ 32 h 104"/>
                <a:gd name="T26" fmla="*/ 57 w 66"/>
                <a:gd name="T27" fmla="*/ 27 h 104"/>
                <a:gd name="T28" fmla="*/ 52 w 66"/>
                <a:gd name="T29" fmla="*/ 23 h 104"/>
                <a:gd name="T30" fmla="*/ 48 w 66"/>
                <a:gd name="T31" fmla="*/ 21 h 104"/>
                <a:gd name="T32" fmla="*/ 47 w 66"/>
                <a:gd name="T33" fmla="*/ 17 h 104"/>
                <a:gd name="T34" fmla="*/ 48 w 66"/>
                <a:gd name="T35" fmla="*/ 14 h 104"/>
                <a:gd name="T36" fmla="*/ 51 w 66"/>
                <a:gd name="T37" fmla="*/ 12 h 104"/>
                <a:gd name="T38" fmla="*/ 52 w 66"/>
                <a:gd name="T39" fmla="*/ 10 h 104"/>
                <a:gd name="T40" fmla="*/ 52 w 66"/>
                <a:gd name="T41" fmla="*/ 6 h 104"/>
                <a:gd name="T42" fmla="*/ 45 w 66"/>
                <a:gd name="T43" fmla="*/ 2 h 104"/>
                <a:gd name="T44" fmla="*/ 40 w 66"/>
                <a:gd name="T45" fmla="*/ 2 h 104"/>
                <a:gd name="T46" fmla="*/ 34 w 66"/>
                <a:gd name="T47" fmla="*/ 3 h 104"/>
                <a:gd name="T48" fmla="*/ 30 w 66"/>
                <a:gd name="T49" fmla="*/ 7 h 104"/>
                <a:gd name="T50" fmla="*/ 29 w 66"/>
                <a:gd name="T51" fmla="*/ 13 h 104"/>
                <a:gd name="T52" fmla="*/ 27 w 66"/>
                <a:gd name="T53" fmla="*/ 16 h 104"/>
                <a:gd name="T54" fmla="*/ 23 w 66"/>
                <a:gd name="T55" fmla="*/ 15 h 104"/>
                <a:gd name="T56" fmla="*/ 18 w 66"/>
                <a:gd name="T57" fmla="*/ 15 h 104"/>
                <a:gd name="T58" fmla="*/ 11 w 66"/>
                <a:gd name="T59" fmla="*/ 15 h 104"/>
                <a:gd name="T60" fmla="*/ 5 w 66"/>
                <a:gd name="T61" fmla="*/ 10 h 104"/>
                <a:gd name="T62" fmla="*/ 0 w 66"/>
                <a:gd name="T63" fmla="*/ 13 h 104"/>
                <a:gd name="T64" fmla="*/ 7 w 66"/>
                <a:gd name="T65" fmla="*/ 18 h 104"/>
                <a:gd name="T66" fmla="*/ 16 w 66"/>
                <a:gd name="T67" fmla="*/ 23 h 104"/>
                <a:gd name="T68" fmla="*/ 16 w 66"/>
                <a:gd name="T69" fmla="*/ 29 h 104"/>
                <a:gd name="T70" fmla="*/ 18 w 66"/>
                <a:gd name="T71" fmla="*/ 35 h 104"/>
                <a:gd name="T72" fmla="*/ 18 w 66"/>
                <a:gd name="T73" fmla="*/ 40 h 104"/>
                <a:gd name="T74" fmla="*/ 19 w 66"/>
                <a:gd name="T75" fmla="*/ 43 h 104"/>
                <a:gd name="T76" fmla="*/ 20 w 66"/>
                <a:gd name="T77" fmla="*/ 46 h 104"/>
                <a:gd name="T78" fmla="*/ 25 w 66"/>
                <a:gd name="T79" fmla="*/ 48 h 104"/>
                <a:gd name="T80" fmla="*/ 27 w 66"/>
                <a:gd name="T81" fmla="*/ 53 h 104"/>
                <a:gd name="T82" fmla="*/ 26 w 66"/>
                <a:gd name="T83" fmla="*/ 55 h 104"/>
                <a:gd name="T84" fmla="*/ 22 w 66"/>
                <a:gd name="T85" fmla="*/ 58 h 104"/>
                <a:gd name="T86" fmla="*/ 16 w 66"/>
                <a:gd name="T87" fmla="*/ 64 h 104"/>
                <a:gd name="T88" fmla="*/ 12 w 66"/>
                <a:gd name="T89" fmla="*/ 67 h 104"/>
                <a:gd name="T90" fmla="*/ 9 w 66"/>
                <a:gd name="T91" fmla="*/ 71 h 104"/>
                <a:gd name="T92" fmla="*/ 5 w 66"/>
                <a:gd name="T93" fmla="*/ 73 h 104"/>
                <a:gd name="T94" fmla="*/ 2 w 66"/>
                <a:gd name="T95" fmla="*/ 77 h 104"/>
                <a:gd name="T96" fmla="*/ 2 w 66"/>
                <a:gd name="T97" fmla="*/ 80 h 104"/>
                <a:gd name="T98" fmla="*/ 3 w 66"/>
                <a:gd name="T99" fmla="*/ 85 h 104"/>
                <a:gd name="T100" fmla="*/ 4 w 66"/>
                <a:gd name="T101" fmla="*/ 92 h 104"/>
                <a:gd name="T102" fmla="*/ 2 w 66"/>
                <a:gd name="T103" fmla="*/ 98 h 104"/>
                <a:gd name="T104" fmla="*/ 8 w 66"/>
                <a:gd name="T105" fmla="*/ 100 h 104"/>
                <a:gd name="T106" fmla="*/ 12 w 66"/>
                <a:gd name="T107" fmla="*/ 102 h 104"/>
                <a:gd name="T108" fmla="*/ 19 w 66"/>
                <a:gd name="T109" fmla="*/ 104 h 104"/>
                <a:gd name="T110" fmla="*/ 38 w 66"/>
                <a:gd name="T111" fmla="*/ 99 h 104"/>
                <a:gd name="T112" fmla="*/ 44 w 66"/>
                <a:gd name="T113" fmla="*/ 99 h 104"/>
                <a:gd name="T114" fmla="*/ 47 w 66"/>
                <a:gd name="T115" fmla="*/ 95 h 104"/>
                <a:gd name="T116" fmla="*/ 56 w 66"/>
                <a:gd name="T117" fmla="*/ 87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 h="104">
                  <a:moveTo>
                    <a:pt x="56" y="87"/>
                  </a:moveTo>
                  <a:cubicBezTo>
                    <a:pt x="58" y="84"/>
                    <a:pt x="64" y="81"/>
                    <a:pt x="65" y="78"/>
                  </a:cubicBezTo>
                  <a:cubicBezTo>
                    <a:pt x="66" y="77"/>
                    <a:pt x="66" y="76"/>
                    <a:pt x="64" y="73"/>
                  </a:cubicBezTo>
                  <a:cubicBezTo>
                    <a:pt x="61" y="71"/>
                    <a:pt x="56" y="69"/>
                    <a:pt x="56" y="67"/>
                  </a:cubicBezTo>
                  <a:cubicBezTo>
                    <a:pt x="56" y="66"/>
                    <a:pt x="60" y="66"/>
                    <a:pt x="60" y="64"/>
                  </a:cubicBezTo>
                  <a:cubicBezTo>
                    <a:pt x="59" y="62"/>
                    <a:pt x="57" y="62"/>
                    <a:pt x="56" y="61"/>
                  </a:cubicBezTo>
                  <a:cubicBezTo>
                    <a:pt x="55" y="59"/>
                    <a:pt x="57" y="58"/>
                    <a:pt x="57" y="57"/>
                  </a:cubicBezTo>
                  <a:cubicBezTo>
                    <a:pt x="57" y="57"/>
                    <a:pt x="54" y="56"/>
                    <a:pt x="54" y="55"/>
                  </a:cubicBezTo>
                  <a:cubicBezTo>
                    <a:pt x="54" y="54"/>
                    <a:pt x="56" y="55"/>
                    <a:pt x="56" y="54"/>
                  </a:cubicBezTo>
                  <a:cubicBezTo>
                    <a:pt x="55" y="52"/>
                    <a:pt x="53" y="50"/>
                    <a:pt x="55" y="49"/>
                  </a:cubicBezTo>
                  <a:cubicBezTo>
                    <a:pt x="56" y="47"/>
                    <a:pt x="59" y="49"/>
                    <a:pt x="57" y="45"/>
                  </a:cubicBezTo>
                  <a:cubicBezTo>
                    <a:pt x="55" y="41"/>
                    <a:pt x="52" y="37"/>
                    <a:pt x="51" y="36"/>
                  </a:cubicBezTo>
                  <a:cubicBezTo>
                    <a:pt x="50" y="35"/>
                    <a:pt x="52" y="33"/>
                    <a:pt x="53" y="32"/>
                  </a:cubicBezTo>
                  <a:cubicBezTo>
                    <a:pt x="54" y="31"/>
                    <a:pt x="57" y="29"/>
                    <a:pt x="57" y="27"/>
                  </a:cubicBezTo>
                  <a:cubicBezTo>
                    <a:pt x="57" y="26"/>
                    <a:pt x="53" y="23"/>
                    <a:pt x="52" y="23"/>
                  </a:cubicBezTo>
                  <a:cubicBezTo>
                    <a:pt x="51" y="22"/>
                    <a:pt x="49" y="22"/>
                    <a:pt x="48" y="21"/>
                  </a:cubicBezTo>
                  <a:cubicBezTo>
                    <a:pt x="47" y="19"/>
                    <a:pt x="46" y="18"/>
                    <a:pt x="47" y="17"/>
                  </a:cubicBezTo>
                  <a:cubicBezTo>
                    <a:pt x="48" y="16"/>
                    <a:pt x="48" y="15"/>
                    <a:pt x="48" y="14"/>
                  </a:cubicBezTo>
                  <a:cubicBezTo>
                    <a:pt x="48" y="13"/>
                    <a:pt x="50" y="14"/>
                    <a:pt x="51" y="12"/>
                  </a:cubicBezTo>
                  <a:cubicBezTo>
                    <a:pt x="51" y="11"/>
                    <a:pt x="51" y="10"/>
                    <a:pt x="52" y="10"/>
                  </a:cubicBezTo>
                  <a:cubicBezTo>
                    <a:pt x="52" y="8"/>
                    <a:pt x="52" y="7"/>
                    <a:pt x="52" y="6"/>
                  </a:cubicBezTo>
                  <a:cubicBezTo>
                    <a:pt x="52" y="4"/>
                    <a:pt x="47" y="4"/>
                    <a:pt x="45" y="2"/>
                  </a:cubicBezTo>
                  <a:cubicBezTo>
                    <a:pt x="44" y="0"/>
                    <a:pt x="41" y="1"/>
                    <a:pt x="40" y="2"/>
                  </a:cubicBezTo>
                  <a:cubicBezTo>
                    <a:pt x="40" y="3"/>
                    <a:pt x="34" y="1"/>
                    <a:pt x="34" y="3"/>
                  </a:cubicBezTo>
                  <a:cubicBezTo>
                    <a:pt x="34" y="5"/>
                    <a:pt x="30" y="5"/>
                    <a:pt x="30" y="7"/>
                  </a:cubicBezTo>
                  <a:cubicBezTo>
                    <a:pt x="30" y="9"/>
                    <a:pt x="32" y="13"/>
                    <a:pt x="29" y="13"/>
                  </a:cubicBezTo>
                  <a:cubicBezTo>
                    <a:pt x="26" y="12"/>
                    <a:pt x="28" y="14"/>
                    <a:pt x="27" y="16"/>
                  </a:cubicBezTo>
                  <a:cubicBezTo>
                    <a:pt x="25" y="19"/>
                    <a:pt x="25" y="15"/>
                    <a:pt x="23" y="15"/>
                  </a:cubicBezTo>
                  <a:cubicBezTo>
                    <a:pt x="21" y="16"/>
                    <a:pt x="19" y="14"/>
                    <a:pt x="18" y="15"/>
                  </a:cubicBezTo>
                  <a:cubicBezTo>
                    <a:pt x="17" y="17"/>
                    <a:pt x="14" y="15"/>
                    <a:pt x="11" y="15"/>
                  </a:cubicBezTo>
                  <a:cubicBezTo>
                    <a:pt x="8" y="14"/>
                    <a:pt x="7" y="10"/>
                    <a:pt x="5" y="10"/>
                  </a:cubicBezTo>
                  <a:cubicBezTo>
                    <a:pt x="3" y="10"/>
                    <a:pt x="1" y="11"/>
                    <a:pt x="0" y="13"/>
                  </a:cubicBezTo>
                  <a:cubicBezTo>
                    <a:pt x="3" y="14"/>
                    <a:pt x="4" y="16"/>
                    <a:pt x="7" y="18"/>
                  </a:cubicBezTo>
                  <a:cubicBezTo>
                    <a:pt x="11" y="19"/>
                    <a:pt x="16" y="21"/>
                    <a:pt x="16" y="23"/>
                  </a:cubicBezTo>
                  <a:cubicBezTo>
                    <a:pt x="16" y="25"/>
                    <a:pt x="15" y="28"/>
                    <a:pt x="16" y="29"/>
                  </a:cubicBezTo>
                  <a:cubicBezTo>
                    <a:pt x="18" y="30"/>
                    <a:pt x="16" y="34"/>
                    <a:pt x="18" y="35"/>
                  </a:cubicBezTo>
                  <a:cubicBezTo>
                    <a:pt x="20" y="35"/>
                    <a:pt x="19" y="40"/>
                    <a:pt x="18" y="40"/>
                  </a:cubicBezTo>
                  <a:cubicBezTo>
                    <a:pt x="16" y="40"/>
                    <a:pt x="18" y="42"/>
                    <a:pt x="19" y="43"/>
                  </a:cubicBezTo>
                  <a:cubicBezTo>
                    <a:pt x="19" y="44"/>
                    <a:pt x="20" y="45"/>
                    <a:pt x="20" y="46"/>
                  </a:cubicBezTo>
                  <a:cubicBezTo>
                    <a:pt x="22" y="47"/>
                    <a:pt x="23" y="48"/>
                    <a:pt x="25" y="48"/>
                  </a:cubicBezTo>
                  <a:cubicBezTo>
                    <a:pt x="27" y="49"/>
                    <a:pt x="27" y="51"/>
                    <a:pt x="27" y="53"/>
                  </a:cubicBezTo>
                  <a:cubicBezTo>
                    <a:pt x="27" y="55"/>
                    <a:pt x="27" y="56"/>
                    <a:pt x="26" y="55"/>
                  </a:cubicBezTo>
                  <a:cubicBezTo>
                    <a:pt x="25" y="54"/>
                    <a:pt x="23" y="55"/>
                    <a:pt x="22" y="58"/>
                  </a:cubicBezTo>
                  <a:cubicBezTo>
                    <a:pt x="22" y="61"/>
                    <a:pt x="18" y="64"/>
                    <a:pt x="16" y="64"/>
                  </a:cubicBezTo>
                  <a:cubicBezTo>
                    <a:pt x="14" y="65"/>
                    <a:pt x="14" y="67"/>
                    <a:pt x="12" y="67"/>
                  </a:cubicBezTo>
                  <a:cubicBezTo>
                    <a:pt x="11" y="68"/>
                    <a:pt x="9" y="69"/>
                    <a:pt x="9" y="71"/>
                  </a:cubicBezTo>
                  <a:cubicBezTo>
                    <a:pt x="9" y="73"/>
                    <a:pt x="6" y="73"/>
                    <a:pt x="5" y="73"/>
                  </a:cubicBezTo>
                  <a:cubicBezTo>
                    <a:pt x="3" y="73"/>
                    <a:pt x="3" y="76"/>
                    <a:pt x="2" y="77"/>
                  </a:cubicBezTo>
                  <a:cubicBezTo>
                    <a:pt x="1" y="78"/>
                    <a:pt x="1" y="79"/>
                    <a:pt x="2" y="80"/>
                  </a:cubicBezTo>
                  <a:cubicBezTo>
                    <a:pt x="3" y="82"/>
                    <a:pt x="2" y="83"/>
                    <a:pt x="3" y="85"/>
                  </a:cubicBezTo>
                  <a:cubicBezTo>
                    <a:pt x="3" y="86"/>
                    <a:pt x="5" y="89"/>
                    <a:pt x="4" y="92"/>
                  </a:cubicBezTo>
                  <a:cubicBezTo>
                    <a:pt x="3" y="95"/>
                    <a:pt x="1" y="98"/>
                    <a:pt x="2" y="98"/>
                  </a:cubicBezTo>
                  <a:cubicBezTo>
                    <a:pt x="3" y="98"/>
                    <a:pt x="6" y="101"/>
                    <a:pt x="8" y="100"/>
                  </a:cubicBezTo>
                  <a:cubicBezTo>
                    <a:pt x="10" y="100"/>
                    <a:pt x="10" y="103"/>
                    <a:pt x="12" y="102"/>
                  </a:cubicBezTo>
                  <a:cubicBezTo>
                    <a:pt x="14" y="102"/>
                    <a:pt x="14" y="104"/>
                    <a:pt x="19" y="104"/>
                  </a:cubicBezTo>
                  <a:cubicBezTo>
                    <a:pt x="24" y="104"/>
                    <a:pt x="34" y="99"/>
                    <a:pt x="38" y="99"/>
                  </a:cubicBezTo>
                  <a:cubicBezTo>
                    <a:pt x="40" y="99"/>
                    <a:pt x="42" y="99"/>
                    <a:pt x="44" y="99"/>
                  </a:cubicBezTo>
                  <a:cubicBezTo>
                    <a:pt x="44" y="98"/>
                    <a:pt x="46" y="96"/>
                    <a:pt x="47" y="95"/>
                  </a:cubicBezTo>
                  <a:cubicBezTo>
                    <a:pt x="49" y="92"/>
                    <a:pt x="55" y="91"/>
                    <a:pt x="56" y="8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9" name="Freeform 92"/>
            <p:cNvSpPr/>
            <p:nvPr/>
          </p:nvSpPr>
          <p:spPr bwMode="auto">
            <a:xfrm>
              <a:off x="5015744" y="3889685"/>
              <a:ext cx="400380" cy="320817"/>
            </a:xfrm>
            <a:custGeom>
              <a:avLst/>
              <a:gdLst>
                <a:gd name="T0" fmla="*/ 79 w 132"/>
                <a:gd name="T1" fmla="*/ 23 h 106"/>
                <a:gd name="T2" fmla="*/ 68 w 132"/>
                <a:gd name="T3" fmla="*/ 21 h 106"/>
                <a:gd name="T4" fmla="*/ 60 w 132"/>
                <a:gd name="T5" fmla="*/ 19 h 106"/>
                <a:gd name="T6" fmla="*/ 45 w 132"/>
                <a:gd name="T7" fmla="*/ 8 h 106"/>
                <a:gd name="T8" fmla="*/ 33 w 132"/>
                <a:gd name="T9" fmla="*/ 1 h 106"/>
                <a:gd name="T10" fmla="*/ 28 w 132"/>
                <a:gd name="T11" fmla="*/ 1 h 106"/>
                <a:gd name="T12" fmla="*/ 21 w 132"/>
                <a:gd name="T13" fmla="*/ 3 h 106"/>
                <a:gd name="T14" fmla="*/ 15 w 132"/>
                <a:gd name="T15" fmla="*/ 7 h 106"/>
                <a:gd name="T16" fmla="*/ 20 w 132"/>
                <a:gd name="T17" fmla="*/ 12 h 106"/>
                <a:gd name="T18" fmla="*/ 16 w 132"/>
                <a:gd name="T19" fmla="*/ 15 h 106"/>
                <a:gd name="T20" fmla="*/ 12 w 132"/>
                <a:gd name="T21" fmla="*/ 17 h 106"/>
                <a:gd name="T22" fmla="*/ 7 w 132"/>
                <a:gd name="T23" fmla="*/ 20 h 106"/>
                <a:gd name="T24" fmla="*/ 1 w 132"/>
                <a:gd name="T25" fmla="*/ 18 h 106"/>
                <a:gd name="T26" fmla="*/ 1 w 132"/>
                <a:gd name="T27" fmla="*/ 19 h 106"/>
                <a:gd name="T28" fmla="*/ 0 w 132"/>
                <a:gd name="T29" fmla="*/ 21 h 106"/>
                <a:gd name="T30" fmla="*/ 1 w 132"/>
                <a:gd name="T31" fmla="*/ 28 h 106"/>
                <a:gd name="T32" fmla="*/ 6 w 132"/>
                <a:gd name="T33" fmla="*/ 34 h 106"/>
                <a:gd name="T34" fmla="*/ 15 w 132"/>
                <a:gd name="T35" fmla="*/ 48 h 106"/>
                <a:gd name="T36" fmla="*/ 20 w 132"/>
                <a:gd name="T37" fmla="*/ 55 h 106"/>
                <a:gd name="T38" fmla="*/ 26 w 132"/>
                <a:gd name="T39" fmla="*/ 62 h 106"/>
                <a:gd name="T40" fmla="*/ 27 w 132"/>
                <a:gd name="T41" fmla="*/ 69 h 106"/>
                <a:gd name="T42" fmla="*/ 33 w 132"/>
                <a:gd name="T43" fmla="*/ 80 h 106"/>
                <a:gd name="T44" fmla="*/ 40 w 132"/>
                <a:gd name="T45" fmla="*/ 88 h 106"/>
                <a:gd name="T46" fmla="*/ 45 w 132"/>
                <a:gd name="T47" fmla="*/ 97 h 106"/>
                <a:gd name="T48" fmla="*/ 48 w 132"/>
                <a:gd name="T49" fmla="*/ 102 h 106"/>
                <a:gd name="T50" fmla="*/ 50 w 132"/>
                <a:gd name="T51" fmla="*/ 106 h 106"/>
                <a:gd name="T52" fmla="*/ 52 w 132"/>
                <a:gd name="T53" fmla="*/ 104 h 106"/>
                <a:gd name="T54" fmla="*/ 52 w 132"/>
                <a:gd name="T55" fmla="*/ 101 h 106"/>
                <a:gd name="T56" fmla="*/ 55 w 132"/>
                <a:gd name="T57" fmla="*/ 99 h 106"/>
                <a:gd name="T58" fmla="*/ 60 w 132"/>
                <a:gd name="T59" fmla="*/ 99 h 106"/>
                <a:gd name="T60" fmla="*/ 67 w 132"/>
                <a:gd name="T61" fmla="*/ 100 h 106"/>
                <a:gd name="T62" fmla="*/ 76 w 132"/>
                <a:gd name="T63" fmla="*/ 101 h 106"/>
                <a:gd name="T64" fmla="*/ 80 w 132"/>
                <a:gd name="T65" fmla="*/ 100 h 106"/>
                <a:gd name="T66" fmla="*/ 90 w 132"/>
                <a:gd name="T67" fmla="*/ 91 h 106"/>
                <a:gd name="T68" fmla="*/ 102 w 132"/>
                <a:gd name="T69" fmla="*/ 91 h 106"/>
                <a:gd name="T70" fmla="*/ 127 w 132"/>
                <a:gd name="T71" fmla="*/ 83 h 106"/>
                <a:gd name="T72" fmla="*/ 132 w 132"/>
                <a:gd name="T73" fmla="*/ 70 h 106"/>
                <a:gd name="T74" fmla="*/ 128 w 132"/>
                <a:gd name="T75" fmla="*/ 65 h 106"/>
                <a:gd name="T76" fmla="*/ 113 w 132"/>
                <a:gd name="T77" fmla="*/ 63 h 106"/>
                <a:gd name="T78" fmla="*/ 108 w 132"/>
                <a:gd name="T79" fmla="*/ 57 h 106"/>
                <a:gd name="T80" fmla="*/ 105 w 132"/>
                <a:gd name="T81" fmla="*/ 53 h 106"/>
                <a:gd name="T82" fmla="*/ 100 w 132"/>
                <a:gd name="T83" fmla="*/ 49 h 106"/>
                <a:gd name="T84" fmla="*/ 97 w 132"/>
                <a:gd name="T85" fmla="*/ 42 h 106"/>
                <a:gd name="T86" fmla="*/ 94 w 132"/>
                <a:gd name="T87" fmla="*/ 36 h 106"/>
                <a:gd name="T88" fmla="*/ 88 w 132"/>
                <a:gd name="T89" fmla="*/ 28 h 106"/>
                <a:gd name="T90" fmla="*/ 87 w 132"/>
                <a:gd name="T91" fmla="*/ 26 h 106"/>
                <a:gd name="T92" fmla="*/ 82 w 132"/>
                <a:gd name="T93" fmla="*/ 25 h 106"/>
                <a:gd name="T94" fmla="*/ 79 w 132"/>
                <a:gd name="T95" fmla="*/ 2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2" h="106">
                  <a:moveTo>
                    <a:pt x="79" y="23"/>
                  </a:moveTo>
                  <a:cubicBezTo>
                    <a:pt x="79" y="23"/>
                    <a:pt x="69" y="21"/>
                    <a:pt x="68" y="21"/>
                  </a:cubicBezTo>
                  <a:cubicBezTo>
                    <a:pt x="66" y="21"/>
                    <a:pt x="63" y="21"/>
                    <a:pt x="60" y="19"/>
                  </a:cubicBezTo>
                  <a:cubicBezTo>
                    <a:pt x="58" y="17"/>
                    <a:pt x="47" y="9"/>
                    <a:pt x="45" y="8"/>
                  </a:cubicBezTo>
                  <a:cubicBezTo>
                    <a:pt x="43" y="7"/>
                    <a:pt x="35" y="1"/>
                    <a:pt x="33" y="1"/>
                  </a:cubicBezTo>
                  <a:cubicBezTo>
                    <a:pt x="31" y="0"/>
                    <a:pt x="31" y="1"/>
                    <a:pt x="28" y="1"/>
                  </a:cubicBezTo>
                  <a:cubicBezTo>
                    <a:pt x="25" y="1"/>
                    <a:pt x="26" y="2"/>
                    <a:pt x="21" y="3"/>
                  </a:cubicBezTo>
                  <a:cubicBezTo>
                    <a:pt x="17" y="3"/>
                    <a:pt x="14" y="6"/>
                    <a:pt x="15" y="7"/>
                  </a:cubicBezTo>
                  <a:cubicBezTo>
                    <a:pt x="17" y="7"/>
                    <a:pt x="21" y="11"/>
                    <a:pt x="20" y="12"/>
                  </a:cubicBezTo>
                  <a:cubicBezTo>
                    <a:pt x="18" y="13"/>
                    <a:pt x="18" y="15"/>
                    <a:pt x="16" y="15"/>
                  </a:cubicBezTo>
                  <a:cubicBezTo>
                    <a:pt x="14" y="15"/>
                    <a:pt x="12" y="15"/>
                    <a:pt x="12" y="17"/>
                  </a:cubicBezTo>
                  <a:cubicBezTo>
                    <a:pt x="12" y="18"/>
                    <a:pt x="10" y="21"/>
                    <a:pt x="7" y="20"/>
                  </a:cubicBezTo>
                  <a:cubicBezTo>
                    <a:pt x="6" y="20"/>
                    <a:pt x="3" y="19"/>
                    <a:pt x="1" y="18"/>
                  </a:cubicBezTo>
                  <a:cubicBezTo>
                    <a:pt x="1" y="19"/>
                    <a:pt x="1" y="19"/>
                    <a:pt x="1" y="19"/>
                  </a:cubicBezTo>
                  <a:cubicBezTo>
                    <a:pt x="0" y="21"/>
                    <a:pt x="0" y="21"/>
                    <a:pt x="0" y="21"/>
                  </a:cubicBezTo>
                  <a:cubicBezTo>
                    <a:pt x="1" y="22"/>
                    <a:pt x="0" y="28"/>
                    <a:pt x="1" y="28"/>
                  </a:cubicBezTo>
                  <a:cubicBezTo>
                    <a:pt x="3" y="29"/>
                    <a:pt x="3" y="31"/>
                    <a:pt x="6" y="34"/>
                  </a:cubicBezTo>
                  <a:cubicBezTo>
                    <a:pt x="9" y="38"/>
                    <a:pt x="15" y="46"/>
                    <a:pt x="15" y="48"/>
                  </a:cubicBezTo>
                  <a:cubicBezTo>
                    <a:pt x="16" y="51"/>
                    <a:pt x="17" y="53"/>
                    <a:pt x="20" y="55"/>
                  </a:cubicBezTo>
                  <a:cubicBezTo>
                    <a:pt x="24" y="58"/>
                    <a:pt x="24" y="61"/>
                    <a:pt x="26" y="62"/>
                  </a:cubicBezTo>
                  <a:cubicBezTo>
                    <a:pt x="28" y="64"/>
                    <a:pt x="27" y="66"/>
                    <a:pt x="27" y="69"/>
                  </a:cubicBezTo>
                  <a:cubicBezTo>
                    <a:pt x="28" y="73"/>
                    <a:pt x="29" y="78"/>
                    <a:pt x="33" y="80"/>
                  </a:cubicBezTo>
                  <a:cubicBezTo>
                    <a:pt x="36" y="82"/>
                    <a:pt x="38" y="84"/>
                    <a:pt x="40" y="88"/>
                  </a:cubicBezTo>
                  <a:cubicBezTo>
                    <a:pt x="41" y="92"/>
                    <a:pt x="43" y="95"/>
                    <a:pt x="45" y="97"/>
                  </a:cubicBezTo>
                  <a:cubicBezTo>
                    <a:pt x="48" y="100"/>
                    <a:pt x="46" y="101"/>
                    <a:pt x="48" y="102"/>
                  </a:cubicBezTo>
                  <a:cubicBezTo>
                    <a:pt x="48" y="103"/>
                    <a:pt x="49" y="104"/>
                    <a:pt x="50" y="106"/>
                  </a:cubicBezTo>
                  <a:cubicBezTo>
                    <a:pt x="51" y="105"/>
                    <a:pt x="52" y="104"/>
                    <a:pt x="52" y="104"/>
                  </a:cubicBezTo>
                  <a:cubicBezTo>
                    <a:pt x="53" y="104"/>
                    <a:pt x="52" y="102"/>
                    <a:pt x="52" y="101"/>
                  </a:cubicBezTo>
                  <a:cubicBezTo>
                    <a:pt x="53" y="100"/>
                    <a:pt x="54" y="99"/>
                    <a:pt x="55" y="99"/>
                  </a:cubicBezTo>
                  <a:cubicBezTo>
                    <a:pt x="56" y="98"/>
                    <a:pt x="57" y="100"/>
                    <a:pt x="60" y="99"/>
                  </a:cubicBezTo>
                  <a:cubicBezTo>
                    <a:pt x="62" y="99"/>
                    <a:pt x="67" y="99"/>
                    <a:pt x="67" y="100"/>
                  </a:cubicBezTo>
                  <a:cubicBezTo>
                    <a:pt x="68" y="101"/>
                    <a:pt x="74" y="100"/>
                    <a:pt x="76" y="101"/>
                  </a:cubicBezTo>
                  <a:cubicBezTo>
                    <a:pt x="78" y="103"/>
                    <a:pt x="79" y="102"/>
                    <a:pt x="80" y="100"/>
                  </a:cubicBezTo>
                  <a:cubicBezTo>
                    <a:pt x="81" y="97"/>
                    <a:pt x="89" y="92"/>
                    <a:pt x="90" y="91"/>
                  </a:cubicBezTo>
                  <a:cubicBezTo>
                    <a:pt x="91" y="91"/>
                    <a:pt x="99" y="91"/>
                    <a:pt x="102" y="91"/>
                  </a:cubicBezTo>
                  <a:cubicBezTo>
                    <a:pt x="105" y="90"/>
                    <a:pt x="126" y="83"/>
                    <a:pt x="127" y="83"/>
                  </a:cubicBezTo>
                  <a:cubicBezTo>
                    <a:pt x="128" y="82"/>
                    <a:pt x="132" y="71"/>
                    <a:pt x="132" y="70"/>
                  </a:cubicBezTo>
                  <a:cubicBezTo>
                    <a:pt x="132" y="68"/>
                    <a:pt x="130" y="65"/>
                    <a:pt x="128" y="65"/>
                  </a:cubicBezTo>
                  <a:cubicBezTo>
                    <a:pt x="127" y="65"/>
                    <a:pt x="114" y="64"/>
                    <a:pt x="113" y="63"/>
                  </a:cubicBezTo>
                  <a:cubicBezTo>
                    <a:pt x="112" y="63"/>
                    <a:pt x="108" y="60"/>
                    <a:pt x="108" y="57"/>
                  </a:cubicBezTo>
                  <a:cubicBezTo>
                    <a:pt x="107" y="56"/>
                    <a:pt x="106" y="54"/>
                    <a:pt x="105" y="53"/>
                  </a:cubicBezTo>
                  <a:cubicBezTo>
                    <a:pt x="104" y="53"/>
                    <a:pt x="101" y="52"/>
                    <a:pt x="100" y="49"/>
                  </a:cubicBezTo>
                  <a:cubicBezTo>
                    <a:pt x="99" y="48"/>
                    <a:pt x="96" y="44"/>
                    <a:pt x="97" y="42"/>
                  </a:cubicBezTo>
                  <a:cubicBezTo>
                    <a:pt x="98" y="41"/>
                    <a:pt x="96" y="37"/>
                    <a:pt x="94" y="36"/>
                  </a:cubicBezTo>
                  <a:cubicBezTo>
                    <a:pt x="92" y="34"/>
                    <a:pt x="88" y="30"/>
                    <a:pt x="88" y="28"/>
                  </a:cubicBezTo>
                  <a:cubicBezTo>
                    <a:pt x="88" y="28"/>
                    <a:pt x="87" y="27"/>
                    <a:pt x="87" y="26"/>
                  </a:cubicBezTo>
                  <a:cubicBezTo>
                    <a:pt x="82" y="25"/>
                    <a:pt x="82" y="25"/>
                    <a:pt x="82" y="25"/>
                  </a:cubicBezTo>
                  <a:lnTo>
                    <a:pt x="79" y="23"/>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0" name="Freeform 93"/>
            <p:cNvSpPr/>
            <p:nvPr/>
          </p:nvSpPr>
          <p:spPr bwMode="auto">
            <a:xfrm>
              <a:off x="5342978" y="4038544"/>
              <a:ext cx="151426" cy="169391"/>
            </a:xfrm>
            <a:custGeom>
              <a:avLst/>
              <a:gdLst>
                <a:gd name="T0" fmla="*/ 25 w 50"/>
                <a:gd name="T1" fmla="*/ 1 h 56"/>
                <a:gd name="T2" fmla="*/ 25 w 50"/>
                <a:gd name="T3" fmla="*/ 6 h 56"/>
                <a:gd name="T4" fmla="*/ 21 w 50"/>
                <a:gd name="T5" fmla="*/ 11 h 56"/>
                <a:gd name="T6" fmla="*/ 19 w 50"/>
                <a:gd name="T7" fmla="*/ 16 h 56"/>
                <a:gd name="T8" fmla="*/ 20 w 50"/>
                <a:gd name="T9" fmla="*/ 16 h 56"/>
                <a:gd name="T10" fmla="*/ 24 w 50"/>
                <a:gd name="T11" fmla="*/ 21 h 56"/>
                <a:gd name="T12" fmla="*/ 19 w 50"/>
                <a:gd name="T13" fmla="*/ 34 h 56"/>
                <a:gd name="T14" fmla="*/ 0 w 50"/>
                <a:gd name="T15" fmla="*/ 40 h 56"/>
                <a:gd name="T16" fmla="*/ 8 w 50"/>
                <a:gd name="T17" fmla="*/ 56 h 56"/>
                <a:gd name="T18" fmla="*/ 9 w 50"/>
                <a:gd name="T19" fmla="*/ 55 h 56"/>
                <a:gd name="T20" fmla="*/ 20 w 50"/>
                <a:gd name="T21" fmla="*/ 53 h 56"/>
                <a:gd name="T22" fmla="*/ 22 w 50"/>
                <a:gd name="T23" fmla="*/ 48 h 56"/>
                <a:gd name="T24" fmla="*/ 29 w 50"/>
                <a:gd name="T25" fmla="*/ 47 h 56"/>
                <a:gd name="T26" fmla="*/ 33 w 50"/>
                <a:gd name="T27" fmla="*/ 42 h 56"/>
                <a:gd name="T28" fmla="*/ 37 w 50"/>
                <a:gd name="T29" fmla="*/ 40 h 56"/>
                <a:gd name="T30" fmla="*/ 39 w 50"/>
                <a:gd name="T31" fmla="*/ 31 h 56"/>
                <a:gd name="T32" fmla="*/ 44 w 50"/>
                <a:gd name="T33" fmla="*/ 28 h 56"/>
                <a:gd name="T34" fmla="*/ 49 w 50"/>
                <a:gd name="T35" fmla="*/ 20 h 56"/>
                <a:gd name="T36" fmla="*/ 49 w 50"/>
                <a:gd name="T37" fmla="*/ 17 h 56"/>
                <a:gd name="T38" fmla="*/ 43 w 50"/>
                <a:gd name="T39" fmla="*/ 10 h 56"/>
                <a:gd name="T40" fmla="*/ 33 w 50"/>
                <a:gd name="T41" fmla="*/ 7 h 56"/>
                <a:gd name="T42" fmla="*/ 30 w 50"/>
                <a:gd name="T43" fmla="*/ 0 h 56"/>
                <a:gd name="T44" fmla="*/ 27 w 50"/>
                <a:gd name="T45" fmla="*/ 1 h 56"/>
                <a:gd name="T46" fmla="*/ 25 w 50"/>
                <a:gd name="T47"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0" h="56">
                  <a:moveTo>
                    <a:pt x="25" y="1"/>
                  </a:moveTo>
                  <a:cubicBezTo>
                    <a:pt x="25" y="6"/>
                    <a:pt x="25" y="6"/>
                    <a:pt x="25" y="6"/>
                  </a:cubicBezTo>
                  <a:cubicBezTo>
                    <a:pt x="21" y="11"/>
                    <a:pt x="21" y="11"/>
                    <a:pt x="21" y="11"/>
                  </a:cubicBezTo>
                  <a:cubicBezTo>
                    <a:pt x="19" y="16"/>
                    <a:pt x="19" y="16"/>
                    <a:pt x="19" y="16"/>
                  </a:cubicBezTo>
                  <a:cubicBezTo>
                    <a:pt x="20" y="16"/>
                    <a:pt x="20" y="16"/>
                    <a:pt x="20" y="16"/>
                  </a:cubicBezTo>
                  <a:cubicBezTo>
                    <a:pt x="22" y="16"/>
                    <a:pt x="24" y="19"/>
                    <a:pt x="24" y="21"/>
                  </a:cubicBezTo>
                  <a:cubicBezTo>
                    <a:pt x="24" y="22"/>
                    <a:pt x="20" y="33"/>
                    <a:pt x="19" y="34"/>
                  </a:cubicBezTo>
                  <a:cubicBezTo>
                    <a:pt x="19" y="34"/>
                    <a:pt x="8" y="38"/>
                    <a:pt x="0" y="40"/>
                  </a:cubicBezTo>
                  <a:cubicBezTo>
                    <a:pt x="2" y="43"/>
                    <a:pt x="5" y="50"/>
                    <a:pt x="8" y="56"/>
                  </a:cubicBezTo>
                  <a:cubicBezTo>
                    <a:pt x="8" y="56"/>
                    <a:pt x="9" y="55"/>
                    <a:pt x="9" y="55"/>
                  </a:cubicBezTo>
                  <a:cubicBezTo>
                    <a:pt x="13" y="53"/>
                    <a:pt x="17" y="54"/>
                    <a:pt x="20" y="53"/>
                  </a:cubicBezTo>
                  <a:cubicBezTo>
                    <a:pt x="22" y="53"/>
                    <a:pt x="20" y="50"/>
                    <a:pt x="22" y="48"/>
                  </a:cubicBezTo>
                  <a:cubicBezTo>
                    <a:pt x="24" y="46"/>
                    <a:pt x="28" y="48"/>
                    <a:pt x="29" y="47"/>
                  </a:cubicBezTo>
                  <a:cubicBezTo>
                    <a:pt x="30" y="47"/>
                    <a:pt x="31" y="42"/>
                    <a:pt x="33" y="42"/>
                  </a:cubicBezTo>
                  <a:cubicBezTo>
                    <a:pt x="35" y="41"/>
                    <a:pt x="37" y="41"/>
                    <a:pt x="37" y="40"/>
                  </a:cubicBezTo>
                  <a:cubicBezTo>
                    <a:pt x="36" y="38"/>
                    <a:pt x="37" y="31"/>
                    <a:pt x="39" y="31"/>
                  </a:cubicBezTo>
                  <a:cubicBezTo>
                    <a:pt x="41" y="31"/>
                    <a:pt x="44" y="29"/>
                    <a:pt x="44" y="28"/>
                  </a:cubicBezTo>
                  <a:cubicBezTo>
                    <a:pt x="44" y="27"/>
                    <a:pt x="48" y="22"/>
                    <a:pt x="49" y="20"/>
                  </a:cubicBezTo>
                  <a:cubicBezTo>
                    <a:pt x="50" y="18"/>
                    <a:pt x="50" y="17"/>
                    <a:pt x="49" y="17"/>
                  </a:cubicBezTo>
                  <a:cubicBezTo>
                    <a:pt x="47" y="17"/>
                    <a:pt x="44" y="12"/>
                    <a:pt x="43" y="10"/>
                  </a:cubicBezTo>
                  <a:cubicBezTo>
                    <a:pt x="43" y="9"/>
                    <a:pt x="37" y="10"/>
                    <a:pt x="33" y="7"/>
                  </a:cubicBezTo>
                  <a:cubicBezTo>
                    <a:pt x="31" y="5"/>
                    <a:pt x="30" y="3"/>
                    <a:pt x="30" y="0"/>
                  </a:cubicBezTo>
                  <a:cubicBezTo>
                    <a:pt x="27" y="1"/>
                    <a:pt x="27" y="1"/>
                    <a:pt x="27" y="1"/>
                  </a:cubicBezTo>
                  <a:lnTo>
                    <a:pt x="25" y="1"/>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1" name="Freeform 94"/>
            <p:cNvSpPr/>
            <p:nvPr/>
          </p:nvSpPr>
          <p:spPr bwMode="auto">
            <a:xfrm>
              <a:off x="5318595" y="4016728"/>
              <a:ext cx="21816" cy="33365"/>
            </a:xfrm>
            <a:custGeom>
              <a:avLst/>
              <a:gdLst>
                <a:gd name="T0" fmla="*/ 5 w 7"/>
                <a:gd name="T1" fmla="*/ 11 h 11"/>
                <a:gd name="T2" fmla="*/ 5 w 7"/>
                <a:gd name="T3" fmla="*/ 9 h 11"/>
                <a:gd name="T4" fmla="*/ 5 w 7"/>
                <a:gd name="T5" fmla="*/ 1 h 11"/>
                <a:gd name="T6" fmla="*/ 1 w 7"/>
                <a:gd name="T7" fmla="*/ 7 h 11"/>
                <a:gd name="T8" fmla="*/ 0 w 7"/>
                <a:gd name="T9" fmla="*/ 7 h 11"/>
                <a:gd name="T10" fmla="*/ 5 w 7"/>
                <a:gd name="T11" fmla="*/ 11 h 11"/>
              </a:gdLst>
              <a:ahLst/>
              <a:cxnLst>
                <a:cxn ang="0">
                  <a:pos x="T0" y="T1"/>
                </a:cxn>
                <a:cxn ang="0">
                  <a:pos x="T2" y="T3"/>
                </a:cxn>
                <a:cxn ang="0">
                  <a:pos x="T4" y="T5"/>
                </a:cxn>
                <a:cxn ang="0">
                  <a:pos x="T6" y="T7"/>
                </a:cxn>
                <a:cxn ang="0">
                  <a:pos x="T8" y="T9"/>
                </a:cxn>
                <a:cxn ang="0">
                  <a:pos x="T10" y="T11"/>
                </a:cxn>
              </a:cxnLst>
              <a:rect l="0" t="0" r="r" b="b"/>
              <a:pathLst>
                <a:path w="7" h="11">
                  <a:moveTo>
                    <a:pt x="5" y="11"/>
                  </a:moveTo>
                  <a:cubicBezTo>
                    <a:pt x="5" y="10"/>
                    <a:pt x="5" y="9"/>
                    <a:pt x="5" y="9"/>
                  </a:cubicBezTo>
                  <a:cubicBezTo>
                    <a:pt x="7" y="7"/>
                    <a:pt x="7" y="2"/>
                    <a:pt x="5" y="1"/>
                  </a:cubicBezTo>
                  <a:cubicBezTo>
                    <a:pt x="2" y="0"/>
                    <a:pt x="1" y="6"/>
                    <a:pt x="1" y="7"/>
                  </a:cubicBezTo>
                  <a:cubicBezTo>
                    <a:pt x="1" y="7"/>
                    <a:pt x="0" y="7"/>
                    <a:pt x="0" y="7"/>
                  </a:cubicBezTo>
                  <a:cubicBezTo>
                    <a:pt x="1" y="10"/>
                    <a:pt x="4" y="11"/>
                    <a:pt x="5"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2" name="Freeform 95"/>
            <p:cNvSpPr/>
            <p:nvPr/>
          </p:nvSpPr>
          <p:spPr bwMode="auto">
            <a:xfrm>
              <a:off x="5342978" y="4014162"/>
              <a:ext cx="91112" cy="73146"/>
            </a:xfrm>
            <a:custGeom>
              <a:avLst/>
              <a:gdLst>
                <a:gd name="T0" fmla="*/ 5 w 30"/>
                <a:gd name="T1" fmla="*/ 22 h 24"/>
                <a:gd name="T2" fmla="*/ 19 w 30"/>
                <a:gd name="T3" fmla="*/ 24 h 24"/>
                <a:gd name="T4" fmla="*/ 21 w 30"/>
                <a:gd name="T5" fmla="*/ 19 h 24"/>
                <a:gd name="T6" fmla="*/ 25 w 30"/>
                <a:gd name="T7" fmla="*/ 14 h 24"/>
                <a:gd name="T8" fmla="*/ 25 w 30"/>
                <a:gd name="T9" fmla="*/ 9 h 24"/>
                <a:gd name="T10" fmla="*/ 27 w 30"/>
                <a:gd name="T11" fmla="*/ 9 h 24"/>
                <a:gd name="T12" fmla="*/ 30 w 30"/>
                <a:gd name="T13" fmla="*/ 8 h 24"/>
                <a:gd name="T14" fmla="*/ 28 w 30"/>
                <a:gd name="T15" fmla="*/ 0 h 24"/>
                <a:gd name="T16" fmla="*/ 20 w 30"/>
                <a:gd name="T17" fmla="*/ 9 h 24"/>
                <a:gd name="T18" fmla="*/ 9 w 30"/>
                <a:gd name="T19" fmla="*/ 14 h 24"/>
                <a:gd name="T20" fmla="*/ 1 w 30"/>
                <a:gd name="T21" fmla="*/ 16 h 24"/>
                <a:gd name="T22" fmla="*/ 0 w 30"/>
                <a:gd name="T23" fmla="*/ 16 h 24"/>
                <a:gd name="T24" fmla="*/ 5 w 30"/>
                <a:gd name="T25"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24">
                  <a:moveTo>
                    <a:pt x="5" y="22"/>
                  </a:moveTo>
                  <a:cubicBezTo>
                    <a:pt x="5" y="23"/>
                    <a:pt x="15" y="24"/>
                    <a:pt x="19" y="24"/>
                  </a:cubicBezTo>
                  <a:cubicBezTo>
                    <a:pt x="21" y="19"/>
                    <a:pt x="21" y="19"/>
                    <a:pt x="21" y="19"/>
                  </a:cubicBezTo>
                  <a:cubicBezTo>
                    <a:pt x="25" y="14"/>
                    <a:pt x="25" y="14"/>
                    <a:pt x="25" y="14"/>
                  </a:cubicBezTo>
                  <a:cubicBezTo>
                    <a:pt x="25" y="9"/>
                    <a:pt x="25" y="9"/>
                    <a:pt x="25" y="9"/>
                  </a:cubicBezTo>
                  <a:cubicBezTo>
                    <a:pt x="27" y="9"/>
                    <a:pt x="27" y="9"/>
                    <a:pt x="27" y="9"/>
                  </a:cubicBezTo>
                  <a:cubicBezTo>
                    <a:pt x="30" y="8"/>
                    <a:pt x="30" y="8"/>
                    <a:pt x="30" y="8"/>
                  </a:cubicBezTo>
                  <a:cubicBezTo>
                    <a:pt x="29" y="4"/>
                    <a:pt x="29" y="0"/>
                    <a:pt x="28" y="0"/>
                  </a:cubicBezTo>
                  <a:cubicBezTo>
                    <a:pt x="27" y="0"/>
                    <a:pt x="22" y="5"/>
                    <a:pt x="20" y="9"/>
                  </a:cubicBezTo>
                  <a:cubicBezTo>
                    <a:pt x="19" y="12"/>
                    <a:pt x="13" y="15"/>
                    <a:pt x="9" y="14"/>
                  </a:cubicBezTo>
                  <a:cubicBezTo>
                    <a:pt x="4" y="13"/>
                    <a:pt x="2" y="15"/>
                    <a:pt x="1" y="16"/>
                  </a:cubicBezTo>
                  <a:cubicBezTo>
                    <a:pt x="1" y="16"/>
                    <a:pt x="0" y="16"/>
                    <a:pt x="0" y="16"/>
                  </a:cubicBezTo>
                  <a:cubicBezTo>
                    <a:pt x="0" y="19"/>
                    <a:pt x="4" y="22"/>
                    <a:pt x="5" y="2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3" name="Freeform 96"/>
            <p:cNvSpPr>
              <a:spLocks noEditPoints="1"/>
            </p:cNvSpPr>
            <p:nvPr/>
          </p:nvSpPr>
          <p:spPr bwMode="auto">
            <a:xfrm>
              <a:off x="6237416" y="4401709"/>
              <a:ext cx="367015" cy="112928"/>
            </a:xfrm>
            <a:custGeom>
              <a:avLst/>
              <a:gdLst>
                <a:gd name="T0" fmla="*/ 21 w 121"/>
                <a:gd name="T1" fmla="*/ 13 h 37"/>
                <a:gd name="T2" fmla="*/ 17 w 121"/>
                <a:gd name="T3" fmla="*/ 6 h 37"/>
                <a:gd name="T4" fmla="*/ 13 w 121"/>
                <a:gd name="T5" fmla="*/ 3 h 37"/>
                <a:gd name="T6" fmla="*/ 13 w 121"/>
                <a:gd name="T7" fmla="*/ 2 h 37"/>
                <a:gd name="T8" fmla="*/ 11 w 121"/>
                <a:gd name="T9" fmla="*/ 5 h 37"/>
                <a:gd name="T10" fmla="*/ 6 w 121"/>
                <a:gd name="T11" fmla="*/ 4 h 37"/>
                <a:gd name="T12" fmla="*/ 3 w 121"/>
                <a:gd name="T13" fmla="*/ 1 h 37"/>
                <a:gd name="T14" fmla="*/ 0 w 121"/>
                <a:gd name="T15" fmla="*/ 0 h 37"/>
                <a:gd name="T16" fmla="*/ 1 w 121"/>
                <a:gd name="T17" fmla="*/ 10 h 37"/>
                <a:gd name="T18" fmla="*/ 8 w 121"/>
                <a:gd name="T19" fmla="*/ 22 h 37"/>
                <a:gd name="T20" fmla="*/ 14 w 121"/>
                <a:gd name="T21" fmla="*/ 28 h 37"/>
                <a:gd name="T22" fmla="*/ 26 w 121"/>
                <a:gd name="T23" fmla="*/ 34 h 37"/>
                <a:gd name="T24" fmla="*/ 21 w 121"/>
                <a:gd name="T25" fmla="*/ 25 h 37"/>
                <a:gd name="T26" fmla="*/ 21 w 121"/>
                <a:gd name="T27" fmla="*/ 13 h 37"/>
                <a:gd name="T28" fmla="*/ 116 w 121"/>
                <a:gd name="T29" fmla="*/ 6 h 37"/>
                <a:gd name="T30" fmla="*/ 110 w 121"/>
                <a:gd name="T31" fmla="*/ 4 h 37"/>
                <a:gd name="T32" fmla="*/ 104 w 121"/>
                <a:gd name="T33" fmla="*/ 0 h 37"/>
                <a:gd name="T34" fmla="*/ 99 w 121"/>
                <a:gd name="T35" fmla="*/ 6 h 37"/>
                <a:gd name="T36" fmla="*/ 96 w 121"/>
                <a:gd name="T37" fmla="*/ 10 h 37"/>
                <a:gd name="T38" fmla="*/ 95 w 121"/>
                <a:gd name="T39" fmla="*/ 12 h 37"/>
                <a:gd name="T40" fmla="*/ 95 w 121"/>
                <a:gd name="T41" fmla="*/ 15 h 37"/>
                <a:gd name="T42" fmla="*/ 91 w 121"/>
                <a:gd name="T43" fmla="*/ 17 h 37"/>
                <a:gd name="T44" fmla="*/ 87 w 121"/>
                <a:gd name="T45" fmla="*/ 13 h 37"/>
                <a:gd name="T46" fmla="*/ 87 w 121"/>
                <a:gd name="T47" fmla="*/ 12 h 37"/>
                <a:gd name="T48" fmla="*/ 82 w 121"/>
                <a:gd name="T49" fmla="*/ 21 h 37"/>
                <a:gd name="T50" fmla="*/ 73 w 121"/>
                <a:gd name="T51" fmla="*/ 24 h 37"/>
                <a:gd name="T52" fmla="*/ 69 w 121"/>
                <a:gd name="T53" fmla="*/ 32 h 37"/>
                <a:gd name="T54" fmla="*/ 59 w 121"/>
                <a:gd name="T55" fmla="*/ 30 h 37"/>
                <a:gd name="T56" fmla="*/ 61 w 121"/>
                <a:gd name="T57" fmla="*/ 33 h 37"/>
                <a:gd name="T58" fmla="*/ 66 w 121"/>
                <a:gd name="T59" fmla="*/ 36 h 37"/>
                <a:gd name="T60" fmla="*/ 74 w 121"/>
                <a:gd name="T61" fmla="*/ 35 h 37"/>
                <a:gd name="T62" fmla="*/ 81 w 121"/>
                <a:gd name="T63" fmla="*/ 33 h 37"/>
                <a:gd name="T64" fmla="*/ 87 w 121"/>
                <a:gd name="T65" fmla="*/ 34 h 37"/>
                <a:gd name="T66" fmla="*/ 92 w 121"/>
                <a:gd name="T67" fmla="*/ 30 h 37"/>
                <a:gd name="T68" fmla="*/ 94 w 121"/>
                <a:gd name="T69" fmla="*/ 24 h 37"/>
                <a:gd name="T70" fmla="*/ 98 w 121"/>
                <a:gd name="T71" fmla="*/ 19 h 37"/>
                <a:gd name="T72" fmla="*/ 107 w 121"/>
                <a:gd name="T73" fmla="*/ 15 h 37"/>
                <a:gd name="T74" fmla="*/ 110 w 121"/>
                <a:gd name="T75" fmla="*/ 16 h 37"/>
                <a:gd name="T76" fmla="*/ 114 w 121"/>
                <a:gd name="T77" fmla="*/ 12 h 37"/>
                <a:gd name="T78" fmla="*/ 120 w 121"/>
                <a:gd name="T79" fmla="*/ 10 h 37"/>
                <a:gd name="T80" fmla="*/ 116 w 121"/>
                <a:gd name="T8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1" h="37">
                  <a:moveTo>
                    <a:pt x="21" y="13"/>
                  </a:moveTo>
                  <a:cubicBezTo>
                    <a:pt x="21" y="9"/>
                    <a:pt x="17" y="9"/>
                    <a:pt x="17" y="6"/>
                  </a:cubicBezTo>
                  <a:cubicBezTo>
                    <a:pt x="16" y="4"/>
                    <a:pt x="14" y="5"/>
                    <a:pt x="13" y="3"/>
                  </a:cubicBezTo>
                  <a:cubicBezTo>
                    <a:pt x="13" y="3"/>
                    <a:pt x="13" y="3"/>
                    <a:pt x="13" y="2"/>
                  </a:cubicBezTo>
                  <a:cubicBezTo>
                    <a:pt x="11" y="3"/>
                    <a:pt x="12" y="5"/>
                    <a:pt x="11" y="5"/>
                  </a:cubicBezTo>
                  <a:cubicBezTo>
                    <a:pt x="10" y="5"/>
                    <a:pt x="6" y="6"/>
                    <a:pt x="6" y="4"/>
                  </a:cubicBezTo>
                  <a:cubicBezTo>
                    <a:pt x="6" y="3"/>
                    <a:pt x="6" y="1"/>
                    <a:pt x="3" y="1"/>
                  </a:cubicBezTo>
                  <a:cubicBezTo>
                    <a:pt x="2" y="0"/>
                    <a:pt x="1" y="0"/>
                    <a:pt x="0" y="0"/>
                  </a:cubicBezTo>
                  <a:cubicBezTo>
                    <a:pt x="1" y="4"/>
                    <a:pt x="1" y="7"/>
                    <a:pt x="1" y="10"/>
                  </a:cubicBezTo>
                  <a:cubicBezTo>
                    <a:pt x="1" y="14"/>
                    <a:pt x="7" y="20"/>
                    <a:pt x="8" y="22"/>
                  </a:cubicBezTo>
                  <a:cubicBezTo>
                    <a:pt x="8" y="24"/>
                    <a:pt x="10" y="25"/>
                    <a:pt x="14" y="28"/>
                  </a:cubicBezTo>
                  <a:cubicBezTo>
                    <a:pt x="17" y="30"/>
                    <a:pt x="24" y="34"/>
                    <a:pt x="26" y="34"/>
                  </a:cubicBezTo>
                  <a:cubicBezTo>
                    <a:pt x="27" y="33"/>
                    <a:pt x="23" y="27"/>
                    <a:pt x="21" y="25"/>
                  </a:cubicBezTo>
                  <a:cubicBezTo>
                    <a:pt x="19" y="23"/>
                    <a:pt x="21" y="17"/>
                    <a:pt x="21" y="13"/>
                  </a:cubicBezTo>
                  <a:close/>
                  <a:moveTo>
                    <a:pt x="116" y="6"/>
                  </a:moveTo>
                  <a:cubicBezTo>
                    <a:pt x="114" y="6"/>
                    <a:pt x="110" y="6"/>
                    <a:pt x="110" y="4"/>
                  </a:cubicBezTo>
                  <a:cubicBezTo>
                    <a:pt x="110" y="3"/>
                    <a:pt x="107" y="0"/>
                    <a:pt x="104" y="0"/>
                  </a:cubicBezTo>
                  <a:cubicBezTo>
                    <a:pt x="102" y="0"/>
                    <a:pt x="100" y="4"/>
                    <a:pt x="99" y="6"/>
                  </a:cubicBezTo>
                  <a:cubicBezTo>
                    <a:pt x="99" y="8"/>
                    <a:pt x="96" y="8"/>
                    <a:pt x="96" y="10"/>
                  </a:cubicBezTo>
                  <a:cubicBezTo>
                    <a:pt x="96" y="11"/>
                    <a:pt x="96" y="12"/>
                    <a:pt x="95" y="12"/>
                  </a:cubicBezTo>
                  <a:cubicBezTo>
                    <a:pt x="95" y="14"/>
                    <a:pt x="96" y="16"/>
                    <a:pt x="95" y="15"/>
                  </a:cubicBezTo>
                  <a:cubicBezTo>
                    <a:pt x="93" y="15"/>
                    <a:pt x="93" y="17"/>
                    <a:pt x="91" y="17"/>
                  </a:cubicBezTo>
                  <a:cubicBezTo>
                    <a:pt x="90" y="17"/>
                    <a:pt x="89" y="15"/>
                    <a:pt x="87" y="13"/>
                  </a:cubicBezTo>
                  <a:cubicBezTo>
                    <a:pt x="87" y="12"/>
                    <a:pt x="87" y="12"/>
                    <a:pt x="87" y="12"/>
                  </a:cubicBezTo>
                  <a:cubicBezTo>
                    <a:pt x="86" y="12"/>
                    <a:pt x="82" y="18"/>
                    <a:pt x="82" y="21"/>
                  </a:cubicBezTo>
                  <a:cubicBezTo>
                    <a:pt x="81" y="25"/>
                    <a:pt x="78" y="24"/>
                    <a:pt x="73" y="24"/>
                  </a:cubicBezTo>
                  <a:cubicBezTo>
                    <a:pt x="68" y="24"/>
                    <a:pt x="70" y="29"/>
                    <a:pt x="69" y="32"/>
                  </a:cubicBezTo>
                  <a:cubicBezTo>
                    <a:pt x="68" y="34"/>
                    <a:pt x="62" y="30"/>
                    <a:pt x="59" y="30"/>
                  </a:cubicBezTo>
                  <a:cubicBezTo>
                    <a:pt x="60" y="31"/>
                    <a:pt x="60" y="33"/>
                    <a:pt x="61" y="33"/>
                  </a:cubicBezTo>
                  <a:cubicBezTo>
                    <a:pt x="63" y="33"/>
                    <a:pt x="65" y="37"/>
                    <a:pt x="66" y="36"/>
                  </a:cubicBezTo>
                  <a:cubicBezTo>
                    <a:pt x="68" y="35"/>
                    <a:pt x="72" y="36"/>
                    <a:pt x="74" y="35"/>
                  </a:cubicBezTo>
                  <a:cubicBezTo>
                    <a:pt x="77" y="35"/>
                    <a:pt x="77" y="33"/>
                    <a:pt x="81" y="33"/>
                  </a:cubicBezTo>
                  <a:cubicBezTo>
                    <a:pt x="84" y="33"/>
                    <a:pt x="83" y="36"/>
                    <a:pt x="87" y="34"/>
                  </a:cubicBezTo>
                  <a:cubicBezTo>
                    <a:pt x="90" y="32"/>
                    <a:pt x="93" y="33"/>
                    <a:pt x="92" y="30"/>
                  </a:cubicBezTo>
                  <a:cubicBezTo>
                    <a:pt x="92" y="27"/>
                    <a:pt x="94" y="27"/>
                    <a:pt x="94" y="24"/>
                  </a:cubicBezTo>
                  <a:cubicBezTo>
                    <a:pt x="94" y="22"/>
                    <a:pt x="98" y="24"/>
                    <a:pt x="98" y="19"/>
                  </a:cubicBezTo>
                  <a:cubicBezTo>
                    <a:pt x="97" y="14"/>
                    <a:pt x="104" y="15"/>
                    <a:pt x="107" y="15"/>
                  </a:cubicBezTo>
                  <a:cubicBezTo>
                    <a:pt x="108" y="15"/>
                    <a:pt x="109" y="15"/>
                    <a:pt x="110" y="16"/>
                  </a:cubicBezTo>
                  <a:cubicBezTo>
                    <a:pt x="112" y="15"/>
                    <a:pt x="116" y="13"/>
                    <a:pt x="114" y="12"/>
                  </a:cubicBezTo>
                  <a:cubicBezTo>
                    <a:pt x="112" y="10"/>
                    <a:pt x="119" y="12"/>
                    <a:pt x="120" y="10"/>
                  </a:cubicBezTo>
                  <a:cubicBezTo>
                    <a:pt x="121" y="7"/>
                    <a:pt x="117" y="5"/>
                    <a:pt x="116"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4" name="Freeform 97"/>
            <p:cNvSpPr/>
            <p:nvPr/>
          </p:nvSpPr>
          <p:spPr bwMode="auto">
            <a:xfrm>
              <a:off x="6500486" y="4438924"/>
              <a:ext cx="28232" cy="14116"/>
            </a:xfrm>
            <a:custGeom>
              <a:avLst/>
              <a:gdLst>
                <a:gd name="T0" fmla="*/ 4 w 9"/>
                <a:gd name="T1" fmla="*/ 5 h 5"/>
                <a:gd name="T2" fmla="*/ 8 w 9"/>
                <a:gd name="T3" fmla="*/ 3 h 5"/>
                <a:gd name="T4" fmla="*/ 8 w 9"/>
                <a:gd name="T5" fmla="*/ 0 h 5"/>
                <a:gd name="T6" fmla="*/ 5 w 9"/>
                <a:gd name="T7" fmla="*/ 1 h 5"/>
                <a:gd name="T8" fmla="*/ 0 w 9"/>
                <a:gd name="T9" fmla="*/ 1 h 5"/>
                <a:gd name="T10" fmla="*/ 4 w 9"/>
                <a:gd name="T11" fmla="*/ 5 h 5"/>
              </a:gdLst>
              <a:ahLst/>
              <a:cxnLst>
                <a:cxn ang="0">
                  <a:pos x="T0" y="T1"/>
                </a:cxn>
                <a:cxn ang="0">
                  <a:pos x="T2" y="T3"/>
                </a:cxn>
                <a:cxn ang="0">
                  <a:pos x="T4" y="T5"/>
                </a:cxn>
                <a:cxn ang="0">
                  <a:pos x="T6" y="T7"/>
                </a:cxn>
                <a:cxn ang="0">
                  <a:pos x="T8" y="T9"/>
                </a:cxn>
                <a:cxn ang="0">
                  <a:pos x="T10" y="T11"/>
                </a:cxn>
              </a:cxnLst>
              <a:rect l="0" t="0" r="r" b="b"/>
              <a:pathLst>
                <a:path w="9" h="5">
                  <a:moveTo>
                    <a:pt x="4" y="5"/>
                  </a:moveTo>
                  <a:cubicBezTo>
                    <a:pt x="6" y="5"/>
                    <a:pt x="6" y="3"/>
                    <a:pt x="8" y="3"/>
                  </a:cubicBezTo>
                  <a:cubicBezTo>
                    <a:pt x="9" y="4"/>
                    <a:pt x="8" y="2"/>
                    <a:pt x="8" y="0"/>
                  </a:cubicBezTo>
                  <a:cubicBezTo>
                    <a:pt x="6" y="0"/>
                    <a:pt x="5" y="0"/>
                    <a:pt x="5" y="1"/>
                  </a:cubicBezTo>
                  <a:cubicBezTo>
                    <a:pt x="5" y="3"/>
                    <a:pt x="2" y="1"/>
                    <a:pt x="0" y="1"/>
                  </a:cubicBezTo>
                  <a:cubicBezTo>
                    <a:pt x="2" y="3"/>
                    <a:pt x="3" y="5"/>
                    <a:pt x="4" y="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5" name="Freeform 98"/>
            <p:cNvSpPr/>
            <p:nvPr/>
          </p:nvSpPr>
          <p:spPr bwMode="auto">
            <a:xfrm>
              <a:off x="5094023" y="3778040"/>
              <a:ext cx="184791" cy="178374"/>
            </a:xfrm>
            <a:custGeom>
              <a:avLst/>
              <a:gdLst>
                <a:gd name="T0" fmla="*/ 52 w 61"/>
                <a:gd name="T1" fmla="*/ 54 h 59"/>
                <a:gd name="T2" fmla="*/ 54 w 61"/>
                <a:gd name="T3" fmla="*/ 51 h 59"/>
                <a:gd name="T4" fmla="*/ 58 w 61"/>
                <a:gd name="T5" fmla="*/ 54 h 59"/>
                <a:gd name="T6" fmla="*/ 61 w 61"/>
                <a:gd name="T7" fmla="*/ 52 h 59"/>
                <a:gd name="T8" fmla="*/ 58 w 61"/>
                <a:gd name="T9" fmla="*/ 47 h 59"/>
                <a:gd name="T10" fmla="*/ 55 w 61"/>
                <a:gd name="T11" fmla="*/ 43 h 59"/>
                <a:gd name="T12" fmla="*/ 56 w 61"/>
                <a:gd name="T13" fmla="*/ 39 h 59"/>
                <a:gd name="T14" fmla="*/ 53 w 61"/>
                <a:gd name="T15" fmla="*/ 35 h 59"/>
                <a:gd name="T16" fmla="*/ 46 w 61"/>
                <a:gd name="T17" fmla="*/ 31 h 59"/>
                <a:gd name="T18" fmla="*/ 43 w 61"/>
                <a:gd name="T19" fmla="*/ 27 h 59"/>
                <a:gd name="T20" fmla="*/ 42 w 61"/>
                <a:gd name="T21" fmla="*/ 21 h 59"/>
                <a:gd name="T22" fmla="*/ 45 w 61"/>
                <a:gd name="T23" fmla="*/ 17 h 59"/>
                <a:gd name="T24" fmla="*/ 46 w 61"/>
                <a:gd name="T25" fmla="*/ 13 h 59"/>
                <a:gd name="T26" fmla="*/ 43 w 61"/>
                <a:gd name="T27" fmla="*/ 11 h 59"/>
                <a:gd name="T28" fmla="*/ 40 w 61"/>
                <a:gd name="T29" fmla="*/ 7 h 59"/>
                <a:gd name="T30" fmla="*/ 38 w 61"/>
                <a:gd name="T31" fmla="*/ 2 h 59"/>
                <a:gd name="T32" fmla="*/ 31 w 61"/>
                <a:gd name="T33" fmla="*/ 1 h 59"/>
                <a:gd name="T34" fmla="*/ 25 w 61"/>
                <a:gd name="T35" fmla="*/ 0 h 59"/>
                <a:gd name="T36" fmla="*/ 23 w 61"/>
                <a:gd name="T37" fmla="*/ 2 h 59"/>
                <a:gd name="T38" fmla="*/ 23 w 61"/>
                <a:gd name="T39" fmla="*/ 2 h 59"/>
                <a:gd name="T40" fmla="*/ 19 w 61"/>
                <a:gd name="T41" fmla="*/ 5 h 59"/>
                <a:gd name="T42" fmla="*/ 15 w 61"/>
                <a:gd name="T43" fmla="*/ 8 h 59"/>
                <a:gd name="T44" fmla="*/ 16 w 61"/>
                <a:gd name="T45" fmla="*/ 13 h 59"/>
                <a:gd name="T46" fmla="*/ 15 w 61"/>
                <a:gd name="T47" fmla="*/ 18 h 59"/>
                <a:gd name="T48" fmla="*/ 14 w 61"/>
                <a:gd name="T49" fmla="*/ 21 h 59"/>
                <a:gd name="T50" fmla="*/ 0 w 61"/>
                <a:gd name="T51" fmla="*/ 29 h 59"/>
                <a:gd name="T52" fmla="*/ 1 w 61"/>
                <a:gd name="T53" fmla="*/ 32 h 59"/>
                <a:gd name="T54" fmla="*/ 2 w 61"/>
                <a:gd name="T55" fmla="*/ 38 h 59"/>
                <a:gd name="T56" fmla="*/ 7 w 61"/>
                <a:gd name="T57" fmla="*/ 38 h 59"/>
                <a:gd name="T58" fmla="*/ 19 w 61"/>
                <a:gd name="T59" fmla="*/ 45 h 59"/>
                <a:gd name="T60" fmla="*/ 34 w 61"/>
                <a:gd name="T61" fmla="*/ 56 h 59"/>
                <a:gd name="T62" fmla="*/ 42 w 61"/>
                <a:gd name="T63" fmla="*/ 58 h 59"/>
                <a:gd name="T64" fmla="*/ 49 w 61"/>
                <a:gd name="T65" fmla="*/ 59 h 59"/>
                <a:gd name="T66" fmla="*/ 52 w 61"/>
                <a:gd name="T67" fmla="*/ 54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59">
                  <a:moveTo>
                    <a:pt x="52" y="54"/>
                  </a:moveTo>
                  <a:cubicBezTo>
                    <a:pt x="52" y="53"/>
                    <a:pt x="52" y="52"/>
                    <a:pt x="54" y="51"/>
                  </a:cubicBezTo>
                  <a:cubicBezTo>
                    <a:pt x="56" y="51"/>
                    <a:pt x="57" y="52"/>
                    <a:pt x="58" y="54"/>
                  </a:cubicBezTo>
                  <a:cubicBezTo>
                    <a:pt x="59" y="53"/>
                    <a:pt x="60" y="53"/>
                    <a:pt x="61" y="52"/>
                  </a:cubicBezTo>
                  <a:cubicBezTo>
                    <a:pt x="60" y="51"/>
                    <a:pt x="58" y="49"/>
                    <a:pt x="58" y="47"/>
                  </a:cubicBezTo>
                  <a:cubicBezTo>
                    <a:pt x="58" y="45"/>
                    <a:pt x="56" y="44"/>
                    <a:pt x="55" y="43"/>
                  </a:cubicBezTo>
                  <a:cubicBezTo>
                    <a:pt x="55" y="42"/>
                    <a:pt x="57" y="40"/>
                    <a:pt x="56" y="39"/>
                  </a:cubicBezTo>
                  <a:cubicBezTo>
                    <a:pt x="55" y="38"/>
                    <a:pt x="55" y="36"/>
                    <a:pt x="53" y="35"/>
                  </a:cubicBezTo>
                  <a:cubicBezTo>
                    <a:pt x="51" y="35"/>
                    <a:pt x="46" y="32"/>
                    <a:pt x="46" y="31"/>
                  </a:cubicBezTo>
                  <a:cubicBezTo>
                    <a:pt x="46" y="29"/>
                    <a:pt x="44" y="28"/>
                    <a:pt x="43" y="27"/>
                  </a:cubicBezTo>
                  <a:cubicBezTo>
                    <a:pt x="42" y="27"/>
                    <a:pt x="41" y="22"/>
                    <a:pt x="42" y="21"/>
                  </a:cubicBezTo>
                  <a:cubicBezTo>
                    <a:pt x="44" y="21"/>
                    <a:pt x="43" y="17"/>
                    <a:pt x="45" y="17"/>
                  </a:cubicBezTo>
                  <a:cubicBezTo>
                    <a:pt x="46" y="17"/>
                    <a:pt x="45" y="14"/>
                    <a:pt x="46" y="13"/>
                  </a:cubicBezTo>
                  <a:cubicBezTo>
                    <a:pt x="46" y="11"/>
                    <a:pt x="44" y="11"/>
                    <a:pt x="43" y="11"/>
                  </a:cubicBezTo>
                  <a:cubicBezTo>
                    <a:pt x="42" y="11"/>
                    <a:pt x="40" y="9"/>
                    <a:pt x="40" y="7"/>
                  </a:cubicBezTo>
                  <a:cubicBezTo>
                    <a:pt x="40" y="5"/>
                    <a:pt x="37" y="3"/>
                    <a:pt x="38" y="2"/>
                  </a:cubicBezTo>
                  <a:cubicBezTo>
                    <a:pt x="37" y="5"/>
                    <a:pt x="32" y="0"/>
                    <a:pt x="31" y="1"/>
                  </a:cubicBezTo>
                  <a:cubicBezTo>
                    <a:pt x="29" y="2"/>
                    <a:pt x="28" y="0"/>
                    <a:pt x="25" y="0"/>
                  </a:cubicBezTo>
                  <a:cubicBezTo>
                    <a:pt x="24" y="0"/>
                    <a:pt x="24" y="1"/>
                    <a:pt x="23" y="2"/>
                  </a:cubicBezTo>
                  <a:cubicBezTo>
                    <a:pt x="23" y="2"/>
                    <a:pt x="23" y="2"/>
                    <a:pt x="23" y="2"/>
                  </a:cubicBezTo>
                  <a:cubicBezTo>
                    <a:pt x="19" y="5"/>
                    <a:pt x="19" y="5"/>
                    <a:pt x="19" y="5"/>
                  </a:cubicBezTo>
                  <a:cubicBezTo>
                    <a:pt x="19" y="5"/>
                    <a:pt x="16" y="6"/>
                    <a:pt x="15" y="8"/>
                  </a:cubicBezTo>
                  <a:cubicBezTo>
                    <a:pt x="14" y="10"/>
                    <a:pt x="17" y="12"/>
                    <a:pt x="16" y="13"/>
                  </a:cubicBezTo>
                  <a:cubicBezTo>
                    <a:pt x="15" y="14"/>
                    <a:pt x="15" y="17"/>
                    <a:pt x="15" y="18"/>
                  </a:cubicBezTo>
                  <a:cubicBezTo>
                    <a:pt x="15" y="19"/>
                    <a:pt x="14" y="21"/>
                    <a:pt x="14" y="21"/>
                  </a:cubicBezTo>
                  <a:cubicBezTo>
                    <a:pt x="14" y="21"/>
                    <a:pt x="6" y="25"/>
                    <a:pt x="0" y="29"/>
                  </a:cubicBezTo>
                  <a:cubicBezTo>
                    <a:pt x="0" y="30"/>
                    <a:pt x="0" y="31"/>
                    <a:pt x="1" y="32"/>
                  </a:cubicBezTo>
                  <a:cubicBezTo>
                    <a:pt x="1" y="33"/>
                    <a:pt x="2" y="36"/>
                    <a:pt x="2" y="38"/>
                  </a:cubicBezTo>
                  <a:cubicBezTo>
                    <a:pt x="5" y="38"/>
                    <a:pt x="5" y="38"/>
                    <a:pt x="7" y="38"/>
                  </a:cubicBezTo>
                  <a:cubicBezTo>
                    <a:pt x="9" y="38"/>
                    <a:pt x="17" y="44"/>
                    <a:pt x="19" y="45"/>
                  </a:cubicBezTo>
                  <a:cubicBezTo>
                    <a:pt x="21" y="46"/>
                    <a:pt x="32" y="54"/>
                    <a:pt x="34" y="56"/>
                  </a:cubicBezTo>
                  <a:cubicBezTo>
                    <a:pt x="37" y="58"/>
                    <a:pt x="40" y="58"/>
                    <a:pt x="42" y="58"/>
                  </a:cubicBezTo>
                  <a:cubicBezTo>
                    <a:pt x="43" y="58"/>
                    <a:pt x="46" y="59"/>
                    <a:pt x="49" y="59"/>
                  </a:cubicBezTo>
                  <a:cubicBezTo>
                    <a:pt x="50" y="57"/>
                    <a:pt x="51" y="54"/>
                    <a:pt x="52" y="5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6" name="Freeform 99"/>
            <p:cNvSpPr/>
            <p:nvPr/>
          </p:nvSpPr>
          <p:spPr bwMode="auto">
            <a:xfrm>
              <a:off x="5242883" y="3932033"/>
              <a:ext cx="35932" cy="35932"/>
            </a:xfrm>
            <a:custGeom>
              <a:avLst/>
              <a:gdLst>
                <a:gd name="T0" fmla="*/ 4 w 12"/>
                <a:gd name="T1" fmla="*/ 9 h 12"/>
                <a:gd name="T2" fmla="*/ 7 w 12"/>
                <a:gd name="T3" fmla="*/ 11 h 12"/>
                <a:gd name="T4" fmla="*/ 12 w 12"/>
                <a:gd name="T5" fmla="*/ 12 h 12"/>
                <a:gd name="T6" fmla="*/ 9 w 12"/>
                <a:gd name="T7" fmla="*/ 4 h 12"/>
                <a:gd name="T8" fmla="*/ 9 w 12"/>
                <a:gd name="T9" fmla="*/ 3 h 12"/>
                <a:gd name="T10" fmla="*/ 5 w 12"/>
                <a:gd name="T11" fmla="*/ 0 h 12"/>
                <a:gd name="T12" fmla="*/ 3 w 12"/>
                <a:gd name="T13" fmla="*/ 3 h 12"/>
                <a:gd name="T14" fmla="*/ 0 w 12"/>
                <a:gd name="T15" fmla="*/ 8 h 12"/>
                <a:gd name="T16" fmla="*/ 4 w 12"/>
                <a:gd name="T17"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2">
                  <a:moveTo>
                    <a:pt x="4" y="9"/>
                  </a:moveTo>
                  <a:cubicBezTo>
                    <a:pt x="7" y="11"/>
                    <a:pt x="7" y="11"/>
                    <a:pt x="7" y="11"/>
                  </a:cubicBezTo>
                  <a:cubicBezTo>
                    <a:pt x="12" y="12"/>
                    <a:pt x="12" y="12"/>
                    <a:pt x="12" y="12"/>
                  </a:cubicBezTo>
                  <a:cubicBezTo>
                    <a:pt x="11" y="9"/>
                    <a:pt x="9" y="5"/>
                    <a:pt x="9" y="4"/>
                  </a:cubicBezTo>
                  <a:cubicBezTo>
                    <a:pt x="9" y="3"/>
                    <a:pt x="9" y="3"/>
                    <a:pt x="9" y="3"/>
                  </a:cubicBezTo>
                  <a:cubicBezTo>
                    <a:pt x="8" y="1"/>
                    <a:pt x="7" y="0"/>
                    <a:pt x="5" y="0"/>
                  </a:cubicBezTo>
                  <a:cubicBezTo>
                    <a:pt x="3" y="1"/>
                    <a:pt x="3" y="2"/>
                    <a:pt x="3" y="3"/>
                  </a:cubicBezTo>
                  <a:cubicBezTo>
                    <a:pt x="2" y="3"/>
                    <a:pt x="1" y="6"/>
                    <a:pt x="0" y="8"/>
                  </a:cubicBezTo>
                  <a:cubicBezTo>
                    <a:pt x="2" y="8"/>
                    <a:pt x="4" y="9"/>
                    <a:pt x="4" y="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7" name="Freeform 100"/>
            <p:cNvSpPr>
              <a:spLocks noEditPoints="1"/>
            </p:cNvSpPr>
            <p:nvPr/>
          </p:nvSpPr>
          <p:spPr bwMode="auto">
            <a:xfrm>
              <a:off x="4279148" y="3455940"/>
              <a:ext cx="275903" cy="230988"/>
            </a:xfrm>
            <a:custGeom>
              <a:avLst/>
              <a:gdLst>
                <a:gd name="T0" fmla="*/ 80 w 91"/>
                <a:gd name="T1" fmla="*/ 18 h 76"/>
                <a:gd name="T2" fmla="*/ 76 w 91"/>
                <a:gd name="T3" fmla="*/ 16 h 76"/>
                <a:gd name="T4" fmla="*/ 72 w 91"/>
                <a:gd name="T5" fmla="*/ 15 h 76"/>
                <a:gd name="T6" fmla="*/ 66 w 91"/>
                <a:gd name="T7" fmla="*/ 13 h 76"/>
                <a:gd name="T8" fmla="*/ 63 w 91"/>
                <a:gd name="T9" fmla="*/ 11 h 76"/>
                <a:gd name="T10" fmla="*/ 61 w 91"/>
                <a:gd name="T11" fmla="*/ 8 h 76"/>
                <a:gd name="T12" fmla="*/ 58 w 91"/>
                <a:gd name="T13" fmla="*/ 10 h 76"/>
                <a:gd name="T14" fmla="*/ 56 w 91"/>
                <a:gd name="T15" fmla="*/ 8 h 76"/>
                <a:gd name="T16" fmla="*/ 52 w 91"/>
                <a:gd name="T17" fmla="*/ 5 h 76"/>
                <a:gd name="T18" fmla="*/ 49 w 91"/>
                <a:gd name="T19" fmla="*/ 3 h 76"/>
                <a:gd name="T20" fmla="*/ 47 w 91"/>
                <a:gd name="T21" fmla="*/ 1 h 76"/>
                <a:gd name="T22" fmla="*/ 46 w 91"/>
                <a:gd name="T23" fmla="*/ 0 h 76"/>
                <a:gd name="T24" fmla="*/ 45 w 91"/>
                <a:gd name="T25" fmla="*/ 0 h 76"/>
                <a:gd name="T26" fmla="*/ 41 w 91"/>
                <a:gd name="T27" fmla="*/ 6 h 76"/>
                <a:gd name="T28" fmla="*/ 35 w 91"/>
                <a:gd name="T29" fmla="*/ 10 h 76"/>
                <a:gd name="T30" fmla="*/ 31 w 91"/>
                <a:gd name="T31" fmla="*/ 15 h 76"/>
                <a:gd name="T32" fmla="*/ 23 w 91"/>
                <a:gd name="T33" fmla="*/ 12 h 76"/>
                <a:gd name="T34" fmla="*/ 19 w 91"/>
                <a:gd name="T35" fmla="*/ 14 h 76"/>
                <a:gd name="T36" fmla="*/ 20 w 91"/>
                <a:gd name="T37" fmla="*/ 21 h 76"/>
                <a:gd name="T38" fmla="*/ 15 w 91"/>
                <a:gd name="T39" fmla="*/ 21 h 76"/>
                <a:gd name="T40" fmla="*/ 11 w 91"/>
                <a:gd name="T41" fmla="*/ 19 h 76"/>
                <a:gd name="T42" fmla="*/ 5 w 91"/>
                <a:gd name="T43" fmla="*/ 19 h 76"/>
                <a:gd name="T44" fmla="*/ 1 w 91"/>
                <a:gd name="T45" fmla="*/ 22 h 76"/>
                <a:gd name="T46" fmla="*/ 2 w 91"/>
                <a:gd name="T47" fmla="*/ 26 h 76"/>
                <a:gd name="T48" fmla="*/ 10 w 91"/>
                <a:gd name="T49" fmla="*/ 29 h 76"/>
                <a:gd name="T50" fmla="*/ 15 w 91"/>
                <a:gd name="T51" fmla="*/ 30 h 76"/>
                <a:gd name="T52" fmla="*/ 17 w 91"/>
                <a:gd name="T53" fmla="*/ 33 h 76"/>
                <a:gd name="T54" fmla="*/ 22 w 91"/>
                <a:gd name="T55" fmla="*/ 38 h 76"/>
                <a:gd name="T56" fmla="*/ 24 w 91"/>
                <a:gd name="T57" fmla="*/ 43 h 76"/>
                <a:gd name="T58" fmla="*/ 23 w 91"/>
                <a:gd name="T59" fmla="*/ 51 h 76"/>
                <a:gd name="T60" fmla="*/ 20 w 91"/>
                <a:gd name="T61" fmla="*/ 62 h 76"/>
                <a:gd name="T62" fmla="*/ 20 w 91"/>
                <a:gd name="T63" fmla="*/ 62 h 76"/>
                <a:gd name="T64" fmla="*/ 23 w 91"/>
                <a:gd name="T65" fmla="*/ 64 h 76"/>
                <a:gd name="T66" fmla="*/ 29 w 91"/>
                <a:gd name="T67" fmla="*/ 67 h 76"/>
                <a:gd name="T68" fmla="*/ 34 w 91"/>
                <a:gd name="T69" fmla="*/ 66 h 76"/>
                <a:gd name="T70" fmla="*/ 37 w 91"/>
                <a:gd name="T71" fmla="*/ 67 h 76"/>
                <a:gd name="T72" fmla="*/ 44 w 91"/>
                <a:gd name="T73" fmla="*/ 69 h 76"/>
                <a:gd name="T74" fmla="*/ 51 w 91"/>
                <a:gd name="T75" fmla="*/ 69 h 76"/>
                <a:gd name="T76" fmla="*/ 50 w 91"/>
                <a:gd name="T77" fmla="*/ 67 h 76"/>
                <a:gd name="T78" fmla="*/ 56 w 91"/>
                <a:gd name="T79" fmla="*/ 61 h 76"/>
                <a:gd name="T80" fmla="*/ 67 w 91"/>
                <a:gd name="T81" fmla="*/ 64 h 76"/>
                <a:gd name="T82" fmla="*/ 74 w 91"/>
                <a:gd name="T83" fmla="*/ 61 h 76"/>
                <a:gd name="T84" fmla="*/ 78 w 91"/>
                <a:gd name="T85" fmla="*/ 59 h 76"/>
                <a:gd name="T86" fmla="*/ 79 w 91"/>
                <a:gd name="T87" fmla="*/ 57 h 76"/>
                <a:gd name="T88" fmla="*/ 76 w 91"/>
                <a:gd name="T89" fmla="*/ 56 h 76"/>
                <a:gd name="T90" fmla="*/ 75 w 91"/>
                <a:gd name="T91" fmla="*/ 53 h 76"/>
                <a:gd name="T92" fmla="*/ 73 w 91"/>
                <a:gd name="T93" fmla="*/ 49 h 76"/>
                <a:gd name="T94" fmla="*/ 74 w 91"/>
                <a:gd name="T95" fmla="*/ 48 h 76"/>
                <a:gd name="T96" fmla="*/ 75 w 91"/>
                <a:gd name="T97" fmla="*/ 45 h 76"/>
                <a:gd name="T98" fmla="*/ 75 w 91"/>
                <a:gd name="T99" fmla="*/ 42 h 76"/>
                <a:gd name="T100" fmla="*/ 73 w 91"/>
                <a:gd name="T101" fmla="*/ 39 h 76"/>
                <a:gd name="T102" fmla="*/ 71 w 91"/>
                <a:gd name="T103" fmla="*/ 39 h 76"/>
                <a:gd name="T104" fmla="*/ 70 w 91"/>
                <a:gd name="T105" fmla="*/ 37 h 76"/>
                <a:gd name="T106" fmla="*/ 74 w 91"/>
                <a:gd name="T107" fmla="*/ 32 h 76"/>
                <a:gd name="T108" fmla="*/ 77 w 91"/>
                <a:gd name="T109" fmla="*/ 29 h 76"/>
                <a:gd name="T110" fmla="*/ 78 w 91"/>
                <a:gd name="T111" fmla="*/ 25 h 76"/>
                <a:gd name="T112" fmla="*/ 81 w 91"/>
                <a:gd name="T113" fmla="*/ 20 h 76"/>
                <a:gd name="T114" fmla="*/ 80 w 91"/>
                <a:gd name="T115" fmla="*/ 18 h 76"/>
                <a:gd name="T116" fmla="*/ 90 w 91"/>
                <a:gd name="T117" fmla="*/ 64 h 76"/>
                <a:gd name="T118" fmla="*/ 86 w 91"/>
                <a:gd name="T119" fmla="*/ 68 h 76"/>
                <a:gd name="T120" fmla="*/ 88 w 91"/>
                <a:gd name="T121" fmla="*/ 76 h 76"/>
                <a:gd name="T122" fmla="*/ 90 w 91"/>
                <a:gd name="T123" fmla="*/ 6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1" h="76">
                  <a:moveTo>
                    <a:pt x="80" y="18"/>
                  </a:moveTo>
                  <a:cubicBezTo>
                    <a:pt x="79" y="18"/>
                    <a:pt x="78" y="16"/>
                    <a:pt x="76" y="16"/>
                  </a:cubicBezTo>
                  <a:cubicBezTo>
                    <a:pt x="75" y="16"/>
                    <a:pt x="73" y="16"/>
                    <a:pt x="72" y="15"/>
                  </a:cubicBezTo>
                  <a:cubicBezTo>
                    <a:pt x="72" y="13"/>
                    <a:pt x="67" y="13"/>
                    <a:pt x="66" y="13"/>
                  </a:cubicBezTo>
                  <a:cubicBezTo>
                    <a:pt x="65" y="14"/>
                    <a:pt x="64" y="11"/>
                    <a:pt x="63" y="11"/>
                  </a:cubicBezTo>
                  <a:cubicBezTo>
                    <a:pt x="61" y="12"/>
                    <a:pt x="61" y="10"/>
                    <a:pt x="61" y="8"/>
                  </a:cubicBezTo>
                  <a:cubicBezTo>
                    <a:pt x="61" y="7"/>
                    <a:pt x="59" y="9"/>
                    <a:pt x="58" y="10"/>
                  </a:cubicBezTo>
                  <a:cubicBezTo>
                    <a:pt x="57" y="10"/>
                    <a:pt x="56" y="9"/>
                    <a:pt x="56" y="8"/>
                  </a:cubicBezTo>
                  <a:cubicBezTo>
                    <a:pt x="56" y="7"/>
                    <a:pt x="54" y="6"/>
                    <a:pt x="52" y="5"/>
                  </a:cubicBezTo>
                  <a:cubicBezTo>
                    <a:pt x="51" y="5"/>
                    <a:pt x="50" y="2"/>
                    <a:pt x="49" y="3"/>
                  </a:cubicBezTo>
                  <a:cubicBezTo>
                    <a:pt x="49" y="4"/>
                    <a:pt x="47" y="2"/>
                    <a:pt x="47" y="1"/>
                  </a:cubicBezTo>
                  <a:cubicBezTo>
                    <a:pt x="47" y="0"/>
                    <a:pt x="47" y="1"/>
                    <a:pt x="46" y="0"/>
                  </a:cubicBezTo>
                  <a:cubicBezTo>
                    <a:pt x="46" y="0"/>
                    <a:pt x="45" y="0"/>
                    <a:pt x="45" y="0"/>
                  </a:cubicBezTo>
                  <a:cubicBezTo>
                    <a:pt x="43" y="0"/>
                    <a:pt x="41" y="2"/>
                    <a:pt x="41" y="6"/>
                  </a:cubicBezTo>
                  <a:cubicBezTo>
                    <a:pt x="41" y="9"/>
                    <a:pt x="38" y="10"/>
                    <a:pt x="35" y="10"/>
                  </a:cubicBezTo>
                  <a:cubicBezTo>
                    <a:pt x="31" y="10"/>
                    <a:pt x="32" y="13"/>
                    <a:pt x="31" y="15"/>
                  </a:cubicBezTo>
                  <a:cubicBezTo>
                    <a:pt x="29" y="16"/>
                    <a:pt x="23" y="14"/>
                    <a:pt x="23" y="12"/>
                  </a:cubicBezTo>
                  <a:cubicBezTo>
                    <a:pt x="22" y="10"/>
                    <a:pt x="17" y="12"/>
                    <a:pt x="19" y="14"/>
                  </a:cubicBezTo>
                  <a:cubicBezTo>
                    <a:pt x="21" y="17"/>
                    <a:pt x="21" y="20"/>
                    <a:pt x="20" y="21"/>
                  </a:cubicBezTo>
                  <a:cubicBezTo>
                    <a:pt x="19" y="22"/>
                    <a:pt x="16" y="19"/>
                    <a:pt x="15" y="21"/>
                  </a:cubicBezTo>
                  <a:cubicBezTo>
                    <a:pt x="13" y="22"/>
                    <a:pt x="13" y="19"/>
                    <a:pt x="11" y="19"/>
                  </a:cubicBezTo>
                  <a:cubicBezTo>
                    <a:pt x="9" y="18"/>
                    <a:pt x="8" y="20"/>
                    <a:pt x="5" y="19"/>
                  </a:cubicBezTo>
                  <a:cubicBezTo>
                    <a:pt x="1" y="19"/>
                    <a:pt x="0" y="21"/>
                    <a:pt x="1" y="22"/>
                  </a:cubicBezTo>
                  <a:cubicBezTo>
                    <a:pt x="2" y="24"/>
                    <a:pt x="1" y="25"/>
                    <a:pt x="2" y="26"/>
                  </a:cubicBezTo>
                  <a:cubicBezTo>
                    <a:pt x="2" y="27"/>
                    <a:pt x="7" y="27"/>
                    <a:pt x="10" y="29"/>
                  </a:cubicBezTo>
                  <a:cubicBezTo>
                    <a:pt x="13" y="31"/>
                    <a:pt x="14" y="29"/>
                    <a:pt x="15" y="30"/>
                  </a:cubicBezTo>
                  <a:cubicBezTo>
                    <a:pt x="17" y="32"/>
                    <a:pt x="17" y="31"/>
                    <a:pt x="17" y="33"/>
                  </a:cubicBezTo>
                  <a:cubicBezTo>
                    <a:pt x="17" y="35"/>
                    <a:pt x="19" y="38"/>
                    <a:pt x="22" y="38"/>
                  </a:cubicBezTo>
                  <a:cubicBezTo>
                    <a:pt x="25" y="39"/>
                    <a:pt x="23" y="41"/>
                    <a:pt x="24" y="43"/>
                  </a:cubicBezTo>
                  <a:cubicBezTo>
                    <a:pt x="25" y="45"/>
                    <a:pt x="22" y="48"/>
                    <a:pt x="23" y="51"/>
                  </a:cubicBezTo>
                  <a:cubicBezTo>
                    <a:pt x="23" y="53"/>
                    <a:pt x="21" y="61"/>
                    <a:pt x="20" y="62"/>
                  </a:cubicBezTo>
                  <a:cubicBezTo>
                    <a:pt x="20" y="62"/>
                    <a:pt x="20" y="62"/>
                    <a:pt x="20" y="62"/>
                  </a:cubicBezTo>
                  <a:cubicBezTo>
                    <a:pt x="21" y="63"/>
                    <a:pt x="22" y="63"/>
                    <a:pt x="23" y="64"/>
                  </a:cubicBezTo>
                  <a:cubicBezTo>
                    <a:pt x="25" y="65"/>
                    <a:pt x="27" y="66"/>
                    <a:pt x="29" y="67"/>
                  </a:cubicBezTo>
                  <a:cubicBezTo>
                    <a:pt x="31" y="68"/>
                    <a:pt x="34" y="68"/>
                    <a:pt x="34" y="66"/>
                  </a:cubicBezTo>
                  <a:cubicBezTo>
                    <a:pt x="34" y="65"/>
                    <a:pt x="36" y="66"/>
                    <a:pt x="37" y="67"/>
                  </a:cubicBezTo>
                  <a:cubicBezTo>
                    <a:pt x="38" y="68"/>
                    <a:pt x="42" y="68"/>
                    <a:pt x="44" y="69"/>
                  </a:cubicBezTo>
                  <a:cubicBezTo>
                    <a:pt x="46" y="69"/>
                    <a:pt x="49" y="69"/>
                    <a:pt x="51" y="69"/>
                  </a:cubicBezTo>
                  <a:cubicBezTo>
                    <a:pt x="51" y="68"/>
                    <a:pt x="51" y="68"/>
                    <a:pt x="50" y="67"/>
                  </a:cubicBezTo>
                  <a:cubicBezTo>
                    <a:pt x="49" y="64"/>
                    <a:pt x="53" y="62"/>
                    <a:pt x="56" y="61"/>
                  </a:cubicBezTo>
                  <a:cubicBezTo>
                    <a:pt x="59" y="61"/>
                    <a:pt x="65" y="63"/>
                    <a:pt x="67" y="64"/>
                  </a:cubicBezTo>
                  <a:cubicBezTo>
                    <a:pt x="69" y="65"/>
                    <a:pt x="71" y="65"/>
                    <a:pt x="74" y="61"/>
                  </a:cubicBezTo>
                  <a:cubicBezTo>
                    <a:pt x="76" y="60"/>
                    <a:pt x="77" y="59"/>
                    <a:pt x="78" y="59"/>
                  </a:cubicBezTo>
                  <a:cubicBezTo>
                    <a:pt x="78" y="58"/>
                    <a:pt x="79" y="57"/>
                    <a:pt x="79" y="57"/>
                  </a:cubicBezTo>
                  <a:cubicBezTo>
                    <a:pt x="79" y="56"/>
                    <a:pt x="77" y="56"/>
                    <a:pt x="76" y="56"/>
                  </a:cubicBezTo>
                  <a:cubicBezTo>
                    <a:pt x="75" y="56"/>
                    <a:pt x="74" y="54"/>
                    <a:pt x="75" y="53"/>
                  </a:cubicBezTo>
                  <a:cubicBezTo>
                    <a:pt x="76" y="51"/>
                    <a:pt x="74" y="51"/>
                    <a:pt x="73" y="49"/>
                  </a:cubicBezTo>
                  <a:cubicBezTo>
                    <a:pt x="72" y="48"/>
                    <a:pt x="73" y="48"/>
                    <a:pt x="74" y="48"/>
                  </a:cubicBezTo>
                  <a:cubicBezTo>
                    <a:pt x="75" y="48"/>
                    <a:pt x="76" y="46"/>
                    <a:pt x="75" y="45"/>
                  </a:cubicBezTo>
                  <a:cubicBezTo>
                    <a:pt x="75" y="45"/>
                    <a:pt x="74" y="44"/>
                    <a:pt x="75" y="42"/>
                  </a:cubicBezTo>
                  <a:cubicBezTo>
                    <a:pt x="75" y="41"/>
                    <a:pt x="73" y="41"/>
                    <a:pt x="73" y="39"/>
                  </a:cubicBezTo>
                  <a:cubicBezTo>
                    <a:pt x="73" y="38"/>
                    <a:pt x="72" y="38"/>
                    <a:pt x="71" y="39"/>
                  </a:cubicBezTo>
                  <a:cubicBezTo>
                    <a:pt x="69" y="41"/>
                    <a:pt x="69" y="40"/>
                    <a:pt x="70" y="37"/>
                  </a:cubicBezTo>
                  <a:cubicBezTo>
                    <a:pt x="71" y="35"/>
                    <a:pt x="74" y="33"/>
                    <a:pt x="74" y="32"/>
                  </a:cubicBezTo>
                  <a:cubicBezTo>
                    <a:pt x="74" y="31"/>
                    <a:pt x="76" y="29"/>
                    <a:pt x="77" y="29"/>
                  </a:cubicBezTo>
                  <a:cubicBezTo>
                    <a:pt x="78" y="29"/>
                    <a:pt x="78" y="27"/>
                    <a:pt x="78" y="25"/>
                  </a:cubicBezTo>
                  <a:cubicBezTo>
                    <a:pt x="79" y="23"/>
                    <a:pt x="79" y="21"/>
                    <a:pt x="81" y="20"/>
                  </a:cubicBezTo>
                  <a:cubicBezTo>
                    <a:pt x="83" y="18"/>
                    <a:pt x="81" y="17"/>
                    <a:pt x="80" y="18"/>
                  </a:cubicBezTo>
                  <a:close/>
                  <a:moveTo>
                    <a:pt x="90" y="64"/>
                  </a:moveTo>
                  <a:cubicBezTo>
                    <a:pt x="89" y="64"/>
                    <a:pt x="88" y="66"/>
                    <a:pt x="86" y="68"/>
                  </a:cubicBezTo>
                  <a:cubicBezTo>
                    <a:pt x="83" y="69"/>
                    <a:pt x="86" y="76"/>
                    <a:pt x="88" y="76"/>
                  </a:cubicBezTo>
                  <a:cubicBezTo>
                    <a:pt x="91" y="76"/>
                    <a:pt x="91" y="65"/>
                    <a:pt x="90" y="6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8" name="Freeform 101"/>
            <p:cNvSpPr/>
            <p:nvPr/>
          </p:nvSpPr>
          <p:spPr bwMode="auto">
            <a:xfrm>
              <a:off x="2654530" y="4250283"/>
              <a:ext cx="44914" cy="24382"/>
            </a:xfrm>
            <a:custGeom>
              <a:avLst/>
              <a:gdLst>
                <a:gd name="T0" fmla="*/ 14 w 15"/>
                <a:gd name="T1" fmla="*/ 3 h 8"/>
                <a:gd name="T2" fmla="*/ 8 w 15"/>
                <a:gd name="T3" fmla="*/ 1 h 8"/>
                <a:gd name="T4" fmla="*/ 5 w 15"/>
                <a:gd name="T5" fmla="*/ 0 h 8"/>
                <a:gd name="T6" fmla="*/ 5 w 15"/>
                <a:gd name="T7" fmla="*/ 0 h 8"/>
                <a:gd name="T8" fmla="*/ 0 w 15"/>
                <a:gd name="T9" fmla="*/ 4 h 8"/>
                <a:gd name="T10" fmla="*/ 12 w 15"/>
                <a:gd name="T11" fmla="*/ 8 h 8"/>
                <a:gd name="T12" fmla="*/ 14 w 15"/>
                <a:gd name="T13" fmla="*/ 7 h 8"/>
                <a:gd name="T14" fmla="*/ 14 w 15"/>
                <a:gd name="T15" fmla="*/ 3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8">
                  <a:moveTo>
                    <a:pt x="14" y="3"/>
                  </a:moveTo>
                  <a:cubicBezTo>
                    <a:pt x="13" y="1"/>
                    <a:pt x="11" y="3"/>
                    <a:pt x="8" y="1"/>
                  </a:cubicBezTo>
                  <a:cubicBezTo>
                    <a:pt x="7" y="1"/>
                    <a:pt x="6" y="0"/>
                    <a:pt x="5" y="0"/>
                  </a:cubicBezTo>
                  <a:cubicBezTo>
                    <a:pt x="5" y="0"/>
                    <a:pt x="5" y="0"/>
                    <a:pt x="5" y="0"/>
                  </a:cubicBezTo>
                  <a:cubicBezTo>
                    <a:pt x="4" y="0"/>
                    <a:pt x="2" y="2"/>
                    <a:pt x="0" y="4"/>
                  </a:cubicBezTo>
                  <a:cubicBezTo>
                    <a:pt x="2" y="5"/>
                    <a:pt x="10" y="8"/>
                    <a:pt x="12" y="8"/>
                  </a:cubicBezTo>
                  <a:cubicBezTo>
                    <a:pt x="13" y="8"/>
                    <a:pt x="14" y="7"/>
                    <a:pt x="14" y="7"/>
                  </a:cubicBezTo>
                  <a:cubicBezTo>
                    <a:pt x="15" y="5"/>
                    <a:pt x="15" y="3"/>
                    <a:pt x="14"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9" name="Freeform 102"/>
            <p:cNvSpPr/>
            <p:nvPr/>
          </p:nvSpPr>
          <p:spPr bwMode="auto">
            <a:xfrm>
              <a:off x="2669929" y="4214352"/>
              <a:ext cx="114211" cy="62880"/>
            </a:xfrm>
            <a:custGeom>
              <a:avLst/>
              <a:gdLst>
                <a:gd name="T0" fmla="*/ 16 w 38"/>
                <a:gd name="T1" fmla="*/ 19 h 21"/>
                <a:gd name="T2" fmla="*/ 18 w 38"/>
                <a:gd name="T3" fmla="*/ 15 h 21"/>
                <a:gd name="T4" fmla="*/ 25 w 38"/>
                <a:gd name="T5" fmla="*/ 12 h 21"/>
                <a:gd name="T6" fmla="*/ 31 w 38"/>
                <a:gd name="T7" fmla="*/ 11 h 21"/>
                <a:gd name="T8" fmla="*/ 38 w 38"/>
                <a:gd name="T9" fmla="*/ 8 h 21"/>
                <a:gd name="T10" fmla="*/ 31 w 38"/>
                <a:gd name="T11" fmla="*/ 3 h 21"/>
                <a:gd name="T12" fmla="*/ 18 w 38"/>
                <a:gd name="T13" fmla="*/ 3 h 21"/>
                <a:gd name="T14" fmla="*/ 6 w 38"/>
                <a:gd name="T15" fmla="*/ 3 h 21"/>
                <a:gd name="T16" fmla="*/ 6 w 38"/>
                <a:gd name="T17" fmla="*/ 4 h 21"/>
                <a:gd name="T18" fmla="*/ 3 w 38"/>
                <a:gd name="T19" fmla="*/ 7 h 21"/>
                <a:gd name="T20" fmla="*/ 0 w 38"/>
                <a:gd name="T21" fmla="*/ 12 h 21"/>
                <a:gd name="T22" fmla="*/ 3 w 38"/>
                <a:gd name="T23" fmla="*/ 13 h 21"/>
                <a:gd name="T24" fmla="*/ 9 w 38"/>
                <a:gd name="T25" fmla="*/ 15 h 21"/>
                <a:gd name="T26" fmla="*/ 9 w 38"/>
                <a:gd name="T27" fmla="*/ 19 h 21"/>
                <a:gd name="T28" fmla="*/ 11 w 38"/>
                <a:gd name="T29" fmla="*/ 19 h 21"/>
                <a:gd name="T30" fmla="*/ 12 w 38"/>
                <a:gd name="T31" fmla="*/ 21 h 21"/>
                <a:gd name="T32" fmla="*/ 14 w 38"/>
                <a:gd name="T33" fmla="*/ 21 h 21"/>
                <a:gd name="T34" fmla="*/ 16 w 38"/>
                <a:gd name="T35" fmla="*/ 1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21">
                  <a:moveTo>
                    <a:pt x="16" y="19"/>
                  </a:moveTo>
                  <a:cubicBezTo>
                    <a:pt x="16" y="19"/>
                    <a:pt x="14" y="15"/>
                    <a:pt x="18" y="15"/>
                  </a:cubicBezTo>
                  <a:cubicBezTo>
                    <a:pt x="22" y="15"/>
                    <a:pt x="24" y="14"/>
                    <a:pt x="25" y="12"/>
                  </a:cubicBezTo>
                  <a:cubicBezTo>
                    <a:pt x="25" y="10"/>
                    <a:pt x="30" y="11"/>
                    <a:pt x="31" y="11"/>
                  </a:cubicBezTo>
                  <a:cubicBezTo>
                    <a:pt x="32" y="11"/>
                    <a:pt x="35" y="8"/>
                    <a:pt x="38" y="8"/>
                  </a:cubicBezTo>
                  <a:cubicBezTo>
                    <a:pt x="38" y="5"/>
                    <a:pt x="34" y="6"/>
                    <a:pt x="31" y="3"/>
                  </a:cubicBezTo>
                  <a:cubicBezTo>
                    <a:pt x="28" y="0"/>
                    <a:pt x="21" y="1"/>
                    <a:pt x="18" y="3"/>
                  </a:cubicBezTo>
                  <a:cubicBezTo>
                    <a:pt x="14" y="4"/>
                    <a:pt x="10" y="1"/>
                    <a:pt x="6" y="3"/>
                  </a:cubicBezTo>
                  <a:cubicBezTo>
                    <a:pt x="6" y="4"/>
                    <a:pt x="6" y="4"/>
                    <a:pt x="6" y="4"/>
                  </a:cubicBezTo>
                  <a:cubicBezTo>
                    <a:pt x="5" y="5"/>
                    <a:pt x="4" y="6"/>
                    <a:pt x="3" y="7"/>
                  </a:cubicBezTo>
                  <a:cubicBezTo>
                    <a:pt x="0" y="9"/>
                    <a:pt x="1" y="11"/>
                    <a:pt x="0" y="12"/>
                  </a:cubicBezTo>
                  <a:cubicBezTo>
                    <a:pt x="1" y="12"/>
                    <a:pt x="2" y="13"/>
                    <a:pt x="3" y="13"/>
                  </a:cubicBezTo>
                  <a:cubicBezTo>
                    <a:pt x="6" y="15"/>
                    <a:pt x="8" y="13"/>
                    <a:pt x="9" y="15"/>
                  </a:cubicBezTo>
                  <a:cubicBezTo>
                    <a:pt x="10" y="15"/>
                    <a:pt x="10" y="17"/>
                    <a:pt x="9" y="19"/>
                  </a:cubicBezTo>
                  <a:cubicBezTo>
                    <a:pt x="10" y="19"/>
                    <a:pt x="10" y="18"/>
                    <a:pt x="11" y="19"/>
                  </a:cubicBezTo>
                  <a:cubicBezTo>
                    <a:pt x="12" y="20"/>
                    <a:pt x="12" y="20"/>
                    <a:pt x="12" y="21"/>
                  </a:cubicBezTo>
                  <a:cubicBezTo>
                    <a:pt x="14" y="21"/>
                    <a:pt x="14" y="21"/>
                    <a:pt x="14" y="21"/>
                  </a:cubicBezTo>
                  <a:cubicBezTo>
                    <a:pt x="14" y="21"/>
                    <a:pt x="16" y="20"/>
                    <a:pt x="16" y="1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0" name="Freeform 103"/>
            <p:cNvSpPr/>
            <p:nvPr/>
          </p:nvSpPr>
          <p:spPr bwMode="auto">
            <a:xfrm>
              <a:off x="2145072" y="3880702"/>
              <a:ext cx="576188" cy="358032"/>
            </a:xfrm>
            <a:custGeom>
              <a:avLst/>
              <a:gdLst>
                <a:gd name="T0" fmla="*/ 166 w 190"/>
                <a:gd name="T1" fmla="*/ 110 h 118"/>
                <a:gd name="T2" fmla="*/ 163 w 190"/>
                <a:gd name="T3" fmla="*/ 100 h 118"/>
                <a:gd name="T4" fmla="*/ 179 w 190"/>
                <a:gd name="T5" fmla="*/ 96 h 118"/>
                <a:gd name="T6" fmla="*/ 184 w 190"/>
                <a:gd name="T7" fmla="*/ 89 h 118"/>
                <a:gd name="T8" fmla="*/ 189 w 190"/>
                <a:gd name="T9" fmla="*/ 77 h 118"/>
                <a:gd name="T10" fmla="*/ 174 w 190"/>
                <a:gd name="T11" fmla="*/ 76 h 118"/>
                <a:gd name="T12" fmla="*/ 164 w 190"/>
                <a:gd name="T13" fmla="*/ 89 h 118"/>
                <a:gd name="T14" fmla="*/ 155 w 190"/>
                <a:gd name="T15" fmla="*/ 94 h 118"/>
                <a:gd name="T16" fmla="*/ 133 w 190"/>
                <a:gd name="T17" fmla="*/ 94 h 118"/>
                <a:gd name="T18" fmla="*/ 123 w 190"/>
                <a:gd name="T19" fmla="*/ 79 h 118"/>
                <a:gd name="T20" fmla="*/ 123 w 190"/>
                <a:gd name="T21" fmla="*/ 50 h 118"/>
                <a:gd name="T22" fmla="*/ 121 w 190"/>
                <a:gd name="T23" fmla="*/ 46 h 118"/>
                <a:gd name="T24" fmla="*/ 110 w 190"/>
                <a:gd name="T25" fmla="*/ 39 h 118"/>
                <a:gd name="T26" fmla="*/ 103 w 190"/>
                <a:gd name="T27" fmla="*/ 26 h 118"/>
                <a:gd name="T28" fmla="*/ 87 w 190"/>
                <a:gd name="T29" fmla="*/ 26 h 118"/>
                <a:gd name="T30" fmla="*/ 78 w 190"/>
                <a:gd name="T31" fmla="*/ 18 h 118"/>
                <a:gd name="T32" fmla="*/ 67 w 190"/>
                <a:gd name="T33" fmla="*/ 7 h 118"/>
                <a:gd name="T34" fmla="*/ 55 w 190"/>
                <a:gd name="T35" fmla="*/ 9 h 118"/>
                <a:gd name="T36" fmla="*/ 21 w 190"/>
                <a:gd name="T37" fmla="*/ 4 h 118"/>
                <a:gd name="T38" fmla="*/ 0 w 190"/>
                <a:gd name="T39" fmla="*/ 2 h 118"/>
                <a:gd name="T40" fmla="*/ 8 w 190"/>
                <a:gd name="T41" fmla="*/ 19 h 118"/>
                <a:gd name="T42" fmla="*/ 19 w 190"/>
                <a:gd name="T43" fmla="*/ 34 h 118"/>
                <a:gd name="T44" fmla="*/ 22 w 190"/>
                <a:gd name="T45" fmla="*/ 40 h 118"/>
                <a:gd name="T46" fmla="*/ 30 w 190"/>
                <a:gd name="T47" fmla="*/ 52 h 118"/>
                <a:gd name="T48" fmla="*/ 44 w 190"/>
                <a:gd name="T49" fmla="*/ 66 h 118"/>
                <a:gd name="T50" fmla="*/ 46 w 190"/>
                <a:gd name="T51" fmla="*/ 59 h 118"/>
                <a:gd name="T52" fmla="*/ 39 w 190"/>
                <a:gd name="T53" fmla="*/ 52 h 118"/>
                <a:gd name="T54" fmla="*/ 28 w 190"/>
                <a:gd name="T55" fmla="*/ 33 h 118"/>
                <a:gd name="T56" fmla="*/ 24 w 190"/>
                <a:gd name="T57" fmla="*/ 23 h 118"/>
                <a:gd name="T58" fmla="*/ 15 w 190"/>
                <a:gd name="T59" fmla="*/ 16 h 118"/>
                <a:gd name="T60" fmla="*/ 16 w 190"/>
                <a:gd name="T61" fmla="*/ 7 h 118"/>
                <a:gd name="T62" fmla="*/ 21 w 190"/>
                <a:gd name="T63" fmla="*/ 9 h 118"/>
                <a:gd name="T64" fmla="*/ 26 w 190"/>
                <a:gd name="T65" fmla="*/ 18 h 118"/>
                <a:gd name="T66" fmla="*/ 30 w 190"/>
                <a:gd name="T67" fmla="*/ 26 h 118"/>
                <a:gd name="T68" fmla="*/ 40 w 190"/>
                <a:gd name="T69" fmla="*/ 34 h 118"/>
                <a:gd name="T70" fmla="*/ 47 w 190"/>
                <a:gd name="T71" fmla="*/ 41 h 118"/>
                <a:gd name="T72" fmla="*/ 52 w 190"/>
                <a:gd name="T73" fmla="*/ 50 h 118"/>
                <a:gd name="T74" fmla="*/ 71 w 190"/>
                <a:gd name="T75" fmla="*/ 69 h 118"/>
                <a:gd name="T76" fmla="*/ 74 w 190"/>
                <a:gd name="T77" fmla="*/ 81 h 118"/>
                <a:gd name="T78" fmla="*/ 77 w 190"/>
                <a:gd name="T79" fmla="*/ 91 h 118"/>
                <a:gd name="T80" fmla="*/ 96 w 190"/>
                <a:gd name="T81" fmla="*/ 100 h 118"/>
                <a:gd name="T82" fmla="*/ 122 w 190"/>
                <a:gd name="T83" fmla="*/ 112 h 118"/>
                <a:gd name="T84" fmla="*/ 146 w 190"/>
                <a:gd name="T85" fmla="*/ 113 h 118"/>
                <a:gd name="T86" fmla="*/ 158 w 190"/>
                <a:gd name="T87" fmla="*/ 11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0" h="118">
                  <a:moveTo>
                    <a:pt x="158" y="111"/>
                  </a:moveTo>
                  <a:cubicBezTo>
                    <a:pt x="158" y="111"/>
                    <a:pt x="165" y="112"/>
                    <a:pt x="166" y="110"/>
                  </a:cubicBezTo>
                  <a:cubicBezTo>
                    <a:pt x="167" y="109"/>
                    <a:pt x="161" y="105"/>
                    <a:pt x="161" y="104"/>
                  </a:cubicBezTo>
                  <a:cubicBezTo>
                    <a:pt x="162" y="104"/>
                    <a:pt x="162" y="100"/>
                    <a:pt x="163" y="100"/>
                  </a:cubicBezTo>
                  <a:cubicBezTo>
                    <a:pt x="164" y="100"/>
                    <a:pt x="174" y="100"/>
                    <a:pt x="175" y="100"/>
                  </a:cubicBezTo>
                  <a:cubicBezTo>
                    <a:pt x="175" y="100"/>
                    <a:pt x="177" y="96"/>
                    <a:pt x="179" y="96"/>
                  </a:cubicBezTo>
                  <a:cubicBezTo>
                    <a:pt x="179" y="96"/>
                    <a:pt x="181" y="97"/>
                    <a:pt x="182" y="98"/>
                  </a:cubicBezTo>
                  <a:cubicBezTo>
                    <a:pt x="183" y="96"/>
                    <a:pt x="184" y="92"/>
                    <a:pt x="184" y="89"/>
                  </a:cubicBezTo>
                  <a:cubicBezTo>
                    <a:pt x="185" y="86"/>
                    <a:pt x="184" y="84"/>
                    <a:pt x="185" y="82"/>
                  </a:cubicBezTo>
                  <a:cubicBezTo>
                    <a:pt x="187" y="80"/>
                    <a:pt x="190" y="80"/>
                    <a:pt x="189" y="77"/>
                  </a:cubicBezTo>
                  <a:cubicBezTo>
                    <a:pt x="188" y="74"/>
                    <a:pt x="186" y="77"/>
                    <a:pt x="184" y="76"/>
                  </a:cubicBezTo>
                  <a:cubicBezTo>
                    <a:pt x="181" y="74"/>
                    <a:pt x="179" y="75"/>
                    <a:pt x="174" y="76"/>
                  </a:cubicBezTo>
                  <a:cubicBezTo>
                    <a:pt x="168" y="77"/>
                    <a:pt x="165" y="79"/>
                    <a:pt x="166" y="83"/>
                  </a:cubicBezTo>
                  <a:cubicBezTo>
                    <a:pt x="166" y="87"/>
                    <a:pt x="164" y="86"/>
                    <a:pt x="164" y="89"/>
                  </a:cubicBezTo>
                  <a:cubicBezTo>
                    <a:pt x="164" y="92"/>
                    <a:pt x="160" y="93"/>
                    <a:pt x="160" y="95"/>
                  </a:cubicBezTo>
                  <a:cubicBezTo>
                    <a:pt x="160" y="97"/>
                    <a:pt x="156" y="95"/>
                    <a:pt x="155" y="94"/>
                  </a:cubicBezTo>
                  <a:cubicBezTo>
                    <a:pt x="154" y="93"/>
                    <a:pt x="142" y="97"/>
                    <a:pt x="140" y="97"/>
                  </a:cubicBezTo>
                  <a:cubicBezTo>
                    <a:pt x="139" y="97"/>
                    <a:pt x="136" y="94"/>
                    <a:pt x="133" y="94"/>
                  </a:cubicBezTo>
                  <a:cubicBezTo>
                    <a:pt x="131" y="94"/>
                    <a:pt x="130" y="90"/>
                    <a:pt x="130" y="87"/>
                  </a:cubicBezTo>
                  <a:cubicBezTo>
                    <a:pt x="130" y="85"/>
                    <a:pt x="125" y="82"/>
                    <a:pt x="123" y="79"/>
                  </a:cubicBezTo>
                  <a:cubicBezTo>
                    <a:pt x="121" y="77"/>
                    <a:pt x="121" y="71"/>
                    <a:pt x="121" y="67"/>
                  </a:cubicBezTo>
                  <a:cubicBezTo>
                    <a:pt x="121" y="63"/>
                    <a:pt x="120" y="57"/>
                    <a:pt x="123" y="50"/>
                  </a:cubicBezTo>
                  <a:cubicBezTo>
                    <a:pt x="123" y="49"/>
                    <a:pt x="123" y="48"/>
                    <a:pt x="123" y="47"/>
                  </a:cubicBezTo>
                  <a:cubicBezTo>
                    <a:pt x="122" y="47"/>
                    <a:pt x="122" y="46"/>
                    <a:pt x="121" y="46"/>
                  </a:cubicBezTo>
                  <a:cubicBezTo>
                    <a:pt x="118" y="46"/>
                    <a:pt x="113" y="43"/>
                    <a:pt x="112" y="43"/>
                  </a:cubicBezTo>
                  <a:cubicBezTo>
                    <a:pt x="111" y="43"/>
                    <a:pt x="111" y="41"/>
                    <a:pt x="110" y="39"/>
                  </a:cubicBezTo>
                  <a:cubicBezTo>
                    <a:pt x="109" y="38"/>
                    <a:pt x="110" y="35"/>
                    <a:pt x="109" y="35"/>
                  </a:cubicBezTo>
                  <a:cubicBezTo>
                    <a:pt x="108" y="34"/>
                    <a:pt x="104" y="30"/>
                    <a:pt x="103" y="26"/>
                  </a:cubicBezTo>
                  <a:cubicBezTo>
                    <a:pt x="102" y="22"/>
                    <a:pt x="95" y="20"/>
                    <a:pt x="92" y="20"/>
                  </a:cubicBezTo>
                  <a:cubicBezTo>
                    <a:pt x="89" y="20"/>
                    <a:pt x="88" y="25"/>
                    <a:pt x="87" y="26"/>
                  </a:cubicBezTo>
                  <a:cubicBezTo>
                    <a:pt x="86" y="26"/>
                    <a:pt x="81" y="23"/>
                    <a:pt x="80" y="22"/>
                  </a:cubicBezTo>
                  <a:cubicBezTo>
                    <a:pt x="78" y="21"/>
                    <a:pt x="78" y="20"/>
                    <a:pt x="78" y="18"/>
                  </a:cubicBezTo>
                  <a:cubicBezTo>
                    <a:pt x="78" y="16"/>
                    <a:pt x="74" y="13"/>
                    <a:pt x="74" y="13"/>
                  </a:cubicBezTo>
                  <a:cubicBezTo>
                    <a:pt x="73" y="13"/>
                    <a:pt x="67" y="7"/>
                    <a:pt x="67" y="7"/>
                  </a:cubicBezTo>
                  <a:cubicBezTo>
                    <a:pt x="57" y="7"/>
                    <a:pt x="57" y="7"/>
                    <a:pt x="57" y="7"/>
                  </a:cubicBezTo>
                  <a:cubicBezTo>
                    <a:pt x="55" y="9"/>
                    <a:pt x="55" y="9"/>
                    <a:pt x="55" y="9"/>
                  </a:cubicBezTo>
                  <a:cubicBezTo>
                    <a:pt x="37" y="9"/>
                    <a:pt x="37" y="9"/>
                    <a:pt x="37" y="9"/>
                  </a:cubicBezTo>
                  <a:cubicBezTo>
                    <a:pt x="37" y="9"/>
                    <a:pt x="23" y="4"/>
                    <a:pt x="21" y="4"/>
                  </a:cubicBezTo>
                  <a:cubicBezTo>
                    <a:pt x="18" y="3"/>
                    <a:pt x="14" y="0"/>
                    <a:pt x="14" y="0"/>
                  </a:cubicBezTo>
                  <a:cubicBezTo>
                    <a:pt x="0" y="2"/>
                    <a:pt x="0" y="2"/>
                    <a:pt x="0" y="2"/>
                  </a:cubicBezTo>
                  <a:cubicBezTo>
                    <a:pt x="0" y="4"/>
                    <a:pt x="1" y="5"/>
                    <a:pt x="3" y="7"/>
                  </a:cubicBezTo>
                  <a:cubicBezTo>
                    <a:pt x="6" y="11"/>
                    <a:pt x="8" y="17"/>
                    <a:pt x="8" y="19"/>
                  </a:cubicBezTo>
                  <a:cubicBezTo>
                    <a:pt x="8" y="22"/>
                    <a:pt x="12" y="23"/>
                    <a:pt x="16" y="26"/>
                  </a:cubicBezTo>
                  <a:cubicBezTo>
                    <a:pt x="19" y="28"/>
                    <a:pt x="19" y="33"/>
                    <a:pt x="19" y="34"/>
                  </a:cubicBezTo>
                  <a:cubicBezTo>
                    <a:pt x="19" y="35"/>
                    <a:pt x="14" y="33"/>
                    <a:pt x="14" y="34"/>
                  </a:cubicBezTo>
                  <a:cubicBezTo>
                    <a:pt x="14" y="36"/>
                    <a:pt x="19" y="40"/>
                    <a:pt x="22" y="40"/>
                  </a:cubicBezTo>
                  <a:cubicBezTo>
                    <a:pt x="24" y="40"/>
                    <a:pt x="25" y="41"/>
                    <a:pt x="28" y="44"/>
                  </a:cubicBezTo>
                  <a:cubicBezTo>
                    <a:pt x="32" y="47"/>
                    <a:pt x="32" y="51"/>
                    <a:pt x="30" y="52"/>
                  </a:cubicBezTo>
                  <a:cubicBezTo>
                    <a:pt x="29" y="53"/>
                    <a:pt x="33" y="55"/>
                    <a:pt x="37" y="58"/>
                  </a:cubicBezTo>
                  <a:cubicBezTo>
                    <a:pt x="42" y="61"/>
                    <a:pt x="44" y="65"/>
                    <a:pt x="44" y="66"/>
                  </a:cubicBezTo>
                  <a:cubicBezTo>
                    <a:pt x="45" y="68"/>
                    <a:pt x="46" y="66"/>
                    <a:pt x="47" y="64"/>
                  </a:cubicBezTo>
                  <a:cubicBezTo>
                    <a:pt x="48" y="62"/>
                    <a:pt x="46" y="62"/>
                    <a:pt x="46" y="59"/>
                  </a:cubicBezTo>
                  <a:cubicBezTo>
                    <a:pt x="46" y="57"/>
                    <a:pt x="42" y="58"/>
                    <a:pt x="41" y="57"/>
                  </a:cubicBezTo>
                  <a:cubicBezTo>
                    <a:pt x="39" y="57"/>
                    <a:pt x="41" y="53"/>
                    <a:pt x="39" y="52"/>
                  </a:cubicBezTo>
                  <a:cubicBezTo>
                    <a:pt x="37" y="50"/>
                    <a:pt x="36" y="46"/>
                    <a:pt x="35" y="43"/>
                  </a:cubicBezTo>
                  <a:cubicBezTo>
                    <a:pt x="34" y="40"/>
                    <a:pt x="30" y="37"/>
                    <a:pt x="28" y="33"/>
                  </a:cubicBezTo>
                  <a:cubicBezTo>
                    <a:pt x="26" y="30"/>
                    <a:pt x="24" y="28"/>
                    <a:pt x="23" y="27"/>
                  </a:cubicBezTo>
                  <a:cubicBezTo>
                    <a:pt x="22" y="26"/>
                    <a:pt x="25" y="25"/>
                    <a:pt x="24" y="23"/>
                  </a:cubicBezTo>
                  <a:cubicBezTo>
                    <a:pt x="23" y="22"/>
                    <a:pt x="21" y="22"/>
                    <a:pt x="19" y="21"/>
                  </a:cubicBezTo>
                  <a:cubicBezTo>
                    <a:pt x="17" y="20"/>
                    <a:pt x="15" y="19"/>
                    <a:pt x="15" y="16"/>
                  </a:cubicBezTo>
                  <a:cubicBezTo>
                    <a:pt x="15" y="14"/>
                    <a:pt x="14" y="9"/>
                    <a:pt x="13" y="7"/>
                  </a:cubicBezTo>
                  <a:cubicBezTo>
                    <a:pt x="13" y="5"/>
                    <a:pt x="15" y="6"/>
                    <a:pt x="16" y="7"/>
                  </a:cubicBezTo>
                  <a:cubicBezTo>
                    <a:pt x="16" y="7"/>
                    <a:pt x="17" y="8"/>
                    <a:pt x="18" y="8"/>
                  </a:cubicBezTo>
                  <a:cubicBezTo>
                    <a:pt x="19" y="7"/>
                    <a:pt x="20" y="7"/>
                    <a:pt x="21" y="9"/>
                  </a:cubicBezTo>
                  <a:cubicBezTo>
                    <a:pt x="22" y="11"/>
                    <a:pt x="24" y="9"/>
                    <a:pt x="25" y="10"/>
                  </a:cubicBezTo>
                  <a:cubicBezTo>
                    <a:pt x="26" y="11"/>
                    <a:pt x="23" y="11"/>
                    <a:pt x="26" y="18"/>
                  </a:cubicBezTo>
                  <a:cubicBezTo>
                    <a:pt x="30" y="24"/>
                    <a:pt x="28" y="20"/>
                    <a:pt x="28" y="25"/>
                  </a:cubicBezTo>
                  <a:cubicBezTo>
                    <a:pt x="28" y="29"/>
                    <a:pt x="30" y="27"/>
                    <a:pt x="30" y="26"/>
                  </a:cubicBezTo>
                  <a:cubicBezTo>
                    <a:pt x="31" y="26"/>
                    <a:pt x="33" y="28"/>
                    <a:pt x="35" y="30"/>
                  </a:cubicBezTo>
                  <a:cubicBezTo>
                    <a:pt x="37" y="32"/>
                    <a:pt x="40" y="32"/>
                    <a:pt x="40" y="34"/>
                  </a:cubicBezTo>
                  <a:cubicBezTo>
                    <a:pt x="40" y="35"/>
                    <a:pt x="41" y="37"/>
                    <a:pt x="43" y="38"/>
                  </a:cubicBezTo>
                  <a:cubicBezTo>
                    <a:pt x="45" y="38"/>
                    <a:pt x="46" y="41"/>
                    <a:pt x="47" y="41"/>
                  </a:cubicBezTo>
                  <a:cubicBezTo>
                    <a:pt x="49" y="41"/>
                    <a:pt x="49" y="43"/>
                    <a:pt x="48" y="45"/>
                  </a:cubicBezTo>
                  <a:cubicBezTo>
                    <a:pt x="48" y="47"/>
                    <a:pt x="48" y="48"/>
                    <a:pt x="52" y="50"/>
                  </a:cubicBezTo>
                  <a:cubicBezTo>
                    <a:pt x="56" y="51"/>
                    <a:pt x="54" y="51"/>
                    <a:pt x="57" y="54"/>
                  </a:cubicBezTo>
                  <a:cubicBezTo>
                    <a:pt x="60" y="57"/>
                    <a:pt x="69" y="67"/>
                    <a:pt x="71" y="69"/>
                  </a:cubicBezTo>
                  <a:cubicBezTo>
                    <a:pt x="73" y="72"/>
                    <a:pt x="73" y="74"/>
                    <a:pt x="74" y="76"/>
                  </a:cubicBezTo>
                  <a:cubicBezTo>
                    <a:pt x="75" y="78"/>
                    <a:pt x="72" y="79"/>
                    <a:pt x="74" y="81"/>
                  </a:cubicBezTo>
                  <a:cubicBezTo>
                    <a:pt x="75" y="82"/>
                    <a:pt x="71" y="82"/>
                    <a:pt x="72" y="83"/>
                  </a:cubicBezTo>
                  <a:cubicBezTo>
                    <a:pt x="72" y="84"/>
                    <a:pt x="74" y="90"/>
                    <a:pt x="77" y="91"/>
                  </a:cubicBezTo>
                  <a:cubicBezTo>
                    <a:pt x="80" y="91"/>
                    <a:pt x="83" y="95"/>
                    <a:pt x="86" y="97"/>
                  </a:cubicBezTo>
                  <a:cubicBezTo>
                    <a:pt x="88" y="99"/>
                    <a:pt x="92" y="98"/>
                    <a:pt x="96" y="100"/>
                  </a:cubicBezTo>
                  <a:cubicBezTo>
                    <a:pt x="99" y="101"/>
                    <a:pt x="102" y="104"/>
                    <a:pt x="108" y="106"/>
                  </a:cubicBezTo>
                  <a:cubicBezTo>
                    <a:pt x="113" y="107"/>
                    <a:pt x="118" y="110"/>
                    <a:pt x="122" y="112"/>
                  </a:cubicBezTo>
                  <a:cubicBezTo>
                    <a:pt x="125" y="114"/>
                    <a:pt x="130" y="113"/>
                    <a:pt x="134" y="111"/>
                  </a:cubicBezTo>
                  <a:cubicBezTo>
                    <a:pt x="139" y="109"/>
                    <a:pt x="143" y="112"/>
                    <a:pt x="146" y="113"/>
                  </a:cubicBezTo>
                  <a:cubicBezTo>
                    <a:pt x="147" y="113"/>
                    <a:pt x="150" y="116"/>
                    <a:pt x="153" y="118"/>
                  </a:cubicBezTo>
                  <a:cubicBezTo>
                    <a:pt x="155" y="115"/>
                    <a:pt x="157" y="111"/>
                    <a:pt x="158" y="1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1" name="Freeform 104"/>
            <p:cNvSpPr/>
            <p:nvPr/>
          </p:nvSpPr>
          <p:spPr bwMode="auto">
            <a:xfrm>
              <a:off x="2608332" y="4183553"/>
              <a:ext cx="79563" cy="79563"/>
            </a:xfrm>
            <a:custGeom>
              <a:avLst/>
              <a:gdLst>
                <a:gd name="T0" fmla="*/ 23 w 26"/>
                <a:gd name="T1" fmla="*/ 17 h 26"/>
                <a:gd name="T2" fmla="*/ 26 w 26"/>
                <a:gd name="T3" fmla="*/ 14 h 26"/>
                <a:gd name="T4" fmla="*/ 24 w 26"/>
                <a:gd name="T5" fmla="*/ 12 h 26"/>
                <a:gd name="T6" fmla="*/ 21 w 26"/>
                <a:gd name="T7" fmla="*/ 12 h 26"/>
                <a:gd name="T8" fmla="*/ 21 w 26"/>
                <a:gd name="T9" fmla="*/ 0 h 26"/>
                <a:gd name="T10" fmla="*/ 10 w 26"/>
                <a:gd name="T11" fmla="*/ 0 h 26"/>
                <a:gd name="T12" fmla="*/ 8 w 26"/>
                <a:gd name="T13" fmla="*/ 4 h 26"/>
                <a:gd name="T14" fmla="*/ 13 w 26"/>
                <a:gd name="T15" fmla="*/ 10 h 26"/>
                <a:gd name="T16" fmla="*/ 5 w 26"/>
                <a:gd name="T17" fmla="*/ 11 h 26"/>
                <a:gd name="T18" fmla="*/ 0 w 26"/>
                <a:gd name="T19" fmla="*/ 18 h 26"/>
                <a:gd name="T20" fmla="*/ 6 w 26"/>
                <a:gd name="T21" fmla="*/ 24 h 26"/>
                <a:gd name="T22" fmla="*/ 15 w 26"/>
                <a:gd name="T23" fmla="*/ 26 h 26"/>
                <a:gd name="T24" fmla="*/ 15 w 26"/>
                <a:gd name="T25" fmla="*/ 26 h 26"/>
                <a:gd name="T26" fmla="*/ 20 w 26"/>
                <a:gd name="T27" fmla="*/ 22 h 26"/>
                <a:gd name="T28" fmla="*/ 23 w 26"/>
                <a:gd name="T29"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26">
                  <a:moveTo>
                    <a:pt x="23" y="17"/>
                  </a:moveTo>
                  <a:cubicBezTo>
                    <a:pt x="24" y="16"/>
                    <a:pt x="25" y="15"/>
                    <a:pt x="26" y="14"/>
                  </a:cubicBezTo>
                  <a:cubicBezTo>
                    <a:pt x="24" y="15"/>
                    <a:pt x="23" y="14"/>
                    <a:pt x="24" y="12"/>
                  </a:cubicBezTo>
                  <a:cubicBezTo>
                    <a:pt x="21" y="12"/>
                    <a:pt x="21" y="12"/>
                    <a:pt x="21" y="12"/>
                  </a:cubicBezTo>
                  <a:cubicBezTo>
                    <a:pt x="21" y="0"/>
                    <a:pt x="21" y="0"/>
                    <a:pt x="21" y="0"/>
                  </a:cubicBezTo>
                  <a:cubicBezTo>
                    <a:pt x="18" y="0"/>
                    <a:pt x="11" y="0"/>
                    <a:pt x="10" y="0"/>
                  </a:cubicBezTo>
                  <a:cubicBezTo>
                    <a:pt x="9" y="0"/>
                    <a:pt x="9" y="4"/>
                    <a:pt x="8" y="4"/>
                  </a:cubicBezTo>
                  <a:cubicBezTo>
                    <a:pt x="8" y="5"/>
                    <a:pt x="14" y="9"/>
                    <a:pt x="13" y="10"/>
                  </a:cubicBezTo>
                  <a:cubicBezTo>
                    <a:pt x="12" y="12"/>
                    <a:pt x="5" y="11"/>
                    <a:pt x="5" y="11"/>
                  </a:cubicBezTo>
                  <a:cubicBezTo>
                    <a:pt x="4" y="11"/>
                    <a:pt x="2" y="15"/>
                    <a:pt x="0" y="18"/>
                  </a:cubicBezTo>
                  <a:cubicBezTo>
                    <a:pt x="2" y="21"/>
                    <a:pt x="5" y="23"/>
                    <a:pt x="6" y="24"/>
                  </a:cubicBezTo>
                  <a:cubicBezTo>
                    <a:pt x="9" y="26"/>
                    <a:pt x="13" y="24"/>
                    <a:pt x="15" y="26"/>
                  </a:cubicBezTo>
                  <a:cubicBezTo>
                    <a:pt x="15" y="26"/>
                    <a:pt x="15" y="26"/>
                    <a:pt x="15" y="26"/>
                  </a:cubicBezTo>
                  <a:cubicBezTo>
                    <a:pt x="17" y="24"/>
                    <a:pt x="19" y="22"/>
                    <a:pt x="20" y="22"/>
                  </a:cubicBezTo>
                  <a:cubicBezTo>
                    <a:pt x="21" y="22"/>
                    <a:pt x="20" y="19"/>
                    <a:pt x="23" y="1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2" name="Freeform 105"/>
            <p:cNvSpPr/>
            <p:nvPr/>
          </p:nvSpPr>
          <p:spPr bwMode="auto">
            <a:xfrm>
              <a:off x="2672496" y="4172004"/>
              <a:ext cx="24382" cy="48764"/>
            </a:xfrm>
            <a:custGeom>
              <a:avLst/>
              <a:gdLst>
                <a:gd name="T0" fmla="*/ 1 w 8"/>
                <a:gd name="T1" fmla="*/ 4 h 16"/>
                <a:gd name="T2" fmla="*/ 0 w 8"/>
                <a:gd name="T3" fmla="*/ 4 h 16"/>
                <a:gd name="T4" fmla="*/ 0 w 8"/>
                <a:gd name="T5" fmla="*/ 16 h 16"/>
                <a:gd name="T6" fmla="*/ 3 w 8"/>
                <a:gd name="T7" fmla="*/ 16 h 16"/>
                <a:gd name="T8" fmla="*/ 5 w 8"/>
                <a:gd name="T9" fmla="*/ 13 h 16"/>
                <a:gd name="T10" fmla="*/ 6 w 8"/>
                <a:gd name="T11" fmla="*/ 3 h 16"/>
                <a:gd name="T12" fmla="*/ 8 w 8"/>
                <a:gd name="T13" fmla="*/ 2 h 16"/>
                <a:gd name="T14" fmla="*/ 5 w 8"/>
                <a:gd name="T15" fmla="*/ 0 h 16"/>
                <a:gd name="T16" fmla="*/ 1 w 8"/>
                <a:gd name="T17"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6">
                  <a:moveTo>
                    <a:pt x="1" y="4"/>
                  </a:moveTo>
                  <a:cubicBezTo>
                    <a:pt x="1" y="4"/>
                    <a:pt x="0" y="4"/>
                    <a:pt x="0" y="4"/>
                  </a:cubicBezTo>
                  <a:cubicBezTo>
                    <a:pt x="0" y="16"/>
                    <a:pt x="0" y="16"/>
                    <a:pt x="0" y="16"/>
                  </a:cubicBezTo>
                  <a:cubicBezTo>
                    <a:pt x="3" y="16"/>
                    <a:pt x="3" y="16"/>
                    <a:pt x="3" y="16"/>
                  </a:cubicBezTo>
                  <a:cubicBezTo>
                    <a:pt x="3" y="15"/>
                    <a:pt x="4" y="14"/>
                    <a:pt x="5" y="13"/>
                  </a:cubicBezTo>
                  <a:cubicBezTo>
                    <a:pt x="7" y="11"/>
                    <a:pt x="3" y="3"/>
                    <a:pt x="6" y="3"/>
                  </a:cubicBezTo>
                  <a:cubicBezTo>
                    <a:pt x="7" y="2"/>
                    <a:pt x="7" y="2"/>
                    <a:pt x="8" y="2"/>
                  </a:cubicBezTo>
                  <a:cubicBezTo>
                    <a:pt x="7" y="1"/>
                    <a:pt x="5" y="0"/>
                    <a:pt x="5" y="0"/>
                  </a:cubicBezTo>
                  <a:cubicBezTo>
                    <a:pt x="3" y="0"/>
                    <a:pt x="1" y="4"/>
                    <a:pt x="1" y="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3" name="Freeform 106"/>
            <p:cNvSpPr/>
            <p:nvPr/>
          </p:nvSpPr>
          <p:spPr bwMode="auto">
            <a:xfrm>
              <a:off x="2948398" y="4134789"/>
              <a:ext cx="57747" cy="48764"/>
            </a:xfrm>
            <a:custGeom>
              <a:avLst/>
              <a:gdLst>
                <a:gd name="T0" fmla="*/ 9 w 19"/>
                <a:gd name="T1" fmla="*/ 1 h 16"/>
                <a:gd name="T2" fmla="*/ 13 w 19"/>
                <a:gd name="T3" fmla="*/ 10 h 16"/>
                <a:gd name="T4" fmla="*/ 1 w 19"/>
                <a:gd name="T5" fmla="*/ 12 h 16"/>
                <a:gd name="T6" fmla="*/ 9 w 19"/>
                <a:gd name="T7" fmla="*/ 14 h 16"/>
                <a:gd name="T8" fmla="*/ 17 w 19"/>
                <a:gd name="T9" fmla="*/ 15 h 16"/>
                <a:gd name="T10" fmla="*/ 19 w 19"/>
                <a:gd name="T11" fmla="*/ 3 h 16"/>
                <a:gd name="T12" fmla="*/ 9 w 19"/>
                <a:gd name="T13" fmla="*/ 1 h 16"/>
              </a:gdLst>
              <a:ahLst/>
              <a:cxnLst>
                <a:cxn ang="0">
                  <a:pos x="T0" y="T1"/>
                </a:cxn>
                <a:cxn ang="0">
                  <a:pos x="T2" y="T3"/>
                </a:cxn>
                <a:cxn ang="0">
                  <a:pos x="T4" y="T5"/>
                </a:cxn>
                <a:cxn ang="0">
                  <a:pos x="T6" y="T7"/>
                </a:cxn>
                <a:cxn ang="0">
                  <a:pos x="T8" y="T9"/>
                </a:cxn>
                <a:cxn ang="0">
                  <a:pos x="T10" y="T11"/>
                </a:cxn>
                <a:cxn ang="0">
                  <a:pos x="T12" y="T13"/>
                </a:cxn>
              </a:cxnLst>
              <a:rect l="0" t="0" r="r" b="b"/>
              <a:pathLst>
                <a:path w="19" h="16">
                  <a:moveTo>
                    <a:pt x="9" y="1"/>
                  </a:moveTo>
                  <a:cubicBezTo>
                    <a:pt x="6" y="3"/>
                    <a:pt x="13" y="8"/>
                    <a:pt x="13" y="10"/>
                  </a:cubicBezTo>
                  <a:cubicBezTo>
                    <a:pt x="13" y="12"/>
                    <a:pt x="2" y="10"/>
                    <a:pt x="1" y="12"/>
                  </a:cubicBezTo>
                  <a:cubicBezTo>
                    <a:pt x="0" y="14"/>
                    <a:pt x="5" y="16"/>
                    <a:pt x="9" y="14"/>
                  </a:cubicBezTo>
                  <a:cubicBezTo>
                    <a:pt x="13" y="13"/>
                    <a:pt x="15" y="14"/>
                    <a:pt x="17" y="15"/>
                  </a:cubicBezTo>
                  <a:cubicBezTo>
                    <a:pt x="18" y="11"/>
                    <a:pt x="18" y="6"/>
                    <a:pt x="19" y="3"/>
                  </a:cubicBezTo>
                  <a:cubicBezTo>
                    <a:pt x="15" y="2"/>
                    <a:pt x="11" y="0"/>
                    <a:pt x="9" y="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4" name="Freeform 107"/>
            <p:cNvSpPr/>
            <p:nvPr/>
          </p:nvSpPr>
          <p:spPr bwMode="auto">
            <a:xfrm>
              <a:off x="2999729" y="4141205"/>
              <a:ext cx="66730" cy="46198"/>
            </a:xfrm>
            <a:custGeom>
              <a:avLst/>
              <a:gdLst>
                <a:gd name="T0" fmla="*/ 9 w 22"/>
                <a:gd name="T1" fmla="*/ 11 h 15"/>
                <a:gd name="T2" fmla="*/ 22 w 22"/>
                <a:gd name="T3" fmla="*/ 8 h 15"/>
                <a:gd name="T4" fmla="*/ 5 w 22"/>
                <a:gd name="T5" fmla="*/ 1 h 15"/>
                <a:gd name="T6" fmla="*/ 2 w 22"/>
                <a:gd name="T7" fmla="*/ 1 h 15"/>
                <a:gd name="T8" fmla="*/ 0 w 22"/>
                <a:gd name="T9" fmla="*/ 13 h 15"/>
                <a:gd name="T10" fmla="*/ 1 w 22"/>
                <a:gd name="T11" fmla="*/ 14 h 15"/>
                <a:gd name="T12" fmla="*/ 9 w 22"/>
                <a:gd name="T13" fmla="*/ 11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9" y="11"/>
                  </a:moveTo>
                  <a:cubicBezTo>
                    <a:pt x="14" y="9"/>
                    <a:pt x="22" y="12"/>
                    <a:pt x="22" y="8"/>
                  </a:cubicBezTo>
                  <a:cubicBezTo>
                    <a:pt x="22" y="4"/>
                    <a:pt x="8" y="0"/>
                    <a:pt x="5" y="1"/>
                  </a:cubicBezTo>
                  <a:cubicBezTo>
                    <a:pt x="4" y="2"/>
                    <a:pt x="3" y="2"/>
                    <a:pt x="2" y="1"/>
                  </a:cubicBezTo>
                  <a:cubicBezTo>
                    <a:pt x="1" y="4"/>
                    <a:pt x="1" y="9"/>
                    <a:pt x="0" y="13"/>
                  </a:cubicBezTo>
                  <a:cubicBezTo>
                    <a:pt x="0" y="13"/>
                    <a:pt x="1" y="13"/>
                    <a:pt x="1" y="14"/>
                  </a:cubicBezTo>
                  <a:cubicBezTo>
                    <a:pt x="3" y="15"/>
                    <a:pt x="4" y="12"/>
                    <a:pt x="9"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5" name="Freeform 108"/>
            <p:cNvSpPr/>
            <p:nvPr/>
          </p:nvSpPr>
          <p:spPr bwMode="auto">
            <a:xfrm>
              <a:off x="2705861" y="4238734"/>
              <a:ext cx="78279" cy="80846"/>
            </a:xfrm>
            <a:custGeom>
              <a:avLst/>
              <a:gdLst>
                <a:gd name="T0" fmla="*/ 14 w 26"/>
                <a:gd name="T1" fmla="*/ 26 h 27"/>
                <a:gd name="T2" fmla="*/ 20 w 26"/>
                <a:gd name="T3" fmla="*/ 27 h 27"/>
                <a:gd name="T4" fmla="*/ 23 w 26"/>
                <a:gd name="T5" fmla="*/ 27 h 27"/>
                <a:gd name="T6" fmla="*/ 22 w 26"/>
                <a:gd name="T7" fmla="*/ 26 h 27"/>
                <a:gd name="T8" fmla="*/ 24 w 26"/>
                <a:gd name="T9" fmla="*/ 18 h 27"/>
                <a:gd name="T10" fmla="*/ 25 w 26"/>
                <a:gd name="T11" fmla="*/ 7 h 27"/>
                <a:gd name="T12" fmla="*/ 26 w 26"/>
                <a:gd name="T13" fmla="*/ 1 h 27"/>
                <a:gd name="T14" fmla="*/ 26 w 26"/>
                <a:gd name="T15" fmla="*/ 0 h 27"/>
                <a:gd name="T16" fmla="*/ 19 w 26"/>
                <a:gd name="T17" fmla="*/ 3 h 27"/>
                <a:gd name="T18" fmla="*/ 13 w 26"/>
                <a:gd name="T19" fmla="*/ 4 h 27"/>
                <a:gd name="T20" fmla="*/ 6 w 26"/>
                <a:gd name="T21" fmla="*/ 7 h 27"/>
                <a:gd name="T22" fmla="*/ 4 w 26"/>
                <a:gd name="T23" fmla="*/ 11 h 27"/>
                <a:gd name="T24" fmla="*/ 2 w 26"/>
                <a:gd name="T25" fmla="*/ 13 h 27"/>
                <a:gd name="T26" fmla="*/ 0 w 26"/>
                <a:gd name="T27" fmla="*/ 13 h 27"/>
                <a:gd name="T28" fmla="*/ 1 w 26"/>
                <a:gd name="T29" fmla="*/ 16 h 27"/>
                <a:gd name="T30" fmla="*/ 8 w 26"/>
                <a:gd name="T31" fmla="*/ 23 h 27"/>
                <a:gd name="T32" fmla="*/ 11 w 26"/>
                <a:gd name="T33" fmla="*/ 26 h 27"/>
                <a:gd name="T34" fmla="*/ 14 w 26"/>
                <a:gd name="T35" fmla="*/ 2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27">
                  <a:moveTo>
                    <a:pt x="14" y="26"/>
                  </a:moveTo>
                  <a:cubicBezTo>
                    <a:pt x="15" y="26"/>
                    <a:pt x="19" y="26"/>
                    <a:pt x="20" y="27"/>
                  </a:cubicBezTo>
                  <a:cubicBezTo>
                    <a:pt x="21" y="27"/>
                    <a:pt x="22" y="27"/>
                    <a:pt x="23" y="27"/>
                  </a:cubicBezTo>
                  <a:cubicBezTo>
                    <a:pt x="23" y="27"/>
                    <a:pt x="22" y="26"/>
                    <a:pt x="22" y="26"/>
                  </a:cubicBezTo>
                  <a:cubicBezTo>
                    <a:pt x="21" y="24"/>
                    <a:pt x="23" y="20"/>
                    <a:pt x="24" y="18"/>
                  </a:cubicBezTo>
                  <a:cubicBezTo>
                    <a:pt x="25" y="15"/>
                    <a:pt x="23" y="9"/>
                    <a:pt x="25" y="7"/>
                  </a:cubicBezTo>
                  <a:cubicBezTo>
                    <a:pt x="26" y="5"/>
                    <a:pt x="25" y="4"/>
                    <a:pt x="26" y="1"/>
                  </a:cubicBezTo>
                  <a:cubicBezTo>
                    <a:pt x="26" y="0"/>
                    <a:pt x="26" y="0"/>
                    <a:pt x="26" y="0"/>
                  </a:cubicBezTo>
                  <a:cubicBezTo>
                    <a:pt x="23" y="0"/>
                    <a:pt x="20" y="3"/>
                    <a:pt x="19" y="3"/>
                  </a:cubicBezTo>
                  <a:cubicBezTo>
                    <a:pt x="18" y="3"/>
                    <a:pt x="13" y="2"/>
                    <a:pt x="13" y="4"/>
                  </a:cubicBezTo>
                  <a:cubicBezTo>
                    <a:pt x="12" y="6"/>
                    <a:pt x="10" y="7"/>
                    <a:pt x="6" y="7"/>
                  </a:cubicBezTo>
                  <a:cubicBezTo>
                    <a:pt x="2" y="7"/>
                    <a:pt x="4" y="11"/>
                    <a:pt x="4" y="11"/>
                  </a:cubicBezTo>
                  <a:cubicBezTo>
                    <a:pt x="4" y="12"/>
                    <a:pt x="2" y="13"/>
                    <a:pt x="2" y="13"/>
                  </a:cubicBezTo>
                  <a:cubicBezTo>
                    <a:pt x="0" y="13"/>
                    <a:pt x="0" y="13"/>
                    <a:pt x="0" y="13"/>
                  </a:cubicBezTo>
                  <a:cubicBezTo>
                    <a:pt x="0" y="14"/>
                    <a:pt x="0" y="15"/>
                    <a:pt x="1" y="16"/>
                  </a:cubicBezTo>
                  <a:cubicBezTo>
                    <a:pt x="3" y="17"/>
                    <a:pt x="6" y="22"/>
                    <a:pt x="8" y="23"/>
                  </a:cubicBezTo>
                  <a:cubicBezTo>
                    <a:pt x="10" y="24"/>
                    <a:pt x="10" y="25"/>
                    <a:pt x="11" y="26"/>
                  </a:cubicBezTo>
                  <a:cubicBezTo>
                    <a:pt x="12" y="25"/>
                    <a:pt x="13" y="25"/>
                    <a:pt x="14" y="2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6" name="Freeform 109"/>
            <p:cNvSpPr/>
            <p:nvPr/>
          </p:nvSpPr>
          <p:spPr bwMode="auto">
            <a:xfrm>
              <a:off x="2959948" y="4426091"/>
              <a:ext cx="751995" cy="769961"/>
            </a:xfrm>
            <a:custGeom>
              <a:avLst/>
              <a:gdLst>
                <a:gd name="T0" fmla="*/ 140 w 248"/>
                <a:gd name="T1" fmla="*/ 236 h 254"/>
                <a:gd name="T2" fmla="*/ 143 w 248"/>
                <a:gd name="T3" fmla="*/ 237 h 254"/>
                <a:gd name="T4" fmla="*/ 159 w 248"/>
                <a:gd name="T5" fmla="*/ 209 h 254"/>
                <a:gd name="T6" fmla="*/ 169 w 248"/>
                <a:gd name="T7" fmla="*/ 189 h 254"/>
                <a:gd name="T8" fmla="*/ 186 w 248"/>
                <a:gd name="T9" fmla="*/ 180 h 254"/>
                <a:gd name="T10" fmla="*/ 205 w 248"/>
                <a:gd name="T11" fmla="*/ 175 h 254"/>
                <a:gd name="T12" fmla="*/ 213 w 248"/>
                <a:gd name="T13" fmla="*/ 160 h 254"/>
                <a:gd name="T14" fmla="*/ 219 w 248"/>
                <a:gd name="T15" fmla="*/ 146 h 254"/>
                <a:gd name="T16" fmla="*/ 222 w 248"/>
                <a:gd name="T17" fmla="*/ 117 h 254"/>
                <a:gd name="T18" fmla="*/ 226 w 248"/>
                <a:gd name="T19" fmla="*/ 114 h 254"/>
                <a:gd name="T20" fmla="*/ 246 w 248"/>
                <a:gd name="T21" fmla="*/ 87 h 254"/>
                <a:gd name="T22" fmla="*/ 224 w 248"/>
                <a:gd name="T23" fmla="*/ 57 h 254"/>
                <a:gd name="T24" fmla="*/ 185 w 248"/>
                <a:gd name="T25" fmla="*/ 53 h 254"/>
                <a:gd name="T26" fmla="*/ 163 w 248"/>
                <a:gd name="T27" fmla="*/ 41 h 254"/>
                <a:gd name="T28" fmla="*/ 161 w 248"/>
                <a:gd name="T29" fmla="*/ 37 h 254"/>
                <a:gd name="T30" fmla="*/ 146 w 248"/>
                <a:gd name="T31" fmla="*/ 33 h 254"/>
                <a:gd name="T32" fmla="*/ 142 w 248"/>
                <a:gd name="T33" fmla="*/ 7 h 254"/>
                <a:gd name="T34" fmla="*/ 122 w 248"/>
                <a:gd name="T35" fmla="*/ 18 h 254"/>
                <a:gd name="T36" fmla="*/ 105 w 248"/>
                <a:gd name="T37" fmla="*/ 21 h 254"/>
                <a:gd name="T38" fmla="*/ 91 w 248"/>
                <a:gd name="T39" fmla="*/ 22 h 254"/>
                <a:gd name="T40" fmla="*/ 87 w 248"/>
                <a:gd name="T41" fmla="*/ 1 h 254"/>
                <a:gd name="T42" fmla="*/ 71 w 248"/>
                <a:gd name="T43" fmla="*/ 10 h 254"/>
                <a:gd name="T44" fmla="*/ 59 w 248"/>
                <a:gd name="T45" fmla="*/ 8 h 254"/>
                <a:gd name="T46" fmla="*/ 66 w 248"/>
                <a:gd name="T47" fmla="*/ 18 h 254"/>
                <a:gd name="T48" fmla="*/ 58 w 248"/>
                <a:gd name="T49" fmla="*/ 26 h 254"/>
                <a:gd name="T50" fmla="*/ 46 w 248"/>
                <a:gd name="T51" fmla="*/ 27 h 254"/>
                <a:gd name="T52" fmla="*/ 26 w 248"/>
                <a:gd name="T53" fmla="*/ 23 h 254"/>
                <a:gd name="T54" fmla="*/ 25 w 248"/>
                <a:gd name="T55" fmla="*/ 33 h 254"/>
                <a:gd name="T56" fmla="*/ 25 w 248"/>
                <a:gd name="T57" fmla="*/ 60 h 254"/>
                <a:gd name="T58" fmla="*/ 7 w 248"/>
                <a:gd name="T59" fmla="*/ 66 h 254"/>
                <a:gd name="T60" fmla="*/ 1 w 248"/>
                <a:gd name="T61" fmla="*/ 80 h 254"/>
                <a:gd name="T62" fmla="*/ 8 w 248"/>
                <a:gd name="T63" fmla="*/ 93 h 254"/>
                <a:gd name="T64" fmla="*/ 21 w 248"/>
                <a:gd name="T65" fmla="*/ 95 h 254"/>
                <a:gd name="T66" fmla="*/ 36 w 248"/>
                <a:gd name="T67" fmla="*/ 102 h 254"/>
                <a:gd name="T68" fmla="*/ 55 w 248"/>
                <a:gd name="T69" fmla="*/ 96 h 254"/>
                <a:gd name="T70" fmla="*/ 68 w 248"/>
                <a:gd name="T71" fmla="*/ 114 h 254"/>
                <a:gd name="T72" fmla="*/ 83 w 248"/>
                <a:gd name="T73" fmla="*/ 120 h 254"/>
                <a:gd name="T74" fmla="*/ 87 w 248"/>
                <a:gd name="T75" fmla="*/ 134 h 254"/>
                <a:gd name="T76" fmla="*/ 103 w 248"/>
                <a:gd name="T77" fmla="*/ 146 h 254"/>
                <a:gd name="T78" fmla="*/ 100 w 248"/>
                <a:gd name="T79" fmla="*/ 162 h 254"/>
                <a:gd name="T80" fmla="*/ 110 w 248"/>
                <a:gd name="T81" fmla="*/ 175 h 254"/>
                <a:gd name="T82" fmla="*/ 123 w 248"/>
                <a:gd name="T83" fmla="*/ 186 h 254"/>
                <a:gd name="T84" fmla="*/ 127 w 248"/>
                <a:gd name="T85" fmla="*/ 207 h 254"/>
                <a:gd name="T86" fmla="*/ 103 w 248"/>
                <a:gd name="T87" fmla="*/ 229 h 254"/>
                <a:gd name="T88" fmla="*/ 113 w 248"/>
                <a:gd name="T89" fmla="*/ 235 h 254"/>
                <a:gd name="T90" fmla="*/ 128 w 248"/>
                <a:gd name="T91" fmla="*/ 245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8" h="254">
                  <a:moveTo>
                    <a:pt x="132" y="251"/>
                  </a:moveTo>
                  <a:cubicBezTo>
                    <a:pt x="135" y="248"/>
                    <a:pt x="134" y="247"/>
                    <a:pt x="136" y="244"/>
                  </a:cubicBezTo>
                  <a:cubicBezTo>
                    <a:pt x="138" y="240"/>
                    <a:pt x="137" y="239"/>
                    <a:pt x="140" y="236"/>
                  </a:cubicBezTo>
                  <a:cubicBezTo>
                    <a:pt x="143" y="233"/>
                    <a:pt x="139" y="231"/>
                    <a:pt x="143" y="229"/>
                  </a:cubicBezTo>
                  <a:cubicBezTo>
                    <a:pt x="147" y="227"/>
                    <a:pt x="146" y="231"/>
                    <a:pt x="143" y="235"/>
                  </a:cubicBezTo>
                  <a:cubicBezTo>
                    <a:pt x="140" y="239"/>
                    <a:pt x="139" y="240"/>
                    <a:pt x="143" y="237"/>
                  </a:cubicBezTo>
                  <a:cubicBezTo>
                    <a:pt x="148" y="234"/>
                    <a:pt x="149" y="230"/>
                    <a:pt x="151" y="225"/>
                  </a:cubicBezTo>
                  <a:cubicBezTo>
                    <a:pt x="154" y="220"/>
                    <a:pt x="156" y="218"/>
                    <a:pt x="158" y="218"/>
                  </a:cubicBezTo>
                  <a:cubicBezTo>
                    <a:pt x="160" y="218"/>
                    <a:pt x="160" y="213"/>
                    <a:pt x="159" y="209"/>
                  </a:cubicBezTo>
                  <a:cubicBezTo>
                    <a:pt x="159" y="206"/>
                    <a:pt x="158" y="202"/>
                    <a:pt x="160" y="200"/>
                  </a:cubicBezTo>
                  <a:cubicBezTo>
                    <a:pt x="161" y="198"/>
                    <a:pt x="160" y="195"/>
                    <a:pt x="162" y="195"/>
                  </a:cubicBezTo>
                  <a:cubicBezTo>
                    <a:pt x="163" y="195"/>
                    <a:pt x="166" y="193"/>
                    <a:pt x="169" y="189"/>
                  </a:cubicBezTo>
                  <a:cubicBezTo>
                    <a:pt x="172" y="186"/>
                    <a:pt x="174" y="186"/>
                    <a:pt x="178" y="186"/>
                  </a:cubicBezTo>
                  <a:cubicBezTo>
                    <a:pt x="181" y="186"/>
                    <a:pt x="179" y="184"/>
                    <a:pt x="181" y="184"/>
                  </a:cubicBezTo>
                  <a:cubicBezTo>
                    <a:pt x="183" y="183"/>
                    <a:pt x="185" y="181"/>
                    <a:pt x="186" y="180"/>
                  </a:cubicBezTo>
                  <a:cubicBezTo>
                    <a:pt x="187" y="179"/>
                    <a:pt x="193" y="180"/>
                    <a:pt x="196" y="180"/>
                  </a:cubicBezTo>
                  <a:cubicBezTo>
                    <a:pt x="200" y="180"/>
                    <a:pt x="202" y="181"/>
                    <a:pt x="202" y="179"/>
                  </a:cubicBezTo>
                  <a:cubicBezTo>
                    <a:pt x="202" y="176"/>
                    <a:pt x="203" y="175"/>
                    <a:pt x="205" y="175"/>
                  </a:cubicBezTo>
                  <a:cubicBezTo>
                    <a:pt x="207" y="175"/>
                    <a:pt x="208" y="174"/>
                    <a:pt x="208" y="171"/>
                  </a:cubicBezTo>
                  <a:cubicBezTo>
                    <a:pt x="208" y="169"/>
                    <a:pt x="209" y="167"/>
                    <a:pt x="210" y="166"/>
                  </a:cubicBezTo>
                  <a:cubicBezTo>
                    <a:pt x="212" y="165"/>
                    <a:pt x="212" y="162"/>
                    <a:pt x="213" y="160"/>
                  </a:cubicBezTo>
                  <a:cubicBezTo>
                    <a:pt x="214" y="158"/>
                    <a:pt x="215" y="159"/>
                    <a:pt x="215" y="157"/>
                  </a:cubicBezTo>
                  <a:cubicBezTo>
                    <a:pt x="215" y="154"/>
                    <a:pt x="216" y="151"/>
                    <a:pt x="216" y="149"/>
                  </a:cubicBezTo>
                  <a:cubicBezTo>
                    <a:pt x="216" y="147"/>
                    <a:pt x="219" y="147"/>
                    <a:pt x="219" y="146"/>
                  </a:cubicBezTo>
                  <a:cubicBezTo>
                    <a:pt x="220" y="144"/>
                    <a:pt x="219" y="142"/>
                    <a:pt x="220" y="138"/>
                  </a:cubicBezTo>
                  <a:cubicBezTo>
                    <a:pt x="222" y="134"/>
                    <a:pt x="220" y="130"/>
                    <a:pt x="220" y="126"/>
                  </a:cubicBezTo>
                  <a:cubicBezTo>
                    <a:pt x="220" y="122"/>
                    <a:pt x="220" y="118"/>
                    <a:pt x="222" y="117"/>
                  </a:cubicBezTo>
                  <a:cubicBezTo>
                    <a:pt x="223" y="116"/>
                    <a:pt x="222" y="115"/>
                    <a:pt x="221" y="114"/>
                  </a:cubicBezTo>
                  <a:cubicBezTo>
                    <a:pt x="220" y="114"/>
                    <a:pt x="221" y="112"/>
                    <a:pt x="222" y="112"/>
                  </a:cubicBezTo>
                  <a:cubicBezTo>
                    <a:pt x="223" y="113"/>
                    <a:pt x="224" y="115"/>
                    <a:pt x="226" y="114"/>
                  </a:cubicBezTo>
                  <a:cubicBezTo>
                    <a:pt x="228" y="113"/>
                    <a:pt x="230" y="108"/>
                    <a:pt x="231" y="104"/>
                  </a:cubicBezTo>
                  <a:cubicBezTo>
                    <a:pt x="233" y="100"/>
                    <a:pt x="235" y="100"/>
                    <a:pt x="237" y="99"/>
                  </a:cubicBezTo>
                  <a:cubicBezTo>
                    <a:pt x="239" y="99"/>
                    <a:pt x="243" y="94"/>
                    <a:pt x="246" y="87"/>
                  </a:cubicBezTo>
                  <a:cubicBezTo>
                    <a:pt x="248" y="80"/>
                    <a:pt x="246" y="74"/>
                    <a:pt x="244" y="69"/>
                  </a:cubicBezTo>
                  <a:cubicBezTo>
                    <a:pt x="243" y="64"/>
                    <a:pt x="242" y="65"/>
                    <a:pt x="239" y="65"/>
                  </a:cubicBezTo>
                  <a:cubicBezTo>
                    <a:pt x="236" y="66"/>
                    <a:pt x="231" y="65"/>
                    <a:pt x="224" y="57"/>
                  </a:cubicBezTo>
                  <a:cubicBezTo>
                    <a:pt x="217" y="50"/>
                    <a:pt x="210" y="51"/>
                    <a:pt x="206" y="52"/>
                  </a:cubicBezTo>
                  <a:cubicBezTo>
                    <a:pt x="201" y="53"/>
                    <a:pt x="197" y="50"/>
                    <a:pt x="194" y="49"/>
                  </a:cubicBezTo>
                  <a:cubicBezTo>
                    <a:pt x="191" y="48"/>
                    <a:pt x="188" y="52"/>
                    <a:pt x="185" y="53"/>
                  </a:cubicBezTo>
                  <a:cubicBezTo>
                    <a:pt x="183" y="54"/>
                    <a:pt x="187" y="50"/>
                    <a:pt x="187" y="47"/>
                  </a:cubicBezTo>
                  <a:cubicBezTo>
                    <a:pt x="187" y="44"/>
                    <a:pt x="178" y="41"/>
                    <a:pt x="172" y="38"/>
                  </a:cubicBezTo>
                  <a:cubicBezTo>
                    <a:pt x="166" y="36"/>
                    <a:pt x="163" y="37"/>
                    <a:pt x="163" y="41"/>
                  </a:cubicBezTo>
                  <a:cubicBezTo>
                    <a:pt x="163" y="45"/>
                    <a:pt x="160" y="40"/>
                    <a:pt x="159" y="44"/>
                  </a:cubicBezTo>
                  <a:cubicBezTo>
                    <a:pt x="157" y="48"/>
                    <a:pt x="153" y="45"/>
                    <a:pt x="155" y="44"/>
                  </a:cubicBezTo>
                  <a:cubicBezTo>
                    <a:pt x="158" y="43"/>
                    <a:pt x="160" y="39"/>
                    <a:pt x="161" y="37"/>
                  </a:cubicBezTo>
                  <a:cubicBezTo>
                    <a:pt x="162" y="34"/>
                    <a:pt x="152" y="32"/>
                    <a:pt x="148" y="34"/>
                  </a:cubicBezTo>
                  <a:cubicBezTo>
                    <a:pt x="145" y="35"/>
                    <a:pt x="147" y="40"/>
                    <a:pt x="144" y="38"/>
                  </a:cubicBezTo>
                  <a:cubicBezTo>
                    <a:pt x="141" y="37"/>
                    <a:pt x="144" y="33"/>
                    <a:pt x="146" y="33"/>
                  </a:cubicBezTo>
                  <a:cubicBezTo>
                    <a:pt x="148" y="33"/>
                    <a:pt x="151" y="29"/>
                    <a:pt x="152" y="26"/>
                  </a:cubicBezTo>
                  <a:cubicBezTo>
                    <a:pt x="154" y="22"/>
                    <a:pt x="149" y="22"/>
                    <a:pt x="147" y="19"/>
                  </a:cubicBezTo>
                  <a:cubicBezTo>
                    <a:pt x="144" y="16"/>
                    <a:pt x="145" y="8"/>
                    <a:pt x="142" y="7"/>
                  </a:cubicBezTo>
                  <a:cubicBezTo>
                    <a:pt x="140" y="10"/>
                    <a:pt x="136" y="14"/>
                    <a:pt x="135" y="17"/>
                  </a:cubicBezTo>
                  <a:cubicBezTo>
                    <a:pt x="134" y="21"/>
                    <a:pt x="132" y="19"/>
                    <a:pt x="129" y="20"/>
                  </a:cubicBezTo>
                  <a:cubicBezTo>
                    <a:pt x="125" y="21"/>
                    <a:pt x="123" y="19"/>
                    <a:pt x="122" y="18"/>
                  </a:cubicBezTo>
                  <a:cubicBezTo>
                    <a:pt x="121" y="16"/>
                    <a:pt x="118" y="18"/>
                    <a:pt x="115" y="18"/>
                  </a:cubicBezTo>
                  <a:cubicBezTo>
                    <a:pt x="113" y="17"/>
                    <a:pt x="114" y="21"/>
                    <a:pt x="113" y="22"/>
                  </a:cubicBezTo>
                  <a:cubicBezTo>
                    <a:pt x="111" y="22"/>
                    <a:pt x="107" y="20"/>
                    <a:pt x="105" y="21"/>
                  </a:cubicBezTo>
                  <a:cubicBezTo>
                    <a:pt x="104" y="23"/>
                    <a:pt x="103" y="21"/>
                    <a:pt x="102" y="23"/>
                  </a:cubicBezTo>
                  <a:cubicBezTo>
                    <a:pt x="101" y="24"/>
                    <a:pt x="99" y="23"/>
                    <a:pt x="98" y="24"/>
                  </a:cubicBezTo>
                  <a:cubicBezTo>
                    <a:pt x="97" y="25"/>
                    <a:pt x="95" y="26"/>
                    <a:pt x="91" y="22"/>
                  </a:cubicBezTo>
                  <a:cubicBezTo>
                    <a:pt x="88" y="18"/>
                    <a:pt x="88" y="12"/>
                    <a:pt x="90" y="11"/>
                  </a:cubicBezTo>
                  <a:cubicBezTo>
                    <a:pt x="91" y="10"/>
                    <a:pt x="91" y="7"/>
                    <a:pt x="89" y="6"/>
                  </a:cubicBezTo>
                  <a:cubicBezTo>
                    <a:pt x="87" y="5"/>
                    <a:pt x="89" y="1"/>
                    <a:pt x="87" y="1"/>
                  </a:cubicBezTo>
                  <a:cubicBezTo>
                    <a:pt x="84" y="0"/>
                    <a:pt x="85" y="4"/>
                    <a:pt x="83" y="4"/>
                  </a:cubicBezTo>
                  <a:cubicBezTo>
                    <a:pt x="81" y="5"/>
                    <a:pt x="77" y="8"/>
                    <a:pt x="75" y="7"/>
                  </a:cubicBezTo>
                  <a:cubicBezTo>
                    <a:pt x="73" y="7"/>
                    <a:pt x="71" y="8"/>
                    <a:pt x="71" y="10"/>
                  </a:cubicBezTo>
                  <a:cubicBezTo>
                    <a:pt x="71" y="12"/>
                    <a:pt x="69" y="11"/>
                    <a:pt x="68" y="9"/>
                  </a:cubicBezTo>
                  <a:cubicBezTo>
                    <a:pt x="68" y="8"/>
                    <a:pt x="64" y="9"/>
                    <a:pt x="63" y="8"/>
                  </a:cubicBezTo>
                  <a:cubicBezTo>
                    <a:pt x="62" y="6"/>
                    <a:pt x="57" y="7"/>
                    <a:pt x="59" y="8"/>
                  </a:cubicBezTo>
                  <a:cubicBezTo>
                    <a:pt x="61" y="10"/>
                    <a:pt x="61" y="11"/>
                    <a:pt x="61" y="13"/>
                  </a:cubicBezTo>
                  <a:cubicBezTo>
                    <a:pt x="61" y="15"/>
                    <a:pt x="63" y="14"/>
                    <a:pt x="63" y="17"/>
                  </a:cubicBezTo>
                  <a:cubicBezTo>
                    <a:pt x="63" y="19"/>
                    <a:pt x="65" y="18"/>
                    <a:pt x="66" y="18"/>
                  </a:cubicBezTo>
                  <a:cubicBezTo>
                    <a:pt x="68" y="18"/>
                    <a:pt x="68" y="20"/>
                    <a:pt x="65" y="20"/>
                  </a:cubicBezTo>
                  <a:cubicBezTo>
                    <a:pt x="63" y="21"/>
                    <a:pt x="62" y="22"/>
                    <a:pt x="62" y="24"/>
                  </a:cubicBezTo>
                  <a:cubicBezTo>
                    <a:pt x="61" y="25"/>
                    <a:pt x="59" y="24"/>
                    <a:pt x="58" y="26"/>
                  </a:cubicBezTo>
                  <a:cubicBezTo>
                    <a:pt x="56" y="27"/>
                    <a:pt x="55" y="29"/>
                    <a:pt x="53" y="28"/>
                  </a:cubicBezTo>
                  <a:cubicBezTo>
                    <a:pt x="52" y="27"/>
                    <a:pt x="51" y="28"/>
                    <a:pt x="50" y="28"/>
                  </a:cubicBezTo>
                  <a:cubicBezTo>
                    <a:pt x="49" y="29"/>
                    <a:pt x="48" y="28"/>
                    <a:pt x="46" y="27"/>
                  </a:cubicBezTo>
                  <a:cubicBezTo>
                    <a:pt x="45" y="26"/>
                    <a:pt x="44" y="23"/>
                    <a:pt x="42" y="21"/>
                  </a:cubicBezTo>
                  <a:cubicBezTo>
                    <a:pt x="40" y="21"/>
                    <a:pt x="37" y="22"/>
                    <a:pt x="36" y="22"/>
                  </a:cubicBezTo>
                  <a:cubicBezTo>
                    <a:pt x="33" y="22"/>
                    <a:pt x="26" y="22"/>
                    <a:pt x="26" y="23"/>
                  </a:cubicBezTo>
                  <a:cubicBezTo>
                    <a:pt x="26" y="24"/>
                    <a:pt x="27" y="26"/>
                    <a:pt x="28" y="27"/>
                  </a:cubicBezTo>
                  <a:cubicBezTo>
                    <a:pt x="29" y="27"/>
                    <a:pt x="31" y="28"/>
                    <a:pt x="29" y="29"/>
                  </a:cubicBezTo>
                  <a:cubicBezTo>
                    <a:pt x="27" y="31"/>
                    <a:pt x="25" y="29"/>
                    <a:pt x="25" y="33"/>
                  </a:cubicBezTo>
                  <a:cubicBezTo>
                    <a:pt x="25" y="36"/>
                    <a:pt x="30" y="39"/>
                    <a:pt x="29" y="43"/>
                  </a:cubicBezTo>
                  <a:cubicBezTo>
                    <a:pt x="28" y="44"/>
                    <a:pt x="27" y="49"/>
                    <a:pt x="27" y="51"/>
                  </a:cubicBezTo>
                  <a:cubicBezTo>
                    <a:pt x="27" y="53"/>
                    <a:pt x="27" y="59"/>
                    <a:pt x="25" y="60"/>
                  </a:cubicBezTo>
                  <a:cubicBezTo>
                    <a:pt x="23" y="60"/>
                    <a:pt x="22" y="58"/>
                    <a:pt x="20" y="60"/>
                  </a:cubicBezTo>
                  <a:cubicBezTo>
                    <a:pt x="17" y="62"/>
                    <a:pt x="15" y="61"/>
                    <a:pt x="12" y="63"/>
                  </a:cubicBezTo>
                  <a:cubicBezTo>
                    <a:pt x="10" y="65"/>
                    <a:pt x="7" y="64"/>
                    <a:pt x="7" y="66"/>
                  </a:cubicBezTo>
                  <a:cubicBezTo>
                    <a:pt x="6" y="69"/>
                    <a:pt x="4" y="70"/>
                    <a:pt x="5" y="72"/>
                  </a:cubicBezTo>
                  <a:cubicBezTo>
                    <a:pt x="5" y="75"/>
                    <a:pt x="3" y="74"/>
                    <a:pt x="2" y="76"/>
                  </a:cubicBezTo>
                  <a:cubicBezTo>
                    <a:pt x="0" y="77"/>
                    <a:pt x="2" y="78"/>
                    <a:pt x="1" y="80"/>
                  </a:cubicBezTo>
                  <a:cubicBezTo>
                    <a:pt x="0" y="81"/>
                    <a:pt x="1" y="83"/>
                    <a:pt x="3" y="85"/>
                  </a:cubicBezTo>
                  <a:cubicBezTo>
                    <a:pt x="4" y="87"/>
                    <a:pt x="5" y="89"/>
                    <a:pt x="5" y="90"/>
                  </a:cubicBezTo>
                  <a:cubicBezTo>
                    <a:pt x="5" y="92"/>
                    <a:pt x="6" y="93"/>
                    <a:pt x="8" y="93"/>
                  </a:cubicBezTo>
                  <a:cubicBezTo>
                    <a:pt x="10" y="93"/>
                    <a:pt x="9" y="96"/>
                    <a:pt x="12" y="96"/>
                  </a:cubicBezTo>
                  <a:cubicBezTo>
                    <a:pt x="15" y="96"/>
                    <a:pt x="17" y="97"/>
                    <a:pt x="18" y="95"/>
                  </a:cubicBezTo>
                  <a:cubicBezTo>
                    <a:pt x="19" y="94"/>
                    <a:pt x="21" y="92"/>
                    <a:pt x="21" y="95"/>
                  </a:cubicBezTo>
                  <a:cubicBezTo>
                    <a:pt x="21" y="97"/>
                    <a:pt x="20" y="104"/>
                    <a:pt x="22" y="103"/>
                  </a:cubicBezTo>
                  <a:cubicBezTo>
                    <a:pt x="24" y="102"/>
                    <a:pt x="29" y="102"/>
                    <a:pt x="31" y="103"/>
                  </a:cubicBezTo>
                  <a:cubicBezTo>
                    <a:pt x="33" y="104"/>
                    <a:pt x="35" y="103"/>
                    <a:pt x="36" y="102"/>
                  </a:cubicBezTo>
                  <a:cubicBezTo>
                    <a:pt x="37" y="100"/>
                    <a:pt x="39" y="100"/>
                    <a:pt x="41" y="99"/>
                  </a:cubicBezTo>
                  <a:cubicBezTo>
                    <a:pt x="44" y="98"/>
                    <a:pt x="46" y="96"/>
                    <a:pt x="49" y="96"/>
                  </a:cubicBezTo>
                  <a:cubicBezTo>
                    <a:pt x="51" y="96"/>
                    <a:pt x="55" y="94"/>
                    <a:pt x="55" y="96"/>
                  </a:cubicBezTo>
                  <a:cubicBezTo>
                    <a:pt x="54" y="98"/>
                    <a:pt x="54" y="105"/>
                    <a:pt x="57" y="108"/>
                  </a:cubicBezTo>
                  <a:cubicBezTo>
                    <a:pt x="60" y="112"/>
                    <a:pt x="61" y="113"/>
                    <a:pt x="64" y="113"/>
                  </a:cubicBezTo>
                  <a:cubicBezTo>
                    <a:pt x="67" y="112"/>
                    <a:pt x="66" y="114"/>
                    <a:pt x="68" y="114"/>
                  </a:cubicBezTo>
                  <a:cubicBezTo>
                    <a:pt x="70" y="113"/>
                    <a:pt x="69" y="116"/>
                    <a:pt x="71" y="116"/>
                  </a:cubicBezTo>
                  <a:cubicBezTo>
                    <a:pt x="73" y="116"/>
                    <a:pt x="76" y="116"/>
                    <a:pt x="76" y="118"/>
                  </a:cubicBezTo>
                  <a:cubicBezTo>
                    <a:pt x="76" y="120"/>
                    <a:pt x="82" y="119"/>
                    <a:pt x="83" y="120"/>
                  </a:cubicBezTo>
                  <a:cubicBezTo>
                    <a:pt x="84" y="121"/>
                    <a:pt x="86" y="122"/>
                    <a:pt x="85" y="124"/>
                  </a:cubicBezTo>
                  <a:cubicBezTo>
                    <a:pt x="85" y="126"/>
                    <a:pt x="88" y="128"/>
                    <a:pt x="86" y="129"/>
                  </a:cubicBezTo>
                  <a:cubicBezTo>
                    <a:pt x="84" y="130"/>
                    <a:pt x="87" y="131"/>
                    <a:pt x="87" y="134"/>
                  </a:cubicBezTo>
                  <a:cubicBezTo>
                    <a:pt x="87" y="136"/>
                    <a:pt x="90" y="137"/>
                    <a:pt x="94" y="137"/>
                  </a:cubicBezTo>
                  <a:cubicBezTo>
                    <a:pt x="98" y="137"/>
                    <a:pt x="99" y="137"/>
                    <a:pt x="99" y="140"/>
                  </a:cubicBezTo>
                  <a:cubicBezTo>
                    <a:pt x="99" y="143"/>
                    <a:pt x="102" y="143"/>
                    <a:pt x="103" y="146"/>
                  </a:cubicBezTo>
                  <a:cubicBezTo>
                    <a:pt x="104" y="149"/>
                    <a:pt x="102" y="152"/>
                    <a:pt x="102" y="154"/>
                  </a:cubicBezTo>
                  <a:cubicBezTo>
                    <a:pt x="102" y="156"/>
                    <a:pt x="101" y="158"/>
                    <a:pt x="100" y="159"/>
                  </a:cubicBezTo>
                  <a:cubicBezTo>
                    <a:pt x="101" y="160"/>
                    <a:pt x="102" y="161"/>
                    <a:pt x="100" y="162"/>
                  </a:cubicBezTo>
                  <a:cubicBezTo>
                    <a:pt x="99" y="163"/>
                    <a:pt x="102" y="165"/>
                    <a:pt x="101" y="170"/>
                  </a:cubicBezTo>
                  <a:cubicBezTo>
                    <a:pt x="100" y="174"/>
                    <a:pt x="100" y="174"/>
                    <a:pt x="105" y="175"/>
                  </a:cubicBezTo>
                  <a:cubicBezTo>
                    <a:pt x="109" y="175"/>
                    <a:pt x="108" y="176"/>
                    <a:pt x="110" y="175"/>
                  </a:cubicBezTo>
                  <a:cubicBezTo>
                    <a:pt x="111" y="174"/>
                    <a:pt x="114" y="178"/>
                    <a:pt x="114" y="180"/>
                  </a:cubicBezTo>
                  <a:cubicBezTo>
                    <a:pt x="115" y="182"/>
                    <a:pt x="117" y="187"/>
                    <a:pt x="117" y="187"/>
                  </a:cubicBezTo>
                  <a:cubicBezTo>
                    <a:pt x="118" y="187"/>
                    <a:pt x="120" y="185"/>
                    <a:pt x="123" y="186"/>
                  </a:cubicBezTo>
                  <a:cubicBezTo>
                    <a:pt x="125" y="187"/>
                    <a:pt x="122" y="194"/>
                    <a:pt x="122" y="197"/>
                  </a:cubicBezTo>
                  <a:cubicBezTo>
                    <a:pt x="124" y="197"/>
                    <a:pt x="125" y="197"/>
                    <a:pt x="126" y="198"/>
                  </a:cubicBezTo>
                  <a:cubicBezTo>
                    <a:pt x="127" y="198"/>
                    <a:pt x="128" y="206"/>
                    <a:pt x="127" y="207"/>
                  </a:cubicBezTo>
                  <a:cubicBezTo>
                    <a:pt x="127" y="209"/>
                    <a:pt x="122" y="210"/>
                    <a:pt x="120" y="211"/>
                  </a:cubicBezTo>
                  <a:cubicBezTo>
                    <a:pt x="117" y="213"/>
                    <a:pt x="111" y="218"/>
                    <a:pt x="109" y="223"/>
                  </a:cubicBezTo>
                  <a:cubicBezTo>
                    <a:pt x="107" y="225"/>
                    <a:pt x="105" y="227"/>
                    <a:pt x="103" y="229"/>
                  </a:cubicBezTo>
                  <a:cubicBezTo>
                    <a:pt x="104" y="229"/>
                    <a:pt x="105" y="229"/>
                    <a:pt x="105" y="229"/>
                  </a:cubicBezTo>
                  <a:cubicBezTo>
                    <a:pt x="106" y="229"/>
                    <a:pt x="108" y="229"/>
                    <a:pt x="111" y="231"/>
                  </a:cubicBezTo>
                  <a:cubicBezTo>
                    <a:pt x="113" y="234"/>
                    <a:pt x="112" y="236"/>
                    <a:pt x="113" y="235"/>
                  </a:cubicBezTo>
                  <a:cubicBezTo>
                    <a:pt x="114" y="235"/>
                    <a:pt x="115" y="232"/>
                    <a:pt x="117" y="234"/>
                  </a:cubicBezTo>
                  <a:cubicBezTo>
                    <a:pt x="118" y="237"/>
                    <a:pt x="123" y="239"/>
                    <a:pt x="124" y="240"/>
                  </a:cubicBezTo>
                  <a:cubicBezTo>
                    <a:pt x="125" y="241"/>
                    <a:pt x="128" y="242"/>
                    <a:pt x="128" y="245"/>
                  </a:cubicBezTo>
                  <a:cubicBezTo>
                    <a:pt x="128" y="247"/>
                    <a:pt x="127" y="251"/>
                    <a:pt x="129" y="254"/>
                  </a:cubicBezTo>
                  <a:cubicBezTo>
                    <a:pt x="129" y="253"/>
                    <a:pt x="130" y="252"/>
                    <a:pt x="132" y="25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7" name="Freeform 110"/>
            <p:cNvSpPr/>
            <p:nvPr/>
          </p:nvSpPr>
          <p:spPr bwMode="auto">
            <a:xfrm>
              <a:off x="3255099" y="5120340"/>
              <a:ext cx="96245" cy="102662"/>
            </a:xfrm>
            <a:custGeom>
              <a:avLst/>
              <a:gdLst>
                <a:gd name="T0" fmla="*/ 31 w 32"/>
                <a:gd name="T1" fmla="*/ 16 h 34"/>
                <a:gd name="T2" fmla="*/ 27 w 32"/>
                <a:gd name="T3" fmla="*/ 11 h 34"/>
                <a:gd name="T4" fmla="*/ 20 w 32"/>
                <a:gd name="T5" fmla="*/ 5 h 34"/>
                <a:gd name="T6" fmla="*/ 16 w 32"/>
                <a:gd name="T7" fmla="*/ 6 h 34"/>
                <a:gd name="T8" fmla="*/ 14 w 32"/>
                <a:gd name="T9" fmla="*/ 2 h 34"/>
                <a:gd name="T10" fmla="*/ 8 w 32"/>
                <a:gd name="T11" fmla="*/ 0 h 34"/>
                <a:gd name="T12" fmla="*/ 6 w 32"/>
                <a:gd name="T13" fmla="*/ 0 h 34"/>
                <a:gd name="T14" fmla="*/ 4 w 32"/>
                <a:gd name="T15" fmla="*/ 4 h 34"/>
                <a:gd name="T16" fmla="*/ 2 w 32"/>
                <a:gd name="T17" fmla="*/ 14 h 34"/>
                <a:gd name="T18" fmla="*/ 1 w 32"/>
                <a:gd name="T19" fmla="*/ 23 h 34"/>
                <a:gd name="T20" fmla="*/ 2 w 32"/>
                <a:gd name="T21" fmla="*/ 26 h 34"/>
                <a:gd name="T22" fmla="*/ 2 w 32"/>
                <a:gd name="T23" fmla="*/ 29 h 34"/>
                <a:gd name="T24" fmla="*/ 4 w 32"/>
                <a:gd name="T25" fmla="*/ 30 h 34"/>
                <a:gd name="T26" fmla="*/ 12 w 32"/>
                <a:gd name="T27" fmla="*/ 32 h 34"/>
                <a:gd name="T28" fmla="*/ 17 w 32"/>
                <a:gd name="T29" fmla="*/ 32 h 34"/>
                <a:gd name="T30" fmla="*/ 27 w 32"/>
                <a:gd name="T31" fmla="*/ 31 h 34"/>
                <a:gd name="T32" fmla="*/ 32 w 32"/>
                <a:gd name="T33" fmla="*/ 25 h 34"/>
                <a:gd name="T34" fmla="*/ 31 w 32"/>
                <a:gd name="T35"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34">
                  <a:moveTo>
                    <a:pt x="31" y="16"/>
                  </a:moveTo>
                  <a:cubicBezTo>
                    <a:pt x="31" y="13"/>
                    <a:pt x="28" y="12"/>
                    <a:pt x="27" y="11"/>
                  </a:cubicBezTo>
                  <a:cubicBezTo>
                    <a:pt x="26" y="10"/>
                    <a:pt x="21" y="8"/>
                    <a:pt x="20" y="5"/>
                  </a:cubicBezTo>
                  <a:cubicBezTo>
                    <a:pt x="18" y="3"/>
                    <a:pt x="17" y="6"/>
                    <a:pt x="16" y="6"/>
                  </a:cubicBezTo>
                  <a:cubicBezTo>
                    <a:pt x="15" y="7"/>
                    <a:pt x="16" y="5"/>
                    <a:pt x="14" y="2"/>
                  </a:cubicBezTo>
                  <a:cubicBezTo>
                    <a:pt x="11" y="0"/>
                    <a:pt x="9" y="0"/>
                    <a:pt x="8" y="0"/>
                  </a:cubicBezTo>
                  <a:cubicBezTo>
                    <a:pt x="8" y="0"/>
                    <a:pt x="7" y="0"/>
                    <a:pt x="6" y="0"/>
                  </a:cubicBezTo>
                  <a:cubicBezTo>
                    <a:pt x="5" y="2"/>
                    <a:pt x="4" y="3"/>
                    <a:pt x="4" y="4"/>
                  </a:cubicBezTo>
                  <a:cubicBezTo>
                    <a:pt x="4" y="6"/>
                    <a:pt x="2" y="9"/>
                    <a:pt x="2" y="14"/>
                  </a:cubicBezTo>
                  <a:cubicBezTo>
                    <a:pt x="2" y="19"/>
                    <a:pt x="1" y="19"/>
                    <a:pt x="1" y="23"/>
                  </a:cubicBezTo>
                  <a:cubicBezTo>
                    <a:pt x="0" y="26"/>
                    <a:pt x="2" y="26"/>
                    <a:pt x="2" y="26"/>
                  </a:cubicBezTo>
                  <a:cubicBezTo>
                    <a:pt x="3" y="27"/>
                    <a:pt x="2" y="28"/>
                    <a:pt x="2" y="29"/>
                  </a:cubicBezTo>
                  <a:cubicBezTo>
                    <a:pt x="3" y="29"/>
                    <a:pt x="3" y="30"/>
                    <a:pt x="4" y="30"/>
                  </a:cubicBezTo>
                  <a:cubicBezTo>
                    <a:pt x="7" y="30"/>
                    <a:pt x="9" y="31"/>
                    <a:pt x="12" y="32"/>
                  </a:cubicBezTo>
                  <a:cubicBezTo>
                    <a:pt x="15" y="34"/>
                    <a:pt x="14" y="32"/>
                    <a:pt x="17" y="32"/>
                  </a:cubicBezTo>
                  <a:cubicBezTo>
                    <a:pt x="20" y="33"/>
                    <a:pt x="24" y="33"/>
                    <a:pt x="27" y="31"/>
                  </a:cubicBezTo>
                  <a:cubicBezTo>
                    <a:pt x="29" y="30"/>
                    <a:pt x="30" y="27"/>
                    <a:pt x="32" y="25"/>
                  </a:cubicBezTo>
                  <a:cubicBezTo>
                    <a:pt x="30" y="22"/>
                    <a:pt x="31" y="18"/>
                    <a:pt x="31" y="1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8" name="Freeform 111"/>
            <p:cNvSpPr>
              <a:spLocks noEditPoints="1"/>
            </p:cNvSpPr>
            <p:nvPr/>
          </p:nvSpPr>
          <p:spPr bwMode="auto">
            <a:xfrm>
              <a:off x="2963797" y="4947098"/>
              <a:ext cx="384981" cy="755845"/>
            </a:xfrm>
            <a:custGeom>
              <a:avLst/>
              <a:gdLst>
                <a:gd name="T0" fmla="*/ 36 w 127"/>
                <a:gd name="T1" fmla="*/ 236 h 249"/>
                <a:gd name="T2" fmla="*/ 34 w 127"/>
                <a:gd name="T3" fmla="*/ 230 h 249"/>
                <a:gd name="T4" fmla="*/ 32 w 127"/>
                <a:gd name="T5" fmla="*/ 247 h 249"/>
                <a:gd name="T6" fmla="*/ 45 w 127"/>
                <a:gd name="T7" fmla="*/ 248 h 249"/>
                <a:gd name="T8" fmla="*/ 48 w 127"/>
                <a:gd name="T9" fmla="*/ 244 h 249"/>
                <a:gd name="T10" fmla="*/ 121 w 127"/>
                <a:gd name="T11" fmla="*/ 25 h 249"/>
                <a:gd name="T12" fmla="*/ 118 w 127"/>
                <a:gd name="T13" fmla="*/ 35 h 249"/>
                <a:gd name="T14" fmla="*/ 107 w 127"/>
                <a:gd name="T15" fmla="*/ 39 h 249"/>
                <a:gd name="T16" fmla="*/ 96 w 127"/>
                <a:gd name="T17" fmla="*/ 37 h 249"/>
                <a:gd name="T18" fmla="*/ 103 w 127"/>
                <a:gd name="T19" fmla="*/ 24 h 249"/>
                <a:gd name="T20" fmla="*/ 84 w 127"/>
                <a:gd name="T21" fmla="*/ 15 h 249"/>
                <a:gd name="T22" fmla="*/ 69 w 127"/>
                <a:gd name="T23" fmla="*/ 2 h 249"/>
                <a:gd name="T24" fmla="*/ 59 w 127"/>
                <a:gd name="T25" fmla="*/ 6 h 249"/>
                <a:gd name="T26" fmla="*/ 46 w 127"/>
                <a:gd name="T27" fmla="*/ 3 h 249"/>
                <a:gd name="T28" fmla="*/ 40 w 127"/>
                <a:gd name="T29" fmla="*/ 14 h 249"/>
                <a:gd name="T30" fmla="*/ 33 w 127"/>
                <a:gd name="T31" fmla="*/ 24 h 249"/>
                <a:gd name="T32" fmla="*/ 33 w 127"/>
                <a:gd name="T33" fmla="*/ 35 h 249"/>
                <a:gd name="T34" fmla="*/ 28 w 127"/>
                <a:gd name="T35" fmla="*/ 43 h 249"/>
                <a:gd name="T36" fmla="*/ 23 w 127"/>
                <a:gd name="T37" fmla="*/ 52 h 249"/>
                <a:gd name="T38" fmla="*/ 21 w 127"/>
                <a:gd name="T39" fmla="*/ 63 h 249"/>
                <a:gd name="T40" fmla="*/ 23 w 127"/>
                <a:gd name="T41" fmla="*/ 76 h 249"/>
                <a:gd name="T42" fmla="*/ 23 w 127"/>
                <a:gd name="T43" fmla="*/ 87 h 249"/>
                <a:gd name="T44" fmla="*/ 21 w 127"/>
                <a:gd name="T45" fmla="*/ 99 h 249"/>
                <a:gd name="T46" fmla="*/ 16 w 127"/>
                <a:gd name="T47" fmla="*/ 114 h 249"/>
                <a:gd name="T48" fmla="*/ 14 w 127"/>
                <a:gd name="T49" fmla="*/ 120 h 249"/>
                <a:gd name="T50" fmla="*/ 12 w 127"/>
                <a:gd name="T51" fmla="*/ 128 h 249"/>
                <a:gd name="T52" fmla="*/ 12 w 127"/>
                <a:gd name="T53" fmla="*/ 137 h 249"/>
                <a:gd name="T54" fmla="*/ 10 w 127"/>
                <a:gd name="T55" fmla="*/ 150 h 249"/>
                <a:gd name="T56" fmla="*/ 12 w 127"/>
                <a:gd name="T57" fmla="*/ 157 h 249"/>
                <a:gd name="T58" fmla="*/ 15 w 127"/>
                <a:gd name="T59" fmla="*/ 163 h 249"/>
                <a:gd name="T60" fmla="*/ 13 w 127"/>
                <a:gd name="T61" fmla="*/ 169 h 249"/>
                <a:gd name="T62" fmla="*/ 12 w 127"/>
                <a:gd name="T63" fmla="*/ 178 h 249"/>
                <a:gd name="T64" fmla="*/ 8 w 127"/>
                <a:gd name="T65" fmla="*/ 187 h 249"/>
                <a:gd name="T66" fmla="*/ 5 w 127"/>
                <a:gd name="T67" fmla="*/ 196 h 249"/>
                <a:gd name="T68" fmla="*/ 2 w 127"/>
                <a:gd name="T69" fmla="*/ 206 h 249"/>
                <a:gd name="T70" fmla="*/ 9 w 127"/>
                <a:gd name="T71" fmla="*/ 212 h 249"/>
                <a:gd name="T72" fmla="*/ 12 w 127"/>
                <a:gd name="T73" fmla="*/ 222 h 249"/>
                <a:gd name="T74" fmla="*/ 27 w 127"/>
                <a:gd name="T75" fmla="*/ 223 h 249"/>
                <a:gd name="T76" fmla="*/ 29 w 127"/>
                <a:gd name="T77" fmla="*/ 218 h 249"/>
                <a:gd name="T78" fmla="*/ 30 w 127"/>
                <a:gd name="T79" fmla="*/ 208 h 249"/>
                <a:gd name="T80" fmla="*/ 37 w 127"/>
                <a:gd name="T81" fmla="*/ 201 h 249"/>
                <a:gd name="T82" fmla="*/ 49 w 127"/>
                <a:gd name="T83" fmla="*/ 188 h 249"/>
                <a:gd name="T84" fmla="*/ 44 w 127"/>
                <a:gd name="T85" fmla="*/ 180 h 249"/>
                <a:gd name="T86" fmla="*/ 50 w 127"/>
                <a:gd name="T87" fmla="*/ 165 h 249"/>
                <a:gd name="T88" fmla="*/ 53 w 127"/>
                <a:gd name="T89" fmla="*/ 157 h 249"/>
                <a:gd name="T90" fmla="*/ 57 w 127"/>
                <a:gd name="T91" fmla="*/ 149 h 249"/>
                <a:gd name="T92" fmla="*/ 61 w 127"/>
                <a:gd name="T93" fmla="*/ 148 h 249"/>
                <a:gd name="T94" fmla="*/ 59 w 127"/>
                <a:gd name="T95" fmla="*/ 145 h 249"/>
                <a:gd name="T96" fmla="*/ 54 w 127"/>
                <a:gd name="T97" fmla="*/ 138 h 249"/>
                <a:gd name="T98" fmla="*/ 64 w 127"/>
                <a:gd name="T99" fmla="*/ 135 h 249"/>
                <a:gd name="T100" fmla="*/ 72 w 127"/>
                <a:gd name="T101" fmla="*/ 126 h 249"/>
                <a:gd name="T102" fmla="*/ 74 w 127"/>
                <a:gd name="T103" fmla="*/ 119 h 249"/>
                <a:gd name="T104" fmla="*/ 102 w 127"/>
                <a:gd name="T105" fmla="*/ 112 h 249"/>
                <a:gd name="T106" fmla="*/ 105 w 127"/>
                <a:gd name="T107" fmla="*/ 100 h 249"/>
                <a:gd name="T108" fmla="*/ 100 w 127"/>
                <a:gd name="T109" fmla="*/ 91 h 249"/>
                <a:gd name="T110" fmla="*/ 98 w 127"/>
                <a:gd name="T111" fmla="*/ 86 h 249"/>
                <a:gd name="T112" fmla="*/ 97 w 127"/>
                <a:gd name="T113" fmla="*/ 80 h 249"/>
                <a:gd name="T114" fmla="*/ 100 w 127"/>
                <a:gd name="T115" fmla="*/ 61 h 249"/>
                <a:gd name="T116" fmla="*/ 119 w 127"/>
                <a:gd name="T117" fmla="*/ 39 h 249"/>
                <a:gd name="T118" fmla="*/ 125 w 127"/>
                <a:gd name="T119" fmla="*/ 2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249">
                  <a:moveTo>
                    <a:pt x="48" y="244"/>
                  </a:moveTo>
                  <a:cubicBezTo>
                    <a:pt x="45" y="244"/>
                    <a:pt x="38" y="237"/>
                    <a:pt x="36" y="236"/>
                  </a:cubicBezTo>
                  <a:cubicBezTo>
                    <a:pt x="34" y="234"/>
                    <a:pt x="36" y="232"/>
                    <a:pt x="33" y="233"/>
                  </a:cubicBezTo>
                  <a:cubicBezTo>
                    <a:pt x="31" y="233"/>
                    <a:pt x="32" y="231"/>
                    <a:pt x="34" y="230"/>
                  </a:cubicBezTo>
                  <a:cubicBezTo>
                    <a:pt x="35" y="230"/>
                    <a:pt x="33" y="227"/>
                    <a:pt x="31" y="227"/>
                  </a:cubicBezTo>
                  <a:cubicBezTo>
                    <a:pt x="31" y="231"/>
                    <a:pt x="31" y="247"/>
                    <a:pt x="32" y="247"/>
                  </a:cubicBezTo>
                  <a:cubicBezTo>
                    <a:pt x="33" y="248"/>
                    <a:pt x="40" y="246"/>
                    <a:pt x="42" y="248"/>
                  </a:cubicBezTo>
                  <a:cubicBezTo>
                    <a:pt x="43" y="248"/>
                    <a:pt x="44" y="249"/>
                    <a:pt x="45" y="248"/>
                  </a:cubicBezTo>
                  <a:cubicBezTo>
                    <a:pt x="46" y="246"/>
                    <a:pt x="50" y="247"/>
                    <a:pt x="53" y="246"/>
                  </a:cubicBezTo>
                  <a:cubicBezTo>
                    <a:pt x="55" y="244"/>
                    <a:pt x="52" y="244"/>
                    <a:pt x="48" y="244"/>
                  </a:cubicBezTo>
                  <a:close/>
                  <a:moveTo>
                    <a:pt x="125" y="26"/>
                  </a:moveTo>
                  <a:cubicBezTo>
                    <a:pt x="124" y="25"/>
                    <a:pt x="123" y="25"/>
                    <a:pt x="121" y="25"/>
                  </a:cubicBezTo>
                  <a:cubicBezTo>
                    <a:pt x="121" y="26"/>
                    <a:pt x="121" y="26"/>
                    <a:pt x="121" y="26"/>
                  </a:cubicBezTo>
                  <a:cubicBezTo>
                    <a:pt x="121" y="29"/>
                    <a:pt x="120" y="35"/>
                    <a:pt x="118" y="35"/>
                  </a:cubicBezTo>
                  <a:cubicBezTo>
                    <a:pt x="116" y="35"/>
                    <a:pt x="114" y="38"/>
                    <a:pt x="113" y="38"/>
                  </a:cubicBezTo>
                  <a:cubicBezTo>
                    <a:pt x="111" y="37"/>
                    <a:pt x="109" y="40"/>
                    <a:pt x="107" y="39"/>
                  </a:cubicBezTo>
                  <a:cubicBezTo>
                    <a:pt x="106" y="38"/>
                    <a:pt x="103" y="39"/>
                    <a:pt x="102" y="38"/>
                  </a:cubicBezTo>
                  <a:cubicBezTo>
                    <a:pt x="100" y="37"/>
                    <a:pt x="96" y="38"/>
                    <a:pt x="96" y="37"/>
                  </a:cubicBezTo>
                  <a:cubicBezTo>
                    <a:pt x="96" y="36"/>
                    <a:pt x="98" y="36"/>
                    <a:pt x="98" y="33"/>
                  </a:cubicBezTo>
                  <a:cubicBezTo>
                    <a:pt x="98" y="29"/>
                    <a:pt x="103" y="26"/>
                    <a:pt x="103" y="24"/>
                  </a:cubicBezTo>
                  <a:cubicBezTo>
                    <a:pt x="102" y="23"/>
                    <a:pt x="92" y="20"/>
                    <a:pt x="91" y="19"/>
                  </a:cubicBezTo>
                  <a:cubicBezTo>
                    <a:pt x="90" y="17"/>
                    <a:pt x="88" y="15"/>
                    <a:pt x="84" y="15"/>
                  </a:cubicBezTo>
                  <a:cubicBezTo>
                    <a:pt x="80" y="15"/>
                    <a:pt x="81" y="13"/>
                    <a:pt x="77" y="11"/>
                  </a:cubicBezTo>
                  <a:cubicBezTo>
                    <a:pt x="74" y="9"/>
                    <a:pt x="70" y="4"/>
                    <a:pt x="69" y="2"/>
                  </a:cubicBezTo>
                  <a:cubicBezTo>
                    <a:pt x="66" y="2"/>
                    <a:pt x="63" y="1"/>
                    <a:pt x="62" y="2"/>
                  </a:cubicBezTo>
                  <a:cubicBezTo>
                    <a:pt x="61" y="3"/>
                    <a:pt x="60" y="8"/>
                    <a:pt x="59" y="6"/>
                  </a:cubicBezTo>
                  <a:cubicBezTo>
                    <a:pt x="57" y="3"/>
                    <a:pt x="54" y="3"/>
                    <a:pt x="52" y="3"/>
                  </a:cubicBezTo>
                  <a:cubicBezTo>
                    <a:pt x="49" y="2"/>
                    <a:pt x="49" y="0"/>
                    <a:pt x="46" y="3"/>
                  </a:cubicBezTo>
                  <a:cubicBezTo>
                    <a:pt x="45" y="4"/>
                    <a:pt x="43" y="6"/>
                    <a:pt x="41" y="7"/>
                  </a:cubicBezTo>
                  <a:cubicBezTo>
                    <a:pt x="41" y="10"/>
                    <a:pt x="41" y="13"/>
                    <a:pt x="40" y="14"/>
                  </a:cubicBezTo>
                  <a:cubicBezTo>
                    <a:pt x="39" y="15"/>
                    <a:pt x="33" y="18"/>
                    <a:pt x="33" y="19"/>
                  </a:cubicBezTo>
                  <a:cubicBezTo>
                    <a:pt x="33" y="21"/>
                    <a:pt x="34" y="23"/>
                    <a:pt x="33" y="24"/>
                  </a:cubicBezTo>
                  <a:cubicBezTo>
                    <a:pt x="32" y="25"/>
                    <a:pt x="35" y="30"/>
                    <a:pt x="33" y="31"/>
                  </a:cubicBezTo>
                  <a:cubicBezTo>
                    <a:pt x="31" y="32"/>
                    <a:pt x="35" y="34"/>
                    <a:pt x="33" y="35"/>
                  </a:cubicBezTo>
                  <a:cubicBezTo>
                    <a:pt x="32" y="36"/>
                    <a:pt x="30" y="36"/>
                    <a:pt x="30" y="38"/>
                  </a:cubicBezTo>
                  <a:cubicBezTo>
                    <a:pt x="30" y="39"/>
                    <a:pt x="29" y="42"/>
                    <a:pt x="28" y="43"/>
                  </a:cubicBezTo>
                  <a:cubicBezTo>
                    <a:pt x="26" y="44"/>
                    <a:pt x="25" y="47"/>
                    <a:pt x="25" y="49"/>
                  </a:cubicBezTo>
                  <a:cubicBezTo>
                    <a:pt x="25" y="51"/>
                    <a:pt x="22" y="49"/>
                    <a:pt x="23" y="52"/>
                  </a:cubicBezTo>
                  <a:cubicBezTo>
                    <a:pt x="24" y="55"/>
                    <a:pt x="25" y="58"/>
                    <a:pt x="23" y="58"/>
                  </a:cubicBezTo>
                  <a:cubicBezTo>
                    <a:pt x="21" y="59"/>
                    <a:pt x="22" y="63"/>
                    <a:pt x="21" y="63"/>
                  </a:cubicBezTo>
                  <a:cubicBezTo>
                    <a:pt x="20" y="63"/>
                    <a:pt x="19" y="68"/>
                    <a:pt x="21" y="70"/>
                  </a:cubicBezTo>
                  <a:cubicBezTo>
                    <a:pt x="22" y="72"/>
                    <a:pt x="23" y="74"/>
                    <a:pt x="23" y="76"/>
                  </a:cubicBezTo>
                  <a:cubicBezTo>
                    <a:pt x="23" y="78"/>
                    <a:pt x="25" y="79"/>
                    <a:pt x="24" y="82"/>
                  </a:cubicBezTo>
                  <a:cubicBezTo>
                    <a:pt x="23" y="84"/>
                    <a:pt x="24" y="86"/>
                    <a:pt x="23" y="87"/>
                  </a:cubicBezTo>
                  <a:cubicBezTo>
                    <a:pt x="21" y="88"/>
                    <a:pt x="22" y="91"/>
                    <a:pt x="21" y="91"/>
                  </a:cubicBezTo>
                  <a:cubicBezTo>
                    <a:pt x="19" y="92"/>
                    <a:pt x="22" y="98"/>
                    <a:pt x="21" y="99"/>
                  </a:cubicBezTo>
                  <a:cubicBezTo>
                    <a:pt x="19" y="100"/>
                    <a:pt x="16" y="101"/>
                    <a:pt x="16" y="105"/>
                  </a:cubicBezTo>
                  <a:cubicBezTo>
                    <a:pt x="16" y="109"/>
                    <a:pt x="17" y="112"/>
                    <a:pt x="16" y="114"/>
                  </a:cubicBezTo>
                  <a:cubicBezTo>
                    <a:pt x="16" y="115"/>
                    <a:pt x="18" y="115"/>
                    <a:pt x="18" y="117"/>
                  </a:cubicBezTo>
                  <a:cubicBezTo>
                    <a:pt x="17" y="120"/>
                    <a:pt x="14" y="118"/>
                    <a:pt x="14" y="120"/>
                  </a:cubicBezTo>
                  <a:cubicBezTo>
                    <a:pt x="14" y="121"/>
                    <a:pt x="15" y="124"/>
                    <a:pt x="14" y="124"/>
                  </a:cubicBezTo>
                  <a:cubicBezTo>
                    <a:pt x="13" y="124"/>
                    <a:pt x="12" y="126"/>
                    <a:pt x="12" y="128"/>
                  </a:cubicBezTo>
                  <a:cubicBezTo>
                    <a:pt x="12" y="131"/>
                    <a:pt x="11" y="131"/>
                    <a:pt x="10" y="132"/>
                  </a:cubicBezTo>
                  <a:cubicBezTo>
                    <a:pt x="10" y="134"/>
                    <a:pt x="12" y="135"/>
                    <a:pt x="12" y="137"/>
                  </a:cubicBezTo>
                  <a:cubicBezTo>
                    <a:pt x="12" y="138"/>
                    <a:pt x="13" y="143"/>
                    <a:pt x="11" y="143"/>
                  </a:cubicBezTo>
                  <a:cubicBezTo>
                    <a:pt x="10" y="144"/>
                    <a:pt x="9" y="149"/>
                    <a:pt x="10" y="150"/>
                  </a:cubicBezTo>
                  <a:cubicBezTo>
                    <a:pt x="12" y="151"/>
                    <a:pt x="12" y="152"/>
                    <a:pt x="11" y="153"/>
                  </a:cubicBezTo>
                  <a:cubicBezTo>
                    <a:pt x="10" y="155"/>
                    <a:pt x="14" y="156"/>
                    <a:pt x="12" y="157"/>
                  </a:cubicBezTo>
                  <a:cubicBezTo>
                    <a:pt x="10" y="159"/>
                    <a:pt x="12" y="161"/>
                    <a:pt x="14" y="161"/>
                  </a:cubicBezTo>
                  <a:cubicBezTo>
                    <a:pt x="16" y="160"/>
                    <a:pt x="17" y="163"/>
                    <a:pt x="15" y="163"/>
                  </a:cubicBezTo>
                  <a:cubicBezTo>
                    <a:pt x="13" y="163"/>
                    <a:pt x="11" y="163"/>
                    <a:pt x="12" y="165"/>
                  </a:cubicBezTo>
                  <a:cubicBezTo>
                    <a:pt x="14" y="166"/>
                    <a:pt x="16" y="168"/>
                    <a:pt x="13" y="169"/>
                  </a:cubicBezTo>
                  <a:cubicBezTo>
                    <a:pt x="11" y="170"/>
                    <a:pt x="13" y="171"/>
                    <a:pt x="12" y="174"/>
                  </a:cubicBezTo>
                  <a:cubicBezTo>
                    <a:pt x="12" y="176"/>
                    <a:pt x="14" y="178"/>
                    <a:pt x="12" y="178"/>
                  </a:cubicBezTo>
                  <a:cubicBezTo>
                    <a:pt x="10" y="179"/>
                    <a:pt x="13" y="182"/>
                    <a:pt x="10" y="183"/>
                  </a:cubicBezTo>
                  <a:cubicBezTo>
                    <a:pt x="8" y="183"/>
                    <a:pt x="9" y="186"/>
                    <a:pt x="8" y="187"/>
                  </a:cubicBezTo>
                  <a:cubicBezTo>
                    <a:pt x="6" y="188"/>
                    <a:pt x="10" y="190"/>
                    <a:pt x="8" y="192"/>
                  </a:cubicBezTo>
                  <a:cubicBezTo>
                    <a:pt x="6" y="193"/>
                    <a:pt x="7" y="196"/>
                    <a:pt x="5" y="196"/>
                  </a:cubicBezTo>
                  <a:cubicBezTo>
                    <a:pt x="3" y="196"/>
                    <a:pt x="2" y="199"/>
                    <a:pt x="2" y="200"/>
                  </a:cubicBezTo>
                  <a:cubicBezTo>
                    <a:pt x="2" y="201"/>
                    <a:pt x="0" y="204"/>
                    <a:pt x="2" y="206"/>
                  </a:cubicBezTo>
                  <a:cubicBezTo>
                    <a:pt x="4" y="208"/>
                    <a:pt x="2" y="209"/>
                    <a:pt x="3" y="210"/>
                  </a:cubicBezTo>
                  <a:cubicBezTo>
                    <a:pt x="5" y="211"/>
                    <a:pt x="10" y="210"/>
                    <a:pt x="9" y="212"/>
                  </a:cubicBezTo>
                  <a:cubicBezTo>
                    <a:pt x="8" y="214"/>
                    <a:pt x="8" y="219"/>
                    <a:pt x="9" y="219"/>
                  </a:cubicBezTo>
                  <a:cubicBezTo>
                    <a:pt x="10" y="219"/>
                    <a:pt x="11" y="222"/>
                    <a:pt x="12" y="222"/>
                  </a:cubicBezTo>
                  <a:cubicBezTo>
                    <a:pt x="14" y="222"/>
                    <a:pt x="20" y="221"/>
                    <a:pt x="23" y="222"/>
                  </a:cubicBezTo>
                  <a:cubicBezTo>
                    <a:pt x="25" y="222"/>
                    <a:pt x="26" y="223"/>
                    <a:pt x="27" y="223"/>
                  </a:cubicBezTo>
                  <a:cubicBezTo>
                    <a:pt x="28" y="223"/>
                    <a:pt x="32" y="225"/>
                    <a:pt x="33" y="224"/>
                  </a:cubicBezTo>
                  <a:cubicBezTo>
                    <a:pt x="34" y="223"/>
                    <a:pt x="29" y="220"/>
                    <a:pt x="29" y="218"/>
                  </a:cubicBezTo>
                  <a:cubicBezTo>
                    <a:pt x="29" y="217"/>
                    <a:pt x="29" y="215"/>
                    <a:pt x="29" y="214"/>
                  </a:cubicBezTo>
                  <a:cubicBezTo>
                    <a:pt x="29" y="212"/>
                    <a:pt x="28" y="209"/>
                    <a:pt x="30" y="208"/>
                  </a:cubicBezTo>
                  <a:cubicBezTo>
                    <a:pt x="32" y="207"/>
                    <a:pt x="32" y="205"/>
                    <a:pt x="33" y="205"/>
                  </a:cubicBezTo>
                  <a:cubicBezTo>
                    <a:pt x="34" y="206"/>
                    <a:pt x="37" y="204"/>
                    <a:pt x="37" y="201"/>
                  </a:cubicBezTo>
                  <a:cubicBezTo>
                    <a:pt x="37" y="198"/>
                    <a:pt x="39" y="196"/>
                    <a:pt x="41" y="194"/>
                  </a:cubicBezTo>
                  <a:cubicBezTo>
                    <a:pt x="44" y="192"/>
                    <a:pt x="49" y="189"/>
                    <a:pt x="49" y="188"/>
                  </a:cubicBezTo>
                  <a:cubicBezTo>
                    <a:pt x="48" y="187"/>
                    <a:pt x="50" y="183"/>
                    <a:pt x="50" y="182"/>
                  </a:cubicBezTo>
                  <a:cubicBezTo>
                    <a:pt x="50" y="181"/>
                    <a:pt x="45" y="181"/>
                    <a:pt x="44" y="180"/>
                  </a:cubicBezTo>
                  <a:cubicBezTo>
                    <a:pt x="42" y="180"/>
                    <a:pt x="37" y="176"/>
                    <a:pt x="39" y="171"/>
                  </a:cubicBezTo>
                  <a:cubicBezTo>
                    <a:pt x="42" y="166"/>
                    <a:pt x="48" y="165"/>
                    <a:pt x="50" y="165"/>
                  </a:cubicBezTo>
                  <a:cubicBezTo>
                    <a:pt x="51" y="165"/>
                    <a:pt x="50" y="162"/>
                    <a:pt x="51" y="162"/>
                  </a:cubicBezTo>
                  <a:cubicBezTo>
                    <a:pt x="52" y="161"/>
                    <a:pt x="53" y="159"/>
                    <a:pt x="53" y="157"/>
                  </a:cubicBezTo>
                  <a:cubicBezTo>
                    <a:pt x="53" y="155"/>
                    <a:pt x="53" y="151"/>
                    <a:pt x="55" y="151"/>
                  </a:cubicBezTo>
                  <a:cubicBezTo>
                    <a:pt x="58" y="151"/>
                    <a:pt x="58" y="149"/>
                    <a:pt x="57" y="149"/>
                  </a:cubicBezTo>
                  <a:cubicBezTo>
                    <a:pt x="55" y="148"/>
                    <a:pt x="55" y="147"/>
                    <a:pt x="57" y="146"/>
                  </a:cubicBezTo>
                  <a:cubicBezTo>
                    <a:pt x="60" y="146"/>
                    <a:pt x="59" y="148"/>
                    <a:pt x="61" y="148"/>
                  </a:cubicBezTo>
                  <a:cubicBezTo>
                    <a:pt x="62" y="148"/>
                    <a:pt x="65" y="145"/>
                    <a:pt x="63" y="144"/>
                  </a:cubicBezTo>
                  <a:cubicBezTo>
                    <a:pt x="61" y="142"/>
                    <a:pt x="60" y="144"/>
                    <a:pt x="59" y="145"/>
                  </a:cubicBezTo>
                  <a:cubicBezTo>
                    <a:pt x="58" y="145"/>
                    <a:pt x="57" y="143"/>
                    <a:pt x="55" y="143"/>
                  </a:cubicBezTo>
                  <a:cubicBezTo>
                    <a:pt x="54" y="143"/>
                    <a:pt x="55" y="140"/>
                    <a:pt x="54" y="138"/>
                  </a:cubicBezTo>
                  <a:cubicBezTo>
                    <a:pt x="54" y="137"/>
                    <a:pt x="53" y="134"/>
                    <a:pt x="54" y="133"/>
                  </a:cubicBezTo>
                  <a:cubicBezTo>
                    <a:pt x="55" y="131"/>
                    <a:pt x="60" y="135"/>
                    <a:pt x="64" y="135"/>
                  </a:cubicBezTo>
                  <a:cubicBezTo>
                    <a:pt x="68" y="135"/>
                    <a:pt x="71" y="133"/>
                    <a:pt x="71" y="132"/>
                  </a:cubicBezTo>
                  <a:cubicBezTo>
                    <a:pt x="71" y="130"/>
                    <a:pt x="69" y="127"/>
                    <a:pt x="72" y="126"/>
                  </a:cubicBezTo>
                  <a:cubicBezTo>
                    <a:pt x="74" y="124"/>
                    <a:pt x="72" y="123"/>
                    <a:pt x="72" y="121"/>
                  </a:cubicBezTo>
                  <a:cubicBezTo>
                    <a:pt x="71" y="119"/>
                    <a:pt x="73" y="118"/>
                    <a:pt x="74" y="119"/>
                  </a:cubicBezTo>
                  <a:cubicBezTo>
                    <a:pt x="75" y="120"/>
                    <a:pt x="83" y="119"/>
                    <a:pt x="90" y="118"/>
                  </a:cubicBezTo>
                  <a:cubicBezTo>
                    <a:pt x="97" y="116"/>
                    <a:pt x="101" y="114"/>
                    <a:pt x="102" y="112"/>
                  </a:cubicBezTo>
                  <a:cubicBezTo>
                    <a:pt x="102" y="110"/>
                    <a:pt x="106" y="106"/>
                    <a:pt x="107" y="104"/>
                  </a:cubicBezTo>
                  <a:cubicBezTo>
                    <a:pt x="108" y="102"/>
                    <a:pt x="107" y="100"/>
                    <a:pt x="105" y="100"/>
                  </a:cubicBezTo>
                  <a:cubicBezTo>
                    <a:pt x="102" y="99"/>
                    <a:pt x="102" y="96"/>
                    <a:pt x="104" y="94"/>
                  </a:cubicBezTo>
                  <a:cubicBezTo>
                    <a:pt x="105" y="93"/>
                    <a:pt x="103" y="91"/>
                    <a:pt x="100" y="91"/>
                  </a:cubicBezTo>
                  <a:cubicBezTo>
                    <a:pt x="98" y="90"/>
                    <a:pt x="93" y="89"/>
                    <a:pt x="96" y="86"/>
                  </a:cubicBezTo>
                  <a:cubicBezTo>
                    <a:pt x="97" y="85"/>
                    <a:pt x="97" y="85"/>
                    <a:pt x="98" y="86"/>
                  </a:cubicBezTo>
                  <a:cubicBezTo>
                    <a:pt x="98" y="85"/>
                    <a:pt x="99" y="84"/>
                    <a:pt x="98" y="83"/>
                  </a:cubicBezTo>
                  <a:cubicBezTo>
                    <a:pt x="98" y="83"/>
                    <a:pt x="96" y="83"/>
                    <a:pt x="97" y="80"/>
                  </a:cubicBezTo>
                  <a:cubicBezTo>
                    <a:pt x="97" y="76"/>
                    <a:pt x="98" y="76"/>
                    <a:pt x="98" y="71"/>
                  </a:cubicBezTo>
                  <a:cubicBezTo>
                    <a:pt x="98" y="66"/>
                    <a:pt x="100" y="63"/>
                    <a:pt x="100" y="61"/>
                  </a:cubicBezTo>
                  <a:cubicBezTo>
                    <a:pt x="100" y="58"/>
                    <a:pt x="105" y="55"/>
                    <a:pt x="108" y="51"/>
                  </a:cubicBezTo>
                  <a:cubicBezTo>
                    <a:pt x="110" y="46"/>
                    <a:pt x="116" y="41"/>
                    <a:pt x="119" y="39"/>
                  </a:cubicBezTo>
                  <a:cubicBezTo>
                    <a:pt x="121" y="38"/>
                    <a:pt x="126" y="37"/>
                    <a:pt x="126" y="35"/>
                  </a:cubicBezTo>
                  <a:cubicBezTo>
                    <a:pt x="127" y="34"/>
                    <a:pt x="126" y="26"/>
                    <a:pt x="125" y="2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9" name="Freeform 112"/>
            <p:cNvSpPr/>
            <p:nvPr/>
          </p:nvSpPr>
          <p:spPr bwMode="auto">
            <a:xfrm>
              <a:off x="2924016" y="4862402"/>
              <a:ext cx="166825" cy="854657"/>
            </a:xfrm>
            <a:custGeom>
              <a:avLst/>
              <a:gdLst>
                <a:gd name="T0" fmla="*/ 22 w 55"/>
                <a:gd name="T1" fmla="*/ 240 h 282"/>
                <a:gd name="T2" fmla="*/ 15 w 55"/>
                <a:gd name="T3" fmla="*/ 228 h 282"/>
                <a:gd name="T4" fmla="*/ 21 w 55"/>
                <a:gd name="T5" fmla="*/ 215 h 282"/>
                <a:gd name="T6" fmla="*/ 25 w 55"/>
                <a:gd name="T7" fmla="*/ 202 h 282"/>
                <a:gd name="T8" fmla="*/ 28 w 55"/>
                <a:gd name="T9" fmla="*/ 191 h 282"/>
                <a:gd name="T10" fmla="*/ 24 w 55"/>
                <a:gd name="T11" fmla="*/ 181 h 282"/>
                <a:gd name="T12" fmla="*/ 25 w 55"/>
                <a:gd name="T13" fmla="*/ 165 h 282"/>
                <a:gd name="T14" fmla="*/ 27 w 55"/>
                <a:gd name="T15" fmla="*/ 152 h 282"/>
                <a:gd name="T16" fmla="*/ 29 w 55"/>
                <a:gd name="T17" fmla="*/ 142 h 282"/>
                <a:gd name="T18" fmla="*/ 34 w 55"/>
                <a:gd name="T19" fmla="*/ 119 h 282"/>
                <a:gd name="T20" fmla="*/ 36 w 55"/>
                <a:gd name="T21" fmla="*/ 104 h 282"/>
                <a:gd name="T22" fmla="*/ 36 w 55"/>
                <a:gd name="T23" fmla="*/ 86 h 282"/>
                <a:gd name="T24" fmla="*/ 41 w 55"/>
                <a:gd name="T25" fmla="*/ 71 h 282"/>
                <a:gd name="T26" fmla="*/ 46 w 55"/>
                <a:gd name="T27" fmla="*/ 59 h 282"/>
                <a:gd name="T28" fmla="*/ 53 w 55"/>
                <a:gd name="T29" fmla="*/ 42 h 282"/>
                <a:gd name="T30" fmla="*/ 49 w 55"/>
                <a:gd name="T31" fmla="*/ 29 h 282"/>
                <a:gd name="T32" fmla="*/ 46 w 55"/>
                <a:gd name="T33" fmla="*/ 14 h 282"/>
                <a:gd name="T34" fmla="*/ 39 w 55"/>
                <a:gd name="T35" fmla="*/ 1 h 282"/>
                <a:gd name="T36" fmla="*/ 35 w 55"/>
                <a:gd name="T37" fmla="*/ 12 h 282"/>
                <a:gd name="T38" fmla="*/ 34 w 55"/>
                <a:gd name="T39" fmla="*/ 41 h 282"/>
                <a:gd name="T40" fmla="*/ 29 w 55"/>
                <a:gd name="T41" fmla="*/ 70 h 282"/>
                <a:gd name="T42" fmla="*/ 26 w 55"/>
                <a:gd name="T43" fmla="*/ 90 h 282"/>
                <a:gd name="T44" fmla="*/ 22 w 55"/>
                <a:gd name="T45" fmla="*/ 116 h 282"/>
                <a:gd name="T46" fmla="*/ 14 w 55"/>
                <a:gd name="T47" fmla="*/ 138 h 282"/>
                <a:gd name="T48" fmla="*/ 13 w 55"/>
                <a:gd name="T49" fmla="*/ 158 h 282"/>
                <a:gd name="T50" fmla="*/ 9 w 55"/>
                <a:gd name="T51" fmla="*/ 176 h 282"/>
                <a:gd name="T52" fmla="*/ 17 w 55"/>
                <a:gd name="T53" fmla="*/ 166 h 282"/>
                <a:gd name="T54" fmla="*/ 19 w 55"/>
                <a:gd name="T55" fmla="*/ 177 h 282"/>
                <a:gd name="T56" fmla="*/ 16 w 55"/>
                <a:gd name="T57" fmla="*/ 189 h 282"/>
                <a:gd name="T58" fmla="*/ 13 w 55"/>
                <a:gd name="T59" fmla="*/ 197 h 282"/>
                <a:gd name="T60" fmla="*/ 13 w 55"/>
                <a:gd name="T61" fmla="*/ 195 h 282"/>
                <a:gd name="T62" fmla="*/ 8 w 55"/>
                <a:gd name="T63" fmla="*/ 197 h 282"/>
                <a:gd name="T64" fmla="*/ 1 w 55"/>
                <a:gd name="T65" fmla="*/ 207 h 282"/>
                <a:gd name="T66" fmla="*/ 9 w 55"/>
                <a:gd name="T67" fmla="*/ 207 h 282"/>
                <a:gd name="T68" fmla="*/ 13 w 55"/>
                <a:gd name="T69" fmla="*/ 215 h 282"/>
                <a:gd name="T70" fmla="*/ 5 w 55"/>
                <a:gd name="T71" fmla="*/ 217 h 282"/>
                <a:gd name="T72" fmla="*/ 7 w 55"/>
                <a:gd name="T73" fmla="*/ 221 h 282"/>
                <a:gd name="T74" fmla="*/ 3 w 55"/>
                <a:gd name="T75" fmla="*/ 228 h 282"/>
                <a:gd name="T76" fmla="*/ 8 w 55"/>
                <a:gd name="T77" fmla="*/ 230 h 282"/>
                <a:gd name="T78" fmla="*/ 9 w 55"/>
                <a:gd name="T79" fmla="*/ 236 h 282"/>
                <a:gd name="T80" fmla="*/ 5 w 55"/>
                <a:gd name="T81" fmla="*/ 244 h 282"/>
                <a:gd name="T82" fmla="*/ 12 w 55"/>
                <a:gd name="T83" fmla="*/ 245 h 282"/>
                <a:gd name="T84" fmla="*/ 15 w 55"/>
                <a:gd name="T85" fmla="*/ 248 h 282"/>
                <a:gd name="T86" fmla="*/ 12 w 55"/>
                <a:gd name="T87" fmla="*/ 255 h 282"/>
                <a:gd name="T88" fmla="*/ 22 w 55"/>
                <a:gd name="T89" fmla="*/ 255 h 282"/>
                <a:gd name="T90" fmla="*/ 15 w 55"/>
                <a:gd name="T91" fmla="*/ 261 h 282"/>
                <a:gd name="T92" fmla="*/ 23 w 55"/>
                <a:gd name="T93" fmla="*/ 259 h 282"/>
                <a:gd name="T94" fmla="*/ 14 w 55"/>
                <a:gd name="T95" fmla="*/ 266 h 282"/>
                <a:gd name="T96" fmla="*/ 22 w 55"/>
                <a:gd name="T97" fmla="*/ 267 h 282"/>
                <a:gd name="T98" fmla="*/ 35 w 55"/>
                <a:gd name="T99" fmla="*/ 254 h 282"/>
                <a:gd name="T100" fmla="*/ 39 w 55"/>
                <a:gd name="T101" fmla="*/ 261 h 282"/>
                <a:gd name="T102" fmla="*/ 33 w 55"/>
                <a:gd name="T103" fmla="*/ 263 h 282"/>
                <a:gd name="T104" fmla="*/ 27 w 55"/>
                <a:gd name="T105" fmla="*/ 269 h 282"/>
                <a:gd name="T106" fmla="*/ 32 w 55"/>
                <a:gd name="T107" fmla="*/ 278 h 282"/>
                <a:gd name="T108" fmla="*/ 41 w 55"/>
                <a:gd name="T109" fmla="*/ 276 h 282"/>
                <a:gd name="T110" fmla="*/ 50 w 55"/>
                <a:gd name="T111" fmla="*/ 277 h 282"/>
                <a:gd name="T112" fmla="*/ 45 w 55"/>
                <a:gd name="T113" fmla="*/ 275 h 282"/>
                <a:gd name="T114" fmla="*/ 39 w 55"/>
                <a:gd name="T115" fmla="*/ 252 h 282"/>
                <a:gd name="T116" fmla="*/ 25 w 55"/>
                <a:gd name="T117" fmla="*/ 25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 h="282">
                  <a:moveTo>
                    <a:pt x="25" y="250"/>
                  </a:moveTo>
                  <a:cubicBezTo>
                    <a:pt x="24" y="250"/>
                    <a:pt x="23" y="247"/>
                    <a:pt x="22" y="247"/>
                  </a:cubicBezTo>
                  <a:cubicBezTo>
                    <a:pt x="21" y="247"/>
                    <a:pt x="21" y="242"/>
                    <a:pt x="22" y="240"/>
                  </a:cubicBezTo>
                  <a:cubicBezTo>
                    <a:pt x="23" y="238"/>
                    <a:pt x="18" y="239"/>
                    <a:pt x="16" y="238"/>
                  </a:cubicBezTo>
                  <a:cubicBezTo>
                    <a:pt x="15" y="237"/>
                    <a:pt x="17" y="236"/>
                    <a:pt x="15" y="234"/>
                  </a:cubicBezTo>
                  <a:cubicBezTo>
                    <a:pt x="13" y="232"/>
                    <a:pt x="15" y="229"/>
                    <a:pt x="15" y="228"/>
                  </a:cubicBezTo>
                  <a:cubicBezTo>
                    <a:pt x="15" y="227"/>
                    <a:pt x="16" y="224"/>
                    <a:pt x="18" y="224"/>
                  </a:cubicBezTo>
                  <a:cubicBezTo>
                    <a:pt x="20" y="224"/>
                    <a:pt x="19" y="221"/>
                    <a:pt x="21" y="220"/>
                  </a:cubicBezTo>
                  <a:cubicBezTo>
                    <a:pt x="23" y="218"/>
                    <a:pt x="19" y="216"/>
                    <a:pt x="21" y="215"/>
                  </a:cubicBezTo>
                  <a:cubicBezTo>
                    <a:pt x="22" y="214"/>
                    <a:pt x="21" y="211"/>
                    <a:pt x="23" y="211"/>
                  </a:cubicBezTo>
                  <a:cubicBezTo>
                    <a:pt x="26" y="210"/>
                    <a:pt x="23" y="207"/>
                    <a:pt x="25" y="206"/>
                  </a:cubicBezTo>
                  <a:cubicBezTo>
                    <a:pt x="27" y="206"/>
                    <a:pt x="25" y="204"/>
                    <a:pt x="25" y="202"/>
                  </a:cubicBezTo>
                  <a:cubicBezTo>
                    <a:pt x="26" y="199"/>
                    <a:pt x="24" y="198"/>
                    <a:pt x="26" y="197"/>
                  </a:cubicBezTo>
                  <a:cubicBezTo>
                    <a:pt x="29" y="196"/>
                    <a:pt x="27" y="194"/>
                    <a:pt x="25" y="193"/>
                  </a:cubicBezTo>
                  <a:cubicBezTo>
                    <a:pt x="24" y="191"/>
                    <a:pt x="26" y="191"/>
                    <a:pt x="28" y="191"/>
                  </a:cubicBezTo>
                  <a:cubicBezTo>
                    <a:pt x="30" y="191"/>
                    <a:pt x="29" y="188"/>
                    <a:pt x="27" y="189"/>
                  </a:cubicBezTo>
                  <a:cubicBezTo>
                    <a:pt x="25" y="189"/>
                    <a:pt x="23" y="187"/>
                    <a:pt x="25" y="185"/>
                  </a:cubicBezTo>
                  <a:cubicBezTo>
                    <a:pt x="27" y="184"/>
                    <a:pt x="23" y="183"/>
                    <a:pt x="24" y="181"/>
                  </a:cubicBezTo>
                  <a:cubicBezTo>
                    <a:pt x="25" y="180"/>
                    <a:pt x="25" y="179"/>
                    <a:pt x="23" y="178"/>
                  </a:cubicBezTo>
                  <a:cubicBezTo>
                    <a:pt x="22" y="177"/>
                    <a:pt x="23" y="172"/>
                    <a:pt x="24" y="171"/>
                  </a:cubicBezTo>
                  <a:cubicBezTo>
                    <a:pt x="26" y="171"/>
                    <a:pt x="25" y="166"/>
                    <a:pt x="25" y="165"/>
                  </a:cubicBezTo>
                  <a:cubicBezTo>
                    <a:pt x="25" y="163"/>
                    <a:pt x="23" y="162"/>
                    <a:pt x="23" y="160"/>
                  </a:cubicBezTo>
                  <a:cubicBezTo>
                    <a:pt x="24" y="159"/>
                    <a:pt x="25" y="159"/>
                    <a:pt x="25" y="156"/>
                  </a:cubicBezTo>
                  <a:cubicBezTo>
                    <a:pt x="25" y="154"/>
                    <a:pt x="26" y="152"/>
                    <a:pt x="27" y="152"/>
                  </a:cubicBezTo>
                  <a:cubicBezTo>
                    <a:pt x="28" y="152"/>
                    <a:pt x="27" y="149"/>
                    <a:pt x="27" y="148"/>
                  </a:cubicBezTo>
                  <a:cubicBezTo>
                    <a:pt x="27" y="146"/>
                    <a:pt x="30" y="148"/>
                    <a:pt x="31" y="145"/>
                  </a:cubicBezTo>
                  <a:cubicBezTo>
                    <a:pt x="31" y="143"/>
                    <a:pt x="29" y="143"/>
                    <a:pt x="29" y="142"/>
                  </a:cubicBezTo>
                  <a:cubicBezTo>
                    <a:pt x="30" y="140"/>
                    <a:pt x="29" y="137"/>
                    <a:pt x="29" y="133"/>
                  </a:cubicBezTo>
                  <a:cubicBezTo>
                    <a:pt x="29" y="129"/>
                    <a:pt x="32" y="128"/>
                    <a:pt x="34" y="127"/>
                  </a:cubicBezTo>
                  <a:cubicBezTo>
                    <a:pt x="35" y="126"/>
                    <a:pt x="32" y="120"/>
                    <a:pt x="34" y="119"/>
                  </a:cubicBezTo>
                  <a:cubicBezTo>
                    <a:pt x="35" y="119"/>
                    <a:pt x="34" y="116"/>
                    <a:pt x="36" y="115"/>
                  </a:cubicBezTo>
                  <a:cubicBezTo>
                    <a:pt x="37" y="114"/>
                    <a:pt x="36" y="112"/>
                    <a:pt x="37" y="110"/>
                  </a:cubicBezTo>
                  <a:cubicBezTo>
                    <a:pt x="38" y="107"/>
                    <a:pt x="36" y="106"/>
                    <a:pt x="36" y="104"/>
                  </a:cubicBezTo>
                  <a:cubicBezTo>
                    <a:pt x="36" y="102"/>
                    <a:pt x="35" y="100"/>
                    <a:pt x="34" y="98"/>
                  </a:cubicBezTo>
                  <a:cubicBezTo>
                    <a:pt x="32" y="96"/>
                    <a:pt x="33" y="91"/>
                    <a:pt x="34" y="91"/>
                  </a:cubicBezTo>
                  <a:cubicBezTo>
                    <a:pt x="35" y="91"/>
                    <a:pt x="34" y="87"/>
                    <a:pt x="36" y="86"/>
                  </a:cubicBezTo>
                  <a:cubicBezTo>
                    <a:pt x="38" y="86"/>
                    <a:pt x="37" y="83"/>
                    <a:pt x="36" y="80"/>
                  </a:cubicBezTo>
                  <a:cubicBezTo>
                    <a:pt x="35" y="77"/>
                    <a:pt x="38" y="79"/>
                    <a:pt x="38" y="77"/>
                  </a:cubicBezTo>
                  <a:cubicBezTo>
                    <a:pt x="38" y="75"/>
                    <a:pt x="39" y="72"/>
                    <a:pt x="41" y="71"/>
                  </a:cubicBezTo>
                  <a:cubicBezTo>
                    <a:pt x="42" y="70"/>
                    <a:pt x="43" y="67"/>
                    <a:pt x="43" y="66"/>
                  </a:cubicBezTo>
                  <a:cubicBezTo>
                    <a:pt x="43" y="64"/>
                    <a:pt x="45" y="64"/>
                    <a:pt x="46" y="63"/>
                  </a:cubicBezTo>
                  <a:cubicBezTo>
                    <a:pt x="48" y="62"/>
                    <a:pt x="44" y="60"/>
                    <a:pt x="46" y="59"/>
                  </a:cubicBezTo>
                  <a:cubicBezTo>
                    <a:pt x="48" y="58"/>
                    <a:pt x="45" y="53"/>
                    <a:pt x="46" y="52"/>
                  </a:cubicBezTo>
                  <a:cubicBezTo>
                    <a:pt x="47" y="51"/>
                    <a:pt x="46" y="49"/>
                    <a:pt x="46" y="47"/>
                  </a:cubicBezTo>
                  <a:cubicBezTo>
                    <a:pt x="46" y="46"/>
                    <a:pt x="52" y="43"/>
                    <a:pt x="53" y="42"/>
                  </a:cubicBezTo>
                  <a:cubicBezTo>
                    <a:pt x="54" y="41"/>
                    <a:pt x="54" y="38"/>
                    <a:pt x="54" y="35"/>
                  </a:cubicBezTo>
                  <a:cubicBezTo>
                    <a:pt x="52" y="36"/>
                    <a:pt x="51" y="36"/>
                    <a:pt x="50" y="36"/>
                  </a:cubicBezTo>
                  <a:cubicBezTo>
                    <a:pt x="50" y="34"/>
                    <a:pt x="51" y="31"/>
                    <a:pt x="49" y="29"/>
                  </a:cubicBezTo>
                  <a:cubicBezTo>
                    <a:pt x="47" y="27"/>
                    <a:pt x="48" y="24"/>
                    <a:pt x="47" y="23"/>
                  </a:cubicBezTo>
                  <a:cubicBezTo>
                    <a:pt x="45" y="22"/>
                    <a:pt x="43" y="19"/>
                    <a:pt x="45" y="18"/>
                  </a:cubicBezTo>
                  <a:cubicBezTo>
                    <a:pt x="46" y="17"/>
                    <a:pt x="45" y="15"/>
                    <a:pt x="46" y="14"/>
                  </a:cubicBezTo>
                  <a:cubicBezTo>
                    <a:pt x="47" y="13"/>
                    <a:pt x="45" y="12"/>
                    <a:pt x="43" y="10"/>
                  </a:cubicBezTo>
                  <a:cubicBezTo>
                    <a:pt x="41" y="8"/>
                    <a:pt x="44" y="5"/>
                    <a:pt x="42" y="3"/>
                  </a:cubicBezTo>
                  <a:cubicBezTo>
                    <a:pt x="40" y="2"/>
                    <a:pt x="40" y="0"/>
                    <a:pt x="39" y="1"/>
                  </a:cubicBezTo>
                  <a:cubicBezTo>
                    <a:pt x="39" y="2"/>
                    <a:pt x="38" y="5"/>
                    <a:pt x="36" y="6"/>
                  </a:cubicBezTo>
                  <a:cubicBezTo>
                    <a:pt x="36" y="6"/>
                    <a:pt x="36" y="6"/>
                    <a:pt x="35" y="7"/>
                  </a:cubicBezTo>
                  <a:cubicBezTo>
                    <a:pt x="35" y="8"/>
                    <a:pt x="35" y="11"/>
                    <a:pt x="35" y="12"/>
                  </a:cubicBezTo>
                  <a:cubicBezTo>
                    <a:pt x="36" y="14"/>
                    <a:pt x="36" y="24"/>
                    <a:pt x="36" y="28"/>
                  </a:cubicBezTo>
                  <a:cubicBezTo>
                    <a:pt x="35" y="32"/>
                    <a:pt x="34" y="35"/>
                    <a:pt x="33" y="38"/>
                  </a:cubicBezTo>
                  <a:cubicBezTo>
                    <a:pt x="32" y="40"/>
                    <a:pt x="35" y="40"/>
                    <a:pt x="34" y="41"/>
                  </a:cubicBezTo>
                  <a:cubicBezTo>
                    <a:pt x="33" y="42"/>
                    <a:pt x="33" y="45"/>
                    <a:pt x="33" y="50"/>
                  </a:cubicBezTo>
                  <a:cubicBezTo>
                    <a:pt x="33" y="54"/>
                    <a:pt x="31" y="61"/>
                    <a:pt x="31" y="64"/>
                  </a:cubicBezTo>
                  <a:cubicBezTo>
                    <a:pt x="30" y="66"/>
                    <a:pt x="29" y="68"/>
                    <a:pt x="29" y="70"/>
                  </a:cubicBezTo>
                  <a:cubicBezTo>
                    <a:pt x="29" y="73"/>
                    <a:pt x="28" y="74"/>
                    <a:pt x="26" y="76"/>
                  </a:cubicBezTo>
                  <a:cubicBezTo>
                    <a:pt x="25" y="77"/>
                    <a:pt x="29" y="81"/>
                    <a:pt x="28" y="83"/>
                  </a:cubicBezTo>
                  <a:cubicBezTo>
                    <a:pt x="28" y="85"/>
                    <a:pt x="25" y="86"/>
                    <a:pt x="26" y="90"/>
                  </a:cubicBezTo>
                  <a:cubicBezTo>
                    <a:pt x="27" y="94"/>
                    <a:pt x="26" y="102"/>
                    <a:pt x="26" y="104"/>
                  </a:cubicBezTo>
                  <a:cubicBezTo>
                    <a:pt x="26" y="105"/>
                    <a:pt x="24" y="105"/>
                    <a:pt x="25" y="108"/>
                  </a:cubicBezTo>
                  <a:cubicBezTo>
                    <a:pt x="25" y="111"/>
                    <a:pt x="23" y="112"/>
                    <a:pt x="22" y="116"/>
                  </a:cubicBezTo>
                  <a:cubicBezTo>
                    <a:pt x="22" y="120"/>
                    <a:pt x="19" y="126"/>
                    <a:pt x="18" y="129"/>
                  </a:cubicBezTo>
                  <a:cubicBezTo>
                    <a:pt x="16" y="132"/>
                    <a:pt x="16" y="134"/>
                    <a:pt x="15" y="134"/>
                  </a:cubicBezTo>
                  <a:cubicBezTo>
                    <a:pt x="13" y="134"/>
                    <a:pt x="13" y="136"/>
                    <a:pt x="14" y="138"/>
                  </a:cubicBezTo>
                  <a:cubicBezTo>
                    <a:pt x="15" y="141"/>
                    <a:pt x="13" y="144"/>
                    <a:pt x="15" y="146"/>
                  </a:cubicBezTo>
                  <a:cubicBezTo>
                    <a:pt x="16" y="149"/>
                    <a:pt x="16" y="150"/>
                    <a:pt x="15" y="153"/>
                  </a:cubicBezTo>
                  <a:cubicBezTo>
                    <a:pt x="14" y="155"/>
                    <a:pt x="13" y="155"/>
                    <a:pt x="13" y="158"/>
                  </a:cubicBezTo>
                  <a:cubicBezTo>
                    <a:pt x="13" y="160"/>
                    <a:pt x="11" y="163"/>
                    <a:pt x="12" y="165"/>
                  </a:cubicBezTo>
                  <a:cubicBezTo>
                    <a:pt x="13" y="168"/>
                    <a:pt x="13" y="169"/>
                    <a:pt x="12" y="169"/>
                  </a:cubicBezTo>
                  <a:cubicBezTo>
                    <a:pt x="10" y="169"/>
                    <a:pt x="10" y="171"/>
                    <a:pt x="9" y="176"/>
                  </a:cubicBezTo>
                  <a:cubicBezTo>
                    <a:pt x="9" y="180"/>
                    <a:pt x="9" y="180"/>
                    <a:pt x="12" y="180"/>
                  </a:cubicBezTo>
                  <a:cubicBezTo>
                    <a:pt x="15" y="180"/>
                    <a:pt x="13" y="169"/>
                    <a:pt x="15" y="169"/>
                  </a:cubicBezTo>
                  <a:cubicBezTo>
                    <a:pt x="17" y="169"/>
                    <a:pt x="15" y="167"/>
                    <a:pt x="17" y="166"/>
                  </a:cubicBezTo>
                  <a:cubicBezTo>
                    <a:pt x="19" y="166"/>
                    <a:pt x="17" y="168"/>
                    <a:pt x="19" y="169"/>
                  </a:cubicBezTo>
                  <a:cubicBezTo>
                    <a:pt x="20" y="169"/>
                    <a:pt x="21" y="170"/>
                    <a:pt x="19" y="172"/>
                  </a:cubicBezTo>
                  <a:cubicBezTo>
                    <a:pt x="17" y="173"/>
                    <a:pt x="20" y="175"/>
                    <a:pt x="19" y="177"/>
                  </a:cubicBezTo>
                  <a:cubicBezTo>
                    <a:pt x="18" y="178"/>
                    <a:pt x="16" y="180"/>
                    <a:pt x="17" y="182"/>
                  </a:cubicBezTo>
                  <a:cubicBezTo>
                    <a:pt x="18" y="184"/>
                    <a:pt x="16" y="183"/>
                    <a:pt x="16" y="186"/>
                  </a:cubicBezTo>
                  <a:cubicBezTo>
                    <a:pt x="16" y="188"/>
                    <a:pt x="17" y="188"/>
                    <a:pt x="16" y="189"/>
                  </a:cubicBezTo>
                  <a:cubicBezTo>
                    <a:pt x="15" y="189"/>
                    <a:pt x="18" y="191"/>
                    <a:pt x="16" y="191"/>
                  </a:cubicBezTo>
                  <a:cubicBezTo>
                    <a:pt x="15" y="192"/>
                    <a:pt x="16" y="193"/>
                    <a:pt x="16" y="195"/>
                  </a:cubicBezTo>
                  <a:cubicBezTo>
                    <a:pt x="17" y="197"/>
                    <a:pt x="15" y="196"/>
                    <a:pt x="13" y="197"/>
                  </a:cubicBezTo>
                  <a:cubicBezTo>
                    <a:pt x="12" y="198"/>
                    <a:pt x="15" y="200"/>
                    <a:pt x="14" y="201"/>
                  </a:cubicBezTo>
                  <a:cubicBezTo>
                    <a:pt x="13" y="203"/>
                    <a:pt x="11" y="200"/>
                    <a:pt x="10" y="199"/>
                  </a:cubicBezTo>
                  <a:cubicBezTo>
                    <a:pt x="9" y="199"/>
                    <a:pt x="11" y="197"/>
                    <a:pt x="13" y="195"/>
                  </a:cubicBezTo>
                  <a:cubicBezTo>
                    <a:pt x="14" y="194"/>
                    <a:pt x="11" y="190"/>
                    <a:pt x="9" y="191"/>
                  </a:cubicBezTo>
                  <a:cubicBezTo>
                    <a:pt x="7" y="192"/>
                    <a:pt x="11" y="194"/>
                    <a:pt x="11" y="196"/>
                  </a:cubicBezTo>
                  <a:cubicBezTo>
                    <a:pt x="11" y="197"/>
                    <a:pt x="8" y="195"/>
                    <a:pt x="8" y="197"/>
                  </a:cubicBezTo>
                  <a:cubicBezTo>
                    <a:pt x="8" y="199"/>
                    <a:pt x="6" y="198"/>
                    <a:pt x="4" y="200"/>
                  </a:cubicBezTo>
                  <a:cubicBezTo>
                    <a:pt x="3" y="201"/>
                    <a:pt x="6" y="202"/>
                    <a:pt x="5" y="203"/>
                  </a:cubicBezTo>
                  <a:cubicBezTo>
                    <a:pt x="3" y="203"/>
                    <a:pt x="1" y="205"/>
                    <a:pt x="1" y="207"/>
                  </a:cubicBezTo>
                  <a:cubicBezTo>
                    <a:pt x="1" y="208"/>
                    <a:pt x="2" y="208"/>
                    <a:pt x="2" y="207"/>
                  </a:cubicBezTo>
                  <a:cubicBezTo>
                    <a:pt x="2" y="206"/>
                    <a:pt x="5" y="205"/>
                    <a:pt x="5" y="207"/>
                  </a:cubicBezTo>
                  <a:cubicBezTo>
                    <a:pt x="6" y="209"/>
                    <a:pt x="7" y="207"/>
                    <a:pt x="9" y="207"/>
                  </a:cubicBezTo>
                  <a:cubicBezTo>
                    <a:pt x="11" y="208"/>
                    <a:pt x="10" y="211"/>
                    <a:pt x="9" y="210"/>
                  </a:cubicBezTo>
                  <a:cubicBezTo>
                    <a:pt x="8" y="210"/>
                    <a:pt x="7" y="212"/>
                    <a:pt x="7" y="214"/>
                  </a:cubicBezTo>
                  <a:cubicBezTo>
                    <a:pt x="8" y="216"/>
                    <a:pt x="12" y="214"/>
                    <a:pt x="13" y="215"/>
                  </a:cubicBezTo>
                  <a:cubicBezTo>
                    <a:pt x="15" y="215"/>
                    <a:pt x="14" y="218"/>
                    <a:pt x="13" y="217"/>
                  </a:cubicBezTo>
                  <a:cubicBezTo>
                    <a:pt x="12" y="216"/>
                    <a:pt x="10" y="215"/>
                    <a:pt x="9" y="216"/>
                  </a:cubicBezTo>
                  <a:cubicBezTo>
                    <a:pt x="8" y="218"/>
                    <a:pt x="7" y="217"/>
                    <a:pt x="5" y="217"/>
                  </a:cubicBezTo>
                  <a:cubicBezTo>
                    <a:pt x="4" y="216"/>
                    <a:pt x="0" y="219"/>
                    <a:pt x="1" y="220"/>
                  </a:cubicBezTo>
                  <a:cubicBezTo>
                    <a:pt x="3" y="221"/>
                    <a:pt x="3" y="223"/>
                    <a:pt x="4" y="223"/>
                  </a:cubicBezTo>
                  <a:cubicBezTo>
                    <a:pt x="5" y="223"/>
                    <a:pt x="6" y="222"/>
                    <a:pt x="7" y="221"/>
                  </a:cubicBezTo>
                  <a:cubicBezTo>
                    <a:pt x="7" y="220"/>
                    <a:pt x="9" y="219"/>
                    <a:pt x="9" y="221"/>
                  </a:cubicBezTo>
                  <a:cubicBezTo>
                    <a:pt x="9" y="224"/>
                    <a:pt x="7" y="223"/>
                    <a:pt x="6" y="224"/>
                  </a:cubicBezTo>
                  <a:cubicBezTo>
                    <a:pt x="6" y="225"/>
                    <a:pt x="5" y="226"/>
                    <a:pt x="3" y="228"/>
                  </a:cubicBezTo>
                  <a:cubicBezTo>
                    <a:pt x="1" y="229"/>
                    <a:pt x="3" y="231"/>
                    <a:pt x="4" y="230"/>
                  </a:cubicBezTo>
                  <a:cubicBezTo>
                    <a:pt x="6" y="230"/>
                    <a:pt x="4" y="232"/>
                    <a:pt x="6" y="232"/>
                  </a:cubicBezTo>
                  <a:cubicBezTo>
                    <a:pt x="8" y="232"/>
                    <a:pt x="8" y="231"/>
                    <a:pt x="8" y="230"/>
                  </a:cubicBezTo>
                  <a:cubicBezTo>
                    <a:pt x="7" y="228"/>
                    <a:pt x="9" y="225"/>
                    <a:pt x="10" y="227"/>
                  </a:cubicBezTo>
                  <a:cubicBezTo>
                    <a:pt x="12" y="228"/>
                    <a:pt x="9" y="230"/>
                    <a:pt x="9" y="231"/>
                  </a:cubicBezTo>
                  <a:cubicBezTo>
                    <a:pt x="9" y="233"/>
                    <a:pt x="9" y="234"/>
                    <a:pt x="9" y="236"/>
                  </a:cubicBezTo>
                  <a:cubicBezTo>
                    <a:pt x="9" y="237"/>
                    <a:pt x="7" y="237"/>
                    <a:pt x="7" y="238"/>
                  </a:cubicBezTo>
                  <a:cubicBezTo>
                    <a:pt x="7" y="240"/>
                    <a:pt x="3" y="239"/>
                    <a:pt x="5" y="240"/>
                  </a:cubicBezTo>
                  <a:cubicBezTo>
                    <a:pt x="7" y="241"/>
                    <a:pt x="4" y="243"/>
                    <a:pt x="5" y="244"/>
                  </a:cubicBezTo>
                  <a:cubicBezTo>
                    <a:pt x="6" y="245"/>
                    <a:pt x="6" y="242"/>
                    <a:pt x="8" y="243"/>
                  </a:cubicBezTo>
                  <a:cubicBezTo>
                    <a:pt x="9" y="243"/>
                    <a:pt x="9" y="244"/>
                    <a:pt x="11" y="243"/>
                  </a:cubicBezTo>
                  <a:cubicBezTo>
                    <a:pt x="13" y="242"/>
                    <a:pt x="14" y="244"/>
                    <a:pt x="12" y="245"/>
                  </a:cubicBezTo>
                  <a:cubicBezTo>
                    <a:pt x="11" y="245"/>
                    <a:pt x="9" y="248"/>
                    <a:pt x="9" y="248"/>
                  </a:cubicBezTo>
                  <a:cubicBezTo>
                    <a:pt x="10" y="248"/>
                    <a:pt x="13" y="246"/>
                    <a:pt x="13" y="248"/>
                  </a:cubicBezTo>
                  <a:cubicBezTo>
                    <a:pt x="14" y="250"/>
                    <a:pt x="15" y="249"/>
                    <a:pt x="15" y="248"/>
                  </a:cubicBezTo>
                  <a:cubicBezTo>
                    <a:pt x="15" y="246"/>
                    <a:pt x="19" y="247"/>
                    <a:pt x="19" y="249"/>
                  </a:cubicBezTo>
                  <a:cubicBezTo>
                    <a:pt x="20" y="251"/>
                    <a:pt x="16" y="252"/>
                    <a:pt x="14" y="251"/>
                  </a:cubicBezTo>
                  <a:cubicBezTo>
                    <a:pt x="12" y="251"/>
                    <a:pt x="11" y="253"/>
                    <a:pt x="12" y="255"/>
                  </a:cubicBezTo>
                  <a:cubicBezTo>
                    <a:pt x="13" y="257"/>
                    <a:pt x="15" y="255"/>
                    <a:pt x="17" y="253"/>
                  </a:cubicBezTo>
                  <a:cubicBezTo>
                    <a:pt x="18" y="252"/>
                    <a:pt x="26" y="252"/>
                    <a:pt x="26" y="254"/>
                  </a:cubicBezTo>
                  <a:cubicBezTo>
                    <a:pt x="27" y="256"/>
                    <a:pt x="23" y="254"/>
                    <a:pt x="22" y="255"/>
                  </a:cubicBezTo>
                  <a:cubicBezTo>
                    <a:pt x="22" y="256"/>
                    <a:pt x="19" y="257"/>
                    <a:pt x="18" y="256"/>
                  </a:cubicBezTo>
                  <a:cubicBezTo>
                    <a:pt x="18" y="255"/>
                    <a:pt x="15" y="256"/>
                    <a:pt x="15" y="258"/>
                  </a:cubicBezTo>
                  <a:cubicBezTo>
                    <a:pt x="15" y="260"/>
                    <a:pt x="13" y="260"/>
                    <a:pt x="15" y="261"/>
                  </a:cubicBezTo>
                  <a:cubicBezTo>
                    <a:pt x="18" y="261"/>
                    <a:pt x="17" y="258"/>
                    <a:pt x="21" y="258"/>
                  </a:cubicBezTo>
                  <a:cubicBezTo>
                    <a:pt x="25" y="258"/>
                    <a:pt x="27" y="255"/>
                    <a:pt x="28" y="257"/>
                  </a:cubicBezTo>
                  <a:cubicBezTo>
                    <a:pt x="29" y="259"/>
                    <a:pt x="25" y="261"/>
                    <a:pt x="23" y="259"/>
                  </a:cubicBezTo>
                  <a:cubicBezTo>
                    <a:pt x="22" y="258"/>
                    <a:pt x="20" y="260"/>
                    <a:pt x="20" y="262"/>
                  </a:cubicBezTo>
                  <a:cubicBezTo>
                    <a:pt x="20" y="265"/>
                    <a:pt x="15" y="262"/>
                    <a:pt x="13" y="262"/>
                  </a:cubicBezTo>
                  <a:cubicBezTo>
                    <a:pt x="11" y="261"/>
                    <a:pt x="12" y="264"/>
                    <a:pt x="14" y="266"/>
                  </a:cubicBezTo>
                  <a:cubicBezTo>
                    <a:pt x="16" y="268"/>
                    <a:pt x="17" y="266"/>
                    <a:pt x="19" y="267"/>
                  </a:cubicBezTo>
                  <a:cubicBezTo>
                    <a:pt x="22" y="269"/>
                    <a:pt x="22" y="270"/>
                    <a:pt x="23" y="269"/>
                  </a:cubicBezTo>
                  <a:cubicBezTo>
                    <a:pt x="25" y="267"/>
                    <a:pt x="23" y="267"/>
                    <a:pt x="22" y="267"/>
                  </a:cubicBezTo>
                  <a:cubicBezTo>
                    <a:pt x="21" y="266"/>
                    <a:pt x="22" y="264"/>
                    <a:pt x="25" y="265"/>
                  </a:cubicBezTo>
                  <a:cubicBezTo>
                    <a:pt x="27" y="266"/>
                    <a:pt x="30" y="264"/>
                    <a:pt x="30" y="260"/>
                  </a:cubicBezTo>
                  <a:cubicBezTo>
                    <a:pt x="29" y="257"/>
                    <a:pt x="32" y="256"/>
                    <a:pt x="35" y="254"/>
                  </a:cubicBezTo>
                  <a:cubicBezTo>
                    <a:pt x="38" y="253"/>
                    <a:pt x="37" y="257"/>
                    <a:pt x="34" y="257"/>
                  </a:cubicBezTo>
                  <a:cubicBezTo>
                    <a:pt x="32" y="258"/>
                    <a:pt x="31" y="259"/>
                    <a:pt x="33" y="261"/>
                  </a:cubicBezTo>
                  <a:cubicBezTo>
                    <a:pt x="35" y="263"/>
                    <a:pt x="37" y="260"/>
                    <a:pt x="39" y="261"/>
                  </a:cubicBezTo>
                  <a:cubicBezTo>
                    <a:pt x="40" y="263"/>
                    <a:pt x="36" y="263"/>
                    <a:pt x="35" y="264"/>
                  </a:cubicBezTo>
                  <a:cubicBezTo>
                    <a:pt x="35" y="266"/>
                    <a:pt x="38" y="267"/>
                    <a:pt x="36" y="269"/>
                  </a:cubicBezTo>
                  <a:cubicBezTo>
                    <a:pt x="33" y="270"/>
                    <a:pt x="35" y="264"/>
                    <a:pt x="33" y="263"/>
                  </a:cubicBezTo>
                  <a:cubicBezTo>
                    <a:pt x="32" y="263"/>
                    <a:pt x="31" y="264"/>
                    <a:pt x="32" y="267"/>
                  </a:cubicBezTo>
                  <a:cubicBezTo>
                    <a:pt x="33" y="270"/>
                    <a:pt x="30" y="268"/>
                    <a:pt x="29" y="266"/>
                  </a:cubicBezTo>
                  <a:cubicBezTo>
                    <a:pt x="27" y="265"/>
                    <a:pt x="26" y="267"/>
                    <a:pt x="27" y="269"/>
                  </a:cubicBezTo>
                  <a:cubicBezTo>
                    <a:pt x="29" y="270"/>
                    <a:pt x="24" y="268"/>
                    <a:pt x="24" y="271"/>
                  </a:cubicBezTo>
                  <a:cubicBezTo>
                    <a:pt x="24" y="274"/>
                    <a:pt x="26" y="271"/>
                    <a:pt x="29" y="272"/>
                  </a:cubicBezTo>
                  <a:cubicBezTo>
                    <a:pt x="31" y="273"/>
                    <a:pt x="30" y="276"/>
                    <a:pt x="32" y="278"/>
                  </a:cubicBezTo>
                  <a:cubicBezTo>
                    <a:pt x="34" y="279"/>
                    <a:pt x="32" y="273"/>
                    <a:pt x="34" y="273"/>
                  </a:cubicBezTo>
                  <a:cubicBezTo>
                    <a:pt x="36" y="272"/>
                    <a:pt x="34" y="277"/>
                    <a:pt x="38" y="278"/>
                  </a:cubicBezTo>
                  <a:cubicBezTo>
                    <a:pt x="43" y="280"/>
                    <a:pt x="39" y="278"/>
                    <a:pt x="41" y="276"/>
                  </a:cubicBezTo>
                  <a:cubicBezTo>
                    <a:pt x="43" y="275"/>
                    <a:pt x="45" y="280"/>
                    <a:pt x="47" y="281"/>
                  </a:cubicBezTo>
                  <a:cubicBezTo>
                    <a:pt x="49" y="282"/>
                    <a:pt x="48" y="278"/>
                    <a:pt x="46" y="277"/>
                  </a:cubicBezTo>
                  <a:cubicBezTo>
                    <a:pt x="45" y="275"/>
                    <a:pt x="48" y="276"/>
                    <a:pt x="50" y="277"/>
                  </a:cubicBezTo>
                  <a:cubicBezTo>
                    <a:pt x="52" y="278"/>
                    <a:pt x="54" y="278"/>
                    <a:pt x="54" y="276"/>
                  </a:cubicBezTo>
                  <a:cubicBezTo>
                    <a:pt x="54" y="276"/>
                    <a:pt x="55" y="276"/>
                    <a:pt x="55" y="276"/>
                  </a:cubicBezTo>
                  <a:cubicBezTo>
                    <a:pt x="53" y="274"/>
                    <a:pt x="46" y="276"/>
                    <a:pt x="45" y="275"/>
                  </a:cubicBezTo>
                  <a:cubicBezTo>
                    <a:pt x="44" y="275"/>
                    <a:pt x="44" y="259"/>
                    <a:pt x="44" y="255"/>
                  </a:cubicBezTo>
                  <a:cubicBezTo>
                    <a:pt x="44" y="255"/>
                    <a:pt x="44" y="255"/>
                    <a:pt x="44" y="255"/>
                  </a:cubicBezTo>
                  <a:cubicBezTo>
                    <a:pt x="42" y="255"/>
                    <a:pt x="38" y="255"/>
                    <a:pt x="39" y="252"/>
                  </a:cubicBezTo>
                  <a:cubicBezTo>
                    <a:pt x="39" y="252"/>
                    <a:pt x="39" y="252"/>
                    <a:pt x="40" y="251"/>
                  </a:cubicBezTo>
                  <a:cubicBezTo>
                    <a:pt x="39" y="251"/>
                    <a:pt x="38" y="250"/>
                    <a:pt x="36" y="250"/>
                  </a:cubicBezTo>
                  <a:cubicBezTo>
                    <a:pt x="33" y="249"/>
                    <a:pt x="27" y="250"/>
                    <a:pt x="25" y="25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0" name="Freeform 113"/>
            <p:cNvSpPr/>
            <p:nvPr/>
          </p:nvSpPr>
          <p:spPr bwMode="auto">
            <a:xfrm>
              <a:off x="3172970" y="4899617"/>
              <a:ext cx="166825" cy="169391"/>
            </a:xfrm>
            <a:custGeom>
              <a:avLst/>
              <a:gdLst>
                <a:gd name="T0" fmla="*/ 53 w 55"/>
                <a:gd name="T1" fmla="*/ 30 h 56"/>
                <a:gd name="T2" fmla="*/ 47 w 55"/>
                <a:gd name="T3" fmla="*/ 31 h 56"/>
                <a:gd name="T4" fmla="*/ 44 w 55"/>
                <a:gd name="T5" fmla="*/ 24 h 56"/>
                <a:gd name="T6" fmla="*/ 40 w 55"/>
                <a:gd name="T7" fmla="*/ 19 h 56"/>
                <a:gd name="T8" fmla="*/ 35 w 55"/>
                <a:gd name="T9" fmla="*/ 19 h 56"/>
                <a:gd name="T10" fmla="*/ 31 w 55"/>
                <a:gd name="T11" fmla="*/ 14 h 56"/>
                <a:gd name="T12" fmla="*/ 30 w 55"/>
                <a:gd name="T13" fmla="*/ 6 h 56"/>
                <a:gd name="T14" fmla="*/ 30 w 55"/>
                <a:gd name="T15" fmla="*/ 3 h 56"/>
                <a:gd name="T16" fmla="*/ 29 w 55"/>
                <a:gd name="T17" fmla="*/ 3 h 56"/>
                <a:gd name="T18" fmla="*/ 23 w 55"/>
                <a:gd name="T19" fmla="*/ 0 h 56"/>
                <a:gd name="T20" fmla="*/ 16 w 55"/>
                <a:gd name="T21" fmla="*/ 1 h 56"/>
                <a:gd name="T22" fmla="*/ 8 w 55"/>
                <a:gd name="T23" fmla="*/ 2 h 56"/>
                <a:gd name="T24" fmla="*/ 4 w 55"/>
                <a:gd name="T25" fmla="*/ 8 h 56"/>
                <a:gd name="T26" fmla="*/ 2 w 55"/>
                <a:gd name="T27" fmla="*/ 18 h 56"/>
                <a:gd name="T28" fmla="*/ 0 w 55"/>
                <a:gd name="T29" fmla="*/ 18 h 56"/>
                <a:gd name="T30" fmla="*/ 8 w 55"/>
                <a:gd name="T31" fmla="*/ 27 h 56"/>
                <a:gd name="T32" fmla="*/ 15 w 55"/>
                <a:gd name="T33" fmla="*/ 31 h 56"/>
                <a:gd name="T34" fmla="*/ 22 w 55"/>
                <a:gd name="T35" fmla="*/ 35 h 56"/>
                <a:gd name="T36" fmla="*/ 34 w 55"/>
                <a:gd name="T37" fmla="*/ 40 h 56"/>
                <a:gd name="T38" fmla="*/ 29 w 55"/>
                <a:gd name="T39" fmla="*/ 49 h 56"/>
                <a:gd name="T40" fmla="*/ 27 w 55"/>
                <a:gd name="T41" fmla="*/ 53 h 56"/>
                <a:gd name="T42" fmla="*/ 33 w 55"/>
                <a:gd name="T43" fmla="*/ 54 h 56"/>
                <a:gd name="T44" fmla="*/ 38 w 55"/>
                <a:gd name="T45" fmla="*/ 55 h 56"/>
                <a:gd name="T46" fmla="*/ 44 w 55"/>
                <a:gd name="T47" fmla="*/ 54 h 56"/>
                <a:gd name="T48" fmla="*/ 49 w 55"/>
                <a:gd name="T49" fmla="*/ 51 h 56"/>
                <a:gd name="T50" fmla="*/ 52 w 55"/>
                <a:gd name="T51" fmla="*/ 42 h 56"/>
                <a:gd name="T52" fmla="*/ 53 w 55"/>
                <a:gd name="T53" fmla="*/ 3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6">
                  <a:moveTo>
                    <a:pt x="53" y="30"/>
                  </a:moveTo>
                  <a:cubicBezTo>
                    <a:pt x="50" y="29"/>
                    <a:pt x="48" y="31"/>
                    <a:pt x="47" y="31"/>
                  </a:cubicBezTo>
                  <a:cubicBezTo>
                    <a:pt x="47" y="31"/>
                    <a:pt x="45" y="26"/>
                    <a:pt x="44" y="24"/>
                  </a:cubicBezTo>
                  <a:cubicBezTo>
                    <a:pt x="44" y="22"/>
                    <a:pt x="41" y="18"/>
                    <a:pt x="40" y="19"/>
                  </a:cubicBezTo>
                  <a:cubicBezTo>
                    <a:pt x="38" y="20"/>
                    <a:pt x="39" y="19"/>
                    <a:pt x="35" y="19"/>
                  </a:cubicBezTo>
                  <a:cubicBezTo>
                    <a:pt x="30" y="18"/>
                    <a:pt x="30" y="18"/>
                    <a:pt x="31" y="14"/>
                  </a:cubicBezTo>
                  <a:cubicBezTo>
                    <a:pt x="32" y="9"/>
                    <a:pt x="29" y="7"/>
                    <a:pt x="30" y="6"/>
                  </a:cubicBezTo>
                  <a:cubicBezTo>
                    <a:pt x="32" y="5"/>
                    <a:pt x="31" y="4"/>
                    <a:pt x="30" y="3"/>
                  </a:cubicBezTo>
                  <a:cubicBezTo>
                    <a:pt x="30" y="3"/>
                    <a:pt x="29" y="3"/>
                    <a:pt x="29" y="3"/>
                  </a:cubicBezTo>
                  <a:cubicBezTo>
                    <a:pt x="27" y="3"/>
                    <a:pt x="26" y="0"/>
                    <a:pt x="23" y="0"/>
                  </a:cubicBezTo>
                  <a:cubicBezTo>
                    <a:pt x="20" y="0"/>
                    <a:pt x="18" y="0"/>
                    <a:pt x="16" y="1"/>
                  </a:cubicBezTo>
                  <a:cubicBezTo>
                    <a:pt x="14" y="2"/>
                    <a:pt x="11" y="1"/>
                    <a:pt x="8" y="2"/>
                  </a:cubicBezTo>
                  <a:cubicBezTo>
                    <a:pt x="6" y="4"/>
                    <a:pt x="3" y="7"/>
                    <a:pt x="4" y="8"/>
                  </a:cubicBezTo>
                  <a:cubicBezTo>
                    <a:pt x="4" y="10"/>
                    <a:pt x="3" y="17"/>
                    <a:pt x="2" y="18"/>
                  </a:cubicBezTo>
                  <a:cubicBezTo>
                    <a:pt x="1" y="18"/>
                    <a:pt x="1" y="18"/>
                    <a:pt x="0" y="18"/>
                  </a:cubicBezTo>
                  <a:cubicBezTo>
                    <a:pt x="1" y="20"/>
                    <a:pt x="5" y="25"/>
                    <a:pt x="8" y="27"/>
                  </a:cubicBezTo>
                  <a:cubicBezTo>
                    <a:pt x="12" y="29"/>
                    <a:pt x="11" y="31"/>
                    <a:pt x="15" y="31"/>
                  </a:cubicBezTo>
                  <a:cubicBezTo>
                    <a:pt x="19" y="31"/>
                    <a:pt x="21" y="33"/>
                    <a:pt x="22" y="35"/>
                  </a:cubicBezTo>
                  <a:cubicBezTo>
                    <a:pt x="23" y="36"/>
                    <a:pt x="33" y="39"/>
                    <a:pt x="34" y="40"/>
                  </a:cubicBezTo>
                  <a:cubicBezTo>
                    <a:pt x="34" y="42"/>
                    <a:pt x="29" y="45"/>
                    <a:pt x="29" y="49"/>
                  </a:cubicBezTo>
                  <a:cubicBezTo>
                    <a:pt x="29" y="52"/>
                    <a:pt x="27" y="52"/>
                    <a:pt x="27" y="53"/>
                  </a:cubicBezTo>
                  <a:cubicBezTo>
                    <a:pt x="27" y="54"/>
                    <a:pt x="31" y="53"/>
                    <a:pt x="33" y="54"/>
                  </a:cubicBezTo>
                  <a:cubicBezTo>
                    <a:pt x="34" y="55"/>
                    <a:pt x="37" y="54"/>
                    <a:pt x="38" y="55"/>
                  </a:cubicBezTo>
                  <a:cubicBezTo>
                    <a:pt x="40" y="56"/>
                    <a:pt x="42" y="53"/>
                    <a:pt x="44" y="54"/>
                  </a:cubicBezTo>
                  <a:cubicBezTo>
                    <a:pt x="45" y="54"/>
                    <a:pt x="47" y="51"/>
                    <a:pt x="49" y="51"/>
                  </a:cubicBezTo>
                  <a:cubicBezTo>
                    <a:pt x="51" y="51"/>
                    <a:pt x="52" y="45"/>
                    <a:pt x="52" y="42"/>
                  </a:cubicBezTo>
                  <a:cubicBezTo>
                    <a:pt x="52" y="39"/>
                    <a:pt x="55" y="31"/>
                    <a:pt x="53" y="3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1" name="Freeform 114"/>
            <p:cNvSpPr/>
            <p:nvPr/>
          </p:nvSpPr>
          <p:spPr bwMode="auto">
            <a:xfrm>
              <a:off x="2732809" y="4314447"/>
              <a:ext cx="60314" cy="51331"/>
            </a:xfrm>
            <a:custGeom>
              <a:avLst/>
              <a:gdLst>
                <a:gd name="T0" fmla="*/ 19 w 20"/>
                <a:gd name="T1" fmla="*/ 14 h 17"/>
                <a:gd name="T2" fmla="*/ 20 w 20"/>
                <a:gd name="T3" fmla="*/ 10 h 17"/>
                <a:gd name="T4" fmla="*/ 14 w 20"/>
                <a:gd name="T5" fmla="*/ 2 h 17"/>
                <a:gd name="T6" fmla="*/ 11 w 20"/>
                <a:gd name="T7" fmla="*/ 2 h 17"/>
                <a:gd name="T8" fmla="*/ 5 w 20"/>
                <a:gd name="T9" fmla="*/ 1 h 17"/>
                <a:gd name="T10" fmla="*/ 2 w 20"/>
                <a:gd name="T11" fmla="*/ 1 h 17"/>
                <a:gd name="T12" fmla="*/ 1 w 20"/>
                <a:gd name="T13" fmla="*/ 3 h 17"/>
                <a:gd name="T14" fmla="*/ 3 w 20"/>
                <a:gd name="T15" fmla="*/ 8 h 17"/>
                <a:gd name="T16" fmla="*/ 6 w 20"/>
                <a:gd name="T17" fmla="*/ 8 h 17"/>
                <a:gd name="T18" fmla="*/ 9 w 20"/>
                <a:gd name="T19" fmla="*/ 10 h 17"/>
                <a:gd name="T20" fmla="*/ 13 w 20"/>
                <a:gd name="T21" fmla="*/ 14 h 17"/>
                <a:gd name="T22" fmla="*/ 17 w 20"/>
                <a:gd name="T23" fmla="*/ 17 h 17"/>
                <a:gd name="T24" fmla="*/ 19 w 20"/>
                <a:gd name="T25" fmla="*/ 17 h 17"/>
                <a:gd name="T26" fmla="*/ 19 w 20"/>
                <a:gd name="T27" fmla="*/ 1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7">
                  <a:moveTo>
                    <a:pt x="19" y="14"/>
                  </a:moveTo>
                  <a:cubicBezTo>
                    <a:pt x="19" y="13"/>
                    <a:pt x="19" y="11"/>
                    <a:pt x="20" y="10"/>
                  </a:cubicBezTo>
                  <a:cubicBezTo>
                    <a:pt x="18" y="7"/>
                    <a:pt x="16" y="4"/>
                    <a:pt x="14" y="2"/>
                  </a:cubicBezTo>
                  <a:cubicBezTo>
                    <a:pt x="13" y="2"/>
                    <a:pt x="12" y="2"/>
                    <a:pt x="11" y="2"/>
                  </a:cubicBezTo>
                  <a:cubicBezTo>
                    <a:pt x="10" y="1"/>
                    <a:pt x="6" y="1"/>
                    <a:pt x="5" y="1"/>
                  </a:cubicBezTo>
                  <a:cubicBezTo>
                    <a:pt x="4" y="0"/>
                    <a:pt x="3" y="0"/>
                    <a:pt x="2" y="1"/>
                  </a:cubicBezTo>
                  <a:cubicBezTo>
                    <a:pt x="2" y="2"/>
                    <a:pt x="2" y="3"/>
                    <a:pt x="1" y="3"/>
                  </a:cubicBezTo>
                  <a:cubicBezTo>
                    <a:pt x="0" y="4"/>
                    <a:pt x="0" y="7"/>
                    <a:pt x="3" y="8"/>
                  </a:cubicBezTo>
                  <a:cubicBezTo>
                    <a:pt x="6" y="10"/>
                    <a:pt x="5" y="8"/>
                    <a:pt x="6" y="8"/>
                  </a:cubicBezTo>
                  <a:cubicBezTo>
                    <a:pt x="8" y="8"/>
                    <a:pt x="8" y="10"/>
                    <a:pt x="9" y="10"/>
                  </a:cubicBezTo>
                  <a:cubicBezTo>
                    <a:pt x="10" y="10"/>
                    <a:pt x="14" y="12"/>
                    <a:pt x="13" y="14"/>
                  </a:cubicBezTo>
                  <a:cubicBezTo>
                    <a:pt x="13" y="16"/>
                    <a:pt x="15" y="17"/>
                    <a:pt x="17" y="17"/>
                  </a:cubicBezTo>
                  <a:cubicBezTo>
                    <a:pt x="18" y="17"/>
                    <a:pt x="18" y="17"/>
                    <a:pt x="19" y="17"/>
                  </a:cubicBezTo>
                  <a:cubicBezTo>
                    <a:pt x="19" y="16"/>
                    <a:pt x="20" y="15"/>
                    <a:pt x="19" y="1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2" name="Freeform 115"/>
            <p:cNvSpPr/>
            <p:nvPr/>
          </p:nvSpPr>
          <p:spPr bwMode="auto">
            <a:xfrm>
              <a:off x="2790556" y="4338829"/>
              <a:ext cx="109078" cy="53897"/>
            </a:xfrm>
            <a:custGeom>
              <a:avLst/>
              <a:gdLst>
                <a:gd name="T0" fmla="*/ 32 w 36"/>
                <a:gd name="T1" fmla="*/ 6 h 18"/>
                <a:gd name="T2" fmla="*/ 23 w 36"/>
                <a:gd name="T3" fmla="*/ 2 h 18"/>
                <a:gd name="T4" fmla="*/ 15 w 36"/>
                <a:gd name="T5" fmla="*/ 5 h 18"/>
                <a:gd name="T6" fmla="*/ 5 w 36"/>
                <a:gd name="T7" fmla="*/ 5 h 18"/>
                <a:gd name="T8" fmla="*/ 1 w 36"/>
                <a:gd name="T9" fmla="*/ 2 h 18"/>
                <a:gd name="T10" fmla="*/ 0 w 36"/>
                <a:gd name="T11" fmla="*/ 6 h 18"/>
                <a:gd name="T12" fmla="*/ 0 w 36"/>
                <a:gd name="T13" fmla="*/ 9 h 18"/>
                <a:gd name="T14" fmla="*/ 8 w 36"/>
                <a:gd name="T15" fmla="*/ 13 h 18"/>
                <a:gd name="T16" fmla="*/ 12 w 36"/>
                <a:gd name="T17" fmla="*/ 16 h 18"/>
                <a:gd name="T18" fmla="*/ 17 w 36"/>
                <a:gd name="T19" fmla="*/ 15 h 18"/>
                <a:gd name="T20" fmla="*/ 15 w 36"/>
                <a:gd name="T21" fmla="*/ 11 h 18"/>
                <a:gd name="T22" fmla="*/ 19 w 36"/>
                <a:gd name="T23" fmla="*/ 8 h 18"/>
                <a:gd name="T24" fmla="*/ 25 w 36"/>
                <a:gd name="T25" fmla="*/ 6 h 18"/>
                <a:gd name="T26" fmla="*/ 27 w 36"/>
                <a:gd name="T27" fmla="*/ 10 h 18"/>
                <a:gd name="T28" fmla="*/ 31 w 36"/>
                <a:gd name="T29" fmla="*/ 17 h 18"/>
                <a:gd name="T30" fmla="*/ 35 w 36"/>
                <a:gd name="T31" fmla="*/ 13 h 18"/>
                <a:gd name="T32" fmla="*/ 36 w 36"/>
                <a:gd name="T33" fmla="*/ 11 h 18"/>
                <a:gd name="T34" fmla="*/ 32 w 36"/>
                <a:gd name="T35" fmla="*/ 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 h="18">
                  <a:moveTo>
                    <a:pt x="32" y="6"/>
                  </a:moveTo>
                  <a:cubicBezTo>
                    <a:pt x="30" y="2"/>
                    <a:pt x="26" y="3"/>
                    <a:pt x="23" y="2"/>
                  </a:cubicBezTo>
                  <a:cubicBezTo>
                    <a:pt x="21" y="0"/>
                    <a:pt x="18" y="2"/>
                    <a:pt x="15" y="5"/>
                  </a:cubicBezTo>
                  <a:cubicBezTo>
                    <a:pt x="11" y="8"/>
                    <a:pt x="7" y="6"/>
                    <a:pt x="5" y="5"/>
                  </a:cubicBezTo>
                  <a:cubicBezTo>
                    <a:pt x="4" y="4"/>
                    <a:pt x="3" y="3"/>
                    <a:pt x="1" y="2"/>
                  </a:cubicBezTo>
                  <a:cubicBezTo>
                    <a:pt x="0" y="3"/>
                    <a:pt x="0" y="5"/>
                    <a:pt x="0" y="6"/>
                  </a:cubicBezTo>
                  <a:cubicBezTo>
                    <a:pt x="1" y="7"/>
                    <a:pt x="0" y="8"/>
                    <a:pt x="0" y="9"/>
                  </a:cubicBezTo>
                  <a:cubicBezTo>
                    <a:pt x="2" y="10"/>
                    <a:pt x="6" y="11"/>
                    <a:pt x="8" y="13"/>
                  </a:cubicBezTo>
                  <a:cubicBezTo>
                    <a:pt x="10" y="15"/>
                    <a:pt x="11" y="14"/>
                    <a:pt x="12" y="16"/>
                  </a:cubicBezTo>
                  <a:cubicBezTo>
                    <a:pt x="13" y="18"/>
                    <a:pt x="16" y="16"/>
                    <a:pt x="17" y="15"/>
                  </a:cubicBezTo>
                  <a:cubicBezTo>
                    <a:pt x="18" y="13"/>
                    <a:pt x="15" y="13"/>
                    <a:pt x="15" y="11"/>
                  </a:cubicBezTo>
                  <a:cubicBezTo>
                    <a:pt x="15" y="10"/>
                    <a:pt x="18" y="10"/>
                    <a:pt x="19" y="8"/>
                  </a:cubicBezTo>
                  <a:cubicBezTo>
                    <a:pt x="19" y="6"/>
                    <a:pt x="24" y="5"/>
                    <a:pt x="25" y="6"/>
                  </a:cubicBezTo>
                  <a:cubicBezTo>
                    <a:pt x="27" y="7"/>
                    <a:pt x="29" y="8"/>
                    <a:pt x="27" y="10"/>
                  </a:cubicBezTo>
                  <a:cubicBezTo>
                    <a:pt x="26" y="12"/>
                    <a:pt x="29" y="14"/>
                    <a:pt x="31" y="17"/>
                  </a:cubicBezTo>
                  <a:cubicBezTo>
                    <a:pt x="33" y="15"/>
                    <a:pt x="34" y="13"/>
                    <a:pt x="35" y="13"/>
                  </a:cubicBezTo>
                  <a:cubicBezTo>
                    <a:pt x="36" y="12"/>
                    <a:pt x="36" y="12"/>
                    <a:pt x="36" y="11"/>
                  </a:cubicBezTo>
                  <a:cubicBezTo>
                    <a:pt x="35" y="10"/>
                    <a:pt x="34" y="8"/>
                    <a:pt x="32"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3" name="Freeform 116"/>
            <p:cNvSpPr/>
            <p:nvPr/>
          </p:nvSpPr>
          <p:spPr bwMode="auto">
            <a:xfrm>
              <a:off x="2863703" y="4283648"/>
              <a:ext cx="227139" cy="324667"/>
            </a:xfrm>
            <a:custGeom>
              <a:avLst/>
              <a:gdLst>
                <a:gd name="T0" fmla="*/ 12 w 75"/>
                <a:gd name="T1" fmla="*/ 78 h 107"/>
                <a:gd name="T2" fmla="*/ 17 w 75"/>
                <a:gd name="T3" fmla="*/ 78 h 107"/>
                <a:gd name="T4" fmla="*/ 21 w 75"/>
                <a:gd name="T5" fmla="*/ 81 h 107"/>
                <a:gd name="T6" fmla="*/ 21 w 75"/>
                <a:gd name="T7" fmla="*/ 82 h 107"/>
                <a:gd name="T8" fmla="*/ 27 w 75"/>
                <a:gd name="T9" fmla="*/ 82 h 107"/>
                <a:gd name="T10" fmla="*/ 30 w 75"/>
                <a:gd name="T11" fmla="*/ 87 h 107"/>
                <a:gd name="T12" fmla="*/ 34 w 75"/>
                <a:gd name="T13" fmla="*/ 91 h 107"/>
                <a:gd name="T14" fmla="*/ 37 w 75"/>
                <a:gd name="T15" fmla="*/ 95 h 107"/>
                <a:gd name="T16" fmla="*/ 44 w 75"/>
                <a:gd name="T17" fmla="*/ 95 h 107"/>
                <a:gd name="T18" fmla="*/ 48 w 75"/>
                <a:gd name="T19" fmla="*/ 95 h 107"/>
                <a:gd name="T20" fmla="*/ 52 w 75"/>
                <a:gd name="T21" fmla="*/ 95 h 107"/>
                <a:gd name="T22" fmla="*/ 56 w 75"/>
                <a:gd name="T23" fmla="*/ 98 h 107"/>
                <a:gd name="T24" fmla="*/ 53 w 75"/>
                <a:gd name="T25" fmla="*/ 104 h 107"/>
                <a:gd name="T26" fmla="*/ 57 w 75"/>
                <a:gd name="T27" fmla="*/ 107 h 107"/>
                <a:gd name="T28" fmla="*/ 57 w 75"/>
                <a:gd name="T29" fmla="*/ 107 h 107"/>
                <a:gd name="T30" fmla="*/ 59 w 75"/>
                <a:gd name="T31" fmla="*/ 98 h 107"/>
                <a:gd name="T32" fmla="*/ 61 w 75"/>
                <a:gd name="T33" fmla="*/ 90 h 107"/>
                <a:gd name="T34" fmla="*/ 57 w 75"/>
                <a:gd name="T35" fmla="*/ 80 h 107"/>
                <a:gd name="T36" fmla="*/ 61 w 75"/>
                <a:gd name="T37" fmla="*/ 76 h 107"/>
                <a:gd name="T38" fmla="*/ 60 w 75"/>
                <a:gd name="T39" fmla="*/ 74 h 107"/>
                <a:gd name="T40" fmla="*/ 58 w 75"/>
                <a:gd name="T41" fmla="*/ 70 h 107"/>
                <a:gd name="T42" fmla="*/ 68 w 75"/>
                <a:gd name="T43" fmla="*/ 69 h 107"/>
                <a:gd name="T44" fmla="*/ 74 w 75"/>
                <a:gd name="T45" fmla="*/ 67 h 107"/>
                <a:gd name="T46" fmla="*/ 73 w 75"/>
                <a:gd name="T47" fmla="*/ 64 h 107"/>
                <a:gd name="T48" fmla="*/ 74 w 75"/>
                <a:gd name="T49" fmla="*/ 59 h 107"/>
                <a:gd name="T50" fmla="*/ 71 w 75"/>
                <a:gd name="T51" fmla="*/ 55 h 107"/>
                <a:gd name="T52" fmla="*/ 73 w 75"/>
                <a:gd name="T53" fmla="*/ 43 h 107"/>
                <a:gd name="T54" fmla="*/ 65 w 75"/>
                <a:gd name="T55" fmla="*/ 41 h 107"/>
                <a:gd name="T56" fmla="*/ 57 w 75"/>
                <a:gd name="T57" fmla="*/ 37 h 107"/>
                <a:gd name="T58" fmla="*/ 46 w 75"/>
                <a:gd name="T59" fmla="*/ 36 h 107"/>
                <a:gd name="T60" fmla="*/ 42 w 75"/>
                <a:gd name="T61" fmla="*/ 28 h 107"/>
                <a:gd name="T62" fmla="*/ 39 w 75"/>
                <a:gd name="T63" fmla="*/ 24 h 107"/>
                <a:gd name="T64" fmla="*/ 36 w 75"/>
                <a:gd name="T65" fmla="*/ 23 h 107"/>
                <a:gd name="T66" fmla="*/ 37 w 75"/>
                <a:gd name="T67" fmla="*/ 20 h 107"/>
                <a:gd name="T68" fmla="*/ 38 w 75"/>
                <a:gd name="T69" fmla="*/ 15 h 107"/>
                <a:gd name="T70" fmla="*/ 44 w 75"/>
                <a:gd name="T71" fmla="*/ 8 h 107"/>
                <a:gd name="T72" fmla="*/ 46 w 75"/>
                <a:gd name="T73" fmla="*/ 7 h 107"/>
                <a:gd name="T74" fmla="*/ 47 w 75"/>
                <a:gd name="T75" fmla="*/ 6 h 107"/>
                <a:gd name="T76" fmla="*/ 49 w 75"/>
                <a:gd name="T77" fmla="*/ 2 h 107"/>
                <a:gd name="T78" fmla="*/ 42 w 75"/>
                <a:gd name="T79" fmla="*/ 5 h 107"/>
                <a:gd name="T80" fmla="*/ 36 w 75"/>
                <a:gd name="T81" fmla="*/ 8 h 107"/>
                <a:gd name="T82" fmla="*/ 30 w 75"/>
                <a:gd name="T83" fmla="*/ 10 h 107"/>
                <a:gd name="T84" fmla="*/ 28 w 75"/>
                <a:gd name="T85" fmla="*/ 10 h 107"/>
                <a:gd name="T86" fmla="*/ 22 w 75"/>
                <a:gd name="T87" fmla="*/ 15 h 107"/>
                <a:gd name="T88" fmla="*/ 20 w 75"/>
                <a:gd name="T89" fmla="*/ 21 h 107"/>
                <a:gd name="T90" fmla="*/ 13 w 75"/>
                <a:gd name="T91" fmla="*/ 28 h 107"/>
                <a:gd name="T92" fmla="*/ 12 w 75"/>
                <a:gd name="T93" fmla="*/ 29 h 107"/>
                <a:gd name="T94" fmla="*/ 11 w 75"/>
                <a:gd name="T95" fmla="*/ 31 h 107"/>
                <a:gd name="T96" fmla="*/ 7 w 75"/>
                <a:gd name="T97" fmla="*/ 35 h 107"/>
                <a:gd name="T98" fmla="*/ 9 w 75"/>
                <a:gd name="T99" fmla="*/ 37 h 107"/>
                <a:gd name="T100" fmla="*/ 10 w 75"/>
                <a:gd name="T101" fmla="*/ 41 h 107"/>
                <a:gd name="T102" fmla="*/ 10 w 75"/>
                <a:gd name="T103" fmla="*/ 45 h 107"/>
                <a:gd name="T104" fmla="*/ 11 w 75"/>
                <a:gd name="T105" fmla="*/ 55 h 107"/>
                <a:gd name="T106" fmla="*/ 10 w 75"/>
                <a:gd name="T107" fmla="*/ 60 h 107"/>
                <a:gd name="T108" fmla="*/ 5 w 75"/>
                <a:gd name="T109" fmla="*/ 64 h 107"/>
                <a:gd name="T110" fmla="*/ 2 w 75"/>
                <a:gd name="T111" fmla="*/ 68 h 107"/>
                <a:gd name="T112" fmla="*/ 0 w 75"/>
                <a:gd name="T113" fmla="*/ 71 h 107"/>
                <a:gd name="T114" fmla="*/ 8 w 75"/>
                <a:gd name="T115" fmla="*/ 75 h 107"/>
                <a:gd name="T116" fmla="*/ 12 w 75"/>
                <a:gd name="T117" fmla="*/ 7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107">
                  <a:moveTo>
                    <a:pt x="12" y="78"/>
                  </a:moveTo>
                  <a:cubicBezTo>
                    <a:pt x="14" y="79"/>
                    <a:pt x="16" y="79"/>
                    <a:pt x="17" y="78"/>
                  </a:cubicBezTo>
                  <a:cubicBezTo>
                    <a:pt x="17" y="77"/>
                    <a:pt x="19" y="79"/>
                    <a:pt x="21" y="81"/>
                  </a:cubicBezTo>
                  <a:cubicBezTo>
                    <a:pt x="21" y="81"/>
                    <a:pt x="21" y="82"/>
                    <a:pt x="21" y="82"/>
                  </a:cubicBezTo>
                  <a:cubicBezTo>
                    <a:pt x="23" y="81"/>
                    <a:pt x="26" y="81"/>
                    <a:pt x="27" y="82"/>
                  </a:cubicBezTo>
                  <a:cubicBezTo>
                    <a:pt x="29" y="83"/>
                    <a:pt x="28" y="87"/>
                    <a:pt x="30" y="87"/>
                  </a:cubicBezTo>
                  <a:cubicBezTo>
                    <a:pt x="33" y="87"/>
                    <a:pt x="35" y="89"/>
                    <a:pt x="34" y="91"/>
                  </a:cubicBezTo>
                  <a:cubicBezTo>
                    <a:pt x="34" y="92"/>
                    <a:pt x="37" y="93"/>
                    <a:pt x="37" y="95"/>
                  </a:cubicBezTo>
                  <a:cubicBezTo>
                    <a:pt x="37" y="96"/>
                    <a:pt x="43" y="96"/>
                    <a:pt x="44" y="95"/>
                  </a:cubicBezTo>
                  <a:cubicBezTo>
                    <a:pt x="45" y="95"/>
                    <a:pt x="47" y="94"/>
                    <a:pt x="48" y="95"/>
                  </a:cubicBezTo>
                  <a:cubicBezTo>
                    <a:pt x="49" y="96"/>
                    <a:pt x="51" y="94"/>
                    <a:pt x="52" y="95"/>
                  </a:cubicBezTo>
                  <a:cubicBezTo>
                    <a:pt x="53" y="95"/>
                    <a:pt x="57" y="97"/>
                    <a:pt x="56" y="98"/>
                  </a:cubicBezTo>
                  <a:cubicBezTo>
                    <a:pt x="55" y="100"/>
                    <a:pt x="52" y="102"/>
                    <a:pt x="53" y="104"/>
                  </a:cubicBezTo>
                  <a:cubicBezTo>
                    <a:pt x="54" y="105"/>
                    <a:pt x="56" y="105"/>
                    <a:pt x="57" y="107"/>
                  </a:cubicBezTo>
                  <a:cubicBezTo>
                    <a:pt x="57" y="107"/>
                    <a:pt x="57" y="107"/>
                    <a:pt x="57" y="107"/>
                  </a:cubicBezTo>
                  <a:cubicBezTo>
                    <a:pt x="59" y="106"/>
                    <a:pt x="59" y="100"/>
                    <a:pt x="59" y="98"/>
                  </a:cubicBezTo>
                  <a:cubicBezTo>
                    <a:pt x="59" y="96"/>
                    <a:pt x="60" y="91"/>
                    <a:pt x="61" y="90"/>
                  </a:cubicBezTo>
                  <a:cubicBezTo>
                    <a:pt x="62" y="86"/>
                    <a:pt x="57" y="83"/>
                    <a:pt x="57" y="80"/>
                  </a:cubicBezTo>
                  <a:cubicBezTo>
                    <a:pt x="57" y="76"/>
                    <a:pt x="59" y="78"/>
                    <a:pt x="61" y="76"/>
                  </a:cubicBezTo>
                  <a:cubicBezTo>
                    <a:pt x="63" y="75"/>
                    <a:pt x="61" y="74"/>
                    <a:pt x="60" y="74"/>
                  </a:cubicBezTo>
                  <a:cubicBezTo>
                    <a:pt x="59" y="73"/>
                    <a:pt x="58" y="71"/>
                    <a:pt x="58" y="70"/>
                  </a:cubicBezTo>
                  <a:cubicBezTo>
                    <a:pt x="58" y="69"/>
                    <a:pt x="65" y="69"/>
                    <a:pt x="68" y="69"/>
                  </a:cubicBezTo>
                  <a:cubicBezTo>
                    <a:pt x="70" y="69"/>
                    <a:pt x="74" y="67"/>
                    <a:pt x="74" y="67"/>
                  </a:cubicBezTo>
                  <a:cubicBezTo>
                    <a:pt x="75" y="67"/>
                    <a:pt x="75" y="65"/>
                    <a:pt x="73" y="64"/>
                  </a:cubicBezTo>
                  <a:cubicBezTo>
                    <a:pt x="72" y="63"/>
                    <a:pt x="72" y="61"/>
                    <a:pt x="74" y="59"/>
                  </a:cubicBezTo>
                  <a:cubicBezTo>
                    <a:pt x="75" y="58"/>
                    <a:pt x="73" y="56"/>
                    <a:pt x="71" y="55"/>
                  </a:cubicBezTo>
                  <a:cubicBezTo>
                    <a:pt x="70" y="53"/>
                    <a:pt x="71" y="46"/>
                    <a:pt x="73" y="43"/>
                  </a:cubicBezTo>
                  <a:cubicBezTo>
                    <a:pt x="75" y="40"/>
                    <a:pt x="69" y="41"/>
                    <a:pt x="65" y="41"/>
                  </a:cubicBezTo>
                  <a:cubicBezTo>
                    <a:pt x="62" y="42"/>
                    <a:pt x="59" y="40"/>
                    <a:pt x="57" y="37"/>
                  </a:cubicBezTo>
                  <a:cubicBezTo>
                    <a:pt x="54" y="35"/>
                    <a:pt x="51" y="36"/>
                    <a:pt x="46" y="36"/>
                  </a:cubicBezTo>
                  <a:cubicBezTo>
                    <a:pt x="41" y="37"/>
                    <a:pt x="42" y="31"/>
                    <a:pt x="42" y="28"/>
                  </a:cubicBezTo>
                  <a:cubicBezTo>
                    <a:pt x="42" y="26"/>
                    <a:pt x="39" y="26"/>
                    <a:pt x="39" y="24"/>
                  </a:cubicBezTo>
                  <a:cubicBezTo>
                    <a:pt x="39" y="23"/>
                    <a:pt x="38" y="23"/>
                    <a:pt x="36" y="23"/>
                  </a:cubicBezTo>
                  <a:cubicBezTo>
                    <a:pt x="35" y="23"/>
                    <a:pt x="36" y="21"/>
                    <a:pt x="37" y="20"/>
                  </a:cubicBezTo>
                  <a:cubicBezTo>
                    <a:pt x="38" y="19"/>
                    <a:pt x="38" y="18"/>
                    <a:pt x="38" y="15"/>
                  </a:cubicBezTo>
                  <a:cubicBezTo>
                    <a:pt x="38" y="13"/>
                    <a:pt x="42" y="11"/>
                    <a:pt x="44" y="8"/>
                  </a:cubicBezTo>
                  <a:cubicBezTo>
                    <a:pt x="44" y="8"/>
                    <a:pt x="45" y="7"/>
                    <a:pt x="46" y="7"/>
                  </a:cubicBezTo>
                  <a:cubicBezTo>
                    <a:pt x="46" y="6"/>
                    <a:pt x="46" y="6"/>
                    <a:pt x="47" y="6"/>
                  </a:cubicBezTo>
                  <a:cubicBezTo>
                    <a:pt x="50" y="5"/>
                    <a:pt x="51" y="3"/>
                    <a:pt x="49" y="2"/>
                  </a:cubicBezTo>
                  <a:cubicBezTo>
                    <a:pt x="46" y="0"/>
                    <a:pt x="44" y="5"/>
                    <a:pt x="42" y="5"/>
                  </a:cubicBezTo>
                  <a:cubicBezTo>
                    <a:pt x="39" y="6"/>
                    <a:pt x="38" y="7"/>
                    <a:pt x="36" y="8"/>
                  </a:cubicBezTo>
                  <a:cubicBezTo>
                    <a:pt x="34" y="9"/>
                    <a:pt x="31" y="9"/>
                    <a:pt x="30" y="10"/>
                  </a:cubicBezTo>
                  <a:cubicBezTo>
                    <a:pt x="30" y="12"/>
                    <a:pt x="29" y="10"/>
                    <a:pt x="28" y="10"/>
                  </a:cubicBezTo>
                  <a:cubicBezTo>
                    <a:pt x="26" y="9"/>
                    <a:pt x="22" y="13"/>
                    <a:pt x="22" y="15"/>
                  </a:cubicBezTo>
                  <a:cubicBezTo>
                    <a:pt x="22" y="17"/>
                    <a:pt x="23" y="19"/>
                    <a:pt x="20" y="21"/>
                  </a:cubicBezTo>
                  <a:cubicBezTo>
                    <a:pt x="17" y="23"/>
                    <a:pt x="15" y="27"/>
                    <a:pt x="13" y="28"/>
                  </a:cubicBezTo>
                  <a:cubicBezTo>
                    <a:pt x="13" y="29"/>
                    <a:pt x="12" y="29"/>
                    <a:pt x="12" y="29"/>
                  </a:cubicBezTo>
                  <a:cubicBezTo>
                    <a:pt x="12" y="30"/>
                    <a:pt x="12" y="30"/>
                    <a:pt x="11" y="31"/>
                  </a:cubicBezTo>
                  <a:cubicBezTo>
                    <a:pt x="10" y="31"/>
                    <a:pt x="9" y="33"/>
                    <a:pt x="7" y="35"/>
                  </a:cubicBezTo>
                  <a:cubicBezTo>
                    <a:pt x="8" y="35"/>
                    <a:pt x="8" y="36"/>
                    <a:pt x="9" y="37"/>
                  </a:cubicBezTo>
                  <a:cubicBezTo>
                    <a:pt x="11" y="39"/>
                    <a:pt x="10" y="40"/>
                    <a:pt x="10" y="41"/>
                  </a:cubicBezTo>
                  <a:cubicBezTo>
                    <a:pt x="11" y="43"/>
                    <a:pt x="11" y="44"/>
                    <a:pt x="10" y="45"/>
                  </a:cubicBezTo>
                  <a:cubicBezTo>
                    <a:pt x="9" y="46"/>
                    <a:pt x="10" y="53"/>
                    <a:pt x="11" y="55"/>
                  </a:cubicBezTo>
                  <a:cubicBezTo>
                    <a:pt x="12" y="56"/>
                    <a:pt x="11" y="57"/>
                    <a:pt x="10" y="60"/>
                  </a:cubicBezTo>
                  <a:cubicBezTo>
                    <a:pt x="8" y="63"/>
                    <a:pt x="7" y="64"/>
                    <a:pt x="5" y="64"/>
                  </a:cubicBezTo>
                  <a:cubicBezTo>
                    <a:pt x="2" y="64"/>
                    <a:pt x="2" y="68"/>
                    <a:pt x="2" y="68"/>
                  </a:cubicBezTo>
                  <a:cubicBezTo>
                    <a:pt x="1" y="68"/>
                    <a:pt x="0" y="70"/>
                    <a:pt x="0" y="71"/>
                  </a:cubicBezTo>
                  <a:cubicBezTo>
                    <a:pt x="3" y="73"/>
                    <a:pt x="7" y="75"/>
                    <a:pt x="8" y="75"/>
                  </a:cubicBezTo>
                  <a:cubicBezTo>
                    <a:pt x="9" y="75"/>
                    <a:pt x="10" y="77"/>
                    <a:pt x="12" y="7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4" name="Freeform 117"/>
            <p:cNvSpPr/>
            <p:nvPr/>
          </p:nvSpPr>
          <p:spPr bwMode="auto">
            <a:xfrm>
              <a:off x="3042077" y="4710977"/>
              <a:ext cx="233555" cy="264353"/>
            </a:xfrm>
            <a:custGeom>
              <a:avLst/>
              <a:gdLst>
                <a:gd name="T0" fmla="*/ 76 w 77"/>
                <a:gd name="T1" fmla="*/ 52 h 87"/>
                <a:gd name="T2" fmla="*/ 72 w 77"/>
                <a:gd name="T3" fmla="*/ 46 h 87"/>
                <a:gd name="T4" fmla="*/ 67 w 77"/>
                <a:gd name="T5" fmla="*/ 43 h 87"/>
                <a:gd name="T6" fmla="*/ 60 w 77"/>
                <a:gd name="T7" fmla="*/ 40 h 87"/>
                <a:gd name="T8" fmla="*/ 59 w 77"/>
                <a:gd name="T9" fmla="*/ 35 h 87"/>
                <a:gd name="T10" fmla="*/ 58 w 77"/>
                <a:gd name="T11" fmla="*/ 30 h 87"/>
                <a:gd name="T12" fmla="*/ 56 w 77"/>
                <a:gd name="T13" fmla="*/ 26 h 87"/>
                <a:gd name="T14" fmla="*/ 49 w 77"/>
                <a:gd name="T15" fmla="*/ 24 h 87"/>
                <a:gd name="T16" fmla="*/ 44 w 77"/>
                <a:gd name="T17" fmla="*/ 22 h 87"/>
                <a:gd name="T18" fmla="*/ 41 w 77"/>
                <a:gd name="T19" fmla="*/ 20 h 87"/>
                <a:gd name="T20" fmla="*/ 37 w 77"/>
                <a:gd name="T21" fmla="*/ 19 h 87"/>
                <a:gd name="T22" fmla="*/ 30 w 77"/>
                <a:gd name="T23" fmla="*/ 14 h 87"/>
                <a:gd name="T24" fmla="*/ 28 w 77"/>
                <a:gd name="T25" fmla="*/ 2 h 87"/>
                <a:gd name="T26" fmla="*/ 22 w 77"/>
                <a:gd name="T27" fmla="*/ 2 h 87"/>
                <a:gd name="T28" fmla="*/ 14 w 77"/>
                <a:gd name="T29" fmla="*/ 5 h 87"/>
                <a:gd name="T30" fmla="*/ 9 w 77"/>
                <a:gd name="T31" fmla="*/ 8 h 87"/>
                <a:gd name="T32" fmla="*/ 4 w 77"/>
                <a:gd name="T33" fmla="*/ 9 h 87"/>
                <a:gd name="T34" fmla="*/ 1 w 77"/>
                <a:gd name="T35" fmla="*/ 9 h 87"/>
                <a:gd name="T36" fmla="*/ 6 w 77"/>
                <a:gd name="T37" fmla="*/ 17 h 87"/>
                <a:gd name="T38" fmla="*/ 4 w 77"/>
                <a:gd name="T39" fmla="*/ 21 h 87"/>
                <a:gd name="T40" fmla="*/ 5 w 77"/>
                <a:gd name="T41" fmla="*/ 30 h 87"/>
                <a:gd name="T42" fmla="*/ 3 w 77"/>
                <a:gd name="T43" fmla="*/ 35 h 87"/>
                <a:gd name="T44" fmla="*/ 2 w 77"/>
                <a:gd name="T45" fmla="*/ 40 h 87"/>
                <a:gd name="T46" fmla="*/ 4 w 77"/>
                <a:gd name="T47" fmla="*/ 43 h 87"/>
                <a:gd name="T48" fmla="*/ 1 w 77"/>
                <a:gd name="T49" fmla="*/ 48 h 87"/>
                <a:gd name="T50" fmla="*/ 0 w 77"/>
                <a:gd name="T51" fmla="*/ 51 h 87"/>
                <a:gd name="T52" fmla="*/ 3 w 77"/>
                <a:gd name="T53" fmla="*/ 53 h 87"/>
                <a:gd name="T54" fmla="*/ 4 w 77"/>
                <a:gd name="T55" fmla="*/ 60 h 87"/>
                <a:gd name="T56" fmla="*/ 7 w 77"/>
                <a:gd name="T57" fmla="*/ 64 h 87"/>
                <a:gd name="T58" fmla="*/ 6 w 77"/>
                <a:gd name="T59" fmla="*/ 68 h 87"/>
                <a:gd name="T60" fmla="*/ 8 w 77"/>
                <a:gd name="T61" fmla="*/ 73 h 87"/>
                <a:gd name="T62" fmla="*/ 10 w 77"/>
                <a:gd name="T63" fmla="*/ 79 h 87"/>
                <a:gd name="T64" fmla="*/ 11 w 77"/>
                <a:gd name="T65" fmla="*/ 86 h 87"/>
                <a:gd name="T66" fmla="*/ 20 w 77"/>
                <a:gd name="T67" fmla="*/ 81 h 87"/>
                <a:gd name="T68" fmla="*/ 26 w 77"/>
                <a:gd name="T69" fmla="*/ 81 h 87"/>
                <a:gd name="T70" fmla="*/ 33 w 77"/>
                <a:gd name="T71" fmla="*/ 84 h 87"/>
                <a:gd name="T72" fmla="*/ 36 w 77"/>
                <a:gd name="T73" fmla="*/ 80 h 87"/>
                <a:gd name="T74" fmla="*/ 45 w 77"/>
                <a:gd name="T75" fmla="*/ 80 h 87"/>
                <a:gd name="T76" fmla="*/ 47 w 77"/>
                <a:gd name="T77" fmla="*/ 70 h 87"/>
                <a:gd name="T78" fmla="*/ 51 w 77"/>
                <a:gd name="T79" fmla="*/ 64 h 87"/>
                <a:gd name="T80" fmla="*/ 59 w 77"/>
                <a:gd name="T81" fmla="*/ 63 h 87"/>
                <a:gd name="T82" fmla="*/ 66 w 77"/>
                <a:gd name="T83" fmla="*/ 62 h 87"/>
                <a:gd name="T84" fmla="*/ 72 w 77"/>
                <a:gd name="T85" fmla="*/ 65 h 87"/>
                <a:gd name="T86" fmla="*/ 75 w 77"/>
                <a:gd name="T87" fmla="*/ 60 h 87"/>
                <a:gd name="T88" fmla="*/ 76 w 77"/>
                <a:gd name="T89"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7" h="87">
                  <a:moveTo>
                    <a:pt x="76" y="52"/>
                  </a:moveTo>
                  <a:cubicBezTo>
                    <a:pt x="75" y="49"/>
                    <a:pt x="72" y="49"/>
                    <a:pt x="72" y="46"/>
                  </a:cubicBezTo>
                  <a:cubicBezTo>
                    <a:pt x="72" y="43"/>
                    <a:pt x="71" y="43"/>
                    <a:pt x="67" y="43"/>
                  </a:cubicBezTo>
                  <a:cubicBezTo>
                    <a:pt x="63" y="43"/>
                    <a:pt x="60" y="42"/>
                    <a:pt x="60" y="40"/>
                  </a:cubicBezTo>
                  <a:cubicBezTo>
                    <a:pt x="60" y="37"/>
                    <a:pt x="57" y="36"/>
                    <a:pt x="59" y="35"/>
                  </a:cubicBezTo>
                  <a:cubicBezTo>
                    <a:pt x="61" y="34"/>
                    <a:pt x="58" y="32"/>
                    <a:pt x="58" y="30"/>
                  </a:cubicBezTo>
                  <a:cubicBezTo>
                    <a:pt x="59" y="28"/>
                    <a:pt x="57" y="27"/>
                    <a:pt x="56" y="26"/>
                  </a:cubicBezTo>
                  <a:cubicBezTo>
                    <a:pt x="55" y="25"/>
                    <a:pt x="49" y="26"/>
                    <a:pt x="49" y="24"/>
                  </a:cubicBezTo>
                  <a:cubicBezTo>
                    <a:pt x="49" y="22"/>
                    <a:pt x="46" y="22"/>
                    <a:pt x="44" y="22"/>
                  </a:cubicBezTo>
                  <a:cubicBezTo>
                    <a:pt x="42" y="22"/>
                    <a:pt x="43" y="19"/>
                    <a:pt x="41" y="20"/>
                  </a:cubicBezTo>
                  <a:cubicBezTo>
                    <a:pt x="39" y="20"/>
                    <a:pt x="40" y="18"/>
                    <a:pt x="37" y="19"/>
                  </a:cubicBezTo>
                  <a:cubicBezTo>
                    <a:pt x="34" y="19"/>
                    <a:pt x="33" y="18"/>
                    <a:pt x="30" y="14"/>
                  </a:cubicBezTo>
                  <a:cubicBezTo>
                    <a:pt x="27" y="11"/>
                    <a:pt x="27" y="4"/>
                    <a:pt x="28" y="2"/>
                  </a:cubicBezTo>
                  <a:cubicBezTo>
                    <a:pt x="28" y="0"/>
                    <a:pt x="24" y="2"/>
                    <a:pt x="22" y="2"/>
                  </a:cubicBezTo>
                  <a:cubicBezTo>
                    <a:pt x="19" y="2"/>
                    <a:pt x="17" y="4"/>
                    <a:pt x="14" y="5"/>
                  </a:cubicBezTo>
                  <a:cubicBezTo>
                    <a:pt x="12" y="6"/>
                    <a:pt x="10" y="6"/>
                    <a:pt x="9" y="8"/>
                  </a:cubicBezTo>
                  <a:cubicBezTo>
                    <a:pt x="8" y="9"/>
                    <a:pt x="6" y="10"/>
                    <a:pt x="4" y="9"/>
                  </a:cubicBezTo>
                  <a:cubicBezTo>
                    <a:pt x="3" y="9"/>
                    <a:pt x="2" y="9"/>
                    <a:pt x="1" y="9"/>
                  </a:cubicBezTo>
                  <a:cubicBezTo>
                    <a:pt x="3" y="11"/>
                    <a:pt x="5" y="16"/>
                    <a:pt x="6" y="17"/>
                  </a:cubicBezTo>
                  <a:cubicBezTo>
                    <a:pt x="7" y="19"/>
                    <a:pt x="5" y="20"/>
                    <a:pt x="4" y="21"/>
                  </a:cubicBezTo>
                  <a:cubicBezTo>
                    <a:pt x="3" y="21"/>
                    <a:pt x="4" y="28"/>
                    <a:pt x="5" y="30"/>
                  </a:cubicBezTo>
                  <a:cubicBezTo>
                    <a:pt x="5" y="31"/>
                    <a:pt x="2" y="34"/>
                    <a:pt x="3" y="35"/>
                  </a:cubicBezTo>
                  <a:cubicBezTo>
                    <a:pt x="4" y="36"/>
                    <a:pt x="2" y="38"/>
                    <a:pt x="2" y="40"/>
                  </a:cubicBezTo>
                  <a:cubicBezTo>
                    <a:pt x="2" y="42"/>
                    <a:pt x="4" y="42"/>
                    <a:pt x="4" y="43"/>
                  </a:cubicBezTo>
                  <a:cubicBezTo>
                    <a:pt x="4" y="44"/>
                    <a:pt x="2" y="47"/>
                    <a:pt x="1" y="48"/>
                  </a:cubicBezTo>
                  <a:cubicBezTo>
                    <a:pt x="0" y="48"/>
                    <a:pt x="0" y="49"/>
                    <a:pt x="0" y="51"/>
                  </a:cubicBezTo>
                  <a:cubicBezTo>
                    <a:pt x="1" y="50"/>
                    <a:pt x="1" y="52"/>
                    <a:pt x="3" y="53"/>
                  </a:cubicBezTo>
                  <a:cubicBezTo>
                    <a:pt x="5" y="55"/>
                    <a:pt x="2" y="58"/>
                    <a:pt x="4" y="60"/>
                  </a:cubicBezTo>
                  <a:cubicBezTo>
                    <a:pt x="6" y="62"/>
                    <a:pt x="8" y="63"/>
                    <a:pt x="7" y="64"/>
                  </a:cubicBezTo>
                  <a:cubicBezTo>
                    <a:pt x="6" y="65"/>
                    <a:pt x="7" y="67"/>
                    <a:pt x="6" y="68"/>
                  </a:cubicBezTo>
                  <a:cubicBezTo>
                    <a:pt x="4" y="69"/>
                    <a:pt x="6" y="72"/>
                    <a:pt x="8" y="73"/>
                  </a:cubicBezTo>
                  <a:cubicBezTo>
                    <a:pt x="9" y="74"/>
                    <a:pt x="8" y="77"/>
                    <a:pt x="10" y="79"/>
                  </a:cubicBezTo>
                  <a:cubicBezTo>
                    <a:pt x="12" y="81"/>
                    <a:pt x="11" y="84"/>
                    <a:pt x="11" y="86"/>
                  </a:cubicBezTo>
                  <a:cubicBezTo>
                    <a:pt x="12" y="87"/>
                    <a:pt x="17" y="84"/>
                    <a:pt x="20" y="81"/>
                  </a:cubicBezTo>
                  <a:cubicBezTo>
                    <a:pt x="23" y="78"/>
                    <a:pt x="23" y="80"/>
                    <a:pt x="26" y="81"/>
                  </a:cubicBezTo>
                  <a:cubicBezTo>
                    <a:pt x="28" y="81"/>
                    <a:pt x="31" y="81"/>
                    <a:pt x="33" y="84"/>
                  </a:cubicBezTo>
                  <a:cubicBezTo>
                    <a:pt x="34" y="86"/>
                    <a:pt x="35" y="81"/>
                    <a:pt x="36" y="80"/>
                  </a:cubicBezTo>
                  <a:cubicBezTo>
                    <a:pt x="37" y="79"/>
                    <a:pt x="44" y="80"/>
                    <a:pt x="45" y="80"/>
                  </a:cubicBezTo>
                  <a:cubicBezTo>
                    <a:pt x="46" y="79"/>
                    <a:pt x="47" y="72"/>
                    <a:pt x="47" y="70"/>
                  </a:cubicBezTo>
                  <a:cubicBezTo>
                    <a:pt x="46" y="69"/>
                    <a:pt x="49" y="66"/>
                    <a:pt x="51" y="64"/>
                  </a:cubicBezTo>
                  <a:cubicBezTo>
                    <a:pt x="54" y="63"/>
                    <a:pt x="57" y="64"/>
                    <a:pt x="59" y="63"/>
                  </a:cubicBezTo>
                  <a:cubicBezTo>
                    <a:pt x="61" y="62"/>
                    <a:pt x="63" y="62"/>
                    <a:pt x="66" y="62"/>
                  </a:cubicBezTo>
                  <a:cubicBezTo>
                    <a:pt x="69" y="62"/>
                    <a:pt x="70" y="65"/>
                    <a:pt x="72" y="65"/>
                  </a:cubicBezTo>
                  <a:cubicBezTo>
                    <a:pt x="73" y="65"/>
                    <a:pt x="75" y="63"/>
                    <a:pt x="75" y="60"/>
                  </a:cubicBezTo>
                  <a:cubicBezTo>
                    <a:pt x="75" y="58"/>
                    <a:pt x="77" y="55"/>
                    <a:pt x="76" y="5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5" name="Freeform 118"/>
            <p:cNvSpPr/>
            <p:nvPr/>
          </p:nvSpPr>
          <p:spPr bwMode="auto">
            <a:xfrm>
              <a:off x="2817505" y="4528753"/>
              <a:ext cx="246388" cy="355465"/>
            </a:xfrm>
            <a:custGeom>
              <a:avLst/>
              <a:gdLst>
                <a:gd name="T0" fmla="*/ 74 w 81"/>
                <a:gd name="T1" fmla="*/ 111 h 117"/>
                <a:gd name="T2" fmla="*/ 74 w 81"/>
                <a:gd name="T3" fmla="*/ 111 h 117"/>
                <a:gd name="T4" fmla="*/ 75 w 81"/>
                <a:gd name="T5" fmla="*/ 108 h 117"/>
                <a:gd name="T6" fmla="*/ 78 w 81"/>
                <a:gd name="T7" fmla="*/ 103 h 117"/>
                <a:gd name="T8" fmla="*/ 76 w 81"/>
                <a:gd name="T9" fmla="*/ 100 h 117"/>
                <a:gd name="T10" fmla="*/ 77 w 81"/>
                <a:gd name="T11" fmla="*/ 95 h 117"/>
                <a:gd name="T12" fmla="*/ 79 w 81"/>
                <a:gd name="T13" fmla="*/ 90 h 117"/>
                <a:gd name="T14" fmla="*/ 78 w 81"/>
                <a:gd name="T15" fmla="*/ 81 h 117"/>
                <a:gd name="T16" fmla="*/ 80 w 81"/>
                <a:gd name="T17" fmla="*/ 77 h 117"/>
                <a:gd name="T18" fmla="*/ 75 w 81"/>
                <a:gd name="T19" fmla="*/ 69 h 117"/>
                <a:gd name="T20" fmla="*/ 69 w 81"/>
                <a:gd name="T21" fmla="*/ 69 h 117"/>
                <a:gd name="T22" fmla="*/ 68 w 81"/>
                <a:gd name="T23" fmla="*/ 61 h 117"/>
                <a:gd name="T24" fmla="*/ 65 w 81"/>
                <a:gd name="T25" fmla="*/ 61 h 117"/>
                <a:gd name="T26" fmla="*/ 59 w 81"/>
                <a:gd name="T27" fmla="*/ 62 h 117"/>
                <a:gd name="T28" fmla="*/ 55 w 81"/>
                <a:gd name="T29" fmla="*/ 59 h 117"/>
                <a:gd name="T30" fmla="*/ 52 w 81"/>
                <a:gd name="T31" fmla="*/ 56 h 117"/>
                <a:gd name="T32" fmla="*/ 50 w 81"/>
                <a:gd name="T33" fmla="*/ 51 h 117"/>
                <a:gd name="T34" fmla="*/ 48 w 81"/>
                <a:gd name="T35" fmla="*/ 46 h 117"/>
                <a:gd name="T36" fmla="*/ 49 w 81"/>
                <a:gd name="T37" fmla="*/ 42 h 117"/>
                <a:gd name="T38" fmla="*/ 52 w 81"/>
                <a:gd name="T39" fmla="*/ 38 h 117"/>
                <a:gd name="T40" fmla="*/ 54 w 81"/>
                <a:gd name="T41" fmla="*/ 32 h 117"/>
                <a:gd name="T42" fmla="*/ 59 w 81"/>
                <a:gd name="T43" fmla="*/ 29 h 117"/>
                <a:gd name="T44" fmla="*/ 67 w 81"/>
                <a:gd name="T45" fmla="*/ 26 h 117"/>
                <a:gd name="T46" fmla="*/ 72 w 81"/>
                <a:gd name="T47" fmla="*/ 26 h 117"/>
                <a:gd name="T48" fmla="*/ 68 w 81"/>
                <a:gd name="T49" fmla="*/ 23 h 117"/>
                <a:gd name="T50" fmla="*/ 71 w 81"/>
                <a:gd name="T51" fmla="*/ 17 h 117"/>
                <a:gd name="T52" fmla="*/ 67 w 81"/>
                <a:gd name="T53" fmla="*/ 14 h 117"/>
                <a:gd name="T54" fmla="*/ 63 w 81"/>
                <a:gd name="T55" fmla="*/ 14 h 117"/>
                <a:gd name="T56" fmla="*/ 59 w 81"/>
                <a:gd name="T57" fmla="*/ 14 h 117"/>
                <a:gd name="T58" fmla="*/ 52 w 81"/>
                <a:gd name="T59" fmla="*/ 14 h 117"/>
                <a:gd name="T60" fmla="*/ 49 w 81"/>
                <a:gd name="T61" fmla="*/ 10 h 117"/>
                <a:gd name="T62" fmla="*/ 45 w 81"/>
                <a:gd name="T63" fmla="*/ 6 h 117"/>
                <a:gd name="T64" fmla="*/ 42 w 81"/>
                <a:gd name="T65" fmla="*/ 1 h 117"/>
                <a:gd name="T66" fmla="*/ 36 w 81"/>
                <a:gd name="T67" fmla="*/ 1 h 117"/>
                <a:gd name="T68" fmla="*/ 38 w 81"/>
                <a:gd name="T69" fmla="*/ 5 h 117"/>
                <a:gd name="T70" fmla="*/ 34 w 81"/>
                <a:gd name="T71" fmla="*/ 11 h 117"/>
                <a:gd name="T72" fmla="*/ 22 w 81"/>
                <a:gd name="T73" fmla="*/ 18 h 117"/>
                <a:gd name="T74" fmla="*/ 17 w 81"/>
                <a:gd name="T75" fmla="*/ 28 h 117"/>
                <a:gd name="T76" fmla="*/ 12 w 81"/>
                <a:gd name="T77" fmla="*/ 28 h 117"/>
                <a:gd name="T78" fmla="*/ 7 w 81"/>
                <a:gd name="T79" fmla="*/ 27 h 117"/>
                <a:gd name="T80" fmla="*/ 7 w 81"/>
                <a:gd name="T81" fmla="*/ 24 h 117"/>
                <a:gd name="T82" fmla="*/ 6 w 81"/>
                <a:gd name="T83" fmla="*/ 21 h 117"/>
                <a:gd name="T84" fmla="*/ 1 w 81"/>
                <a:gd name="T85" fmla="*/ 26 h 117"/>
                <a:gd name="T86" fmla="*/ 3 w 81"/>
                <a:gd name="T87" fmla="*/ 35 h 117"/>
                <a:gd name="T88" fmla="*/ 1 w 81"/>
                <a:gd name="T89" fmla="*/ 36 h 117"/>
                <a:gd name="T90" fmla="*/ 8 w 81"/>
                <a:gd name="T91" fmla="*/ 42 h 117"/>
                <a:gd name="T92" fmla="*/ 14 w 81"/>
                <a:gd name="T93" fmla="*/ 50 h 117"/>
                <a:gd name="T94" fmla="*/ 19 w 81"/>
                <a:gd name="T95" fmla="*/ 60 h 117"/>
                <a:gd name="T96" fmla="*/ 28 w 81"/>
                <a:gd name="T97" fmla="*/ 78 h 117"/>
                <a:gd name="T98" fmla="*/ 32 w 81"/>
                <a:gd name="T99" fmla="*/ 86 h 117"/>
                <a:gd name="T100" fmla="*/ 35 w 81"/>
                <a:gd name="T101" fmla="*/ 92 h 117"/>
                <a:gd name="T102" fmla="*/ 44 w 81"/>
                <a:gd name="T103" fmla="*/ 99 h 117"/>
                <a:gd name="T104" fmla="*/ 62 w 81"/>
                <a:gd name="T105" fmla="*/ 110 h 117"/>
                <a:gd name="T106" fmla="*/ 70 w 81"/>
                <a:gd name="T107" fmla="*/ 116 h 117"/>
                <a:gd name="T108" fmla="*/ 70 w 81"/>
                <a:gd name="T109" fmla="*/ 117 h 117"/>
                <a:gd name="T110" fmla="*/ 71 w 81"/>
                <a:gd name="T111" fmla="*/ 116 h 117"/>
                <a:gd name="T112" fmla="*/ 74 w 81"/>
                <a:gd name="T113" fmla="*/ 11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1" h="117">
                  <a:moveTo>
                    <a:pt x="74" y="111"/>
                  </a:moveTo>
                  <a:cubicBezTo>
                    <a:pt x="74" y="111"/>
                    <a:pt x="74" y="111"/>
                    <a:pt x="74" y="111"/>
                  </a:cubicBezTo>
                  <a:cubicBezTo>
                    <a:pt x="74" y="109"/>
                    <a:pt x="74" y="108"/>
                    <a:pt x="75" y="108"/>
                  </a:cubicBezTo>
                  <a:cubicBezTo>
                    <a:pt x="76" y="107"/>
                    <a:pt x="78" y="104"/>
                    <a:pt x="78" y="103"/>
                  </a:cubicBezTo>
                  <a:cubicBezTo>
                    <a:pt x="78" y="102"/>
                    <a:pt x="76" y="102"/>
                    <a:pt x="76" y="100"/>
                  </a:cubicBezTo>
                  <a:cubicBezTo>
                    <a:pt x="76" y="98"/>
                    <a:pt x="78" y="96"/>
                    <a:pt x="77" y="95"/>
                  </a:cubicBezTo>
                  <a:cubicBezTo>
                    <a:pt x="76" y="94"/>
                    <a:pt x="79" y="91"/>
                    <a:pt x="79" y="90"/>
                  </a:cubicBezTo>
                  <a:cubicBezTo>
                    <a:pt x="78" y="88"/>
                    <a:pt x="77" y="81"/>
                    <a:pt x="78" y="81"/>
                  </a:cubicBezTo>
                  <a:cubicBezTo>
                    <a:pt x="79" y="80"/>
                    <a:pt x="81" y="79"/>
                    <a:pt x="80" y="77"/>
                  </a:cubicBezTo>
                  <a:cubicBezTo>
                    <a:pt x="79" y="76"/>
                    <a:pt x="77" y="71"/>
                    <a:pt x="75" y="69"/>
                  </a:cubicBezTo>
                  <a:cubicBezTo>
                    <a:pt x="73" y="68"/>
                    <a:pt x="71" y="68"/>
                    <a:pt x="69" y="69"/>
                  </a:cubicBezTo>
                  <a:cubicBezTo>
                    <a:pt x="67" y="70"/>
                    <a:pt x="68" y="63"/>
                    <a:pt x="68" y="61"/>
                  </a:cubicBezTo>
                  <a:cubicBezTo>
                    <a:pt x="68" y="58"/>
                    <a:pt x="66" y="60"/>
                    <a:pt x="65" y="61"/>
                  </a:cubicBezTo>
                  <a:cubicBezTo>
                    <a:pt x="64" y="63"/>
                    <a:pt x="62" y="62"/>
                    <a:pt x="59" y="62"/>
                  </a:cubicBezTo>
                  <a:cubicBezTo>
                    <a:pt x="56" y="62"/>
                    <a:pt x="57" y="59"/>
                    <a:pt x="55" y="59"/>
                  </a:cubicBezTo>
                  <a:cubicBezTo>
                    <a:pt x="53" y="59"/>
                    <a:pt x="52" y="58"/>
                    <a:pt x="52" y="56"/>
                  </a:cubicBezTo>
                  <a:cubicBezTo>
                    <a:pt x="52" y="55"/>
                    <a:pt x="51" y="53"/>
                    <a:pt x="50" y="51"/>
                  </a:cubicBezTo>
                  <a:cubicBezTo>
                    <a:pt x="48" y="49"/>
                    <a:pt x="47" y="47"/>
                    <a:pt x="48" y="46"/>
                  </a:cubicBezTo>
                  <a:cubicBezTo>
                    <a:pt x="49" y="44"/>
                    <a:pt x="47" y="43"/>
                    <a:pt x="49" y="42"/>
                  </a:cubicBezTo>
                  <a:cubicBezTo>
                    <a:pt x="50" y="40"/>
                    <a:pt x="52" y="41"/>
                    <a:pt x="52" y="38"/>
                  </a:cubicBezTo>
                  <a:cubicBezTo>
                    <a:pt x="51" y="36"/>
                    <a:pt x="53" y="35"/>
                    <a:pt x="54" y="32"/>
                  </a:cubicBezTo>
                  <a:cubicBezTo>
                    <a:pt x="54" y="30"/>
                    <a:pt x="57" y="31"/>
                    <a:pt x="59" y="29"/>
                  </a:cubicBezTo>
                  <a:cubicBezTo>
                    <a:pt x="62" y="27"/>
                    <a:pt x="64" y="28"/>
                    <a:pt x="67" y="26"/>
                  </a:cubicBezTo>
                  <a:cubicBezTo>
                    <a:pt x="69" y="24"/>
                    <a:pt x="70" y="26"/>
                    <a:pt x="72" y="26"/>
                  </a:cubicBezTo>
                  <a:cubicBezTo>
                    <a:pt x="71" y="24"/>
                    <a:pt x="69" y="24"/>
                    <a:pt x="68" y="23"/>
                  </a:cubicBezTo>
                  <a:cubicBezTo>
                    <a:pt x="67" y="21"/>
                    <a:pt x="70" y="19"/>
                    <a:pt x="71" y="17"/>
                  </a:cubicBezTo>
                  <a:cubicBezTo>
                    <a:pt x="72" y="16"/>
                    <a:pt x="68" y="14"/>
                    <a:pt x="67" y="14"/>
                  </a:cubicBezTo>
                  <a:cubicBezTo>
                    <a:pt x="66" y="13"/>
                    <a:pt x="64" y="15"/>
                    <a:pt x="63" y="14"/>
                  </a:cubicBezTo>
                  <a:cubicBezTo>
                    <a:pt x="62" y="13"/>
                    <a:pt x="60" y="14"/>
                    <a:pt x="59" y="14"/>
                  </a:cubicBezTo>
                  <a:cubicBezTo>
                    <a:pt x="58" y="15"/>
                    <a:pt x="52" y="15"/>
                    <a:pt x="52" y="14"/>
                  </a:cubicBezTo>
                  <a:cubicBezTo>
                    <a:pt x="52" y="12"/>
                    <a:pt x="49" y="11"/>
                    <a:pt x="49" y="10"/>
                  </a:cubicBezTo>
                  <a:cubicBezTo>
                    <a:pt x="50" y="8"/>
                    <a:pt x="48" y="6"/>
                    <a:pt x="45" y="6"/>
                  </a:cubicBezTo>
                  <a:cubicBezTo>
                    <a:pt x="43" y="6"/>
                    <a:pt x="44" y="2"/>
                    <a:pt x="42" y="1"/>
                  </a:cubicBezTo>
                  <a:cubicBezTo>
                    <a:pt x="41" y="0"/>
                    <a:pt x="38" y="0"/>
                    <a:pt x="36" y="1"/>
                  </a:cubicBezTo>
                  <a:cubicBezTo>
                    <a:pt x="39" y="3"/>
                    <a:pt x="39" y="4"/>
                    <a:pt x="38" y="5"/>
                  </a:cubicBezTo>
                  <a:cubicBezTo>
                    <a:pt x="36" y="7"/>
                    <a:pt x="38" y="7"/>
                    <a:pt x="34" y="11"/>
                  </a:cubicBezTo>
                  <a:cubicBezTo>
                    <a:pt x="31" y="16"/>
                    <a:pt x="25" y="17"/>
                    <a:pt x="22" y="18"/>
                  </a:cubicBezTo>
                  <a:cubicBezTo>
                    <a:pt x="19" y="19"/>
                    <a:pt x="18" y="24"/>
                    <a:pt x="17" y="28"/>
                  </a:cubicBezTo>
                  <a:cubicBezTo>
                    <a:pt x="15" y="32"/>
                    <a:pt x="14" y="30"/>
                    <a:pt x="12" y="28"/>
                  </a:cubicBezTo>
                  <a:cubicBezTo>
                    <a:pt x="10" y="26"/>
                    <a:pt x="9" y="29"/>
                    <a:pt x="7" y="27"/>
                  </a:cubicBezTo>
                  <a:cubicBezTo>
                    <a:pt x="5" y="25"/>
                    <a:pt x="6" y="25"/>
                    <a:pt x="7" y="24"/>
                  </a:cubicBezTo>
                  <a:cubicBezTo>
                    <a:pt x="8" y="23"/>
                    <a:pt x="7" y="22"/>
                    <a:pt x="6" y="21"/>
                  </a:cubicBezTo>
                  <a:cubicBezTo>
                    <a:pt x="4" y="21"/>
                    <a:pt x="2" y="24"/>
                    <a:pt x="1" y="26"/>
                  </a:cubicBezTo>
                  <a:cubicBezTo>
                    <a:pt x="0" y="28"/>
                    <a:pt x="3" y="33"/>
                    <a:pt x="3" y="35"/>
                  </a:cubicBezTo>
                  <a:cubicBezTo>
                    <a:pt x="4" y="36"/>
                    <a:pt x="2" y="35"/>
                    <a:pt x="1" y="36"/>
                  </a:cubicBezTo>
                  <a:cubicBezTo>
                    <a:pt x="1" y="38"/>
                    <a:pt x="6" y="40"/>
                    <a:pt x="8" y="42"/>
                  </a:cubicBezTo>
                  <a:cubicBezTo>
                    <a:pt x="10" y="43"/>
                    <a:pt x="12" y="48"/>
                    <a:pt x="14" y="50"/>
                  </a:cubicBezTo>
                  <a:cubicBezTo>
                    <a:pt x="16" y="52"/>
                    <a:pt x="17" y="54"/>
                    <a:pt x="19" y="60"/>
                  </a:cubicBezTo>
                  <a:cubicBezTo>
                    <a:pt x="21" y="65"/>
                    <a:pt x="25" y="74"/>
                    <a:pt x="28" y="78"/>
                  </a:cubicBezTo>
                  <a:cubicBezTo>
                    <a:pt x="32" y="82"/>
                    <a:pt x="33" y="85"/>
                    <a:pt x="32" y="86"/>
                  </a:cubicBezTo>
                  <a:cubicBezTo>
                    <a:pt x="32" y="87"/>
                    <a:pt x="32" y="90"/>
                    <a:pt x="35" y="92"/>
                  </a:cubicBezTo>
                  <a:cubicBezTo>
                    <a:pt x="37" y="93"/>
                    <a:pt x="39" y="96"/>
                    <a:pt x="44" y="99"/>
                  </a:cubicBezTo>
                  <a:cubicBezTo>
                    <a:pt x="50" y="102"/>
                    <a:pt x="61" y="107"/>
                    <a:pt x="62" y="110"/>
                  </a:cubicBezTo>
                  <a:cubicBezTo>
                    <a:pt x="64" y="112"/>
                    <a:pt x="69" y="115"/>
                    <a:pt x="70" y="116"/>
                  </a:cubicBezTo>
                  <a:cubicBezTo>
                    <a:pt x="70" y="116"/>
                    <a:pt x="70" y="116"/>
                    <a:pt x="70" y="117"/>
                  </a:cubicBezTo>
                  <a:cubicBezTo>
                    <a:pt x="71" y="116"/>
                    <a:pt x="71" y="116"/>
                    <a:pt x="71" y="116"/>
                  </a:cubicBezTo>
                  <a:cubicBezTo>
                    <a:pt x="73" y="115"/>
                    <a:pt x="74" y="112"/>
                    <a:pt x="74" y="1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6" name="Freeform 119"/>
            <p:cNvSpPr/>
            <p:nvPr/>
          </p:nvSpPr>
          <p:spPr bwMode="auto">
            <a:xfrm>
              <a:off x="2968931" y="4296481"/>
              <a:ext cx="261787" cy="218156"/>
            </a:xfrm>
            <a:custGeom>
              <a:avLst/>
              <a:gdLst>
                <a:gd name="T0" fmla="*/ 9 w 86"/>
                <a:gd name="T1" fmla="*/ 4 h 72"/>
                <a:gd name="T2" fmla="*/ 3 w 86"/>
                <a:gd name="T3" fmla="*/ 11 h 72"/>
                <a:gd name="T4" fmla="*/ 2 w 86"/>
                <a:gd name="T5" fmla="*/ 16 h 72"/>
                <a:gd name="T6" fmla="*/ 1 w 86"/>
                <a:gd name="T7" fmla="*/ 19 h 72"/>
                <a:gd name="T8" fmla="*/ 4 w 86"/>
                <a:gd name="T9" fmla="*/ 20 h 72"/>
                <a:gd name="T10" fmla="*/ 7 w 86"/>
                <a:gd name="T11" fmla="*/ 24 h 72"/>
                <a:gd name="T12" fmla="*/ 11 w 86"/>
                <a:gd name="T13" fmla="*/ 32 h 72"/>
                <a:gd name="T14" fmla="*/ 22 w 86"/>
                <a:gd name="T15" fmla="*/ 33 h 72"/>
                <a:gd name="T16" fmla="*/ 30 w 86"/>
                <a:gd name="T17" fmla="*/ 37 h 72"/>
                <a:gd name="T18" fmla="*/ 38 w 86"/>
                <a:gd name="T19" fmla="*/ 39 h 72"/>
                <a:gd name="T20" fmla="*/ 36 w 86"/>
                <a:gd name="T21" fmla="*/ 51 h 72"/>
                <a:gd name="T22" fmla="*/ 39 w 86"/>
                <a:gd name="T23" fmla="*/ 55 h 72"/>
                <a:gd name="T24" fmla="*/ 38 w 86"/>
                <a:gd name="T25" fmla="*/ 60 h 72"/>
                <a:gd name="T26" fmla="*/ 39 w 86"/>
                <a:gd name="T27" fmla="*/ 63 h 72"/>
                <a:gd name="T28" fmla="*/ 39 w 86"/>
                <a:gd name="T29" fmla="*/ 64 h 72"/>
                <a:gd name="T30" fmla="*/ 43 w 86"/>
                <a:gd name="T31" fmla="*/ 70 h 72"/>
                <a:gd name="T32" fmla="*/ 47 w 86"/>
                <a:gd name="T33" fmla="*/ 71 h 72"/>
                <a:gd name="T34" fmla="*/ 50 w 86"/>
                <a:gd name="T35" fmla="*/ 71 h 72"/>
                <a:gd name="T36" fmla="*/ 55 w 86"/>
                <a:gd name="T37" fmla="*/ 69 h 72"/>
                <a:gd name="T38" fmla="*/ 59 w 86"/>
                <a:gd name="T39" fmla="*/ 67 h 72"/>
                <a:gd name="T40" fmla="*/ 62 w 86"/>
                <a:gd name="T41" fmla="*/ 63 h 72"/>
                <a:gd name="T42" fmla="*/ 63 w 86"/>
                <a:gd name="T43" fmla="*/ 61 h 72"/>
                <a:gd name="T44" fmla="*/ 60 w 86"/>
                <a:gd name="T45" fmla="*/ 60 h 72"/>
                <a:gd name="T46" fmla="*/ 58 w 86"/>
                <a:gd name="T47" fmla="*/ 56 h 72"/>
                <a:gd name="T48" fmla="*/ 56 w 86"/>
                <a:gd name="T49" fmla="*/ 51 h 72"/>
                <a:gd name="T50" fmla="*/ 60 w 86"/>
                <a:gd name="T51" fmla="*/ 51 h 72"/>
                <a:gd name="T52" fmla="*/ 65 w 86"/>
                <a:gd name="T53" fmla="*/ 52 h 72"/>
                <a:gd name="T54" fmla="*/ 68 w 86"/>
                <a:gd name="T55" fmla="*/ 53 h 72"/>
                <a:gd name="T56" fmla="*/ 72 w 86"/>
                <a:gd name="T57" fmla="*/ 50 h 72"/>
                <a:gd name="T58" fmla="*/ 80 w 86"/>
                <a:gd name="T59" fmla="*/ 47 h 72"/>
                <a:gd name="T60" fmla="*/ 82 w 86"/>
                <a:gd name="T61" fmla="*/ 45 h 72"/>
                <a:gd name="T62" fmla="*/ 77 w 86"/>
                <a:gd name="T63" fmla="*/ 40 h 72"/>
                <a:gd name="T64" fmla="*/ 78 w 86"/>
                <a:gd name="T65" fmla="*/ 37 h 72"/>
                <a:gd name="T66" fmla="*/ 81 w 86"/>
                <a:gd name="T67" fmla="*/ 34 h 72"/>
                <a:gd name="T68" fmla="*/ 82 w 86"/>
                <a:gd name="T69" fmla="*/ 30 h 72"/>
                <a:gd name="T70" fmla="*/ 84 w 86"/>
                <a:gd name="T71" fmla="*/ 26 h 72"/>
                <a:gd name="T72" fmla="*/ 86 w 86"/>
                <a:gd name="T73" fmla="*/ 23 h 72"/>
                <a:gd name="T74" fmla="*/ 77 w 86"/>
                <a:gd name="T75" fmla="*/ 22 h 72"/>
                <a:gd name="T76" fmla="*/ 79 w 86"/>
                <a:gd name="T77" fmla="*/ 17 h 72"/>
                <a:gd name="T78" fmla="*/ 70 w 86"/>
                <a:gd name="T79" fmla="*/ 14 h 72"/>
                <a:gd name="T80" fmla="*/ 71 w 86"/>
                <a:gd name="T81" fmla="*/ 10 h 72"/>
                <a:gd name="T82" fmla="*/ 65 w 86"/>
                <a:gd name="T83" fmla="*/ 9 h 72"/>
                <a:gd name="T84" fmla="*/ 53 w 86"/>
                <a:gd name="T85" fmla="*/ 13 h 72"/>
                <a:gd name="T86" fmla="*/ 42 w 86"/>
                <a:gd name="T87" fmla="*/ 9 h 72"/>
                <a:gd name="T88" fmla="*/ 33 w 86"/>
                <a:gd name="T89" fmla="*/ 8 h 72"/>
                <a:gd name="T90" fmla="*/ 29 w 86"/>
                <a:gd name="T91" fmla="*/ 3 h 72"/>
                <a:gd name="T92" fmla="*/ 23 w 86"/>
                <a:gd name="T93" fmla="*/ 0 h 72"/>
                <a:gd name="T94" fmla="*/ 22 w 86"/>
                <a:gd name="T95" fmla="*/ 4 h 72"/>
                <a:gd name="T96" fmla="*/ 13 w 86"/>
                <a:gd name="T97" fmla="*/ 9 h 72"/>
                <a:gd name="T98" fmla="*/ 15 w 86"/>
                <a:gd name="T99" fmla="*/ 18 h 72"/>
                <a:gd name="T100" fmla="*/ 9 w 86"/>
                <a:gd name="T101" fmla="*/ 15 h 72"/>
                <a:gd name="T102" fmla="*/ 11 w 86"/>
                <a:gd name="T103" fmla="*/ 7 h 72"/>
                <a:gd name="T104" fmla="*/ 11 w 86"/>
                <a:gd name="T105" fmla="*/ 3 h 72"/>
                <a:gd name="T106" fmla="*/ 9 w 86"/>
                <a:gd name="T107" fmla="*/ 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 h="72">
                  <a:moveTo>
                    <a:pt x="9" y="4"/>
                  </a:moveTo>
                  <a:cubicBezTo>
                    <a:pt x="7" y="7"/>
                    <a:pt x="3" y="9"/>
                    <a:pt x="3" y="11"/>
                  </a:cubicBezTo>
                  <a:cubicBezTo>
                    <a:pt x="3" y="14"/>
                    <a:pt x="3" y="15"/>
                    <a:pt x="2" y="16"/>
                  </a:cubicBezTo>
                  <a:cubicBezTo>
                    <a:pt x="1" y="17"/>
                    <a:pt x="0" y="19"/>
                    <a:pt x="1" y="19"/>
                  </a:cubicBezTo>
                  <a:cubicBezTo>
                    <a:pt x="3" y="19"/>
                    <a:pt x="4" y="19"/>
                    <a:pt x="4" y="20"/>
                  </a:cubicBezTo>
                  <a:cubicBezTo>
                    <a:pt x="4" y="22"/>
                    <a:pt x="7" y="22"/>
                    <a:pt x="7" y="24"/>
                  </a:cubicBezTo>
                  <a:cubicBezTo>
                    <a:pt x="7" y="27"/>
                    <a:pt x="6" y="33"/>
                    <a:pt x="11" y="32"/>
                  </a:cubicBezTo>
                  <a:cubicBezTo>
                    <a:pt x="16" y="32"/>
                    <a:pt x="19" y="31"/>
                    <a:pt x="22" y="33"/>
                  </a:cubicBezTo>
                  <a:cubicBezTo>
                    <a:pt x="24" y="36"/>
                    <a:pt x="27" y="38"/>
                    <a:pt x="30" y="37"/>
                  </a:cubicBezTo>
                  <a:cubicBezTo>
                    <a:pt x="34" y="37"/>
                    <a:pt x="40" y="36"/>
                    <a:pt x="38" y="39"/>
                  </a:cubicBezTo>
                  <a:cubicBezTo>
                    <a:pt x="36" y="42"/>
                    <a:pt x="35" y="49"/>
                    <a:pt x="36" y="51"/>
                  </a:cubicBezTo>
                  <a:cubicBezTo>
                    <a:pt x="38" y="52"/>
                    <a:pt x="40" y="54"/>
                    <a:pt x="39" y="55"/>
                  </a:cubicBezTo>
                  <a:cubicBezTo>
                    <a:pt x="37" y="57"/>
                    <a:pt x="37" y="59"/>
                    <a:pt x="38" y="60"/>
                  </a:cubicBezTo>
                  <a:cubicBezTo>
                    <a:pt x="40" y="61"/>
                    <a:pt x="40" y="63"/>
                    <a:pt x="39" y="63"/>
                  </a:cubicBezTo>
                  <a:cubicBezTo>
                    <a:pt x="39" y="63"/>
                    <a:pt x="39" y="63"/>
                    <a:pt x="39" y="64"/>
                  </a:cubicBezTo>
                  <a:cubicBezTo>
                    <a:pt x="41" y="66"/>
                    <a:pt x="42" y="69"/>
                    <a:pt x="43" y="70"/>
                  </a:cubicBezTo>
                  <a:cubicBezTo>
                    <a:pt x="45" y="71"/>
                    <a:pt x="46" y="72"/>
                    <a:pt x="47" y="71"/>
                  </a:cubicBezTo>
                  <a:cubicBezTo>
                    <a:pt x="48" y="71"/>
                    <a:pt x="49" y="70"/>
                    <a:pt x="50" y="71"/>
                  </a:cubicBezTo>
                  <a:cubicBezTo>
                    <a:pt x="52" y="72"/>
                    <a:pt x="53" y="70"/>
                    <a:pt x="55" y="69"/>
                  </a:cubicBezTo>
                  <a:cubicBezTo>
                    <a:pt x="56" y="67"/>
                    <a:pt x="58" y="68"/>
                    <a:pt x="59" y="67"/>
                  </a:cubicBezTo>
                  <a:cubicBezTo>
                    <a:pt x="59" y="65"/>
                    <a:pt x="60" y="64"/>
                    <a:pt x="62" y="63"/>
                  </a:cubicBezTo>
                  <a:cubicBezTo>
                    <a:pt x="65" y="63"/>
                    <a:pt x="65" y="61"/>
                    <a:pt x="63" y="61"/>
                  </a:cubicBezTo>
                  <a:cubicBezTo>
                    <a:pt x="62" y="61"/>
                    <a:pt x="60" y="62"/>
                    <a:pt x="60" y="60"/>
                  </a:cubicBezTo>
                  <a:cubicBezTo>
                    <a:pt x="60" y="57"/>
                    <a:pt x="58" y="58"/>
                    <a:pt x="58" y="56"/>
                  </a:cubicBezTo>
                  <a:cubicBezTo>
                    <a:pt x="58" y="54"/>
                    <a:pt x="58" y="53"/>
                    <a:pt x="56" y="51"/>
                  </a:cubicBezTo>
                  <a:cubicBezTo>
                    <a:pt x="54" y="50"/>
                    <a:pt x="59" y="49"/>
                    <a:pt x="60" y="51"/>
                  </a:cubicBezTo>
                  <a:cubicBezTo>
                    <a:pt x="61" y="52"/>
                    <a:pt x="65" y="51"/>
                    <a:pt x="65" y="52"/>
                  </a:cubicBezTo>
                  <a:cubicBezTo>
                    <a:pt x="66" y="54"/>
                    <a:pt x="68" y="55"/>
                    <a:pt x="68" y="53"/>
                  </a:cubicBezTo>
                  <a:cubicBezTo>
                    <a:pt x="68" y="51"/>
                    <a:pt x="70" y="50"/>
                    <a:pt x="72" y="50"/>
                  </a:cubicBezTo>
                  <a:cubicBezTo>
                    <a:pt x="74" y="51"/>
                    <a:pt x="78" y="48"/>
                    <a:pt x="80" y="47"/>
                  </a:cubicBezTo>
                  <a:cubicBezTo>
                    <a:pt x="81" y="47"/>
                    <a:pt x="81" y="46"/>
                    <a:pt x="82" y="45"/>
                  </a:cubicBezTo>
                  <a:cubicBezTo>
                    <a:pt x="80" y="43"/>
                    <a:pt x="78" y="41"/>
                    <a:pt x="77" y="40"/>
                  </a:cubicBezTo>
                  <a:cubicBezTo>
                    <a:pt x="76" y="39"/>
                    <a:pt x="78" y="38"/>
                    <a:pt x="78" y="37"/>
                  </a:cubicBezTo>
                  <a:cubicBezTo>
                    <a:pt x="78" y="35"/>
                    <a:pt x="78" y="34"/>
                    <a:pt x="81" y="34"/>
                  </a:cubicBezTo>
                  <a:cubicBezTo>
                    <a:pt x="84" y="33"/>
                    <a:pt x="84" y="31"/>
                    <a:pt x="82" y="30"/>
                  </a:cubicBezTo>
                  <a:cubicBezTo>
                    <a:pt x="80" y="29"/>
                    <a:pt x="83" y="27"/>
                    <a:pt x="84" y="26"/>
                  </a:cubicBezTo>
                  <a:cubicBezTo>
                    <a:pt x="85" y="26"/>
                    <a:pt x="86" y="25"/>
                    <a:pt x="86" y="23"/>
                  </a:cubicBezTo>
                  <a:cubicBezTo>
                    <a:pt x="83" y="22"/>
                    <a:pt x="79" y="22"/>
                    <a:pt x="77" y="22"/>
                  </a:cubicBezTo>
                  <a:cubicBezTo>
                    <a:pt x="75" y="22"/>
                    <a:pt x="79" y="19"/>
                    <a:pt x="79" y="17"/>
                  </a:cubicBezTo>
                  <a:cubicBezTo>
                    <a:pt x="79" y="14"/>
                    <a:pt x="72" y="14"/>
                    <a:pt x="70" y="14"/>
                  </a:cubicBezTo>
                  <a:cubicBezTo>
                    <a:pt x="67" y="13"/>
                    <a:pt x="68" y="10"/>
                    <a:pt x="71" y="10"/>
                  </a:cubicBezTo>
                  <a:cubicBezTo>
                    <a:pt x="73" y="10"/>
                    <a:pt x="69" y="8"/>
                    <a:pt x="65" y="9"/>
                  </a:cubicBezTo>
                  <a:cubicBezTo>
                    <a:pt x="62" y="9"/>
                    <a:pt x="56" y="11"/>
                    <a:pt x="53" y="13"/>
                  </a:cubicBezTo>
                  <a:cubicBezTo>
                    <a:pt x="50" y="14"/>
                    <a:pt x="45" y="8"/>
                    <a:pt x="42" y="9"/>
                  </a:cubicBezTo>
                  <a:cubicBezTo>
                    <a:pt x="38" y="11"/>
                    <a:pt x="33" y="11"/>
                    <a:pt x="33" y="8"/>
                  </a:cubicBezTo>
                  <a:cubicBezTo>
                    <a:pt x="34" y="5"/>
                    <a:pt x="32" y="3"/>
                    <a:pt x="29" y="3"/>
                  </a:cubicBezTo>
                  <a:cubicBezTo>
                    <a:pt x="25" y="3"/>
                    <a:pt x="26" y="0"/>
                    <a:pt x="23" y="0"/>
                  </a:cubicBezTo>
                  <a:cubicBezTo>
                    <a:pt x="21" y="0"/>
                    <a:pt x="23" y="3"/>
                    <a:pt x="22" y="4"/>
                  </a:cubicBezTo>
                  <a:cubicBezTo>
                    <a:pt x="20" y="5"/>
                    <a:pt x="14" y="6"/>
                    <a:pt x="13" y="9"/>
                  </a:cubicBezTo>
                  <a:cubicBezTo>
                    <a:pt x="13" y="11"/>
                    <a:pt x="16" y="15"/>
                    <a:pt x="15" y="18"/>
                  </a:cubicBezTo>
                  <a:cubicBezTo>
                    <a:pt x="14" y="20"/>
                    <a:pt x="10" y="18"/>
                    <a:pt x="9" y="15"/>
                  </a:cubicBezTo>
                  <a:cubicBezTo>
                    <a:pt x="7" y="13"/>
                    <a:pt x="12" y="9"/>
                    <a:pt x="11" y="7"/>
                  </a:cubicBezTo>
                  <a:cubicBezTo>
                    <a:pt x="11" y="6"/>
                    <a:pt x="10" y="4"/>
                    <a:pt x="11" y="3"/>
                  </a:cubicBezTo>
                  <a:cubicBezTo>
                    <a:pt x="10" y="3"/>
                    <a:pt x="9" y="4"/>
                    <a:pt x="9" y="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7" name="Freeform 120"/>
            <p:cNvSpPr/>
            <p:nvPr/>
          </p:nvSpPr>
          <p:spPr bwMode="auto">
            <a:xfrm>
              <a:off x="3264082" y="4408125"/>
              <a:ext cx="78279" cy="84696"/>
            </a:xfrm>
            <a:custGeom>
              <a:avLst/>
              <a:gdLst>
                <a:gd name="T0" fmla="*/ 6 w 26"/>
                <a:gd name="T1" fmla="*/ 6 h 28"/>
                <a:gd name="T2" fmla="*/ 3 w 26"/>
                <a:gd name="T3" fmla="*/ 8 h 28"/>
                <a:gd name="T4" fmla="*/ 1 w 26"/>
                <a:gd name="T5" fmla="*/ 14 h 28"/>
                <a:gd name="T6" fmla="*/ 6 w 26"/>
                <a:gd name="T7" fmla="*/ 20 h 28"/>
                <a:gd name="T8" fmla="*/ 10 w 26"/>
                <a:gd name="T9" fmla="*/ 27 h 28"/>
                <a:gd name="T10" fmla="*/ 13 w 26"/>
                <a:gd name="T11" fmla="*/ 28 h 28"/>
                <a:gd name="T12" fmla="*/ 15 w 26"/>
                <a:gd name="T13" fmla="*/ 24 h 28"/>
                <a:gd name="T14" fmla="*/ 22 w 26"/>
                <a:gd name="T15" fmla="*/ 24 h 28"/>
                <a:gd name="T16" fmla="*/ 23 w 26"/>
                <a:gd name="T17" fmla="*/ 25 h 28"/>
                <a:gd name="T18" fmla="*/ 25 w 26"/>
                <a:gd name="T19" fmla="*/ 22 h 28"/>
                <a:gd name="T20" fmla="*/ 24 w 26"/>
                <a:gd name="T21" fmla="*/ 13 h 28"/>
                <a:gd name="T22" fmla="*/ 25 w 26"/>
                <a:gd name="T23" fmla="*/ 6 h 28"/>
                <a:gd name="T24" fmla="*/ 26 w 26"/>
                <a:gd name="T25" fmla="*/ 3 h 28"/>
                <a:gd name="T26" fmla="*/ 20 w 26"/>
                <a:gd name="T27" fmla="*/ 1 h 28"/>
                <a:gd name="T28" fmla="*/ 12 w 26"/>
                <a:gd name="T29" fmla="*/ 2 h 28"/>
                <a:gd name="T30" fmla="*/ 8 w 26"/>
                <a:gd name="T31" fmla="*/ 1 h 28"/>
                <a:gd name="T32" fmla="*/ 7 w 26"/>
                <a:gd name="T33" fmla="*/ 2 h 28"/>
                <a:gd name="T34" fmla="*/ 6 w 26"/>
                <a:gd name="T35"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28">
                  <a:moveTo>
                    <a:pt x="6" y="6"/>
                  </a:moveTo>
                  <a:cubicBezTo>
                    <a:pt x="7" y="7"/>
                    <a:pt x="5" y="8"/>
                    <a:pt x="3" y="8"/>
                  </a:cubicBezTo>
                  <a:cubicBezTo>
                    <a:pt x="2" y="9"/>
                    <a:pt x="2" y="13"/>
                    <a:pt x="1" y="14"/>
                  </a:cubicBezTo>
                  <a:cubicBezTo>
                    <a:pt x="0" y="15"/>
                    <a:pt x="5" y="18"/>
                    <a:pt x="6" y="20"/>
                  </a:cubicBezTo>
                  <a:cubicBezTo>
                    <a:pt x="7" y="22"/>
                    <a:pt x="8" y="25"/>
                    <a:pt x="10" y="27"/>
                  </a:cubicBezTo>
                  <a:cubicBezTo>
                    <a:pt x="11" y="28"/>
                    <a:pt x="12" y="28"/>
                    <a:pt x="13" y="28"/>
                  </a:cubicBezTo>
                  <a:cubicBezTo>
                    <a:pt x="14" y="27"/>
                    <a:pt x="13" y="23"/>
                    <a:pt x="15" y="24"/>
                  </a:cubicBezTo>
                  <a:cubicBezTo>
                    <a:pt x="18" y="24"/>
                    <a:pt x="21" y="22"/>
                    <a:pt x="22" y="24"/>
                  </a:cubicBezTo>
                  <a:cubicBezTo>
                    <a:pt x="23" y="24"/>
                    <a:pt x="23" y="24"/>
                    <a:pt x="23" y="25"/>
                  </a:cubicBezTo>
                  <a:cubicBezTo>
                    <a:pt x="24" y="23"/>
                    <a:pt x="25" y="22"/>
                    <a:pt x="25" y="22"/>
                  </a:cubicBezTo>
                  <a:cubicBezTo>
                    <a:pt x="25" y="21"/>
                    <a:pt x="25" y="16"/>
                    <a:pt x="24" y="13"/>
                  </a:cubicBezTo>
                  <a:cubicBezTo>
                    <a:pt x="23" y="11"/>
                    <a:pt x="24" y="7"/>
                    <a:pt x="25" y="6"/>
                  </a:cubicBezTo>
                  <a:cubicBezTo>
                    <a:pt x="26" y="6"/>
                    <a:pt x="26" y="5"/>
                    <a:pt x="26" y="3"/>
                  </a:cubicBezTo>
                  <a:cubicBezTo>
                    <a:pt x="24" y="2"/>
                    <a:pt x="22" y="1"/>
                    <a:pt x="20" y="1"/>
                  </a:cubicBezTo>
                  <a:cubicBezTo>
                    <a:pt x="17" y="2"/>
                    <a:pt x="13" y="3"/>
                    <a:pt x="12" y="2"/>
                  </a:cubicBezTo>
                  <a:cubicBezTo>
                    <a:pt x="11" y="0"/>
                    <a:pt x="9" y="0"/>
                    <a:pt x="8" y="1"/>
                  </a:cubicBezTo>
                  <a:cubicBezTo>
                    <a:pt x="7" y="2"/>
                    <a:pt x="7" y="2"/>
                    <a:pt x="7" y="2"/>
                  </a:cubicBezTo>
                  <a:cubicBezTo>
                    <a:pt x="6" y="3"/>
                    <a:pt x="6" y="5"/>
                    <a:pt x="6"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8" name="Freeform 121"/>
            <p:cNvSpPr/>
            <p:nvPr/>
          </p:nvSpPr>
          <p:spPr bwMode="auto">
            <a:xfrm>
              <a:off x="3199919" y="4365777"/>
              <a:ext cx="93679" cy="139876"/>
            </a:xfrm>
            <a:custGeom>
              <a:avLst/>
              <a:gdLst>
                <a:gd name="T0" fmla="*/ 8 w 31"/>
                <a:gd name="T1" fmla="*/ 3 h 46"/>
                <a:gd name="T2" fmla="*/ 6 w 31"/>
                <a:gd name="T3" fmla="*/ 7 h 46"/>
                <a:gd name="T4" fmla="*/ 5 w 31"/>
                <a:gd name="T5" fmla="*/ 11 h 46"/>
                <a:gd name="T6" fmla="*/ 2 w 31"/>
                <a:gd name="T7" fmla="*/ 14 h 46"/>
                <a:gd name="T8" fmla="*/ 1 w 31"/>
                <a:gd name="T9" fmla="*/ 17 h 46"/>
                <a:gd name="T10" fmla="*/ 6 w 31"/>
                <a:gd name="T11" fmla="*/ 22 h 46"/>
                <a:gd name="T12" fmla="*/ 8 w 31"/>
                <a:gd name="T13" fmla="*/ 21 h 46"/>
                <a:gd name="T14" fmla="*/ 10 w 31"/>
                <a:gd name="T15" fmla="*/ 26 h 46"/>
                <a:gd name="T16" fmla="*/ 11 w 31"/>
                <a:gd name="T17" fmla="*/ 31 h 46"/>
                <a:gd name="T18" fmla="*/ 12 w 31"/>
                <a:gd name="T19" fmla="*/ 42 h 46"/>
                <a:gd name="T20" fmla="*/ 19 w 31"/>
                <a:gd name="T21" fmla="*/ 44 h 46"/>
                <a:gd name="T22" fmla="*/ 23 w 31"/>
                <a:gd name="T23" fmla="*/ 43 h 46"/>
                <a:gd name="T24" fmla="*/ 26 w 31"/>
                <a:gd name="T25" fmla="*/ 41 h 46"/>
                <a:gd name="T26" fmla="*/ 31 w 31"/>
                <a:gd name="T27" fmla="*/ 41 h 46"/>
                <a:gd name="T28" fmla="*/ 27 w 31"/>
                <a:gd name="T29" fmla="*/ 34 h 46"/>
                <a:gd name="T30" fmla="*/ 22 w 31"/>
                <a:gd name="T31" fmla="*/ 28 h 46"/>
                <a:gd name="T32" fmla="*/ 24 w 31"/>
                <a:gd name="T33" fmla="*/ 22 h 46"/>
                <a:gd name="T34" fmla="*/ 27 w 31"/>
                <a:gd name="T35" fmla="*/ 20 h 46"/>
                <a:gd name="T36" fmla="*/ 28 w 31"/>
                <a:gd name="T37" fmla="*/ 16 h 46"/>
                <a:gd name="T38" fmla="*/ 22 w 31"/>
                <a:gd name="T39" fmla="*/ 10 h 46"/>
                <a:gd name="T40" fmla="*/ 19 w 31"/>
                <a:gd name="T41" fmla="*/ 7 h 46"/>
                <a:gd name="T42" fmla="*/ 13 w 31"/>
                <a:gd name="T43" fmla="*/ 1 h 46"/>
                <a:gd name="T44" fmla="*/ 10 w 31"/>
                <a:gd name="T45" fmla="*/ 0 h 46"/>
                <a:gd name="T46" fmla="*/ 8 w 31"/>
                <a:gd name="T47"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46">
                  <a:moveTo>
                    <a:pt x="8" y="3"/>
                  </a:moveTo>
                  <a:cubicBezTo>
                    <a:pt x="7" y="4"/>
                    <a:pt x="4" y="6"/>
                    <a:pt x="6" y="7"/>
                  </a:cubicBezTo>
                  <a:cubicBezTo>
                    <a:pt x="8" y="8"/>
                    <a:pt x="8" y="10"/>
                    <a:pt x="5" y="11"/>
                  </a:cubicBezTo>
                  <a:cubicBezTo>
                    <a:pt x="2" y="11"/>
                    <a:pt x="2" y="12"/>
                    <a:pt x="2" y="14"/>
                  </a:cubicBezTo>
                  <a:cubicBezTo>
                    <a:pt x="2" y="15"/>
                    <a:pt x="0" y="16"/>
                    <a:pt x="1" y="17"/>
                  </a:cubicBezTo>
                  <a:cubicBezTo>
                    <a:pt x="2" y="18"/>
                    <a:pt x="4" y="20"/>
                    <a:pt x="6" y="22"/>
                  </a:cubicBezTo>
                  <a:cubicBezTo>
                    <a:pt x="6" y="21"/>
                    <a:pt x="7" y="20"/>
                    <a:pt x="8" y="21"/>
                  </a:cubicBezTo>
                  <a:cubicBezTo>
                    <a:pt x="10" y="21"/>
                    <a:pt x="8" y="25"/>
                    <a:pt x="10" y="26"/>
                  </a:cubicBezTo>
                  <a:cubicBezTo>
                    <a:pt x="12" y="27"/>
                    <a:pt x="12" y="30"/>
                    <a:pt x="11" y="31"/>
                  </a:cubicBezTo>
                  <a:cubicBezTo>
                    <a:pt x="9" y="32"/>
                    <a:pt x="9" y="38"/>
                    <a:pt x="12" y="42"/>
                  </a:cubicBezTo>
                  <a:cubicBezTo>
                    <a:pt x="16" y="46"/>
                    <a:pt x="18" y="45"/>
                    <a:pt x="19" y="44"/>
                  </a:cubicBezTo>
                  <a:cubicBezTo>
                    <a:pt x="20" y="43"/>
                    <a:pt x="22" y="44"/>
                    <a:pt x="23" y="43"/>
                  </a:cubicBezTo>
                  <a:cubicBezTo>
                    <a:pt x="24" y="41"/>
                    <a:pt x="25" y="43"/>
                    <a:pt x="26" y="41"/>
                  </a:cubicBezTo>
                  <a:cubicBezTo>
                    <a:pt x="27" y="40"/>
                    <a:pt x="29" y="41"/>
                    <a:pt x="31" y="41"/>
                  </a:cubicBezTo>
                  <a:cubicBezTo>
                    <a:pt x="29" y="39"/>
                    <a:pt x="28" y="36"/>
                    <a:pt x="27" y="34"/>
                  </a:cubicBezTo>
                  <a:cubicBezTo>
                    <a:pt x="26" y="32"/>
                    <a:pt x="21" y="29"/>
                    <a:pt x="22" y="28"/>
                  </a:cubicBezTo>
                  <a:cubicBezTo>
                    <a:pt x="23" y="27"/>
                    <a:pt x="23" y="23"/>
                    <a:pt x="24" y="22"/>
                  </a:cubicBezTo>
                  <a:cubicBezTo>
                    <a:pt x="26" y="22"/>
                    <a:pt x="28" y="21"/>
                    <a:pt x="27" y="20"/>
                  </a:cubicBezTo>
                  <a:cubicBezTo>
                    <a:pt x="27" y="19"/>
                    <a:pt x="27" y="17"/>
                    <a:pt x="28" y="16"/>
                  </a:cubicBezTo>
                  <a:cubicBezTo>
                    <a:pt x="26" y="15"/>
                    <a:pt x="24" y="10"/>
                    <a:pt x="22" y="10"/>
                  </a:cubicBezTo>
                  <a:cubicBezTo>
                    <a:pt x="20" y="10"/>
                    <a:pt x="19" y="9"/>
                    <a:pt x="19" y="7"/>
                  </a:cubicBezTo>
                  <a:cubicBezTo>
                    <a:pt x="19" y="4"/>
                    <a:pt x="15" y="4"/>
                    <a:pt x="13" y="1"/>
                  </a:cubicBezTo>
                  <a:cubicBezTo>
                    <a:pt x="12" y="1"/>
                    <a:pt x="11" y="0"/>
                    <a:pt x="10" y="0"/>
                  </a:cubicBezTo>
                  <a:cubicBezTo>
                    <a:pt x="10" y="2"/>
                    <a:pt x="9" y="3"/>
                    <a:pt x="8"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9" name="Freeform 122"/>
            <p:cNvSpPr/>
            <p:nvPr/>
          </p:nvSpPr>
          <p:spPr bwMode="auto">
            <a:xfrm>
              <a:off x="3333379" y="4417108"/>
              <a:ext cx="57747" cy="73146"/>
            </a:xfrm>
            <a:custGeom>
              <a:avLst/>
              <a:gdLst>
                <a:gd name="T0" fmla="*/ 1 w 19"/>
                <a:gd name="T1" fmla="*/ 10 h 24"/>
                <a:gd name="T2" fmla="*/ 2 w 19"/>
                <a:gd name="T3" fmla="*/ 19 h 24"/>
                <a:gd name="T4" fmla="*/ 0 w 19"/>
                <a:gd name="T5" fmla="*/ 22 h 24"/>
                <a:gd name="T6" fmla="*/ 6 w 19"/>
                <a:gd name="T7" fmla="*/ 23 h 24"/>
                <a:gd name="T8" fmla="*/ 12 w 19"/>
                <a:gd name="T9" fmla="*/ 20 h 24"/>
                <a:gd name="T10" fmla="*/ 19 w 19"/>
                <a:gd name="T11" fmla="*/ 10 h 24"/>
                <a:gd name="T12" fmla="*/ 19 w 19"/>
                <a:gd name="T13" fmla="*/ 10 h 24"/>
                <a:gd name="T14" fmla="*/ 9 w 19"/>
                <a:gd name="T15" fmla="*/ 2 h 24"/>
                <a:gd name="T16" fmla="*/ 3 w 19"/>
                <a:gd name="T17" fmla="*/ 0 h 24"/>
                <a:gd name="T18" fmla="*/ 2 w 19"/>
                <a:gd name="T19" fmla="*/ 3 h 24"/>
                <a:gd name="T20" fmla="*/ 1 w 19"/>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24">
                  <a:moveTo>
                    <a:pt x="1" y="10"/>
                  </a:moveTo>
                  <a:cubicBezTo>
                    <a:pt x="2" y="13"/>
                    <a:pt x="2" y="18"/>
                    <a:pt x="2" y="19"/>
                  </a:cubicBezTo>
                  <a:cubicBezTo>
                    <a:pt x="2" y="19"/>
                    <a:pt x="1" y="20"/>
                    <a:pt x="0" y="22"/>
                  </a:cubicBezTo>
                  <a:cubicBezTo>
                    <a:pt x="1" y="23"/>
                    <a:pt x="3" y="24"/>
                    <a:pt x="6" y="23"/>
                  </a:cubicBezTo>
                  <a:cubicBezTo>
                    <a:pt x="9" y="22"/>
                    <a:pt x="11" y="24"/>
                    <a:pt x="12" y="20"/>
                  </a:cubicBezTo>
                  <a:cubicBezTo>
                    <a:pt x="13" y="17"/>
                    <a:pt x="17" y="13"/>
                    <a:pt x="19" y="10"/>
                  </a:cubicBezTo>
                  <a:cubicBezTo>
                    <a:pt x="19" y="10"/>
                    <a:pt x="19" y="10"/>
                    <a:pt x="19" y="10"/>
                  </a:cubicBezTo>
                  <a:cubicBezTo>
                    <a:pt x="17" y="9"/>
                    <a:pt x="13" y="2"/>
                    <a:pt x="9" y="2"/>
                  </a:cubicBezTo>
                  <a:cubicBezTo>
                    <a:pt x="7" y="1"/>
                    <a:pt x="5" y="0"/>
                    <a:pt x="3" y="0"/>
                  </a:cubicBezTo>
                  <a:cubicBezTo>
                    <a:pt x="3" y="2"/>
                    <a:pt x="3" y="3"/>
                    <a:pt x="2" y="3"/>
                  </a:cubicBezTo>
                  <a:cubicBezTo>
                    <a:pt x="1" y="4"/>
                    <a:pt x="0" y="8"/>
                    <a:pt x="1"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0" name="Freeform 123"/>
            <p:cNvSpPr/>
            <p:nvPr/>
          </p:nvSpPr>
          <p:spPr bwMode="auto">
            <a:xfrm>
              <a:off x="2757191" y="4071909"/>
              <a:ext cx="200190" cy="69297"/>
            </a:xfrm>
            <a:custGeom>
              <a:avLst/>
              <a:gdLst>
                <a:gd name="T0" fmla="*/ 53 w 66"/>
                <a:gd name="T1" fmla="*/ 15 h 23"/>
                <a:gd name="T2" fmla="*/ 23 w 66"/>
                <a:gd name="T3" fmla="*/ 3 h 23"/>
                <a:gd name="T4" fmla="*/ 1 w 66"/>
                <a:gd name="T5" fmla="*/ 10 h 23"/>
                <a:gd name="T6" fmla="*/ 12 w 66"/>
                <a:gd name="T7" fmla="*/ 5 h 23"/>
                <a:gd name="T8" fmla="*/ 18 w 66"/>
                <a:gd name="T9" fmla="*/ 8 h 23"/>
                <a:gd name="T10" fmla="*/ 28 w 66"/>
                <a:gd name="T11" fmla="*/ 10 h 23"/>
                <a:gd name="T12" fmla="*/ 42 w 66"/>
                <a:gd name="T13" fmla="*/ 17 h 23"/>
                <a:gd name="T14" fmla="*/ 45 w 66"/>
                <a:gd name="T15" fmla="*/ 22 h 23"/>
                <a:gd name="T16" fmla="*/ 65 w 66"/>
                <a:gd name="T17" fmla="*/ 22 h 23"/>
                <a:gd name="T18" fmla="*/ 53 w 66"/>
                <a:gd name="T1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23">
                  <a:moveTo>
                    <a:pt x="53" y="15"/>
                  </a:moveTo>
                  <a:cubicBezTo>
                    <a:pt x="49" y="15"/>
                    <a:pt x="35" y="5"/>
                    <a:pt x="23" y="3"/>
                  </a:cubicBezTo>
                  <a:cubicBezTo>
                    <a:pt x="11" y="0"/>
                    <a:pt x="0" y="9"/>
                    <a:pt x="1" y="10"/>
                  </a:cubicBezTo>
                  <a:cubicBezTo>
                    <a:pt x="3" y="12"/>
                    <a:pt x="9" y="7"/>
                    <a:pt x="12" y="5"/>
                  </a:cubicBezTo>
                  <a:cubicBezTo>
                    <a:pt x="15" y="3"/>
                    <a:pt x="18" y="6"/>
                    <a:pt x="18" y="8"/>
                  </a:cubicBezTo>
                  <a:cubicBezTo>
                    <a:pt x="18" y="9"/>
                    <a:pt x="22" y="10"/>
                    <a:pt x="28" y="10"/>
                  </a:cubicBezTo>
                  <a:cubicBezTo>
                    <a:pt x="35" y="11"/>
                    <a:pt x="35" y="16"/>
                    <a:pt x="42" y="17"/>
                  </a:cubicBezTo>
                  <a:cubicBezTo>
                    <a:pt x="48" y="19"/>
                    <a:pt x="42" y="21"/>
                    <a:pt x="45" y="22"/>
                  </a:cubicBezTo>
                  <a:cubicBezTo>
                    <a:pt x="48" y="23"/>
                    <a:pt x="64" y="23"/>
                    <a:pt x="65" y="22"/>
                  </a:cubicBezTo>
                  <a:cubicBezTo>
                    <a:pt x="66" y="20"/>
                    <a:pt x="57" y="15"/>
                    <a:pt x="53" y="1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1" name="Freeform 124"/>
            <p:cNvSpPr/>
            <p:nvPr/>
          </p:nvSpPr>
          <p:spPr bwMode="auto">
            <a:xfrm>
              <a:off x="2872685" y="4165588"/>
              <a:ext cx="44914" cy="21816"/>
            </a:xfrm>
            <a:custGeom>
              <a:avLst/>
              <a:gdLst>
                <a:gd name="T0" fmla="*/ 1 w 15"/>
                <a:gd name="T1" fmla="*/ 3 h 7"/>
                <a:gd name="T2" fmla="*/ 14 w 15"/>
                <a:gd name="T3" fmla="*/ 5 h 7"/>
                <a:gd name="T4" fmla="*/ 1 w 15"/>
                <a:gd name="T5" fmla="*/ 3 h 7"/>
              </a:gdLst>
              <a:ahLst/>
              <a:cxnLst>
                <a:cxn ang="0">
                  <a:pos x="T0" y="T1"/>
                </a:cxn>
                <a:cxn ang="0">
                  <a:pos x="T2" y="T3"/>
                </a:cxn>
                <a:cxn ang="0">
                  <a:pos x="T4" y="T5"/>
                </a:cxn>
              </a:cxnLst>
              <a:rect l="0" t="0" r="r" b="b"/>
              <a:pathLst>
                <a:path w="15" h="7">
                  <a:moveTo>
                    <a:pt x="1" y="3"/>
                  </a:moveTo>
                  <a:cubicBezTo>
                    <a:pt x="2" y="5"/>
                    <a:pt x="13" y="7"/>
                    <a:pt x="14" y="5"/>
                  </a:cubicBezTo>
                  <a:cubicBezTo>
                    <a:pt x="15" y="2"/>
                    <a:pt x="0" y="0"/>
                    <a:pt x="1"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2" name="Freeform 125"/>
            <p:cNvSpPr/>
            <p:nvPr/>
          </p:nvSpPr>
          <p:spPr bwMode="auto">
            <a:xfrm>
              <a:off x="3084425" y="4163021"/>
              <a:ext cx="39781" cy="24382"/>
            </a:xfrm>
            <a:custGeom>
              <a:avLst/>
              <a:gdLst>
                <a:gd name="T0" fmla="*/ 2 w 13"/>
                <a:gd name="T1" fmla="*/ 4 h 8"/>
                <a:gd name="T2" fmla="*/ 12 w 13"/>
                <a:gd name="T3" fmla="*/ 4 h 8"/>
                <a:gd name="T4" fmla="*/ 2 w 13"/>
                <a:gd name="T5" fmla="*/ 4 h 8"/>
              </a:gdLst>
              <a:ahLst/>
              <a:cxnLst>
                <a:cxn ang="0">
                  <a:pos x="T0" y="T1"/>
                </a:cxn>
                <a:cxn ang="0">
                  <a:pos x="T2" y="T3"/>
                </a:cxn>
                <a:cxn ang="0">
                  <a:pos x="T4" y="T5"/>
                </a:cxn>
              </a:cxnLst>
              <a:rect l="0" t="0" r="r" b="b"/>
              <a:pathLst>
                <a:path w="13" h="8">
                  <a:moveTo>
                    <a:pt x="2" y="4"/>
                  </a:moveTo>
                  <a:cubicBezTo>
                    <a:pt x="5" y="8"/>
                    <a:pt x="12" y="6"/>
                    <a:pt x="12" y="4"/>
                  </a:cubicBezTo>
                  <a:cubicBezTo>
                    <a:pt x="13" y="2"/>
                    <a:pt x="0" y="0"/>
                    <a:pt x="2" y="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3" name="Freeform 126"/>
            <p:cNvSpPr>
              <a:spLocks noEditPoints="1"/>
            </p:cNvSpPr>
            <p:nvPr/>
          </p:nvSpPr>
          <p:spPr bwMode="auto">
            <a:xfrm>
              <a:off x="3199919" y="5596432"/>
              <a:ext cx="69297" cy="30798"/>
            </a:xfrm>
            <a:custGeom>
              <a:avLst/>
              <a:gdLst>
                <a:gd name="T0" fmla="*/ 22 w 23"/>
                <a:gd name="T1" fmla="*/ 4 h 10"/>
                <a:gd name="T2" fmla="*/ 12 w 23"/>
                <a:gd name="T3" fmla="*/ 9 h 10"/>
                <a:gd name="T4" fmla="*/ 22 w 23"/>
                <a:gd name="T5" fmla="*/ 4 h 10"/>
                <a:gd name="T6" fmla="*/ 11 w 23"/>
                <a:gd name="T7" fmla="*/ 1 h 10"/>
                <a:gd name="T8" fmla="*/ 4 w 23"/>
                <a:gd name="T9" fmla="*/ 8 h 10"/>
                <a:gd name="T10" fmla="*/ 11 w 23"/>
                <a:gd name="T11" fmla="*/ 1 h 10"/>
              </a:gdLst>
              <a:ahLst/>
              <a:cxnLst>
                <a:cxn ang="0">
                  <a:pos x="T0" y="T1"/>
                </a:cxn>
                <a:cxn ang="0">
                  <a:pos x="T2" y="T3"/>
                </a:cxn>
                <a:cxn ang="0">
                  <a:pos x="T4" y="T5"/>
                </a:cxn>
                <a:cxn ang="0">
                  <a:pos x="T6" y="T7"/>
                </a:cxn>
                <a:cxn ang="0">
                  <a:pos x="T8" y="T9"/>
                </a:cxn>
                <a:cxn ang="0">
                  <a:pos x="T10" y="T11"/>
                </a:cxn>
              </a:cxnLst>
              <a:rect l="0" t="0" r="r" b="b"/>
              <a:pathLst>
                <a:path w="23" h="10">
                  <a:moveTo>
                    <a:pt x="22" y="4"/>
                  </a:moveTo>
                  <a:cubicBezTo>
                    <a:pt x="20" y="0"/>
                    <a:pt x="10" y="8"/>
                    <a:pt x="12" y="9"/>
                  </a:cubicBezTo>
                  <a:cubicBezTo>
                    <a:pt x="14" y="10"/>
                    <a:pt x="23" y="6"/>
                    <a:pt x="22" y="4"/>
                  </a:cubicBezTo>
                  <a:close/>
                  <a:moveTo>
                    <a:pt x="11" y="1"/>
                  </a:moveTo>
                  <a:cubicBezTo>
                    <a:pt x="8" y="0"/>
                    <a:pt x="0" y="7"/>
                    <a:pt x="4" y="8"/>
                  </a:cubicBezTo>
                  <a:cubicBezTo>
                    <a:pt x="7" y="10"/>
                    <a:pt x="14" y="2"/>
                    <a:pt x="11" y="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4" name="Freeform 127"/>
            <p:cNvSpPr>
              <a:spLocks noEditPoints="1"/>
            </p:cNvSpPr>
            <p:nvPr/>
          </p:nvSpPr>
          <p:spPr bwMode="auto">
            <a:xfrm>
              <a:off x="2621165" y="4499237"/>
              <a:ext cx="314401" cy="127044"/>
            </a:xfrm>
            <a:custGeom>
              <a:avLst/>
              <a:gdLst>
                <a:gd name="T0" fmla="*/ 101 w 104"/>
                <a:gd name="T1" fmla="*/ 10 h 42"/>
                <a:gd name="T2" fmla="*/ 97 w 104"/>
                <a:gd name="T3" fmla="*/ 7 h 42"/>
                <a:gd name="T4" fmla="*/ 92 w 104"/>
                <a:gd name="T5" fmla="*/ 7 h 42"/>
                <a:gd name="T6" fmla="*/ 88 w 104"/>
                <a:gd name="T7" fmla="*/ 4 h 42"/>
                <a:gd name="T8" fmla="*/ 80 w 104"/>
                <a:gd name="T9" fmla="*/ 0 h 42"/>
                <a:gd name="T10" fmla="*/ 80 w 104"/>
                <a:gd name="T11" fmla="*/ 1 h 42"/>
                <a:gd name="T12" fmla="*/ 76 w 104"/>
                <a:gd name="T13" fmla="*/ 3 h 42"/>
                <a:gd name="T14" fmla="*/ 74 w 104"/>
                <a:gd name="T15" fmla="*/ 7 h 42"/>
                <a:gd name="T16" fmla="*/ 71 w 104"/>
                <a:gd name="T17" fmla="*/ 11 h 42"/>
                <a:gd name="T18" fmla="*/ 70 w 104"/>
                <a:gd name="T19" fmla="*/ 14 h 42"/>
                <a:gd name="T20" fmla="*/ 68 w 104"/>
                <a:gd name="T21" fmla="*/ 19 h 42"/>
                <a:gd name="T22" fmla="*/ 68 w 104"/>
                <a:gd name="T23" fmla="*/ 23 h 42"/>
                <a:gd name="T24" fmla="*/ 71 w 104"/>
                <a:gd name="T25" fmla="*/ 26 h 42"/>
                <a:gd name="T26" fmla="*/ 74 w 104"/>
                <a:gd name="T27" fmla="*/ 27 h 42"/>
                <a:gd name="T28" fmla="*/ 72 w 104"/>
                <a:gd name="T29" fmla="*/ 31 h 42"/>
                <a:gd name="T30" fmla="*/ 71 w 104"/>
                <a:gd name="T31" fmla="*/ 31 h 42"/>
                <a:gd name="T32" fmla="*/ 72 w 104"/>
                <a:gd name="T33" fmla="*/ 34 h 42"/>
                <a:gd name="T34" fmla="*/ 72 w 104"/>
                <a:gd name="T35" fmla="*/ 37 h 42"/>
                <a:gd name="T36" fmla="*/ 77 w 104"/>
                <a:gd name="T37" fmla="*/ 38 h 42"/>
                <a:gd name="T38" fmla="*/ 82 w 104"/>
                <a:gd name="T39" fmla="*/ 38 h 42"/>
                <a:gd name="T40" fmla="*/ 87 w 104"/>
                <a:gd name="T41" fmla="*/ 28 h 42"/>
                <a:gd name="T42" fmla="*/ 99 w 104"/>
                <a:gd name="T43" fmla="*/ 21 h 42"/>
                <a:gd name="T44" fmla="*/ 103 w 104"/>
                <a:gd name="T45" fmla="*/ 15 h 42"/>
                <a:gd name="T46" fmla="*/ 101 w 104"/>
                <a:gd name="T47" fmla="*/ 10 h 42"/>
                <a:gd name="T48" fmla="*/ 3 w 104"/>
                <a:gd name="T49" fmla="*/ 9 h 42"/>
                <a:gd name="T50" fmla="*/ 7 w 104"/>
                <a:gd name="T51" fmla="*/ 15 h 42"/>
                <a:gd name="T52" fmla="*/ 3 w 104"/>
                <a:gd name="T53" fmla="*/ 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4" h="42">
                  <a:moveTo>
                    <a:pt x="101" y="10"/>
                  </a:moveTo>
                  <a:cubicBezTo>
                    <a:pt x="99" y="8"/>
                    <a:pt x="97" y="6"/>
                    <a:pt x="97" y="7"/>
                  </a:cubicBezTo>
                  <a:cubicBezTo>
                    <a:pt x="96" y="8"/>
                    <a:pt x="94" y="8"/>
                    <a:pt x="92" y="7"/>
                  </a:cubicBezTo>
                  <a:cubicBezTo>
                    <a:pt x="90" y="6"/>
                    <a:pt x="89" y="4"/>
                    <a:pt x="88" y="4"/>
                  </a:cubicBezTo>
                  <a:cubicBezTo>
                    <a:pt x="87" y="4"/>
                    <a:pt x="83" y="2"/>
                    <a:pt x="80" y="0"/>
                  </a:cubicBezTo>
                  <a:cubicBezTo>
                    <a:pt x="80" y="0"/>
                    <a:pt x="80" y="0"/>
                    <a:pt x="80" y="1"/>
                  </a:cubicBezTo>
                  <a:cubicBezTo>
                    <a:pt x="80" y="2"/>
                    <a:pt x="78" y="3"/>
                    <a:pt x="76" y="3"/>
                  </a:cubicBezTo>
                  <a:cubicBezTo>
                    <a:pt x="74" y="3"/>
                    <a:pt x="74" y="6"/>
                    <a:pt x="74" y="7"/>
                  </a:cubicBezTo>
                  <a:cubicBezTo>
                    <a:pt x="74" y="9"/>
                    <a:pt x="72" y="9"/>
                    <a:pt x="71" y="11"/>
                  </a:cubicBezTo>
                  <a:cubicBezTo>
                    <a:pt x="70" y="13"/>
                    <a:pt x="71" y="13"/>
                    <a:pt x="70" y="14"/>
                  </a:cubicBezTo>
                  <a:cubicBezTo>
                    <a:pt x="68" y="15"/>
                    <a:pt x="67" y="17"/>
                    <a:pt x="68" y="19"/>
                  </a:cubicBezTo>
                  <a:cubicBezTo>
                    <a:pt x="69" y="20"/>
                    <a:pt x="68" y="22"/>
                    <a:pt x="68" y="23"/>
                  </a:cubicBezTo>
                  <a:cubicBezTo>
                    <a:pt x="67" y="24"/>
                    <a:pt x="69" y="24"/>
                    <a:pt x="71" y="26"/>
                  </a:cubicBezTo>
                  <a:cubicBezTo>
                    <a:pt x="73" y="28"/>
                    <a:pt x="74" y="25"/>
                    <a:pt x="74" y="27"/>
                  </a:cubicBezTo>
                  <a:cubicBezTo>
                    <a:pt x="75" y="28"/>
                    <a:pt x="74" y="31"/>
                    <a:pt x="72" y="31"/>
                  </a:cubicBezTo>
                  <a:cubicBezTo>
                    <a:pt x="71" y="31"/>
                    <a:pt x="71" y="31"/>
                    <a:pt x="71" y="31"/>
                  </a:cubicBezTo>
                  <a:cubicBezTo>
                    <a:pt x="72" y="32"/>
                    <a:pt x="73" y="33"/>
                    <a:pt x="72" y="34"/>
                  </a:cubicBezTo>
                  <a:cubicBezTo>
                    <a:pt x="71" y="35"/>
                    <a:pt x="70" y="35"/>
                    <a:pt x="72" y="37"/>
                  </a:cubicBezTo>
                  <a:cubicBezTo>
                    <a:pt x="74" y="39"/>
                    <a:pt x="75" y="36"/>
                    <a:pt x="77" y="38"/>
                  </a:cubicBezTo>
                  <a:cubicBezTo>
                    <a:pt x="79" y="40"/>
                    <a:pt x="80" y="42"/>
                    <a:pt x="82" y="38"/>
                  </a:cubicBezTo>
                  <a:cubicBezTo>
                    <a:pt x="83" y="34"/>
                    <a:pt x="84" y="29"/>
                    <a:pt x="87" y="28"/>
                  </a:cubicBezTo>
                  <a:cubicBezTo>
                    <a:pt x="90" y="27"/>
                    <a:pt x="96" y="26"/>
                    <a:pt x="99" y="21"/>
                  </a:cubicBezTo>
                  <a:cubicBezTo>
                    <a:pt x="103" y="17"/>
                    <a:pt x="101" y="17"/>
                    <a:pt x="103" y="15"/>
                  </a:cubicBezTo>
                  <a:cubicBezTo>
                    <a:pt x="104" y="14"/>
                    <a:pt x="103" y="13"/>
                    <a:pt x="101" y="10"/>
                  </a:cubicBezTo>
                  <a:close/>
                  <a:moveTo>
                    <a:pt x="3" y="9"/>
                  </a:moveTo>
                  <a:cubicBezTo>
                    <a:pt x="0" y="13"/>
                    <a:pt x="6" y="17"/>
                    <a:pt x="7" y="15"/>
                  </a:cubicBezTo>
                  <a:cubicBezTo>
                    <a:pt x="8" y="13"/>
                    <a:pt x="6" y="4"/>
                    <a:pt x="3" y="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5" name="Freeform 128"/>
            <p:cNvSpPr>
              <a:spLocks noEditPoints="1"/>
            </p:cNvSpPr>
            <p:nvPr/>
          </p:nvSpPr>
          <p:spPr bwMode="auto">
            <a:xfrm>
              <a:off x="2984330" y="2356178"/>
              <a:ext cx="1158792" cy="866206"/>
            </a:xfrm>
            <a:custGeom>
              <a:avLst/>
              <a:gdLst>
                <a:gd name="T0" fmla="*/ 335 w 382"/>
                <a:gd name="T1" fmla="*/ 33 h 286"/>
                <a:gd name="T2" fmla="*/ 307 w 382"/>
                <a:gd name="T3" fmla="*/ 46 h 286"/>
                <a:gd name="T4" fmla="*/ 305 w 382"/>
                <a:gd name="T5" fmla="*/ 29 h 286"/>
                <a:gd name="T6" fmla="*/ 273 w 382"/>
                <a:gd name="T7" fmla="*/ 27 h 286"/>
                <a:gd name="T8" fmla="*/ 305 w 382"/>
                <a:gd name="T9" fmla="*/ 22 h 286"/>
                <a:gd name="T10" fmla="*/ 302 w 382"/>
                <a:gd name="T11" fmla="*/ 10 h 286"/>
                <a:gd name="T12" fmla="*/ 258 w 382"/>
                <a:gd name="T13" fmla="*/ 1 h 286"/>
                <a:gd name="T14" fmla="*/ 217 w 382"/>
                <a:gd name="T15" fmla="*/ 6 h 286"/>
                <a:gd name="T16" fmla="*/ 186 w 382"/>
                <a:gd name="T17" fmla="*/ 7 h 286"/>
                <a:gd name="T18" fmla="*/ 161 w 382"/>
                <a:gd name="T19" fmla="*/ 18 h 286"/>
                <a:gd name="T20" fmla="*/ 155 w 382"/>
                <a:gd name="T21" fmla="*/ 21 h 286"/>
                <a:gd name="T22" fmla="*/ 137 w 382"/>
                <a:gd name="T23" fmla="*/ 27 h 286"/>
                <a:gd name="T24" fmla="*/ 120 w 382"/>
                <a:gd name="T25" fmla="*/ 33 h 286"/>
                <a:gd name="T26" fmla="*/ 90 w 382"/>
                <a:gd name="T27" fmla="*/ 27 h 286"/>
                <a:gd name="T28" fmla="*/ 74 w 382"/>
                <a:gd name="T29" fmla="*/ 39 h 286"/>
                <a:gd name="T30" fmla="*/ 49 w 382"/>
                <a:gd name="T31" fmla="*/ 55 h 286"/>
                <a:gd name="T32" fmla="*/ 0 w 382"/>
                <a:gd name="T33" fmla="*/ 79 h 286"/>
                <a:gd name="T34" fmla="*/ 31 w 382"/>
                <a:gd name="T35" fmla="*/ 88 h 286"/>
                <a:gd name="T36" fmla="*/ 9 w 382"/>
                <a:gd name="T37" fmla="*/ 96 h 286"/>
                <a:gd name="T38" fmla="*/ 28 w 382"/>
                <a:gd name="T39" fmla="*/ 108 h 286"/>
                <a:gd name="T40" fmla="*/ 52 w 382"/>
                <a:gd name="T41" fmla="*/ 107 h 286"/>
                <a:gd name="T42" fmla="*/ 90 w 382"/>
                <a:gd name="T43" fmla="*/ 117 h 286"/>
                <a:gd name="T44" fmla="*/ 109 w 382"/>
                <a:gd name="T45" fmla="*/ 142 h 286"/>
                <a:gd name="T46" fmla="*/ 112 w 382"/>
                <a:gd name="T47" fmla="*/ 165 h 286"/>
                <a:gd name="T48" fmla="*/ 135 w 382"/>
                <a:gd name="T49" fmla="*/ 173 h 286"/>
                <a:gd name="T50" fmla="*/ 133 w 382"/>
                <a:gd name="T51" fmla="*/ 182 h 286"/>
                <a:gd name="T52" fmla="*/ 129 w 382"/>
                <a:gd name="T53" fmla="*/ 197 h 286"/>
                <a:gd name="T54" fmla="*/ 125 w 382"/>
                <a:gd name="T55" fmla="*/ 216 h 286"/>
                <a:gd name="T56" fmla="*/ 130 w 382"/>
                <a:gd name="T57" fmla="*/ 242 h 286"/>
                <a:gd name="T58" fmla="*/ 142 w 382"/>
                <a:gd name="T59" fmla="*/ 257 h 286"/>
                <a:gd name="T60" fmla="*/ 159 w 382"/>
                <a:gd name="T61" fmla="*/ 276 h 286"/>
                <a:gd name="T62" fmla="*/ 183 w 382"/>
                <a:gd name="T63" fmla="*/ 285 h 286"/>
                <a:gd name="T64" fmla="*/ 190 w 382"/>
                <a:gd name="T65" fmla="*/ 261 h 286"/>
                <a:gd name="T66" fmla="*/ 201 w 382"/>
                <a:gd name="T67" fmla="*/ 249 h 286"/>
                <a:gd name="T68" fmla="*/ 202 w 382"/>
                <a:gd name="T69" fmla="*/ 237 h 286"/>
                <a:gd name="T70" fmla="*/ 212 w 382"/>
                <a:gd name="T71" fmla="*/ 229 h 286"/>
                <a:gd name="T72" fmla="*/ 222 w 382"/>
                <a:gd name="T73" fmla="*/ 227 h 286"/>
                <a:gd name="T74" fmla="*/ 255 w 382"/>
                <a:gd name="T75" fmla="*/ 205 h 286"/>
                <a:gd name="T76" fmla="*/ 276 w 382"/>
                <a:gd name="T77" fmla="*/ 199 h 286"/>
                <a:gd name="T78" fmla="*/ 319 w 382"/>
                <a:gd name="T79" fmla="*/ 180 h 286"/>
                <a:gd name="T80" fmla="*/ 296 w 382"/>
                <a:gd name="T81" fmla="*/ 175 h 286"/>
                <a:gd name="T82" fmla="*/ 319 w 382"/>
                <a:gd name="T83" fmla="*/ 177 h 286"/>
                <a:gd name="T84" fmla="*/ 314 w 382"/>
                <a:gd name="T85" fmla="*/ 155 h 286"/>
                <a:gd name="T86" fmla="*/ 303 w 382"/>
                <a:gd name="T87" fmla="*/ 145 h 286"/>
                <a:gd name="T88" fmla="*/ 329 w 382"/>
                <a:gd name="T89" fmla="*/ 141 h 286"/>
                <a:gd name="T90" fmla="*/ 337 w 382"/>
                <a:gd name="T91" fmla="*/ 128 h 286"/>
                <a:gd name="T92" fmla="*/ 333 w 382"/>
                <a:gd name="T93" fmla="*/ 108 h 286"/>
                <a:gd name="T94" fmla="*/ 326 w 382"/>
                <a:gd name="T95" fmla="*/ 99 h 286"/>
                <a:gd name="T96" fmla="*/ 329 w 382"/>
                <a:gd name="T97" fmla="*/ 90 h 286"/>
                <a:gd name="T98" fmla="*/ 320 w 382"/>
                <a:gd name="T99" fmla="*/ 86 h 286"/>
                <a:gd name="T100" fmla="*/ 345 w 382"/>
                <a:gd name="T101" fmla="*/ 59 h 286"/>
                <a:gd name="T102" fmla="*/ 339 w 382"/>
                <a:gd name="T103" fmla="*/ 53 h 286"/>
                <a:gd name="T104" fmla="*/ 346 w 382"/>
                <a:gd name="T105" fmla="*/ 46 h 286"/>
                <a:gd name="T106" fmla="*/ 382 w 382"/>
                <a:gd name="T107" fmla="*/ 33 h 286"/>
                <a:gd name="T108" fmla="*/ 126 w 382"/>
                <a:gd name="T109" fmla="*/ 183 h 286"/>
                <a:gd name="T110" fmla="*/ 120 w 382"/>
                <a:gd name="T111" fmla="*/ 19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2" h="286">
                  <a:moveTo>
                    <a:pt x="361" y="27"/>
                  </a:moveTo>
                  <a:cubicBezTo>
                    <a:pt x="354" y="27"/>
                    <a:pt x="348" y="28"/>
                    <a:pt x="348" y="33"/>
                  </a:cubicBezTo>
                  <a:cubicBezTo>
                    <a:pt x="347" y="37"/>
                    <a:pt x="339" y="32"/>
                    <a:pt x="335" y="33"/>
                  </a:cubicBezTo>
                  <a:cubicBezTo>
                    <a:pt x="331" y="35"/>
                    <a:pt x="333" y="30"/>
                    <a:pt x="330" y="31"/>
                  </a:cubicBezTo>
                  <a:cubicBezTo>
                    <a:pt x="326" y="33"/>
                    <a:pt x="322" y="38"/>
                    <a:pt x="317" y="40"/>
                  </a:cubicBezTo>
                  <a:cubicBezTo>
                    <a:pt x="313" y="41"/>
                    <a:pt x="310" y="46"/>
                    <a:pt x="307" y="46"/>
                  </a:cubicBezTo>
                  <a:cubicBezTo>
                    <a:pt x="304" y="47"/>
                    <a:pt x="313" y="38"/>
                    <a:pt x="317" y="33"/>
                  </a:cubicBezTo>
                  <a:cubicBezTo>
                    <a:pt x="322" y="29"/>
                    <a:pt x="319" y="24"/>
                    <a:pt x="313" y="24"/>
                  </a:cubicBezTo>
                  <a:cubicBezTo>
                    <a:pt x="307" y="25"/>
                    <a:pt x="309" y="29"/>
                    <a:pt x="305" y="29"/>
                  </a:cubicBezTo>
                  <a:cubicBezTo>
                    <a:pt x="302" y="30"/>
                    <a:pt x="286" y="38"/>
                    <a:pt x="286" y="36"/>
                  </a:cubicBezTo>
                  <a:cubicBezTo>
                    <a:pt x="285" y="33"/>
                    <a:pt x="299" y="29"/>
                    <a:pt x="298" y="28"/>
                  </a:cubicBezTo>
                  <a:cubicBezTo>
                    <a:pt x="298" y="26"/>
                    <a:pt x="281" y="26"/>
                    <a:pt x="273" y="27"/>
                  </a:cubicBezTo>
                  <a:cubicBezTo>
                    <a:pt x="265" y="28"/>
                    <a:pt x="252" y="32"/>
                    <a:pt x="252" y="30"/>
                  </a:cubicBezTo>
                  <a:cubicBezTo>
                    <a:pt x="251" y="28"/>
                    <a:pt x="267" y="25"/>
                    <a:pt x="276" y="24"/>
                  </a:cubicBezTo>
                  <a:cubicBezTo>
                    <a:pt x="284" y="23"/>
                    <a:pt x="299" y="24"/>
                    <a:pt x="305" y="22"/>
                  </a:cubicBezTo>
                  <a:cubicBezTo>
                    <a:pt x="311" y="19"/>
                    <a:pt x="321" y="19"/>
                    <a:pt x="322" y="17"/>
                  </a:cubicBezTo>
                  <a:cubicBezTo>
                    <a:pt x="324" y="15"/>
                    <a:pt x="315" y="12"/>
                    <a:pt x="311" y="12"/>
                  </a:cubicBezTo>
                  <a:cubicBezTo>
                    <a:pt x="306" y="13"/>
                    <a:pt x="302" y="12"/>
                    <a:pt x="302" y="10"/>
                  </a:cubicBezTo>
                  <a:cubicBezTo>
                    <a:pt x="303" y="8"/>
                    <a:pt x="295" y="7"/>
                    <a:pt x="295" y="5"/>
                  </a:cubicBezTo>
                  <a:cubicBezTo>
                    <a:pt x="294" y="4"/>
                    <a:pt x="280" y="5"/>
                    <a:pt x="277" y="3"/>
                  </a:cubicBezTo>
                  <a:cubicBezTo>
                    <a:pt x="274" y="1"/>
                    <a:pt x="265" y="0"/>
                    <a:pt x="258" y="1"/>
                  </a:cubicBezTo>
                  <a:cubicBezTo>
                    <a:pt x="251" y="2"/>
                    <a:pt x="236" y="1"/>
                    <a:pt x="232" y="2"/>
                  </a:cubicBezTo>
                  <a:cubicBezTo>
                    <a:pt x="229" y="2"/>
                    <a:pt x="226" y="3"/>
                    <a:pt x="223" y="3"/>
                  </a:cubicBezTo>
                  <a:cubicBezTo>
                    <a:pt x="220" y="3"/>
                    <a:pt x="215" y="4"/>
                    <a:pt x="217" y="6"/>
                  </a:cubicBezTo>
                  <a:cubicBezTo>
                    <a:pt x="221" y="10"/>
                    <a:pt x="212" y="11"/>
                    <a:pt x="213" y="9"/>
                  </a:cubicBezTo>
                  <a:cubicBezTo>
                    <a:pt x="213" y="6"/>
                    <a:pt x="206" y="5"/>
                    <a:pt x="203" y="7"/>
                  </a:cubicBezTo>
                  <a:cubicBezTo>
                    <a:pt x="200" y="9"/>
                    <a:pt x="188" y="4"/>
                    <a:pt x="186" y="7"/>
                  </a:cubicBezTo>
                  <a:cubicBezTo>
                    <a:pt x="184" y="9"/>
                    <a:pt x="170" y="8"/>
                    <a:pt x="166" y="9"/>
                  </a:cubicBezTo>
                  <a:cubicBezTo>
                    <a:pt x="161" y="10"/>
                    <a:pt x="172" y="13"/>
                    <a:pt x="172" y="15"/>
                  </a:cubicBezTo>
                  <a:cubicBezTo>
                    <a:pt x="171" y="16"/>
                    <a:pt x="158" y="15"/>
                    <a:pt x="161" y="18"/>
                  </a:cubicBezTo>
                  <a:cubicBezTo>
                    <a:pt x="164" y="21"/>
                    <a:pt x="172" y="24"/>
                    <a:pt x="177" y="28"/>
                  </a:cubicBezTo>
                  <a:cubicBezTo>
                    <a:pt x="181" y="32"/>
                    <a:pt x="173" y="30"/>
                    <a:pt x="169" y="26"/>
                  </a:cubicBezTo>
                  <a:cubicBezTo>
                    <a:pt x="164" y="23"/>
                    <a:pt x="158" y="24"/>
                    <a:pt x="155" y="21"/>
                  </a:cubicBezTo>
                  <a:cubicBezTo>
                    <a:pt x="152" y="18"/>
                    <a:pt x="141" y="16"/>
                    <a:pt x="138" y="18"/>
                  </a:cubicBezTo>
                  <a:cubicBezTo>
                    <a:pt x="135" y="20"/>
                    <a:pt x="145" y="24"/>
                    <a:pt x="145" y="26"/>
                  </a:cubicBezTo>
                  <a:cubicBezTo>
                    <a:pt x="145" y="29"/>
                    <a:pt x="138" y="26"/>
                    <a:pt x="137" y="27"/>
                  </a:cubicBezTo>
                  <a:cubicBezTo>
                    <a:pt x="136" y="28"/>
                    <a:pt x="129" y="20"/>
                    <a:pt x="125" y="20"/>
                  </a:cubicBezTo>
                  <a:cubicBezTo>
                    <a:pt x="122" y="20"/>
                    <a:pt x="125" y="24"/>
                    <a:pt x="125" y="28"/>
                  </a:cubicBezTo>
                  <a:cubicBezTo>
                    <a:pt x="125" y="33"/>
                    <a:pt x="118" y="36"/>
                    <a:pt x="120" y="33"/>
                  </a:cubicBezTo>
                  <a:cubicBezTo>
                    <a:pt x="122" y="29"/>
                    <a:pt x="120" y="21"/>
                    <a:pt x="116" y="20"/>
                  </a:cubicBezTo>
                  <a:cubicBezTo>
                    <a:pt x="113" y="18"/>
                    <a:pt x="103" y="23"/>
                    <a:pt x="97" y="23"/>
                  </a:cubicBezTo>
                  <a:cubicBezTo>
                    <a:pt x="92" y="23"/>
                    <a:pt x="85" y="24"/>
                    <a:pt x="90" y="27"/>
                  </a:cubicBezTo>
                  <a:cubicBezTo>
                    <a:pt x="94" y="29"/>
                    <a:pt x="90" y="31"/>
                    <a:pt x="86" y="28"/>
                  </a:cubicBezTo>
                  <a:cubicBezTo>
                    <a:pt x="82" y="25"/>
                    <a:pt x="69" y="28"/>
                    <a:pt x="72" y="30"/>
                  </a:cubicBezTo>
                  <a:cubicBezTo>
                    <a:pt x="74" y="32"/>
                    <a:pt x="75" y="37"/>
                    <a:pt x="74" y="39"/>
                  </a:cubicBezTo>
                  <a:cubicBezTo>
                    <a:pt x="72" y="42"/>
                    <a:pt x="67" y="37"/>
                    <a:pt x="62" y="37"/>
                  </a:cubicBezTo>
                  <a:cubicBezTo>
                    <a:pt x="57" y="38"/>
                    <a:pt x="32" y="50"/>
                    <a:pt x="33" y="53"/>
                  </a:cubicBezTo>
                  <a:cubicBezTo>
                    <a:pt x="35" y="56"/>
                    <a:pt x="45" y="53"/>
                    <a:pt x="49" y="55"/>
                  </a:cubicBezTo>
                  <a:cubicBezTo>
                    <a:pt x="52" y="57"/>
                    <a:pt x="48" y="64"/>
                    <a:pt x="44" y="67"/>
                  </a:cubicBezTo>
                  <a:cubicBezTo>
                    <a:pt x="40" y="69"/>
                    <a:pt x="24" y="67"/>
                    <a:pt x="24" y="70"/>
                  </a:cubicBezTo>
                  <a:cubicBezTo>
                    <a:pt x="24" y="73"/>
                    <a:pt x="0" y="74"/>
                    <a:pt x="0" y="79"/>
                  </a:cubicBezTo>
                  <a:cubicBezTo>
                    <a:pt x="0" y="81"/>
                    <a:pt x="1" y="83"/>
                    <a:pt x="4" y="84"/>
                  </a:cubicBezTo>
                  <a:cubicBezTo>
                    <a:pt x="7" y="85"/>
                    <a:pt x="11" y="84"/>
                    <a:pt x="14" y="87"/>
                  </a:cubicBezTo>
                  <a:cubicBezTo>
                    <a:pt x="17" y="90"/>
                    <a:pt x="26" y="90"/>
                    <a:pt x="31" y="88"/>
                  </a:cubicBezTo>
                  <a:cubicBezTo>
                    <a:pt x="37" y="86"/>
                    <a:pt x="41" y="89"/>
                    <a:pt x="41" y="92"/>
                  </a:cubicBezTo>
                  <a:cubicBezTo>
                    <a:pt x="41" y="95"/>
                    <a:pt x="28" y="91"/>
                    <a:pt x="24" y="93"/>
                  </a:cubicBezTo>
                  <a:cubicBezTo>
                    <a:pt x="20" y="95"/>
                    <a:pt x="8" y="93"/>
                    <a:pt x="9" y="96"/>
                  </a:cubicBezTo>
                  <a:cubicBezTo>
                    <a:pt x="9" y="98"/>
                    <a:pt x="15" y="98"/>
                    <a:pt x="20" y="99"/>
                  </a:cubicBezTo>
                  <a:cubicBezTo>
                    <a:pt x="25" y="100"/>
                    <a:pt x="21" y="102"/>
                    <a:pt x="20" y="104"/>
                  </a:cubicBezTo>
                  <a:cubicBezTo>
                    <a:pt x="20" y="106"/>
                    <a:pt x="23" y="105"/>
                    <a:pt x="28" y="108"/>
                  </a:cubicBezTo>
                  <a:cubicBezTo>
                    <a:pt x="33" y="110"/>
                    <a:pt x="40" y="112"/>
                    <a:pt x="38" y="109"/>
                  </a:cubicBezTo>
                  <a:cubicBezTo>
                    <a:pt x="35" y="106"/>
                    <a:pt x="43" y="107"/>
                    <a:pt x="44" y="108"/>
                  </a:cubicBezTo>
                  <a:cubicBezTo>
                    <a:pt x="45" y="110"/>
                    <a:pt x="49" y="106"/>
                    <a:pt x="52" y="107"/>
                  </a:cubicBezTo>
                  <a:cubicBezTo>
                    <a:pt x="56" y="108"/>
                    <a:pt x="57" y="103"/>
                    <a:pt x="60" y="105"/>
                  </a:cubicBezTo>
                  <a:cubicBezTo>
                    <a:pt x="63" y="107"/>
                    <a:pt x="76" y="108"/>
                    <a:pt x="80" y="111"/>
                  </a:cubicBezTo>
                  <a:cubicBezTo>
                    <a:pt x="84" y="113"/>
                    <a:pt x="91" y="114"/>
                    <a:pt x="90" y="117"/>
                  </a:cubicBezTo>
                  <a:cubicBezTo>
                    <a:pt x="89" y="121"/>
                    <a:pt x="94" y="123"/>
                    <a:pt x="99" y="125"/>
                  </a:cubicBezTo>
                  <a:cubicBezTo>
                    <a:pt x="104" y="128"/>
                    <a:pt x="105" y="132"/>
                    <a:pt x="104" y="136"/>
                  </a:cubicBezTo>
                  <a:cubicBezTo>
                    <a:pt x="104" y="139"/>
                    <a:pt x="110" y="141"/>
                    <a:pt x="109" y="142"/>
                  </a:cubicBezTo>
                  <a:cubicBezTo>
                    <a:pt x="108" y="144"/>
                    <a:pt x="109" y="146"/>
                    <a:pt x="112" y="149"/>
                  </a:cubicBezTo>
                  <a:cubicBezTo>
                    <a:pt x="115" y="152"/>
                    <a:pt x="107" y="154"/>
                    <a:pt x="109" y="157"/>
                  </a:cubicBezTo>
                  <a:cubicBezTo>
                    <a:pt x="111" y="159"/>
                    <a:pt x="106" y="164"/>
                    <a:pt x="112" y="165"/>
                  </a:cubicBezTo>
                  <a:cubicBezTo>
                    <a:pt x="118" y="166"/>
                    <a:pt x="117" y="161"/>
                    <a:pt x="121" y="161"/>
                  </a:cubicBezTo>
                  <a:cubicBezTo>
                    <a:pt x="126" y="161"/>
                    <a:pt x="121" y="165"/>
                    <a:pt x="123" y="167"/>
                  </a:cubicBezTo>
                  <a:cubicBezTo>
                    <a:pt x="126" y="170"/>
                    <a:pt x="131" y="169"/>
                    <a:pt x="135" y="173"/>
                  </a:cubicBezTo>
                  <a:cubicBezTo>
                    <a:pt x="140" y="177"/>
                    <a:pt x="137" y="179"/>
                    <a:pt x="133" y="176"/>
                  </a:cubicBezTo>
                  <a:cubicBezTo>
                    <a:pt x="129" y="172"/>
                    <a:pt x="116" y="173"/>
                    <a:pt x="116" y="174"/>
                  </a:cubicBezTo>
                  <a:cubicBezTo>
                    <a:pt x="116" y="175"/>
                    <a:pt x="130" y="183"/>
                    <a:pt x="133" y="182"/>
                  </a:cubicBezTo>
                  <a:cubicBezTo>
                    <a:pt x="136" y="181"/>
                    <a:pt x="140" y="187"/>
                    <a:pt x="138" y="188"/>
                  </a:cubicBezTo>
                  <a:cubicBezTo>
                    <a:pt x="137" y="190"/>
                    <a:pt x="138" y="195"/>
                    <a:pt x="137" y="197"/>
                  </a:cubicBezTo>
                  <a:cubicBezTo>
                    <a:pt x="137" y="199"/>
                    <a:pt x="132" y="197"/>
                    <a:pt x="129" y="197"/>
                  </a:cubicBezTo>
                  <a:cubicBezTo>
                    <a:pt x="126" y="198"/>
                    <a:pt x="124" y="199"/>
                    <a:pt x="124" y="202"/>
                  </a:cubicBezTo>
                  <a:cubicBezTo>
                    <a:pt x="124" y="205"/>
                    <a:pt x="120" y="207"/>
                    <a:pt x="119" y="211"/>
                  </a:cubicBezTo>
                  <a:cubicBezTo>
                    <a:pt x="119" y="215"/>
                    <a:pt x="123" y="215"/>
                    <a:pt x="125" y="216"/>
                  </a:cubicBezTo>
                  <a:cubicBezTo>
                    <a:pt x="128" y="218"/>
                    <a:pt x="121" y="219"/>
                    <a:pt x="120" y="222"/>
                  </a:cubicBezTo>
                  <a:cubicBezTo>
                    <a:pt x="120" y="225"/>
                    <a:pt x="127" y="230"/>
                    <a:pt x="129" y="231"/>
                  </a:cubicBezTo>
                  <a:cubicBezTo>
                    <a:pt x="131" y="232"/>
                    <a:pt x="129" y="239"/>
                    <a:pt x="130" y="242"/>
                  </a:cubicBezTo>
                  <a:cubicBezTo>
                    <a:pt x="131" y="245"/>
                    <a:pt x="134" y="241"/>
                    <a:pt x="134" y="245"/>
                  </a:cubicBezTo>
                  <a:cubicBezTo>
                    <a:pt x="134" y="249"/>
                    <a:pt x="137" y="249"/>
                    <a:pt x="137" y="251"/>
                  </a:cubicBezTo>
                  <a:cubicBezTo>
                    <a:pt x="137" y="254"/>
                    <a:pt x="143" y="253"/>
                    <a:pt x="142" y="257"/>
                  </a:cubicBezTo>
                  <a:cubicBezTo>
                    <a:pt x="141" y="260"/>
                    <a:pt x="143" y="262"/>
                    <a:pt x="145" y="264"/>
                  </a:cubicBezTo>
                  <a:cubicBezTo>
                    <a:pt x="146" y="266"/>
                    <a:pt x="151" y="269"/>
                    <a:pt x="152" y="272"/>
                  </a:cubicBezTo>
                  <a:cubicBezTo>
                    <a:pt x="153" y="274"/>
                    <a:pt x="155" y="277"/>
                    <a:pt x="159" y="276"/>
                  </a:cubicBezTo>
                  <a:cubicBezTo>
                    <a:pt x="162" y="275"/>
                    <a:pt x="162" y="278"/>
                    <a:pt x="165" y="278"/>
                  </a:cubicBezTo>
                  <a:cubicBezTo>
                    <a:pt x="167" y="278"/>
                    <a:pt x="171" y="279"/>
                    <a:pt x="172" y="281"/>
                  </a:cubicBezTo>
                  <a:cubicBezTo>
                    <a:pt x="173" y="283"/>
                    <a:pt x="181" y="285"/>
                    <a:pt x="183" y="285"/>
                  </a:cubicBezTo>
                  <a:cubicBezTo>
                    <a:pt x="185" y="286"/>
                    <a:pt x="186" y="282"/>
                    <a:pt x="188" y="281"/>
                  </a:cubicBezTo>
                  <a:cubicBezTo>
                    <a:pt x="190" y="279"/>
                    <a:pt x="189" y="271"/>
                    <a:pt x="191" y="271"/>
                  </a:cubicBezTo>
                  <a:cubicBezTo>
                    <a:pt x="193" y="270"/>
                    <a:pt x="192" y="262"/>
                    <a:pt x="190" y="261"/>
                  </a:cubicBezTo>
                  <a:cubicBezTo>
                    <a:pt x="188" y="260"/>
                    <a:pt x="189" y="257"/>
                    <a:pt x="193" y="258"/>
                  </a:cubicBezTo>
                  <a:cubicBezTo>
                    <a:pt x="198" y="258"/>
                    <a:pt x="196" y="254"/>
                    <a:pt x="198" y="254"/>
                  </a:cubicBezTo>
                  <a:cubicBezTo>
                    <a:pt x="200" y="253"/>
                    <a:pt x="199" y="249"/>
                    <a:pt x="201" y="249"/>
                  </a:cubicBezTo>
                  <a:cubicBezTo>
                    <a:pt x="202" y="249"/>
                    <a:pt x="202" y="246"/>
                    <a:pt x="201" y="244"/>
                  </a:cubicBezTo>
                  <a:cubicBezTo>
                    <a:pt x="200" y="243"/>
                    <a:pt x="201" y="242"/>
                    <a:pt x="203" y="241"/>
                  </a:cubicBezTo>
                  <a:cubicBezTo>
                    <a:pt x="206" y="241"/>
                    <a:pt x="205" y="238"/>
                    <a:pt x="202" y="237"/>
                  </a:cubicBezTo>
                  <a:cubicBezTo>
                    <a:pt x="199" y="236"/>
                    <a:pt x="200" y="232"/>
                    <a:pt x="203" y="234"/>
                  </a:cubicBezTo>
                  <a:cubicBezTo>
                    <a:pt x="206" y="237"/>
                    <a:pt x="208" y="235"/>
                    <a:pt x="206" y="233"/>
                  </a:cubicBezTo>
                  <a:cubicBezTo>
                    <a:pt x="205" y="231"/>
                    <a:pt x="209" y="230"/>
                    <a:pt x="212" y="229"/>
                  </a:cubicBezTo>
                  <a:cubicBezTo>
                    <a:pt x="216" y="229"/>
                    <a:pt x="218" y="227"/>
                    <a:pt x="218" y="224"/>
                  </a:cubicBezTo>
                  <a:cubicBezTo>
                    <a:pt x="217" y="221"/>
                    <a:pt x="222" y="221"/>
                    <a:pt x="221" y="224"/>
                  </a:cubicBezTo>
                  <a:cubicBezTo>
                    <a:pt x="219" y="226"/>
                    <a:pt x="220" y="229"/>
                    <a:pt x="222" y="227"/>
                  </a:cubicBezTo>
                  <a:cubicBezTo>
                    <a:pt x="224" y="225"/>
                    <a:pt x="227" y="226"/>
                    <a:pt x="234" y="225"/>
                  </a:cubicBezTo>
                  <a:cubicBezTo>
                    <a:pt x="240" y="223"/>
                    <a:pt x="246" y="218"/>
                    <a:pt x="247" y="213"/>
                  </a:cubicBezTo>
                  <a:cubicBezTo>
                    <a:pt x="249" y="208"/>
                    <a:pt x="256" y="208"/>
                    <a:pt x="255" y="205"/>
                  </a:cubicBezTo>
                  <a:cubicBezTo>
                    <a:pt x="254" y="202"/>
                    <a:pt x="256" y="200"/>
                    <a:pt x="261" y="202"/>
                  </a:cubicBezTo>
                  <a:cubicBezTo>
                    <a:pt x="266" y="205"/>
                    <a:pt x="262" y="201"/>
                    <a:pt x="267" y="201"/>
                  </a:cubicBezTo>
                  <a:cubicBezTo>
                    <a:pt x="272" y="201"/>
                    <a:pt x="271" y="199"/>
                    <a:pt x="276" y="199"/>
                  </a:cubicBezTo>
                  <a:cubicBezTo>
                    <a:pt x="281" y="199"/>
                    <a:pt x="294" y="197"/>
                    <a:pt x="299" y="193"/>
                  </a:cubicBezTo>
                  <a:cubicBezTo>
                    <a:pt x="303" y="189"/>
                    <a:pt x="312" y="186"/>
                    <a:pt x="316" y="184"/>
                  </a:cubicBezTo>
                  <a:cubicBezTo>
                    <a:pt x="320" y="181"/>
                    <a:pt x="321" y="179"/>
                    <a:pt x="319" y="180"/>
                  </a:cubicBezTo>
                  <a:cubicBezTo>
                    <a:pt x="316" y="182"/>
                    <a:pt x="311" y="182"/>
                    <a:pt x="308" y="181"/>
                  </a:cubicBezTo>
                  <a:cubicBezTo>
                    <a:pt x="304" y="180"/>
                    <a:pt x="298" y="177"/>
                    <a:pt x="294" y="179"/>
                  </a:cubicBezTo>
                  <a:cubicBezTo>
                    <a:pt x="290" y="182"/>
                    <a:pt x="292" y="176"/>
                    <a:pt x="296" y="175"/>
                  </a:cubicBezTo>
                  <a:cubicBezTo>
                    <a:pt x="299" y="175"/>
                    <a:pt x="298" y="173"/>
                    <a:pt x="297" y="169"/>
                  </a:cubicBezTo>
                  <a:cubicBezTo>
                    <a:pt x="296" y="166"/>
                    <a:pt x="303" y="168"/>
                    <a:pt x="306" y="172"/>
                  </a:cubicBezTo>
                  <a:cubicBezTo>
                    <a:pt x="309" y="177"/>
                    <a:pt x="314" y="178"/>
                    <a:pt x="319" y="177"/>
                  </a:cubicBezTo>
                  <a:cubicBezTo>
                    <a:pt x="324" y="176"/>
                    <a:pt x="319" y="171"/>
                    <a:pt x="321" y="169"/>
                  </a:cubicBezTo>
                  <a:cubicBezTo>
                    <a:pt x="324" y="166"/>
                    <a:pt x="306" y="157"/>
                    <a:pt x="305" y="154"/>
                  </a:cubicBezTo>
                  <a:cubicBezTo>
                    <a:pt x="304" y="151"/>
                    <a:pt x="310" y="153"/>
                    <a:pt x="314" y="155"/>
                  </a:cubicBezTo>
                  <a:cubicBezTo>
                    <a:pt x="319" y="157"/>
                    <a:pt x="320" y="152"/>
                    <a:pt x="320" y="149"/>
                  </a:cubicBezTo>
                  <a:cubicBezTo>
                    <a:pt x="320" y="146"/>
                    <a:pt x="310" y="146"/>
                    <a:pt x="305" y="149"/>
                  </a:cubicBezTo>
                  <a:cubicBezTo>
                    <a:pt x="301" y="151"/>
                    <a:pt x="296" y="145"/>
                    <a:pt x="303" y="145"/>
                  </a:cubicBezTo>
                  <a:cubicBezTo>
                    <a:pt x="309" y="144"/>
                    <a:pt x="303" y="141"/>
                    <a:pt x="305" y="140"/>
                  </a:cubicBezTo>
                  <a:cubicBezTo>
                    <a:pt x="307" y="138"/>
                    <a:pt x="315" y="145"/>
                    <a:pt x="319" y="144"/>
                  </a:cubicBezTo>
                  <a:cubicBezTo>
                    <a:pt x="323" y="142"/>
                    <a:pt x="326" y="144"/>
                    <a:pt x="329" y="141"/>
                  </a:cubicBezTo>
                  <a:cubicBezTo>
                    <a:pt x="333" y="138"/>
                    <a:pt x="323" y="136"/>
                    <a:pt x="321" y="133"/>
                  </a:cubicBezTo>
                  <a:cubicBezTo>
                    <a:pt x="319" y="131"/>
                    <a:pt x="331" y="132"/>
                    <a:pt x="335" y="132"/>
                  </a:cubicBezTo>
                  <a:cubicBezTo>
                    <a:pt x="339" y="132"/>
                    <a:pt x="340" y="127"/>
                    <a:pt x="337" y="128"/>
                  </a:cubicBezTo>
                  <a:cubicBezTo>
                    <a:pt x="334" y="129"/>
                    <a:pt x="323" y="124"/>
                    <a:pt x="325" y="121"/>
                  </a:cubicBezTo>
                  <a:cubicBezTo>
                    <a:pt x="328" y="117"/>
                    <a:pt x="332" y="121"/>
                    <a:pt x="336" y="119"/>
                  </a:cubicBezTo>
                  <a:cubicBezTo>
                    <a:pt x="341" y="117"/>
                    <a:pt x="337" y="108"/>
                    <a:pt x="333" y="108"/>
                  </a:cubicBezTo>
                  <a:cubicBezTo>
                    <a:pt x="330" y="108"/>
                    <a:pt x="322" y="106"/>
                    <a:pt x="322" y="105"/>
                  </a:cubicBezTo>
                  <a:cubicBezTo>
                    <a:pt x="322" y="103"/>
                    <a:pt x="316" y="102"/>
                    <a:pt x="318" y="100"/>
                  </a:cubicBezTo>
                  <a:cubicBezTo>
                    <a:pt x="319" y="98"/>
                    <a:pt x="322" y="102"/>
                    <a:pt x="326" y="99"/>
                  </a:cubicBezTo>
                  <a:cubicBezTo>
                    <a:pt x="330" y="96"/>
                    <a:pt x="339" y="100"/>
                    <a:pt x="343" y="99"/>
                  </a:cubicBezTo>
                  <a:cubicBezTo>
                    <a:pt x="347" y="98"/>
                    <a:pt x="341" y="91"/>
                    <a:pt x="339" y="92"/>
                  </a:cubicBezTo>
                  <a:cubicBezTo>
                    <a:pt x="337" y="94"/>
                    <a:pt x="329" y="94"/>
                    <a:pt x="329" y="90"/>
                  </a:cubicBezTo>
                  <a:cubicBezTo>
                    <a:pt x="328" y="86"/>
                    <a:pt x="336" y="90"/>
                    <a:pt x="337" y="88"/>
                  </a:cubicBezTo>
                  <a:cubicBezTo>
                    <a:pt x="339" y="86"/>
                    <a:pt x="327" y="82"/>
                    <a:pt x="325" y="85"/>
                  </a:cubicBezTo>
                  <a:cubicBezTo>
                    <a:pt x="323" y="89"/>
                    <a:pt x="316" y="88"/>
                    <a:pt x="320" y="86"/>
                  </a:cubicBezTo>
                  <a:cubicBezTo>
                    <a:pt x="323" y="84"/>
                    <a:pt x="324" y="77"/>
                    <a:pt x="324" y="74"/>
                  </a:cubicBezTo>
                  <a:cubicBezTo>
                    <a:pt x="323" y="71"/>
                    <a:pt x="336" y="71"/>
                    <a:pt x="335" y="66"/>
                  </a:cubicBezTo>
                  <a:cubicBezTo>
                    <a:pt x="333" y="61"/>
                    <a:pt x="341" y="59"/>
                    <a:pt x="345" y="59"/>
                  </a:cubicBezTo>
                  <a:cubicBezTo>
                    <a:pt x="349" y="59"/>
                    <a:pt x="345" y="54"/>
                    <a:pt x="341" y="54"/>
                  </a:cubicBezTo>
                  <a:cubicBezTo>
                    <a:pt x="337" y="55"/>
                    <a:pt x="333" y="60"/>
                    <a:pt x="331" y="58"/>
                  </a:cubicBezTo>
                  <a:cubicBezTo>
                    <a:pt x="328" y="56"/>
                    <a:pt x="335" y="53"/>
                    <a:pt x="339" y="53"/>
                  </a:cubicBezTo>
                  <a:cubicBezTo>
                    <a:pt x="343" y="53"/>
                    <a:pt x="352" y="52"/>
                    <a:pt x="355" y="50"/>
                  </a:cubicBezTo>
                  <a:cubicBezTo>
                    <a:pt x="358" y="49"/>
                    <a:pt x="349" y="47"/>
                    <a:pt x="343" y="48"/>
                  </a:cubicBezTo>
                  <a:cubicBezTo>
                    <a:pt x="337" y="48"/>
                    <a:pt x="337" y="46"/>
                    <a:pt x="346" y="46"/>
                  </a:cubicBezTo>
                  <a:cubicBezTo>
                    <a:pt x="355" y="45"/>
                    <a:pt x="354" y="44"/>
                    <a:pt x="360" y="43"/>
                  </a:cubicBezTo>
                  <a:cubicBezTo>
                    <a:pt x="366" y="42"/>
                    <a:pt x="364" y="40"/>
                    <a:pt x="368" y="39"/>
                  </a:cubicBezTo>
                  <a:cubicBezTo>
                    <a:pt x="372" y="39"/>
                    <a:pt x="382" y="35"/>
                    <a:pt x="382" y="33"/>
                  </a:cubicBezTo>
                  <a:cubicBezTo>
                    <a:pt x="382" y="31"/>
                    <a:pt x="367" y="27"/>
                    <a:pt x="361" y="27"/>
                  </a:cubicBezTo>
                  <a:close/>
                  <a:moveTo>
                    <a:pt x="131" y="187"/>
                  </a:moveTo>
                  <a:cubicBezTo>
                    <a:pt x="131" y="184"/>
                    <a:pt x="128" y="186"/>
                    <a:pt x="126" y="183"/>
                  </a:cubicBezTo>
                  <a:cubicBezTo>
                    <a:pt x="124" y="179"/>
                    <a:pt x="115" y="178"/>
                    <a:pt x="114" y="180"/>
                  </a:cubicBezTo>
                  <a:cubicBezTo>
                    <a:pt x="113" y="182"/>
                    <a:pt x="110" y="183"/>
                    <a:pt x="113" y="186"/>
                  </a:cubicBezTo>
                  <a:cubicBezTo>
                    <a:pt x="115" y="188"/>
                    <a:pt x="117" y="187"/>
                    <a:pt x="120" y="190"/>
                  </a:cubicBezTo>
                  <a:cubicBezTo>
                    <a:pt x="122" y="192"/>
                    <a:pt x="131" y="190"/>
                    <a:pt x="131" y="18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6" name="Freeform 129"/>
            <p:cNvSpPr/>
            <p:nvPr/>
          </p:nvSpPr>
          <p:spPr bwMode="auto">
            <a:xfrm>
              <a:off x="3645213" y="5669579"/>
              <a:ext cx="46198" cy="33365"/>
            </a:xfrm>
            <a:custGeom>
              <a:avLst/>
              <a:gdLst>
                <a:gd name="T0" fmla="*/ 1 w 15"/>
                <a:gd name="T1" fmla="*/ 2 h 11"/>
                <a:gd name="T2" fmla="*/ 6 w 15"/>
                <a:gd name="T3" fmla="*/ 5 h 11"/>
                <a:gd name="T4" fmla="*/ 13 w 15"/>
                <a:gd name="T5" fmla="*/ 8 h 11"/>
                <a:gd name="T6" fmla="*/ 1 w 15"/>
                <a:gd name="T7" fmla="*/ 2 h 11"/>
              </a:gdLst>
              <a:ahLst/>
              <a:cxnLst>
                <a:cxn ang="0">
                  <a:pos x="T0" y="T1"/>
                </a:cxn>
                <a:cxn ang="0">
                  <a:pos x="T2" y="T3"/>
                </a:cxn>
                <a:cxn ang="0">
                  <a:pos x="T4" y="T5"/>
                </a:cxn>
                <a:cxn ang="0">
                  <a:pos x="T6" y="T7"/>
                </a:cxn>
              </a:cxnLst>
              <a:rect l="0" t="0" r="r" b="b"/>
              <a:pathLst>
                <a:path w="15" h="11">
                  <a:moveTo>
                    <a:pt x="1" y="2"/>
                  </a:moveTo>
                  <a:cubicBezTo>
                    <a:pt x="1" y="4"/>
                    <a:pt x="4" y="3"/>
                    <a:pt x="6" y="5"/>
                  </a:cubicBezTo>
                  <a:cubicBezTo>
                    <a:pt x="8" y="7"/>
                    <a:pt x="11" y="11"/>
                    <a:pt x="13" y="8"/>
                  </a:cubicBezTo>
                  <a:cubicBezTo>
                    <a:pt x="15" y="4"/>
                    <a:pt x="0" y="0"/>
                    <a:pt x="1"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7" name="Freeform 130"/>
            <p:cNvSpPr>
              <a:spLocks noEditPoints="1"/>
            </p:cNvSpPr>
            <p:nvPr/>
          </p:nvSpPr>
          <p:spPr bwMode="auto">
            <a:xfrm>
              <a:off x="1686945" y="2374144"/>
              <a:ext cx="1682365" cy="1294818"/>
            </a:xfrm>
            <a:custGeom>
              <a:avLst/>
              <a:gdLst>
                <a:gd name="T0" fmla="*/ 113 w 555"/>
                <a:gd name="T1" fmla="*/ 377 h 427"/>
                <a:gd name="T2" fmla="*/ 104 w 555"/>
                <a:gd name="T3" fmla="*/ 125 h 427"/>
                <a:gd name="T4" fmla="*/ 213 w 555"/>
                <a:gd name="T5" fmla="*/ 138 h 427"/>
                <a:gd name="T6" fmla="*/ 142 w 555"/>
                <a:gd name="T7" fmla="*/ 148 h 427"/>
                <a:gd name="T8" fmla="*/ 213 w 555"/>
                <a:gd name="T9" fmla="*/ 184 h 427"/>
                <a:gd name="T10" fmla="*/ 131 w 555"/>
                <a:gd name="T11" fmla="*/ 107 h 427"/>
                <a:gd name="T12" fmla="*/ 115 w 555"/>
                <a:gd name="T13" fmla="*/ 102 h 427"/>
                <a:gd name="T14" fmla="*/ 204 w 555"/>
                <a:gd name="T15" fmla="*/ 117 h 427"/>
                <a:gd name="T16" fmla="*/ 164 w 555"/>
                <a:gd name="T17" fmla="*/ 79 h 427"/>
                <a:gd name="T18" fmla="*/ 228 w 555"/>
                <a:gd name="T19" fmla="*/ 65 h 427"/>
                <a:gd name="T20" fmla="*/ 230 w 555"/>
                <a:gd name="T21" fmla="*/ 89 h 427"/>
                <a:gd name="T22" fmla="*/ 232 w 555"/>
                <a:gd name="T23" fmla="*/ 102 h 427"/>
                <a:gd name="T24" fmla="*/ 300 w 555"/>
                <a:gd name="T25" fmla="*/ 81 h 427"/>
                <a:gd name="T26" fmla="*/ 272 w 555"/>
                <a:gd name="T27" fmla="*/ 128 h 427"/>
                <a:gd name="T28" fmla="*/ 379 w 555"/>
                <a:gd name="T29" fmla="*/ 121 h 427"/>
                <a:gd name="T30" fmla="*/ 320 w 555"/>
                <a:gd name="T31" fmla="*/ 83 h 427"/>
                <a:gd name="T32" fmla="*/ 330 w 555"/>
                <a:gd name="T33" fmla="*/ 46 h 427"/>
                <a:gd name="T34" fmla="*/ 324 w 555"/>
                <a:gd name="T35" fmla="*/ 36 h 427"/>
                <a:gd name="T36" fmla="*/ 350 w 555"/>
                <a:gd name="T37" fmla="*/ 66 h 427"/>
                <a:gd name="T38" fmla="*/ 386 w 555"/>
                <a:gd name="T39" fmla="*/ 99 h 427"/>
                <a:gd name="T40" fmla="*/ 439 w 555"/>
                <a:gd name="T41" fmla="*/ 48 h 427"/>
                <a:gd name="T42" fmla="*/ 420 w 555"/>
                <a:gd name="T43" fmla="*/ 5 h 427"/>
                <a:gd name="T44" fmla="*/ 314 w 555"/>
                <a:gd name="T45" fmla="*/ 25 h 427"/>
                <a:gd name="T46" fmla="*/ 345 w 555"/>
                <a:gd name="T47" fmla="*/ 243 h 427"/>
                <a:gd name="T48" fmla="*/ 457 w 555"/>
                <a:gd name="T49" fmla="*/ 188 h 427"/>
                <a:gd name="T50" fmla="*/ 412 w 555"/>
                <a:gd name="T51" fmla="*/ 150 h 427"/>
                <a:gd name="T52" fmla="*/ 345 w 555"/>
                <a:gd name="T53" fmla="*/ 138 h 427"/>
                <a:gd name="T54" fmla="*/ 389 w 555"/>
                <a:gd name="T55" fmla="*/ 170 h 427"/>
                <a:gd name="T56" fmla="*/ 407 w 555"/>
                <a:gd name="T57" fmla="*/ 226 h 427"/>
                <a:gd name="T58" fmla="*/ 469 w 555"/>
                <a:gd name="T59" fmla="*/ 231 h 427"/>
                <a:gd name="T60" fmla="*/ 377 w 555"/>
                <a:gd name="T61" fmla="*/ 133 h 427"/>
                <a:gd name="T62" fmla="*/ 532 w 555"/>
                <a:gd name="T63" fmla="*/ 354 h 427"/>
                <a:gd name="T64" fmla="*/ 60 w 555"/>
                <a:gd name="T65" fmla="*/ 347 h 427"/>
                <a:gd name="T66" fmla="*/ 453 w 555"/>
                <a:gd name="T67" fmla="*/ 379 h 427"/>
                <a:gd name="T68" fmla="*/ 532 w 555"/>
                <a:gd name="T69" fmla="*/ 336 h 427"/>
                <a:gd name="T70" fmla="*/ 494 w 555"/>
                <a:gd name="T71" fmla="*/ 309 h 427"/>
                <a:gd name="T72" fmla="*/ 466 w 555"/>
                <a:gd name="T73" fmla="*/ 291 h 427"/>
                <a:gd name="T74" fmla="*/ 422 w 555"/>
                <a:gd name="T75" fmla="*/ 256 h 427"/>
                <a:gd name="T76" fmla="*/ 402 w 555"/>
                <a:gd name="T77" fmla="*/ 300 h 427"/>
                <a:gd name="T78" fmla="*/ 368 w 555"/>
                <a:gd name="T79" fmla="*/ 341 h 427"/>
                <a:gd name="T80" fmla="*/ 297 w 555"/>
                <a:gd name="T81" fmla="*/ 290 h 427"/>
                <a:gd name="T82" fmla="*/ 320 w 555"/>
                <a:gd name="T83" fmla="*/ 238 h 427"/>
                <a:gd name="T84" fmla="*/ 358 w 555"/>
                <a:gd name="T85" fmla="*/ 213 h 427"/>
                <a:gd name="T86" fmla="*/ 351 w 555"/>
                <a:gd name="T87" fmla="*/ 187 h 427"/>
                <a:gd name="T88" fmla="*/ 320 w 555"/>
                <a:gd name="T89" fmla="*/ 189 h 427"/>
                <a:gd name="T90" fmla="*/ 296 w 555"/>
                <a:gd name="T91" fmla="*/ 150 h 427"/>
                <a:gd name="T92" fmla="*/ 286 w 555"/>
                <a:gd name="T93" fmla="*/ 161 h 427"/>
                <a:gd name="T94" fmla="*/ 280 w 555"/>
                <a:gd name="T95" fmla="*/ 201 h 427"/>
                <a:gd name="T96" fmla="*/ 272 w 555"/>
                <a:gd name="T97" fmla="*/ 192 h 427"/>
                <a:gd name="T98" fmla="*/ 220 w 555"/>
                <a:gd name="T99" fmla="*/ 192 h 427"/>
                <a:gd name="T100" fmla="*/ 148 w 555"/>
                <a:gd name="T101" fmla="*/ 187 h 427"/>
                <a:gd name="T102" fmla="*/ 53 w 555"/>
                <a:gd name="T103" fmla="*/ 188 h 427"/>
                <a:gd name="T104" fmla="*/ 26 w 555"/>
                <a:gd name="T105" fmla="*/ 188 h 427"/>
                <a:gd name="T106" fmla="*/ 70 w 555"/>
                <a:gd name="T107" fmla="*/ 325 h 427"/>
                <a:gd name="T108" fmla="*/ 100 w 555"/>
                <a:gd name="T109" fmla="*/ 363 h 427"/>
                <a:gd name="T110" fmla="*/ 344 w 555"/>
                <a:gd name="T111" fmla="*/ 381 h 427"/>
                <a:gd name="T112" fmla="*/ 387 w 555"/>
                <a:gd name="T113" fmla="*/ 423 h 427"/>
                <a:gd name="T114" fmla="*/ 478 w 555"/>
                <a:gd name="T115" fmla="*/ 399 h 427"/>
                <a:gd name="T116" fmla="*/ 134 w 555"/>
                <a:gd name="T117" fmla="*/ 225 h 427"/>
                <a:gd name="T118" fmla="*/ 133 w 555"/>
                <a:gd name="T119" fmla="*/ 216 h 427"/>
                <a:gd name="T120" fmla="*/ 278 w 555"/>
                <a:gd name="T121" fmla="*/ 362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55" h="427">
                  <a:moveTo>
                    <a:pt x="109" y="375"/>
                  </a:moveTo>
                  <a:cubicBezTo>
                    <a:pt x="107" y="373"/>
                    <a:pt x="103" y="373"/>
                    <a:pt x="102" y="371"/>
                  </a:cubicBezTo>
                  <a:cubicBezTo>
                    <a:pt x="101" y="370"/>
                    <a:pt x="97" y="363"/>
                    <a:pt x="95" y="363"/>
                  </a:cubicBezTo>
                  <a:cubicBezTo>
                    <a:pt x="92" y="363"/>
                    <a:pt x="89" y="363"/>
                    <a:pt x="87" y="361"/>
                  </a:cubicBezTo>
                  <a:cubicBezTo>
                    <a:pt x="84" y="359"/>
                    <a:pt x="82" y="359"/>
                    <a:pt x="80" y="360"/>
                  </a:cubicBezTo>
                  <a:cubicBezTo>
                    <a:pt x="78" y="362"/>
                    <a:pt x="82" y="362"/>
                    <a:pt x="82" y="363"/>
                  </a:cubicBezTo>
                  <a:cubicBezTo>
                    <a:pt x="82" y="365"/>
                    <a:pt x="83" y="366"/>
                    <a:pt x="85" y="365"/>
                  </a:cubicBezTo>
                  <a:cubicBezTo>
                    <a:pt x="87" y="365"/>
                    <a:pt x="88" y="368"/>
                    <a:pt x="89" y="369"/>
                  </a:cubicBezTo>
                  <a:cubicBezTo>
                    <a:pt x="91" y="369"/>
                    <a:pt x="91" y="371"/>
                    <a:pt x="93" y="371"/>
                  </a:cubicBezTo>
                  <a:cubicBezTo>
                    <a:pt x="95" y="371"/>
                    <a:pt x="96" y="374"/>
                    <a:pt x="97" y="375"/>
                  </a:cubicBezTo>
                  <a:cubicBezTo>
                    <a:pt x="98" y="376"/>
                    <a:pt x="100" y="375"/>
                    <a:pt x="100" y="376"/>
                  </a:cubicBezTo>
                  <a:cubicBezTo>
                    <a:pt x="100" y="377"/>
                    <a:pt x="102" y="378"/>
                    <a:pt x="103" y="380"/>
                  </a:cubicBezTo>
                  <a:cubicBezTo>
                    <a:pt x="106" y="380"/>
                    <a:pt x="110" y="381"/>
                    <a:pt x="112" y="380"/>
                  </a:cubicBezTo>
                  <a:cubicBezTo>
                    <a:pt x="113" y="379"/>
                    <a:pt x="113" y="378"/>
                    <a:pt x="113" y="377"/>
                  </a:cubicBezTo>
                  <a:cubicBezTo>
                    <a:pt x="114" y="375"/>
                    <a:pt x="111" y="377"/>
                    <a:pt x="109" y="375"/>
                  </a:cubicBezTo>
                  <a:close/>
                  <a:moveTo>
                    <a:pt x="105" y="155"/>
                  </a:moveTo>
                  <a:cubicBezTo>
                    <a:pt x="110" y="156"/>
                    <a:pt x="110" y="165"/>
                    <a:pt x="113" y="165"/>
                  </a:cubicBezTo>
                  <a:cubicBezTo>
                    <a:pt x="116" y="165"/>
                    <a:pt x="114" y="162"/>
                    <a:pt x="118" y="162"/>
                  </a:cubicBezTo>
                  <a:cubicBezTo>
                    <a:pt x="121" y="162"/>
                    <a:pt x="120" y="160"/>
                    <a:pt x="124" y="161"/>
                  </a:cubicBezTo>
                  <a:cubicBezTo>
                    <a:pt x="127" y="161"/>
                    <a:pt x="130" y="160"/>
                    <a:pt x="130" y="156"/>
                  </a:cubicBezTo>
                  <a:cubicBezTo>
                    <a:pt x="130" y="152"/>
                    <a:pt x="132" y="151"/>
                    <a:pt x="136" y="150"/>
                  </a:cubicBezTo>
                  <a:cubicBezTo>
                    <a:pt x="139" y="149"/>
                    <a:pt x="136" y="145"/>
                    <a:pt x="141" y="144"/>
                  </a:cubicBezTo>
                  <a:cubicBezTo>
                    <a:pt x="145" y="143"/>
                    <a:pt x="158" y="137"/>
                    <a:pt x="160" y="135"/>
                  </a:cubicBezTo>
                  <a:cubicBezTo>
                    <a:pt x="163" y="134"/>
                    <a:pt x="158" y="132"/>
                    <a:pt x="153" y="129"/>
                  </a:cubicBezTo>
                  <a:cubicBezTo>
                    <a:pt x="148" y="125"/>
                    <a:pt x="144" y="125"/>
                    <a:pt x="140" y="127"/>
                  </a:cubicBezTo>
                  <a:cubicBezTo>
                    <a:pt x="136" y="130"/>
                    <a:pt x="139" y="124"/>
                    <a:pt x="136" y="126"/>
                  </a:cubicBezTo>
                  <a:cubicBezTo>
                    <a:pt x="133" y="127"/>
                    <a:pt x="125" y="124"/>
                    <a:pt x="124" y="122"/>
                  </a:cubicBezTo>
                  <a:cubicBezTo>
                    <a:pt x="123" y="121"/>
                    <a:pt x="108" y="125"/>
                    <a:pt x="104" y="125"/>
                  </a:cubicBezTo>
                  <a:cubicBezTo>
                    <a:pt x="100" y="125"/>
                    <a:pt x="104" y="129"/>
                    <a:pt x="107" y="131"/>
                  </a:cubicBezTo>
                  <a:cubicBezTo>
                    <a:pt x="109" y="133"/>
                    <a:pt x="101" y="139"/>
                    <a:pt x="102" y="140"/>
                  </a:cubicBezTo>
                  <a:cubicBezTo>
                    <a:pt x="104" y="142"/>
                    <a:pt x="101" y="145"/>
                    <a:pt x="97" y="150"/>
                  </a:cubicBezTo>
                  <a:cubicBezTo>
                    <a:pt x="93" y="154"/>
                    <a:pt x="100" y="154"/>
                    <a:pt x="105" y="155"/>
                  </a:cubicBezTo>
                  <a:close/>
                  <a:moveTo>
                    <a:pt x="243" y="178"/>
                  </a:moveTo>
                  <a:cubicBezTo>
                    <a:pt x="244" y="176"/>
                    <a:pt x="251" y="182"/>
                    <a:pt x="252" y="177"/>
                  </a:cubicBezTo>
                  <a:cubicBezTo>
                    <a:pt x="252" y="173"/>
                    <a:pt x="244" y="171"/>
                    <a:pt x="241" y="169"/>
                  </a:cubicBezTo>
                  <a:cubicBezTo>
                    <a:pt x="237" y="167"/>
                    <a:pt x="236" y="168"/>
                    <a:pt x="231" y="164"/>
                  </a:cubicBezTo>
                  <a:cubicBezTo>
                    <a:pt x="225" y="160"/>
                    <a:pt x="232" y="158"/>
                    <a:pt x="228" y="155"/>
                  </a:cubicBezTo>
                  <a:cubicBezTo>
                    <a:pt x="224" y="152"/>
                    <a:pt x="223" y="144"/>
                    <a:pt x="226" y="141"/>
                  </a:cubicBezTo>
                  <a:cubicBezTo>
                    <a:pt x="228" y="138"/>
                    <a:pt x="231" y="134"/>
                    <a:pt x="226" y="132"/>
                  </a:cubicBezTo>
                  <a:cubicBezTo>
                    <a:pt x="222" y="130"/>
                    <a:pt x="213" y="134"/>
                    <a:pt x="214" y="135"/>
                  </a:cubicBezTo>
                  <a:cubicBezTo>
                    <a:pt x="215" y="136"/>
                    <a:pt x="222" y="140"/>
                    <a:pt x="222" y="142"/>
                  </a:cubicBezTo>
                  <a:cubicBezTo>
                    <a:pt x="222" y="143"/>
                    <a:pt x="216" y="137"/>
                    <a:pt x="213" y="138"/>
                  </a:cubicBezTo>
                  <a:cubicBezTo>
                    <a:pt x="211" y="140"/>
                    <a:pt x="209" y="136"/>
                    <a:pt x="207" y="138"/>
                  </a:cubicBezTo>
                  <a:cubicBezTo>
                    <a:pt x="205" y="141"/>
                    <a:pt x="209" y="151"/>
                    <a:pt x="211" y="154"/>
                  </a:cubicBezTo>
                  <a:cubicBezTo>
                    <a:pt x="213" y="156"/>
                    <a:pt x="209" y="156"/>
                    <a:pt x="207" y="157"/>
                  </a:cubicBezTo>
                  <a:cubicBezTo>
                    <a:pt x="205" y="158"/>
                    <a:pt x="205" y="149"/>
                    <a:pt x="202" y="146"/>
                  </a:cubicBezTo>
                  <a:cubicBezTo>
                    <a:pt x="200" y="143"/>
                    <a:pt x="191" y="140"/>
                    <a:pt x="191" y="142"/>
                  </a:cubicBezTo>
                  <a:cubicBezTo>
                    <a:pt x="190" y="144"/>
                    <a:pt x="196" y="144"/>
                    <a:pt x="196" y="147"/>
                  </a:cubicBezTo>
                  <a:cubicBezTo>
                    <a:pt x="195" y="150"/>
                    <a:pt x="191" y="145"/>
                    <a:pt x="188" y="148"/>
                  </a:cubicBezTo>
                  <a:cubicBezTo>
                    <a:pt x="185" y="150"/>
                    <a:pt x="186" y="148"/>
                    <a:pt x="186" y="146"/>
                  </a:cubicBezTo>
                  <a:cubicBezTo>
                    <a:pt x="187" y="143"/>
                    <a:pt x="182" y="141"/>
                    <a:pt x="176" y="141"/>
                  </a:cubicBezTo>
                  <a:cubicBezTo>
                    <a:pt x="171" y="142"/>
                    <a:pt x="174" y="146"/>
                    <a:pt x="172" y="147"/>
                  </a:cubicBezTo>
                  <a:cubicBezTo>
                    <a:pt x="171" y="148"/>
                    <a:pt x="162" y="146"/>
                    <a:pt x="168" y="145"/>
                  </a:cubicBezTo>
                  <a:cubicBezTo>
                    <a:pt x="173" y="144"/>
                    <a:pt x="171" y="141"/>
                    <a:pt x="169" y="138"/>
                  </a:cubicBezTo>
                  <a:cubicBezTo>
                    <a:pt x="167" y="135"/>
                    <a:pt x="162" y="138"/>
                    <a:pt x="153" y="142"/>
                  </a:cubicBezTo>
                  <a:cubicBezTo>
                    <a:pt x="144" y="145"/>
                    <a:pt x="141" y="148"/>
                    <a:pt x="142" y="148"/>
                  </a:cubicBezTo>
                  <a:cubicBezTo>
                    <a:pt x="143" y="148"/>
                    <a:pt x="143" y="150"/>
                    <a:pt x="140" y="153"/>
                  </a:cubicBezTo>
                  <a:cubicBezTo>
                    <a:pt x="136" y="155"/>
                    <a:pt x="140" y="158"/>
                    <a:pt x="143" y="158"/>
                  </a:cubicBezTo>
                  <a:cubicBezTo>
                    <a:pt x="146" y="158"/>
                    <a:pt x="143" y="160"/>
                    <a:pt x="145" y="161"/>
                  </a:cubicBezTo>
                  <a:cubicBezTo>
                    <a:pt x="147" y="161"/>
                    <a:pt x="157" y="157"/>
                    <a:pt x="160" y="159"/>
                  </a:cubicBezTo>
                  <a:cubicBezTo>
                    <a:pt x="163" y="161"/>
                    <a:pt x="144" y="162"/>
                    <a:pt x="144" y="165"/>
                  </a:cubicBezTo>
                  <a:cubicBezTo>
                    <a:pt x="144" y="169"/>
                    <a:pt x="154" y="171"/>
                    <a:pt x="162" y="169"/>
                  </a:cubicBezTo>
                  <a:cubicBezTo>
                    <a:pt x="170" y="168"/>
                    <a:pt x="183" y="170"/>
                    <a:pt x="183" y="172"/>
                  </a:cubicBezTo>
                  <a:cubicBezTo>
                    <a:pt x="183" y="174"/>
                    <a:pt x="174" y="174"/>
                    <a:pt x="167" y="173"/>
                  </a:cubicBezTo>
                  <a:cubicBezTo>
                    <a:pt x="160" y="173"/>
                    <a:pt x="148" y="175"/>
                    <a:pt x="149" y="177"/>
                  </a:cubicBezTo>
                  <a:cubicBezTo>
                    <a:pt x="149" y="180"/>
                    <a:pt x="150" y="180"/>
                    <a:pt x="157" y="183"/>
                  </a:cubicBezTo>
                  <a:cubicBezTo>
                    <a:pt x="165" y="187"/>
                    <a:pt x="172" y="182"/>
                    <a:pt x="172" y="186"/>
                  </a:cubicBezTo>
                  <a:cubicBezTo>
                    <a:pt x="171" y="191"/>
                    <a:pt x="176" y="192"/>
                    <a:pt x="185" y="192"/>
                  </a:cubicBezTo>
                  <a:cubicBezTo>
                    <a:pt x="195" y="193"/>
                    <a:pt x="199" y="188"/>
                    <a:pt x="204" y="188"/>
                  </a:cubicBezTo>
                  <a:cubicBezTo>
                    <a:pt x="209" y="189"/>
                    <a:pt x="211" y="188"/>
                    <a:pt x="213" y="184"/>
                  </a:cubicBezTo>
                  <a:cubicBezTo>
                    <a:pt x="215" y="181"/>
                    <a:pt x="217" y="183"/>
                    <a:pt x="218" y="185"/>
                  </a:cubicBezTo>
                  <a:cubicBezTo>
                    <a:pt x="218" y="186"/>
                    <a:pt x="225" y="186"/>
                    <a:pt x="226" y="187"/>
                  </a:cubicBezTo>
                  <a:cubicBezTo>
                    <a:pt x="229" y="191"/>
                    <a:pt x="241" y="190"/>
                    <a:pt x="246" y="188"/>
                  </a:cubicBezTo>
                  <a:cubicBezTo>
                    <a:pt x="250" y="185"/>
                    <a:pt x="244" y="179"/>
                    <a:pt x="241" y="182"/>
                  </a:cubicBezTo>
                  <a:cubicBezTo>
                    <a:pt x="239" y="185"/>
                    <a:pt x="237" y="183"/>
                    <a:pt x="237" y="182"/>
                  </a:cubicBezTo>
                  <a:cubicBezTo>
                    <a:pt x="236" y="180"/>
                    <a:pt x="241" y="180"/>
                    <a:pt x="243" y="178"/>
                  </a:cubicBezTo>
                  <a:close/>
                  <a:moveTo>
                    <a:pt x="138" y="110"/>
                  </a:moveTo>
                  <a:cubicBezTo>
                    <a:pt x="143" y="110"/>
                    <a:pt x="148" y="106"/>
                    <a:pt x="147" y="103"/>
                  </a:cubicBezTo>
                  <a:cubicBezTo>
                    <a:pt x="147" y="101"/>
                    <a:pt x="135" y="109"/>
                    <a:pt x="138" y="110"/>
                  </a:cubicBezTo>
                  <a:close/>
                  <a:moveTo>
                    <a:pt x="115" y="102"/>
                  </a:moveTo>
                  <a:cubicBezTo>
                    <a:pt x="117" y="103"/>
                    <a:pt x="115" y="107"/>
                    <a:pt x="117" y="106"/>
                  </a:cubicBezTo>
                  <a:cubicBezTo>
                    <a:pt x="119" y="104"/>
                    <a:pt x="120" y="104"/>
                    <a:pt x="121" y="105"/>
                  </a:cubicBezTo>
                  <a:cubicBezTo>
                    <a:pt x="124" y="106"/>
                    <a:pt x="125" y="103"/>
                    <a:pt x="126" y="102"/>
                  </a:cubicBezTo>
                  <a:cubicBezTo>
                    <a:pt x="128" y="100"/>
                    <a:pt x="127" y="107"/>
                    <a:pt x="131" y="107"/>
                  </a:cubicBezTo>
                  <a:cubicBezTo>
                    <a:pt x="134" y="107"/>
                    <a:pt x="133" y="100"/>
                    <a:pt x="136" y="102"/>
                  </a:cubicBezTo>
                  <a:cubicBezTo>
                    <a:pt x="139" y="104"/>
                    <a:pt x="140" y="101"/>
                    <a:pt x="140" y="99"/>
                  </a:cubicBezTo>
                  <a:cubicBezTo>
                    <a:pt x="141" y="97"/>
                    <a:pt x="141" y="94"/>
                    <a:pt x="144" y="93"/>
                  </a:cubicBezTo>
                  <a:cubicBezTo>
                    <a:pt x="147" y="93"/>
                    <a:pt x="144" y="96"/>
                    <a:pt x="146" y="99"/>
                  </a:cubicBezTo>
                  <a:cubicBezTo>
                    <a:pt x="148" y="103"/>
                    <a:pt x="151" y="99"/>
                    <a:pt x="152" y="98"/>
                  </a:cubicBezTo>
                  <a:cubicBezTo>
                    <a:pt x="152" y="96"/>
                    <a:pt x="157" y="97"/>
                    <a:pt x="157" y="95"/>
                  </a:cubicBezTo>
                  <a:cubicBezTo>
                    <a:pt x="156" y="93"/>
                    <a:pt x="158" y="93"/>
                    <a:pt x="157" y="90"/>
                  </a:cubicBezTo>
                  <a:cubicBezTo>
                    <a:pt x="155" y="88"/>
                    <a:pt x="159" y="89"/>
                    <a:pt x="160" y="87"/>
                  </a:cubicBezTo>
                  <a:cubicBezTo>
                    <a:pt x="162" y="85"/>
                    <a:pt x="158" y="87"/>
                    <a:pt x="155" y="84"/>
                  </a:cubicBezTo>
                  <a:cubicBezTo>
                    <a:pt x="153" y="82"/>
                    <a:pt x="152" y="85"/>
                    <a:pt x="152" y="87"/>
                  </a:cubicBezTo>
                  <a:cubicBezTo>
                    <a:pt x="152" y="88"/>
                    <a:pt x="146" y="87"/>
                    <a:pt x="143" y="86"/>
                  </a:cubicBezTo>
                  <a:cubicBezTo>
                    <a:pt x="140" y="85"/>
                    <a:pt x="136" y="90"/>
                    <a:pt x="132" y="92"/>
                  </a:cubicBezTo>
                  <a:cubicBezTo>
                    <a:pt x="128" y="94"/>
                    <a:pt x="127" y="98"/>
                    <a:pt x="123" y="98"/>
                  </a:cubicBezTo>
                  <a:cubicBezTo>
                    <a:pt x="119" y="97"/>
                    <a:pt x="113" y="101"/>
                    <a:pt x="115" y="102"/>
                  </a:cubicBezTo>
                  <a:close/>
                  <a:moveTo>
                    <a:pt x="158" y="101"/>
                  </a:moveTo>
                  <a:cubicBezTo>
                    <a:pt x="154" y="101"/>
                    <a:pt x="154" y="105"/>
                    <a:pt x="159" y="105"/>
                  </a:cubicBezTo>
                  <a:cubicBezTo>
                    <a:pt x="163" y="105"/>
                    <a:pt x="165" y="106"/>
                    <a:pt x="158" y="106"/>
                  </a:cubicBezTo>
                  <a:cubicBezTo>
                    <a:pt x="152" y="106"/>
                    <a:pt x="149" y="111"/>
                    <a:pt x="153" y="110"/>
                  </a:cubicBezTo>
                  <a:cubicBezTo>
                    <a:pt x="158" y="109"/>
                    <a:pt x="163" y="109"/>
                    <a:pt x="160" y="110"/>
                  </a:cubicBezTo>
                  <a:cubicBezTo>
                    <a:pt x="157" y="111"/>
                    <a:pt x="148" y="112"/>
                    <a:pt x="149" y="114"/>
                  </a:cubicBezTo>
                  <a:cubicBezTo>
                    <a:pt x="150" y="115"/>
                    <a:pt x="153" y="114"/>
                    <a:pt x="157" y="116"/>
                  </a:cubicBezTo>
                  <a:cubicBezTo>
                    <a:pt x="160" y="117"/>
                    <a:pt x="163" y="118"/>
                    <a:pt x="165" y="115"/>
                  </a:cubicBezTo>
                  <a:cubicBezTo>
                    <a:pt x="168" y="112"/>
                    <a:pt x="172" y="109"/>
                    <a:pt x="170" y="113"/>
                  </a:cubicBezTo>
                  <a:cubicBezTo>
                    <a:pt x="169" y="117"/>
                    <a:pt x="175" y="114"/>
                    <a:pt x="182" y="114"/>
                  </a:cubicBezTo>
                  <a:cubicBezTo>
                    <a:pt x="190" y="114"/>
                    <a:pt x="181" y="118"/>
                    <a:pt x="173" y="119"/>
                  </a:cubicBezTo>
                  <a:cubicBezTo>
                    <a:pt x="165" y="119"/>
                    <a:pt x="167" y="123"/>
                    <a:pt x="173" y="125"/>
                  </a:cubicBezTo>
                  <a:cubicBezTo>
                    <a:pt x="179" y="126"/>
                    <a:pt x="192" y="121"/>
                    <a:pt x="195" y="118"/>
                  </a:cubicBezTo>
                  <a:cubicBezTo>
                    <a:pt x="198" y="115"/>
                    <a:pt x="201" y="119"/>
                    <a:pt x="204" y="117"/>
                  </a:cubicBezTo>
                  <a:cubicBezTo>
                    <a:pt x="207" y="115"/>
                    <a:pt x="213" y="117"/>
                    <a:pt x="218" y="116"/>
                  </a:cubicBezTo>
                  <a:cubicBezTo>
                    <a:pt x="223" y="115"/>
                    <a:pt x="224" y="105"/>
                    <a:pt x="220" y="104"/>
                  </a:cubicBezTo>
                  <a:cubicBezTo>
                    <a:pt x="216" y="102"/>
                    <a:pt x="216" y="106"/>
                    <a:pt x="213" y="106"/>
                  </a:cubicBezTo>
                  <a:cubicBezTo>
                    <a:pt x="210" y="107"/>
                    <a:pt x="209" y="103"/>
                    <a:pt x="206" y="100"/>
                  </a:cubicBezTo>
                  <a:cubicBezTo>
                    <a:pt x="204" y="98"/>
                    <a:pt x="205" y="93"/>
                    <a:pt x="202" y="94"/>
                  </a:cubicBezTo>
                  <a:cubicBezTo>
                    <a:pt x="198" y="94"/>
                    <a:pt x="190" y="100"/>
                    <a:pt x="195" y="101"/>
                  </a:cubicBezTo>
                  <a:cubicBezTo>
                    <a:pt x="200" y="101"/>
                    <a:pt x="198" y="104"/>
                    <a:pt x="196" y="105"/>
                  </a:cubicBezTo>
                  <a:cubicBezTo>
                    <a:pt x="193" y="106"/>
                    <a:pt x="201" y="108"/>
                    <a:pt x="200" y="109"/>
                  </a:cubicBezTo>
                  <a:cubicBezTo>
                    <a:pt x="199" y="111"/>
                    <a:pt x="186" y="110"/>
                    <a:pt x="186" y="107"/>
                  </a:cubicBezTo>
                  <a:cubicBezTo>
                    <a:pt x="185" y="104"/>
                    <a:pt x="175" y="99"/>
                    <a:pt x="171" y="100"/>
                  </a:cubicBezTo>
                  <a:cubicBezTo>
                    <a:pt x="167" y="101"/>
                    <a:pt x="169" y="97"/>
                    <a:pt x="165" y="97"/>
                  </a:cubicBezTo>
                  <a:cubicBezTo>
                    <a:pt x="160" y="96"/>
                    <a:pt x="162" y="100"/>
                    <a:pt x="158" y="101"/>
                  </a:cubicBezTo>
                  <a:close/>
                  <a:moveTo>
                    <a:pt x="172" y="81"/>
                  </a:moveTo>
                  <a:cubicBezTo>
                    <a:pt x="174" y="77"/>
                    <a:pt x="163" y="78"/>
                    <a:pt x="164" y="79"/>
                  </a:cubicBezTo>
                  <a:cubicBezTo>
                    <a:pt x="166" y="82"/>
                    <a:pt x="171" y="84"/>
                    <a:pt x="172" y="81"/>
                  </a:cubicBezTo>
                  <a:close/>
                  <a:moveTo>
                    <a:pt x="195" y="79"/>
                  </a:moveTo>
                  <a:cubicBezTo>
                    <a:pt x="199" y="79"/>
                    <a:pt x="197" y="76"/>
                    <a:pt x="191" y="77"/>
                  </a:cubicBezTo>
                  <a:cubicBezTo>
                    <a:pt x="186" y="78"/>
                    <a:pt x="176" y="78"/>
                    <a:pt x="176" y="82"/>
                  </a:cubicBezTo>
                  <a:cubicBezTo>
                    <a:pt x="176" y="85"/>
                    <a:pt x="178" y="87"/>
                    <a:pt x="184" y="87"/>
                  </a:cubicBezTo>
                  <a:cubicBezTo>
                    <a:pt x="190" y="88"/>
                    <a:pt x="196" y="82"/>
                    <a:pt x="193" y="82"/>
                  </a:cubicBezTo>
                  <a:cubicBezTo>
                    <a:pt x="190" y="82"/>
                    <a:pt x="192" y="80"/>
                    <a:pt x="195" y="79"/>
                  </a:cubicBezTo>
                  <a:close/>
                  <a:moveTo>
                    <a:pt x="182" y="74"/>
                  </a:moveTo>
                  <a:cubicBezTo>
                    <a:pt x="184" y="75"/>
                    <a:pt x="187" y="72"/>
                    <a:pt x="189" y="73"/>
                  </a:cubicBezTo>
                  <a:cubicBezTo>
                    <a:pt x="191" y="75"/>
                    <a:pt x="200" y="76"/>
                    <a:pt x="200" y="72"/>
                  </a:cubicBezTo>
                  <a:cubicBezTo>
                    <a:pt x="200" y="67"/>
                    <a:pt x="189" y="67"/>
                    <a:pt x="186" y="69"/>
                  </a:cubicBezTo>
                  <a:cubicBezTo>
                    <a:pt x="183" y="70"/>
                    <a:pt x="171" y="71"/>
                    <a:pt x="174" y="74"/>
                  </a:cubicBezTo>
                  <a:cubicBezTo>
                    <a:pt x="176" y="75"/>
                    <a:pt x="179" y="73"/>
                    <a:pt x="182" y="74"/>
                  </a:cubicBezTo>
                  <a:close/>
                  <a:moveTo>
                    <a:pt x="228" y="65"/>
                  </a:moveTo>
                  <a:cubicBezTo>
                    <a:pt x="231" y="63"/>
                    <a:pt x="237" y="67"/>
                    <a:pt x="236" y="69"/>
                  </a:cubicBezTo>
                  <a:cubicBezTo>
                    <a:pt x="235" y="72"/>
                    <a:pt x="225" y="69"/>
                    <a:pt x="226" y="71"/>
                  </a:cubicBezTo>
                  <a:cubicBezTo>
                    <a:pt x="226" y="72"/>
                    <a:pt x="228" y="75"/>
                    <a:pt x="234" y="73"/>
                  </a:cubicBezTo>
                  <a:cubicBezTo>
                    <a:pt x="241" y="71"/>
                    <a:pt x="246" y="73"/>
                    <a:pt x="251" y="76"/>
                  </a:cubicBezTo>
                  <a:cubicBezTo>
                    <a:pt x="255" y="80"/>
                    <a:pt x="259" y="81"/>
                    <a:pt x="262" y="78"/>
                  </a:cubicBezTo>
                  <a:cubicBezTo>
                    <a:pt x="265" y="74"/>
                    <a:pt x="259" y="74"/>
                    <a:pt x="260" y="71"/>
                  </a:cubicBezTo>
                  <a:cubicBezTo>
                    <a:pt x="261" y="68"/>
                    <a:pt x="256" y="66"/>
                    <a:pt x="252" y="66"/>
                  </a:cubicBezTo>
                  <a:cubicBezTo>
                    <a:pt x="249" y="66"/>
                    <a:pt x="248" y="61"/>
                    <a:pt x="246" y="62"/>
                  </a:cubicBezTo>
                  <a:cubicBezTo>
                    <a:pt x="243" y="63"/>
                    <a:pt x="242" y="65"/>
                    <a:pt x="242" y="61"/>
                  </a:cubicBezTo>
                  <a:cubicBezTo>
                    <a:pt x="242" y="58"/>
                    <a:pt x="227" y="57"/>
                    <a:pt x="224" y="59"/>
                  </a:cubicBezTo>
                  <a:cubicBezTo>
                    <a:pt x="220" y="60"/>
                    <a:pt x="225" y="68"/>
                    <a:pt x="228" y="65"/>
                  </a:cubicBezTo>
                  <a:close/>
                  <a:moveTo>
                    <a:pt x="230" y="89"/>
                  </a:moveTo>
                  <a:cubicBezTo>
                    <a:pt x="232" y="86"/>
                    <a:pt x="221" y="77"/>
                    <a:pt x="220" y="81"/>
                  </a:cubicBezTo>
                  <a:cubicBezTo>
                    <a:pt x="220" y="85"/>
                    <a:pt x="227" y="92"/>
                    <a:pt x="230" y="89"/>
                  </a:cubicBezTo>
                  <a:close/>
                  <a:moveTo>
                    <a:pt x="266" y="52"/>
                  </a:moveTo>
                  <a:cubicBezTo>
                    <a:pt x="268" y="49"/>
                    <a:pt x="254" y="47"/>
                    <a:pt x="257" y="49"/>
                  </a:cubicBezTo>
                  <a:cubicBezTo>
                    <a:pt x="259" y="51"/>
                    <a:pt x="264" y="56"/>
                    <a:pt x="266" y="52"/>
                  </a:cubicBezTo>
                  <a:close/>
                  <a:moveTo>
                    <a:pt x="234" y="115"/>
                  </a:moveTo>
                  <a:cubicBezTo>
                    <a:pt x="236" y="113"/>
                    <a:pt x="230" y="108"/>
                    <a:pt x="229" y="112"/>
                  </a:cubicBezTo>
                  <a:cubicBezTo>
                    <a:pt x="227" y="116"/>
                    <a:pt x="233" y="118"/>
                    <a:pt x="234" y="115"/>
                  </a:cubicBezTo>
                  <a:close/>
                  <a:moveTo>
                    <a:pt x="266" y="96"/>
                  </a:moveTo>
                  <a:cubicBezTo>
                    <a:pt x="265" y="99"/>
                    <a:pt x="259" y="95"/>
                    <a:pt x="254" y="93"/>
                  </a:cubicBezTo>
                  <a:cubicBezTo>
                    <a:pt x="249" y="91"/>
                    <a:pt x="252" y="97"/>
                    <a:pt x="256" y="101"/>
                  </a:cubicBezTo>
                  <a:cubicBezTo>
                    <a:pt x="260" y="104"/>
                    <a:pt x="254" y="102"/>
                    <a:pt x="249" y="99"/>
                  </a:cubicBezTo>
                  <a:cubicBezTo>
                    <a:pt x="244" y="95"/>
                    <a:pt x="244" y="101"/>
                    <a:pt x="247" y="103"/>
                  </a:cubicBezTo>
                  <a:cubicBezTo>
                    <a:pt x="249" y="105"/>
                    <a:pt x="246" y="108"/>
                    <a:pt x="243" y="103"/>
                  </a:cubicBezTo>
                  <a:cubicBezTo>
                    <a:pt x="239" y="99"/>
                    <a:pt x="238" y="94"/>
                    <a:pt x="233" y="94"/>
                  </a:cubicBezTo>
                  <a:cubicBezTo>
                    <a:pt x="227" y="94"/>
                    <a:pt x="230" y="99"/>
                    <a:pt x="232" y="102"/>
                  </a:cubicBezTo>
                  <a:cubicBezTo>
                    <a:pt x="234" y="105"/>
                    <a:pt x="237" y="106"/>
                    <a:pt x="242" y="109"/>
                  </a:cubicBezTo>
                  <a:cubicBezTo>
                    <a:pt x="246" y="111"/>
                    <a:pt x="253" y="108"/>
                    <a:pt x="257" y="108"/>
                  </a:cubicBezTo>
                  <a:cubicBezTo>
                    <a:pt x="260" y="109"/>
                    <a:pt x="253" y="113"/>
                    <a:pt x="255" y="116"/>
                  </a:cubicBezTo>
                  <a:cubicBezTo>
                    <a:pt x="257" y="119"/>
                    <a:pt x="264" y="117"/>
                    <a:pt x="268" y="117"/>
                  </a:cubicBezTo>
                  <a:cubicBezTo>
                    <a:pt x="273" y="116"/>
                    <a:pt x="271" y="114"/>
                    <a:pt x="273" y="112"/>
                  </a:cubicBezTo>
                  <a:cubicBezTo>
                    <a:pt x="276" y="110"/>
                    <a:pt x="271" y="110"/>
                    <a:pt x="273" y="105"/>
                  </a:cubicBezTo>
                  <a:cubicBezTo>
                    <a:pt x="275" y="101"/>
                    <a:pt x="266" y="93"/>
                    <a:pt x="266" y="96"/>
                  </a:cubicBezTo>
                  <a:close/>
                  <a:moveTo>
                    <a:pt x="277" y="80"/>
                  </a:moveTo>
                  <a:cubicBezTo>
                    <a:pt x="281" y="80"/>
                    <a:pt x="285" y="79"/>
                    <a:pt x="288" y="78"/>
                  </a:cubicBezTo>
                  <a:cubicBezTo>
                    <a:pt x="292" y="76"/>
                    <a:pt x="286" y="76"/>
                    <a:pt x="289" y="73"/>
                  </a:cubicBezTo>
                  <a:cubicBezTo>
                    <a:pt x="291" y="70"/>
                    <a:pt x="283" y="69"/>
                    <a:pt x="282" y="70"/>
                  </a:cubicBezTo>
                  <a:cubicBezTo>
                    <a:pt x="282" y="72"/>
                    <a:pt x="271" y="64"/>
                    <a:pt x="269" y="66"/>
                  </a:cubicBezTo>
                  <a:cubicBezTo>
                    <a:pt x="268" y="69"/>
                    <a:pt x="273" y="80"/>
                    <a:pt x="277" y="80"/>
                  </a:cubicBezTo>
                  <a:close/>
                  <a:moveTo>
                    <a:pt x="300" y="81"/>
                  </a:moveTo>
                  <a:cubicBezTo>
                    <a:pt x="299" y="79"/>
                    <a:pt x="278" y="82"/>
                    <a:pt x="281" y="84"/>
                  </a:cubicBezTo>
                  <a:cubicBezTo>
                    <a:pt x="287" y="88"/>
                    <a:pt x="300" y="83"/>
                    <a:pt x="300" y="81"/>
                  </a:cubicBezTo>
                  <a:close/>
                  <a:moveTo>
                    <a:pt x="297" y="121"/>
                  </a:moveTo>
                  <a:cubicBezTo>
                    <a:pt x="302" y="121"/>
                    <a:pt x="299" y="115"/>
                    <a:pt x="294" y="111"/>
                  </a:cubicBezTo>
                  <a:cubicBezTo>
                    <a:pt x="288" y="107"/>
                    <a:pt x="276" y="115"/>
                    <a:pt x="278" y="117"/>
                  </a:cubicBezTo>
                  <a:cubicBezTo>
                    <a:pt x="280" y="119"/>
                    <a:pt x="292" y="122"/>
                    <a:pt x="297" y="121"/>
                  </a:cubicBezTo>
                  <a:close/>
                  <a:moveTo>
                    <a:pt x="261" y="160"/>
                  </a:moveTo>
                  <a:cubicBezTo>
                    <a:pt x="267" y="164"/>
                    <a:pt x="265" y="157"/>
                    <a:pt x="272" y="157"/>
                  </a:cubicBezTo>
                  <a:cubicBezTo>
                    <a:pt x="279" y="157"/>
                    <a:pt x="280" y="146"/>
                    <a:pt x="281" y="142"/>
                  </a:cubicBezTo>
                  <a:cubicBezTo>
                    <a:pt x="282" y="138"/>
                    <a:pt x="275" y="138"/>
                    <a:pt x="277" y="141"/>
                  </a:cubicBezTo>
                  <a:cubicBezTo>
                    <a:pt x="278" y="144"/>
                    <a:pt x="277" y="147"/>
                    <a:pt x="276" y="143"/>
                  </a:cubicBezTo>
                  <a:cubicBezTo>
                    <a:pt x="275" y="140"/>
                    <a:pt x="270" y="143"/>
                    <a:pt x="268" y="140"/>
                  </a:cubicBezTo>
                  <a:cubicBezTo>
                    <a:pt x="266" y="138"/>
                    <a:pt x="274" y="137"/>
                    <a:pt x="276" y="134"/>
                  </a:cubicBezTo>
                  <a:cubicBezTo>
                    <a:pt x="278" y="130"/>
                    <a:pt x="270" y="131"/>
                    <a:pt x="272" y="128"/>
                  </a:cubicBezTo>
                  <a:cubicBezTo>
                    <a:pt x="274" y="125"/>
                    <a:pt x="260" y="128"/>
                    <a:pt x="264" y="130"/>
                  </a:cubicBezTo>
                  <a:cubicBezTo>
                    <a:pt x="268" y="132"/>
                    <a:pt x="264" y="134"/>
                    <a:pt x="260" y="131"/>
                  </a:cubicBezTo>
                  <a:cubicBezTo>
                    <a:pt x="256" y="128"/>
                    <a:pt x="246" y="133"/>
                    <a:pt x="249" y="136"/>
                  </a:cubicBezTo>
                  <a:cubicBezTo>
                    <a:pt x="252" y="138"/>
                    <a:pt x="262" y="134"/>
                    <a:pt x="256" y="142"/>
                  </a:cubicBezTo>
                  <a:cubicBezTo>
                    <a:pt x="251" y="149"/>
                    <a:pt x="249" y="140"/>
                    <a:pt x="244" y="140"/>
                  </a:cubicBezTo>
                  <a:cubicBezTo>
                    <a:pt x="239" y="141"/>
                    <a:pt x="241" y="147"/>
                    <a:pt x="249" y="150"/>
                  </a:cubicBezTo>
                  <a:cubicBezTo>
                    <a:pt x="256" y="152"/>
                    <a:pt x="255" y="156"/>
                    <a:pt x="261" y="160"/>
                  </a:cubicBezTo>
                  <a:close/>
                  <a:moveTo>
                    <a:pt x="306" y="116"/>
                  </a:moveTo>
                  <a:cubicBezTo>
                    <a:pt x="308" y="121"/>
                    <a:pt x="311" y="117"/>
                    <a:pt x="314" y="120"/>
                  </a:cubicBezTo>
                  <a:cubicBezTo>
                    <a:pt x="317" y="122"/>
                    <a:pt x="321" y="123"/>
                    <a:pt x="324" y="121"/>
                  </a:cubicBezTo>
                  <a:cubicBezTo>
                    <a:pt x="326" y="119"/>
                    <a:pt x="327" y="117"/>
                    <a:pt x="328" y="119"/>
                  </a:cubicBezTo>
                  <a:cubicBezTo>
                    <a:pt x="330" y="122"/>
                    <a:pt x="336" y="123"/>
                    <a:pt x="349" y="123"/>
                  </a:cubicBezTo>
                  <a:cubicBezTo>
                    <a:pt x="362" y="123"/>
                    <a:pt x="359" y="117"/>
                    <a:pt x="363" y="120"/>
                  </a:cubicBezTo>
                  <a:cubicBezTo>
                    <a:pt x="367" y="122"/>
                    <a:pt x="375" y="122"/>
                    <a:pt x="379" y="121"/>
                  </a:cubicBezTo>
                  <a:cubicBezTo>
                    <a:pt x="383" y="120"/>
                    <a:pt x="385" y="114"/>
                    <a:pt x="385" y="111"/>
                  </a:cubicBezTo>
                  <a:cubicBezTo>
                    <a:pt x="385" y="108"/>
                    <a:pt x="355" y="106"/>
                    <a:pt x="350" y="109"/>
                  </a:cubicBezTo>
                  <a:cubicBezTo>
                    <a:pt x="345" y="112"/>
                    <a:pt x="336" y="107"/>
                    <a:pt x="332" y="109"/>
                  </a:cubicBezTo>
                  <a:cubicBezTo>
                    <a:pt x="328" y="112"/>
                    <a:pt x="329" y="107"/>
                    <a:pt x="322" y="106"/>
                  </a:cubicBezTo>
                  <a:cubicBezTo>
                    <a:pt x="314" y="106"/>
                    <a:pt x="322" y="102"/>
                    <a:pt x="324" y="101"/>
                  </a:cubicBezTo>
                  <a:cubicBezTo>
                    <a:pt x="325" y="99"/>
                    <a:pt x="312" y="95"/>
                    <a:pt x="307" y="96"/>
                  </a:cubicBezTo>
                  <a:cubicBezTo>
                    <a:pt x="302" y="97"/>
                    <a:pt x="299" y="94"/>
                    <a:pt x="294" y="92"/>
                  </a:cubicBezTo>
                  <a:cubicBezTo>
                    <a:pt x="289" y="90"/>
                    <a:pt x="275" y="90"/>
                    <a:pt x="278" y="94"/>
                  </a:cubicBezTo>
                  <a:cubicBezTo>
                    <a:pt x="280" y="97"/>
                    <a:pt x="296" y="103"/>
                    <a:pt x="298" y="100"/>
                  </a:cubicBezTo>
                  <a:cubicBezTo>
                    <a:pt x="299" y="97"/>
                    <a:pt x="304" y="103"/>
                    <a:pt x="306" y="106"/>
                  </a:cubicBezTo>
                  <a:cubicBezTo>
                    <a:pt x="309" y="109"/>
                    <a:pt x="304" y="110"/>
                    <a:pt x="306" y="116"/>
                  </a:cubicBezTo>
                  <a:close/>
                  <a:moveTo>
                    <a:pt x="320" y="83"/>
                  </a:moveTo>
                  <a:cubicBezTo>
                    <a:pt x="315" y="81"/>
                    <a:pt x="309" y="86"/>
                    <a:pt x="314" y="88"/>
                  </a:cubicBezTo>
                  <a:cubicBezTo>
                    <a:pt x="319" y="90"/>
                    <a:pt x="325" y="86"/>
                    <a:pt x="320" y="83"/>
                  </a:cubicBezTo>
                  <a:close/>
                  <a:moveTo>
                    <a:pt x="281" y="52"/>
                  </a:moveTo>
                  <a:cubicBezTo>
                    <a:pt x="285" y="54"/>
                    <a:pt x="282" y="57"/>
                    <a:pt x="287" y="59"/>
                  </a:cubicBezTo>
                  <a:cubicBezTo>
                    <a:pt x="291" y="61"/>
                    <a:pt x="304" y="56"/>
                    <a:pt x="305" y="59"/>
                  </a:cubicBezTo>
                  <a:cubicBezTo>
                    <a:pt x="306" y="62"/>
                    <a:pt x="292" y="63"/>
                    <a:pt x="294" y="65"/>
                  </a:cubicBezTo>
                  <a:cubicBezTo>
                    <a:pt x="296" y="67"/>
                    <a:pt x="304" y="70"/>
                    <a:pt x="303" y="71"/>
                  </a:cubicBezTo>
                  <a:cubicBezTo>
                    <a:pt x="302" y="73"/>
                    <a:pt x="316" y="78"/>
                    <a:pt x="317" y="75"/>
                  </a:cubicBezTo>
                  <a:cubicBezTo>
                    <a:pt x="319" y="73"/>
                    <a:pt x="323" y="74"/>
                    <a:pt x="326" y="75"/>
                  </a:cubicBezTo>
                  <a:cubicBezTo>
                    <a:pt x="330" y="77"/>
                    <a:pt x="330" y="67"/>
                    <a:pt x="333" y="68"/>
                  </a:cubicBezTo>
                  <a:cubicBezTo>
                    <a:pt x="335" y="70"/>
                    <a:pt x="335" y="65"/>
                    <a:pt x="339" y="63"/>
                  </a:cubicBezTo>
                  <a:cubicBezTo>
                    <a:pt x="343" y="61"/>
                    <a:pt x="349" y="61"/>
                    <a:pt x="349" y="59"/>
                  </a:cubicBezTo>
                  <a:cubicBezTo>
                    <a:pt x="350" y="58"/>
                    <a:pt x="348" y="56"/>
                    <a:pt x="343" y="57"/>
                  </a:cubicBezTo>
                  <a:cubicBezTo>
                    <a:pt x="338" y="57"/>
                    <a:pt x="335" y="55"/>
                    <a:pt x="337" y="52"/>
                  </a:cubicBezTo>
                  <a:cubicBezTo>
                    <a:pt x="340" y="50"/>
                    <a:pt x="332" y="49"/>
                    <a:pt x="335" y="47"/>
                  </a:cubicBezTo>
                  <a:cubicBezTo>
                    <a:pt x="337" y="44"/>
                    <a:pt x="329" y="42"/>
                    <a:pt x="330" y="46"/>
                  </a:cubicBezTo>
                  <a:cubicBezTo>
                    <a:pt x="331" y="49"/>
                    <a:pt x="325" y="46"/>
                    <a:pt x="324" y="43"/>
                  </a:cubicBezTo>
                  <a:cubicBezTo>
                    <a:pt x="324" y="40"/>
                    <a:pt x="312" y="39"/>
                    <a:pt x="305" y="32"/>
                  </a:cubicBezTo>
                  <a:cubicBezTo>
                    <a:pt x="297" y="25"/>
                    <a:pt x="290" y="30"/>
                    <a:pt x="294" y="31"/>
                  </a:cubicBezTo>
                  <a:cubicBezTo>
                    <a:pt x="298" y="31"/>
                    <a:pt x="298" y="34"/>
                    <a:pt x="294" y="33"/>
                  </a:cubicBezTo>
                  <a:cubicBezTo>
                    <a:pt x="291" y="33"/>
                    <a:pt x="285" y="34"/>
                    <a:pt x="290" y="36"/>
                  </a:cubicBezTo>
                  <a:cubicBezTo>
                    <a:pt x="296" y="38"/>
                    <a:pt x="290" y="39"/>
                    <a:pt x="285" y="39"/>
                  </a:cubicBezTo>
                  <a:cubicBezTo>
                    <a:pt x="280" y="39"/>
                    <a:pt x="280" y="45"/>
                    <a:pt x="286" y="46"/>
                  </a:cubicBezTo>
                  <a:cubicBezTo>
                    <a:pt x="292" y="47"/>
                    <a:pt x="288" y="50"/>
                    <a:pt x="283" y="49"/>
                  </a:cubicBezTo>
                  <a:cubicBezTo>
                    <a:pt x="278" y="48"/>
                    <a:pt x="276" y="50"/>
                    <a:pt x="281" y="52"/>
                  </a:cubicBezTo>
                  <a:close/>
                  <a:moveTo>
                    <a:pt x="314" y="25"/>
                  </a:moveTo>
                  <a:cubicBezTo>
                    <a:pt x="318" y="22"/>
                    <a:pt x="321" y="24"/>
                    <a:pt x="318" y="26"/>
                  </a:cubicBezTo>
                  <a:cubicBezTo>
                    <a:pt x="314" y="27"/>
                    <a:pt x="315" y="28"/>
                    <a:pt x="320" y="28"/>
                  </a:cubicBezTo>
                  <a:cubicBezTo>
                    <a:pt x="325" y="28"/>
                    <a:pt x="318" y="30"/>
                    <a:pt x="318" y="32"/>
                  </a:cubicBezTo>
                  <a:cubicBezTo>
                    <a:pt x="318" y="35"/>
                    <a:pt x="324" y="33"/>
                    <a:pt x="324" y="36"/>
                  </a:cubicBezTo>
                  <a:cubicBezTo>
                    <a:pt x="324" y="39"/>
                    <a:pt x="336" y="40"/>
                    <a:pt x="340" y="37"/>
                  </a:cubicBezTo>
                  <a:cubicBezTo>
                    <a:pt x="343" y="33"/>
                    <a:pt x="342" y="38"/>
                    <a:pt x="342" y="40"/>
                  </a:cubicBezTo>
                  <a:cubicBezTo>
                    <a:pt x="341" y="42"/>
                    <a:pt x="359" y="44"/>
                    <a:pt x="359" y="41"/>
                  </a:cubicBezTo>
                  <a:cubicBezTo>
                    <a:pt x="360" y="38"/>
                    <a:pt x="363" y="40"/>
                    <a:pt x="366" y="40"/>
                  </a:cubicBezTo>
                  <a:cubicBezTo>
                    <a:pt x="369" y="41"/>
                    <a:pt x="386" y="37"/>
                    <a:pt x="386" y="34"/>
                  </a:cubicBezTo>
                  <a:cubicBezTo>
                    <a:pt x="386" y="31"/>
                    <a:pt x="391" y="36"/>
                    <a:pt x="386" y="39"/>
                  </a:cubicBezTo>
                  <a:cubicBezTo>
                    <a:pt x="381" y="43"/>
                    <a:pt x="370" y="42"/>
                    <a:pt x="366" y="44"/>
                  </a:cubicBezTo>
                  <a:cubicBezTo>
                    <a:pt x="361" y="45"/>
                    <a:pt x="369" y="48"/>
                    <a:pt x="373" y="52"/>
                  </a:cubicBezTo>
                  <a:cubicBezTo>
                    <a:pt x="378" y="56"/>
                    <a:pt x="367" y="54"/>
                    <a:pt x="363" y="49"/>
                  </a:cubicBezTo>
                  <a:cubicBezTo>
                    <a:pt x="358" y="44"/>
                    <a:pt x="348" y="44"/>
                    <a:pt x="343" y="44"/>
                  </a:cubicBezTo>
                  <a:cubicBezTo>
                    <a:pt x="338" y="45"/>
                    <a:pt x="340" y="54"/>
                    <a:pt x="343" y="54"/>
                  </a:cubicBezTo>
                  <a:cubicBezTo>
                    <a:pt x="347" y="54"/>
                    <a:pt x="351" y="56"/>
                    <a:pt x="355" y="62"/>
                  </a:cubicBezTo>
                  <a:cubicBezTo>
                    <a:pt x="359" y="68"/>
                    <a:pt x="367" y="67"/>
                    <a:pt x="367" y="69"/>
                  </a:cubicBezTo>
                  <a:cubicBezTo>
                    <a:pt x="367" y="72"/>
                    <a:pt x="356" y="67"/>
                    <a:pt x="350" y="66"/>
                  </a:cubicBezTo>
                  <a:cubicBezTo>
                    <a:pt x="344" y="65"/>
                    <a:pt x="335" y="69"/>
                    <a:pt x="334" y="73"/>
                  </a:cubicBezTo>
                  <a:cubicBezTo>
                    <a:pt x="334" y="78"/>
                    <a:pt x="343" y="77"/>
                    <a:pt x="349" y="74"/>
                  </a:cubicBezTo>
                  <a:cubicBezTo>
                    <a:pt x="355" y="70"/>
                    <a:pt x="351" y="75"/>
                    <a:pt x="348" y="77"/>
                  </a:cubicBezTo>
                  <a:cubicBezTo>
                    <a:pt x="345" y="80"/>
                    <a:pt x="355" y="82"/>
                    <a:pt x="355" y="86"/>
                  </a:cubicBezTo>
                  <a:cubicBezTo>
                    <a:pt x="355" y="89"/>
                    <a:pt x="348" y="88"/>
                    <a:pt x="347" y="85"/>
                  </a:cubicBezTo>
                  <a:cubicBezTo>
                    <a:pt x="346" y="82"/>
                    <a:pt x="343" y="79"/>
                    <a:pt x="336" y="79"/>
                  </a:cubicBezTo>
                  <a:cubicBezTo>
                    <a:pt x="329" y="80"/>
                    <a:pt x="331" y="85"/>
                    <a:pt x="335" y="85"/>
                  </a:cubicBezTo>
                  <a:cubicBezTo>
                    <a:pt x="340" y="86"/>
                    <a:pt x="340" y="89"/>
                    <a:pt x="335" y="89"/>
                  </a:cubicBezTo>
                  <a:cubicBezTo>
                    <a:pt x="330" y="89"/>
                    <a:pt x="319" y="92"/>
                    <a:pt x="322" y="96"/>
                  </a:cubicBezTo>
                  <a:cubicBezTo>
                    <a:pt x="326" y="99"/>
                    <a:pt x="340" y="96"/>
                    <a:pt x="343" y="98"/>
                  </a:cubicBezTo>
                  <a:cubicBezTo>
                    <a:pt x="345" y="100"/>
                    <a:pt x="352" y="101"/>
                    <a:pt x="354" y="98"/>
                  </a:cubicBezTo>
                  <a:cubicBezTo>
                    <a:pt x="355" y="96"/>
                    <a:pt x="361" y="97"/>
                    <a:pt x="366" y="97"/>
                  </a:cubicBezTo>
                  <a:cubicBezTo>
                    <a:pt x="372" y="97"/>
                    <a:pt x="373" y="98"/>
                    <a:pt x="376" y="100"/>
                  </a:cubicBezTo>
                  <a:cubicBezTo>
                    <a:pt x="378" y="102"/>
                    <a:pt x="383" y="101"/>
                    <a:pt x="386" y="99"/>
                  </a:cubicBezTo>
                  <a:cubicBezTo>
                    <a:pt x="389" y="97"/>
                    <a:pt x="389" y="97"/>
                    <a:pt x="393" y="97"/>
                  </a:cubicBezTo>
                  <a:cubicBezTo>
                    <a:pt x="396" y="97"/>
                    <a:pt x="397" y="95"/>
                    <a:pt x="395" y="91"/>
                  </a:cubicBezTo>
                  <a:cubicBezTo>
                    <a:pt x="393" y="88"/>
                    <a:pt x="388" y="94"/>
                    <a:pt x="388" y="91"/>
                  </a:cubicBezTo>
                  <a:cubicBezTo>
                    <a:pt x="387" y="89"/>
                    <a:pt x="383" y="88"/>
                    <a:pt x="375" y="89"/>
                  </a:cubicBezTo>
                  <a:cubicBezTo>
                    <a:pt x="367" y="90"/>
                    <a:pt x="371" y="84"/>
                    <a:pt x="375" y="85"/>
                  </a:cubicBezTo>
                  <a:cubicBezTo>
                    <a:pt x="380" y="87"/>
                    <a:pt x="386" y="86"/>
                    <a:pt x="392" y="85"/>
                  </a:cubicBezTo>
                  <a:cubicBezTo>
                    <a:pt x="397" y="83"/>
                    <a:pt x="393" y="81"/>
                    <a:pt x="393" y="79"/>
                  </a:cubicBezTo>
                  <a:cubicBezTo>
                    <a:pt x="393" y="77"/>
                    <a:pt x="399" y="78"/>
                    <a:pt x="404" y="78"/>
                  </a:cubicBezTo>
                  <a:cubicBezTo>
                    <a:pt x="409" y="78"/>
                    <a:pt x="416" y="70"/>
                    <a:pt x="417" y="65"/>
                  </a:cubicBezTo>
                  <a:cubicBezTo>
                    <a:pt x="417" y="61"/>
                    <a:pt x="406" y="62"/>
                    <a:pt x="400" y="62"/>
                  </a:cubicBezTo>
                  <a:cubicBezTo>
                    <a:pt x="395" y="62"/>
                    <a:pt x="404" y="57"/>
                    <a:pt x="414" y="58"/>
                  </a:cubicBezTo>
                  <a:cubicBezTo>
                    <a:pt x="425" y="59"/>
                    <a:pt x="420" y="54"/>
                    <a:pt x="422" y="52"/>
                  </a:cubicBezTo>
                  <a:cubicBezTo>
                    <a:pt x="424" y="51"/>
                    <a:pt x="429" y="54"/>
                    <a:pt x="434" y="53"/>
                  </a:cubicBezTo>
                  <a:cubicBezTo>
                    <a:pt x="439" y="52"/>
                    <a:pt x="436" y="48"/>
                    <a:pt x="439" y="48"/>
                  </a:cubicBezTo>
                  <a:cubicBezTo>
                    <a:pt x="442" y="48"/>
                    <a:pt x="448" y="44"/>
                    <a:pt x="459" y="37"/>
                  </a:cubicBezTo>
                  <a:cubicBezTo>
                    <a:pt x="470" y="31"/>
                    <a:pt x="479" y="32"/>
                    <a:pt x="480" y="28"/>
                  </a:cubicBezTo>
                  <a:cubicBezTo>
                    <a:pt x="480" y="25"/>
                    <a:pt x="464" y="28"/>
                    <a:pt x="461" y="27"/>
                  </a:cubicBezTo>
                  <a:cubicBezTo>
                    <a:pt x="458" y="26"/>
                    <a:pt x="473" y="23"/>
                    <a:pt x="476" y="24"/>
                  </a:cubicBezTo>
                  <a:cubicBezTo>
                    <a:pt x="479" y="25"/>
                    <a:pt x="484" y="24"/>
                    <a:pt x="495" y="18"/>
                  </a:cubicBezTo>
                  <a:cubicBezTo>
                    <a:pt x="506" y="13"/>
                    <a:pt x="501" y="12"/>
                    <a:pt x="497" y="12"/>
                  </a:cubicBezTo>
                  <a:cubicBezTo>
                    <a:pt x="492" y="13"/>
                    <a:pt x="487" y="12"/>
                    <a:pt x="487" y="9"/>
                  </a:cubicBezTo>
                  <a:cubicBezTo>
                    <a:pt x="487" y="6"/>
                    <a:pt x="480" y="8"/>
                    <a:pt x="480" y="7"/>
                  </a:cubicBezTo>
                  <a:cubicBezTo>
                    <a:pt x="479" y="5"/>
                    <a:pt x="473" y="6"/>
                    <a:pt x="466" y="9"/>
                  </a:cubicBezTo>
                  <a:cubicBezTo>
                    <a:pt x="458" y="11"/>
                    <a:pt x="465" y="6"/>
                    <a:pt x="468" y="5"/>
                  </a:cubicBezTo>
                  <a:cubicBezTo>
                    <a:pt x="471" y="4"/>
                    <a:pt x="450" y="5"/>
                    <a:pt x="446" y="2"/>
                  </a:cubicBezTo>
                  <a:cubicBezTo>
                    <a:pt x="443" y="0"/>
                    <a:pt x="439" y="6"/>
                    <a:pt x="435" y="3"/>
                  </a:cubicBezTo>
                  <a:cubicBezTo>
                    <a:pt x="432" y="0"/>
                    <a:pt x="423" y="2"/>
                    <a:pt x="424" y="5"/>
                  </a:cubicBezTo>
                  <a:cubicBezTo>
                    <a:pt x="426" y="7"/>
                    <a:pt x="423" y="7"/>
                    <a:pt x="420" y="5"/>
                  </a:cubicBezTo>
                  <a:cubicBezTo>
                    <a:pt x="416" y="2"/>
                    <a:pt x="410" y="5"/>
                    <a:pt x="404" y="4"/>
                  </a:cubicBezTo>
                  <a:cubicBezTo>
                    <a:pt x="398" y="3"/>
                    <a:pt x="401" y="9"/>
                    <a:pt x="395" y="6"/>
                  </a:cubicBezTo>
                  <a:cubicBezTo>
                    <a:pt x="388" y="3"/>
                    <a:pt x="381" y="5"/>
                    <a:pt x="383" y="6"/>
                  </a:cubicBezTo>
                  <a:cubicBezTo>
                    <a:pt x="385" y="6"/>
                    <a:pt x="383" y="8"/>
                    <a:pt x="380" y="7"/>
                  </a:cubicBezTo>
                  <a:cubicBezTo>
                    <a:pt x="377" y="6"/>
                    <a:pt x="375" y="7"/>
                    <a:pt x="376" y="10"/>
                  </a:cubicBezTo>
                  <a:cubicBezTo>
                    <a:pt x="377" y="13"/>
                    <a:pt x="366" y="9"/>
                    <a:pt x="366" y="12"/>
                  </a:cubicBezTo>
                  <a:cubicBezTo>
                    <a:pt x="366" y="15"/>
                    <a:pt x="362" y="17"/>
                    <a:pt x="358" y="14"/>
                  </a:cubicBezTo>
                  <a:cubicBezTo>
                    <a:pt x="355" y="12"/>
                    <a:pt x="345" y="11"/>
                    <a:pt x="348" y="13"/>
                  </a:cubicBezTo>
                  <a:cubicBezTo>
                    <a:pt x="351" y="16"/>
                    <a:pt x="338" y="14"/>
                    <a:pt x="341" y="17"/>
                  </a:cubicBezTo>
                  <a:cubicBezTo>
                    <a:pt x="345" y="19"/>
                    <a:pt x="337" y="21"/>
                    <a:pt x="337" y="20"/>
                  </a:cubicBezTo>
                  <a:cubicBezTo>
                    <a:pt x="337" y="18"/>
                    <a:pt x="330" y="16"/>
                    <a:pt x="328" y="18"/>
                  </a:cubicBezTo>
                  <a:cubicBezTo>
                    <a:pt x="325" y="21"/>
                    <a:pt x="324" y="24"/>
                    <a:pt x="323" y="22"/>
                  </a:cubicBezTo>
                  <a:cubicBezTo>
                    <a:pt x="321" y="21"/>
                    <a:pt x="315" y="21"/>
                    <a:pt x="309" y="23"/>
                  </a:cubicBezTo>
                  <a:cubicBezTo>
                    <a:pt x="304" y="26"/>
                    <a:pt x="310" y="27"/>
                    <a:pt x="314" y="25"/>
                  </a:cubicBezTo>
                  <a:close/>
                  <a:moveTo>
                    <a:pt x="384" y="263"/>
                  </a:moveTo>
                  <a:cubicBezTo>
                    <a:pt x="386" y="263"/>
                    <a:pt x="390" y="256"/>
                    <a:pt x="385" y="257"/>
                  </a:cubicBezTo>
                  <a:cubicBezTo>
                    <a:pt x="380" y="257"/>
                    <a:pt x="381" y="264"/>
                    <a:pt x="384" y="263"/>
                  </a:cubicBezTo>
                  <a:close/>
                  <a:moveTo>
                    <a:pt x="359" y="257"/>
                  </a:moveTo>
                  <a:cubicBezTo>
                    <a:pt x="364" y="260"/>
                    <a:pt x="371" y="253"/>
                    <a:pt x="370" y="250"/>
                  </a:cubicBezTo>
                  <a:cubicBezTo>
                    <a:pt x="369" y="248"/>
                    <a:pt x="354" y="254"/>
                    <a:pt x="359" y="257"/>
                  </a:cubicBezTo>
                  <a:close/>
                  <a:moveTo>
                    <a:pt x="379" y="242"/>
                  </a:moveTo>
                  <a:cubicBezTo>
                    <a:pt x="380" y="239"/>
                    <a:pt x="370" y="238"/>
                    <a:pt x="371" y="235"/>
                  </a:cubicBezTo>
                  <a:cubicBezTo>
                    <a:pt x="371" y="232"/>
                    <a:pt x="362" y="230"/>
                    <a:pt x="359" y="228"/>
                  </a:cubicBezTo>
                  <a:cubicBezTo>
                    <a:pt x="356" y="226"/>
                    <a:pt x="351" y="226"/>
                    <a:pt x="351" y="222"/>
                  </a:cubicBezTo>
                  <a:cubicBezTo>
                    <a:pt x="351" y="219"/>
                    <a:pt x="344" y="221"/>
                    <a:pt x="344" y="226"/>
                  </a:cubicBezTo>
                  <a:cubicBezTo>
                    <a:pt x="344" y="231"/>
                    <a:pt x="341" y="230"/>
                    <a:pt x="342" y="235"/>
                  </a:cubicBezTo>
                  <a:cubicBezTo>
                    <a:pt x="344" y="240"/>
                    <a:pt x="336" y="241"/>
                    <a:pt x="337" y="243"/>
                  </a:cubicBezTo>
                  <a:cubicBezTo>
                    <a:pt x="338" y="246"/>
                    <a:pt x="341" y="243"/>
                    <a:pt x="345" y="243"/>
                  </a:cubicBezTo>
                  <a:cubicBezTo>
                    <a:pt x="348" y="243"/>
                    <a:pt x="344" y="248"/>
                    <a:pt x="348" y="248"/>
                  </a:cubicBezTo>
                  <a:cubicBezTo>
                    <a:pt x="351" y="248"/>
                    <a:pt x="357" y="244"/>
                    <a:pt x="359" y="242"/>
                  </a:cubicBezTo>
                  <a:cubicBezTo>
                    <a:pt x="360" y="240"/>
                    <a:pt x="363" y="239"/>
                    <a:pt x="367" y="242"/>
                  </a:cubicBezTo>
                  <a:cubicBezTo>
                    <a:pt x="371" y="245"/>
                    <a:pt x="379" y="245"/>
                    <a:pt x="379" y="242"/>
                  </a:cubicBezTo>
                  <a:close/>
                  <a:moveTo>
                    <a:pt x="470" y="218"/>
                  </a:moveTo>
                  <a:cubicBezTo>
                    <a:pt x="473" y="218"/>
                    <a:pt x="474" y="222"/>
                    <a:pt x="479" y="227"/>
                  </a:cubicBezTo>
                  <a:cubicBezTo>
                    <a:pt x="484" y="231"/>
                    <a:pt x="485" y="228"/>
                    <a:pt x="485" y="225"/>
                  </a:cubicBezTo>
                  <a:cubicBezTo>
                    <a:pt x="486" y="222"/>
                    <a:pt x="492" y="224"/>
                    <a:pt x="492" y="221"/>
                  </a:cubicBezTo>
                  <a:cubicBezTo>
                    <a:pt x="492" y="218"/>
                    <a:pt x="497" y="215"/>
                    <a:pt x="500" y="213"/>
                  </a:cubicBezTo>
                  <a:cubicBezTo>
                    <a:pt x="503" y="212"/>
                    <a:pt x="497" y="209"/>
                    <a:pt x="493" y="209"/>
                  </a:cubicBezTo>
                  <a:cubicBezTo>
                    <a:pt x="488" y="209"/>
                    <a:pt x="487" y="206"/>
                    <a:pt x="487" y="204"/>
                  </a:cubicBezTo>
                  <a:cubicBezTo>
                    <a:pt x="487" y="202"/>
                    <a:pt x="479" y="198"/>
                    <a:pt x="476" y="198"/>
                  </a:cubicBezTo>
                  <a:cubicBezTo>
                    <a:pt x="474" y="199"/>
                    <a:pt x="469" y="195"/>
                    <a:pt x="465" y="195"/>
                  </a:cubicBezTo>
                  <a:cubicBezTo>
                    <a:pt x="462" y="194"/>
                    <a:pt x="456" y="192"/>
                    <a:pt x="457" y="188"/>
                  </a:cubicBezTo>
                  <a:cubicBezTo>
                    <a:pt x="458" y="184"/>
                    <a:pt x="464" y="189"/>
                    <a:pt x="466" y="186"/>
                  </a:cubicBezTo>
                  <a:cubicBezTo>
                    <a:pt x="467" y="183"/>
                    <a:pt x="459" y="184"/>
                    <a:pt x="458" y="182"/>
                  </a:cubicBezTo>
                  <a:cubicBezTo>
                    <a:pt x="458" y="180"/>
                    <a:pt x="460" y="181"/>
                    <a:pt x="462" y="179"/>
                  </a:cubicBezTo>
                  <a:cubicBezTo>
                    <a:pt x="464" y="178"/>
                    <a:pt x="461" y="175"/>
                    <a:pt x="459" y="174"/>
                  </a:cubicBezTo>
                  <a:cubicBezTo>
                    <a:pt x="457" y="173"/>
                    <a:pt x="456" y="176"/>
                    <a:pt x="454" y="176"/>
                  </a:cubicBezTo>
                  <a:cubicBezTo>
                    <a:pt x="452" y="176"/>
                    <a:pt x="454" y="173"/>
                    <a:pt x="455" y="171"/>
                  </a:cubicBezTo>
                  <a:cubicBezTo>
                    <a:pt x="457" y="169"/>
                    <a:pt x="449" y="167"/>
                    <a:pt x="446" y="168"/>
                  </a:cubicBezTo>
                  <a:cubicBezTo>
                    <a:pt x="442" y="169"/>
                    <a:pt x="441" y="167"/>
                    <a:pt x="441" y="165"/>
                  </a:cubicBezTo>
                  <a:cubicBezTo>
                    <a:pt x="441" y="163"/>
                    <a:pt x="435" y="165"/>
                    <a:pt x="433" y="167"/>
                  </a:cubicBezTo>
                  <a:cubicBezTo>
                    <a:pt x="431" y="169"/>
                    <a:pt x="428" y="165"/>
                    <a:pt x="431" y="165"/>
                  </a:cubicBezTo>
                  <a:cubicBezTo>
                    <a:pt x="434" y="165"/>
                    <a:pt x="437" y="163"/>
                    <a:pt x="436" y="160"/>
                  </a:cubicBezTo>
                  <a:cubicBezTo>
                    <a:pt x="435" y="158"/>
                    <a:pt x="428" y="157"/>
                    <a:pt x="427" y="160"/>
                  </a:cubicBezTo>
                  <a:cubicBezTo>
                    <a:pt x="426" y="163"/>
                    <a:pt x="420" y="157"/>
                    <a:pt x="420" y="155"/>
                  </a:cubicBezTo>
                  <a:cubicBezTo>
                    <a:pt x="420" y="152"/>
                    <a:pt x="411" y="154"/>
                    <a:pt x="412" y="150"/>
                  </a:cubicBezTo>
                  <a:cubicBezTo>
                    <a:pt x="413" y="146"/>
                    <a:pt x="402" y="145"/>
                    <a:pt x="399" y="145"/>
                  </a:cubicBezTo>
                  <a:cubicBezTo>
                    <a:pt x="396" y="145"/>
                    <a:pt x="391" y="147"/>
                    <a:pt x="392" y="150"/>
                  </a:cubicBezTo>
                  <a:cubicBezTo>
                    <a:pt x="392" y="153"/>
                    <a:pt x="388" y="152"/>
                    <a:pt x="388" y="149"/>
                  </a:cubicBezTo>
                  <a:cubicBezTo>
                    <a:pt x="387" y="146"/>
                    <a:pt x="380" y="152"/>
                    <a:pt x="378" y="152"/>
                  </a:cubicBezTo>
                  <a:cubicBezTo>
                    <a:pt x="375" y="152"/>
                    <a:pt x="379" y="144"/>
                    <a:pt x="378" y="142"/>
                  </a:cubicBezTo>
                  <a:cubicBezTo>
                    <a:pt x="377" y="139"/>
                    <a:pt x="375" y="138"/>
                    <a:pt x="374" y="134"/>
                  </a:cubicBezTo>
                  <a:cubicBezTo>
                    <a:pt x="372" y="130"/>
                    <a:pt x="364" y="132"/>
                    <a:pt x="361" y="134"/>
                  </a:cubicBezTo>
                  <a:cubicBezTo>
                    <a:pt x="359" y="137"/>
                    <a:pt x="352" y="135"/>
                    <a:pt x="348" y="139"/>
                  </a:cubicBezTo>
                  <a:cubicBezTo>
                    <a:pt x="344" y="143"/>
                    <a:pt x="348" y="147"/>
                    <a:pt x="350" y="148"/>
                  </a:cubicBezTo>
                  <a:cubicBezTo>
                    <a:pt x="352" y="150"/>
                    <a:pt x="344" y="152"/>
                    <a:pt x="347" y="154"/>
                  </a:cubicBezTo>
                  <a:cubicBezTo>
                    <a:pt x="349" y="156"/>
                    <a:pt x="353" y="155"/>
                    <a:pt x="353" y="159"/>
                  </a:cubicBezTo>
                  <a:cubicBezTo>
                    <a:pt x="354" y="163"/>
                    <a:pt x="344" y="158"/>
                    <a:pt x="343" y="155"/>
                  </a:cubicBezTo>
                  <a:cubicBezTo>
                    <a:pt x="341" y="152"/>
                    <a:pt x="343" y="149"/>
                    <a:pt x="341" y="147"/>
                  </a:cubicBezTo>
                  <a:cubicBezTo>
                    <a:pt x="340" y="145"/>
                    <a:pt x="341" y="142"/>
                    <a:pt x="345" y="138"/>
                  </a:cubicBezTo>
                  <a:cubicBezTo>
                    <a:pt x="348" y="134"/>
                    <a:pt x="351" y="135"/>
                    <a:pt x="351" y="132"/>
                  </a:cubicBezTo>
                  <a:cubicBezTo>
                    <a:pt x="351" y="130"/>
                    <a:pt x="336" y="130"/>
                    <a:pt x="327" y="138"/>
                  </a:cubicBezTo>
                  <a:cubicBezTo>
                    <a:pt x="317" y="147"/>
                    <a:pt x="320" y="158"/>
                    <a:pt x="321" y="160"/>
                  </a:cubicBezTo>
                  <a:cubicBezTo>
                    <a:pt x="321" y="162"/>
                    <a:pt x="329" y="161"/>
                    <a:pt x="334" y="163"/>
                  </a:cubicBezTo>
                  <a:cubicBezTo>
                    <a:pt x="339" y="164"/>
                    <a:pt x="336" y="166"/>
                    <a:pt x="333" y="165"/>
                  </a:cubicBezTo>
                  <a:cubicBezTo>
                    <a:pt x="329" y="165"/>
                    <a:pt x="323" y="164"/>
                    <a:pt x="323" y="166"/>
                  </a:cubicBezTo>
                  <a:cubicBezTo>
                    <a:pt x="324" y="169"/>
                    <a:pt x="331" y="173"/>
                    <a:pt x="335" y="172"/>
                  </a:cubicBezTo>
                  <a:cubicBezTo>
                    <a:pt x="340" y="171"/>
                    <a:pt x="340" y="171"/>
                    <a:pt x="342" y="174"/>
                  </a:cubicBezTo>
                  <a:cubicBezTo>
                    <a:pt x="344" y="176"/>
                    <a:pt x="349" y="175"/>
                    <a:pt x="354" y="176"/>
                  </a:cubicBezTo>
                  <a:cubicBezTo>
                    <a:pt x="359" y="176"/>
                    <a:pt x="366" y="178"/>
                    <a:pt x="368" y="178"/>
                  </a:cubicBezTo>
                  <a:cubicBezTo>
                    <a:pt x="371" y="178"/>
                    <a:pt x="374" y="177"/>
                    <a:pt x="374" y="175"/>
                  </a:cubicBezTo>
                  <a:cubicBezTo>
                    <a:pt x="375" y="174"/>
                    <a:pt x="385" y="177"/>
                    <a:pt x="388" y="177"/>
                  </a:cubicBezTo>
                  <a:cubicBezTo>
                    <a:pt x="392" y="177"/>
                    <a:pt x="390" y="174"/>
                    <a:pt x="388" y="173"/>
                  </a:cubicBezTo>
                  <a:cubicBezTo>
                    <a:pt x="386" y="172"/>
                    <a:pt x="387" y="169"/>
                    <a:pt x="389" y="170"/>
                  </a:cubicBezTo>
                  <a:cubicBezTo>
                    <a:pt x="392" y="172"/>
                    <a:pt x="396" y="172"/>
                    <a:pt x="396" y="175"/>
                  </a:cubicBezTo>
                  <a:cubicBezTo>
                    <a:pt x="397" y="177"/>
                    <a:pt x="400" y="176"/>
                    <a:pt x="400" y="178"/>
                  </a:cubicBezTo>
                  <a:cubicBezTo>
                    <a:pt x="400" y="180"/>
                    <a:pt x="409" y="182"/>
                    <a:pt x="409" y="184"/>
                  </a:cubicBezTo>
                  <a:cubicBezTo>
                    <a:pt x="409" y="187"/>
                    <a:pt x="401" y="188"/>
                    <a:pt x="403" y="190"/>
                  </a:cubicBezTo>
                  <a:cubicBezTo>
                    <a:pt x="406" y="192"/>
                    <a:pt x="409" y="187"/>
                    <a:pt x="413" y="187"/>
                  </a:cubicBezTo>
                  <a:cubicBezTo>
                    <a:pt x="416" y="187"/>
                    <a:pt x="416" y="194"/>
                    <a:pt x="419" y="193"/>
                  </a:cubicBezTo>
                  <a:cubicBezTo>
                    <a:pt x="422" y="191"/>
                    <a:pt x="425" y="194"/>
                    <a:pt x="428" y="199"/>
                  </a:cubicBezTo>
                  <a:cubicBezTo>
                    <a:pt x="431" y="204"/>
                    <a:pt x="428" y="208"/>
                    <a:pt x="428" y="210"/>
                  </a:cubicBezTo>
                  <a:cubicBezTo>
                    <a:pt x="428" y="211"/>
                    <a:pt x="435" y="211"/>
                    <a:pt x="438" y="209"/>
                  </a:cubicBezTo>
                  <a:cubicBezTo>
                    <a:pt x="442" y="207"/>
                    <a:pt x="445" y="211"/>
                    <a:pt x="448" y="214"/>
                  </a:cubicBezTo>
                  <a:cubicBezTo>
                    <a:pt x="451" y="216"/>
                    <a:pt x="438" y="220"/>
                    <a:pt x="439" y="218"/>
                  </a:cubicBezTo>
                  <a:cubicBezTo>
                    <a:pt x="440" y="216"/>
                    <a:pt x="431" y="209"/>
                    <a:pt x="423" y="212"/>
                  </a:cubicBezTo>
                  <a:cubicBezTo>
                    <a:pt x="415" y="215"/>
                    <a:pt x="421" y="220"/>
                    <a:pt x="421" y="223"/>
                  </a:cubicBezTo>
                  <a:cubicBezTo>
                    <a:pt x="422" y="226"/>
                    <a:pt x="414" y="228"/>
                    <a:pt x="407" y="226"/>
                  </a:cubicBezTo>
                  <a:cubicBezTo>
                    <a:pt x="399" y="223"/>
                    <a:pt x="401" y="227"/>
                    <a:pt x="398" y="227"/>
                  </a:cubicBezTo>
                  <a:cubicBezTo>
                    <a:pt x="395" y="227"/>
                    <a:pt x="392" y="232"/>
                    <a:pt x="395" y="235"/>
                  </a:cubicBezTo>
                  <a:cubicBezTo>
                    <a:pt x="398" y="238"/>
                    <a:pt x="404" y="235"/>
                    <a:pt x="409" y="236"/>
                  </a:cubicBezTo>
                  <a:cubicBezTo>
                    <a:pt x="414" y="236"/>
                    <a:pt x="414" y="237"/>
                    <a:pt x="415" y="235"/>
                  </a:cubicBezTo>
                  <a:cubicBezTo>
                    <a:pt x="415" y="232"/>
                    <a:pt x="421" y="233"/>
                    <a:pt x="424" y="234"/>
                  </a:cubicBezTo>
                  <a:cubicBezTo>
                    <a:pt x="428" y="235"/>
                    <a:pt x="427" y="240"/>
                    <a:pt x="431" y="240"/>
                  </a:cubicBezTo>
                  <a:cubicBezTo>
                    <a:pt x="436" y="241"/>
                    <a:pt x="432" y="245"/>
                    <a:pt x="435" y="248"/>
                  </a:cubicBezTo>
                  <a:cubicBezTo>
                    <a:pt x="438" y="252"/>
                    <a:pt x="447" y="250"/>
                    <a:pt x="450" y="253"/>
                  </a:cubicBezTo>
                  <a:cubicBezTo>
                    <a:pt x="453" y="257"/>
                    <a:pt x="467" y="263"/>
                    <a:pt x="469" y="261"/>
                  </a:cubicBezTo>
                  <a:cubicBezTo>
                    <a:pt x="471" y="258"/>
                    <a:pt x="457" y="245"/>
                    <a:pt x="453" y="244"/>
                  </a:cubicBezTo>
                  <a:cubicBezTo>
                    <a:pt x="449" y="243"/>
                    <a:pt x="457" y="242"/>
                    <a:pt x="462" y="246"/>
                  </a:cubicBezTo>
                  <a:cubicBezTo>
                    <a:pt x="468" y="250"/>
                    <a:pt x="475" y="252"/>
                    <a:pt x="479" y="247"/>
                  </a:cubicBezTo>
                  <a:cubicBezTo>
                    <a:pt x="483" y="242"/>
                    <a:pt x="476" y="243"/>
                    <a:pt x="476" y="240"/>
                  </a:cubicBezTo>
                  <a:cubicBezTo>
                    <a:pt x="476" y="236"/>
                    <a:pt x="473" y="231"/>
                    <a:pt x="469" y="231"/>
                  </a:cubicBezTo>
                  <a:cubicBezTo>
                    <a:pt x="466" y="231"/>
                    <a:pt x="456" y="223"/>
                    <a:pt x="459" y="222"/>
                  </a:cubicBezTo>
                  <a:cubicBezTo>
                    <a:pt x="463" y="220"/>
                    <a:pt x="458" y="218"/>
                    <a:pt x="461" y="215"/>
                  </a:cubicBezTo>
                  <a:cubicBezTo>
                    <a:pt x="464" y="212"/>
                    <a:pt x="466" y="218"/>
                    <a:pt x="470" y="218"/>
                  </a:cubicBezTo>
                  <a:close/>
                  <a:moveTo>
                    <a:pt x="411" y="205"/>
                  </a:moveTo>
                  <a:cubicBezTo>
                    <a:pt x="415" y="204"/>
                    <a:pt x="414" y="199"/>
                    <a:pt x="412" y="196"/>
                  </a:cubicBezTo>
                  <a:cubicBezTo>
                    <a:pt x="411" y="194"/>
                    <a:pt x="407" y="194"/>
                    <a:pt x="404" y="194"/>
                  </a:cubicBezTo>
                  <a:cubicBezTo>
                    <a:pt x="401" y="195"/>
                    <a:pt x="396" y="199"/>
                    <a:pt x="399" y="204"/>
                  </a:cubicBezTo>
                  <a:cubicBezTo>
                    <a:pt x="401" y="209"/>
                    <a:pt x="408" y="205"/>
                    <a:pt x="411" y="205"/>
                  </a:cubicBezTo>
                  <a:close/>
                  <a:moveTo>
                    <a:pt x="377" y="133"/>
                  </a:moveTo>
                  <a:cubicBezTo>
                    <a:pt x="375" y="136"/>
                    <a:pt x="380" y="136"/>
                    <a:pt x="381" y="140"/>
                  </a:cubicBezTo>
                  <a:cubicBezTo>
                    <a:pt x="381" y="145"/>
                    <a:pt x="386" y="146"/>
                    <a:pt x="390" y="143"/>
                  </a:cubicBezTo>
                  <a:cubicBezTo>
                    <a:pt x="394" y="141"/>
                    <a:pt x="405" y="144"/>
                    <a:pt x="405" y="141"/>
                  </a:cubicBezTo>
                  <a:cubicBezTo>
                    <a:pt x="405" y="138"/>
                    <a:pt x="393" y="132"/>
                    <a:pt x="389" y="133"/>
                  </a:cubicBezTo>
                  <a:cubicBezTo>
                    <a:pt x="385" y="134"/>
                    <a:pt x="379" y="129"/>
                    <a:pt x="377" y="133"/>
                  </a:cubicBezTo>
                  <a:close/>
                  <a:moveTo>
                    <a:pt x="481" y="368"/>
                  </a:moveTo>
                  <a:cubicBezTo>
                    <a:pt x="481" y="370"/>
                    <a:pt x="497" y="377"/>
                    <a:pt x="498" y="374"/>
                  </a:cubicBezTo>
                  <a:cubicBezTo>
                    <a:pt x="498" y="371"/>
                    <a:pt x="480" y="366"/>
                    <a:pt x="481" y="368"/>
                  </a:cubicBezTo>
                  <a:close/>
                  <a:moveTo>
                    <a:pt x="551" y="384"/>
                  </a:moveTo>
                  <a:cubicBezTo>
                    <a:pt x="550" y="386"/>
                    <a:pt x="548" y="383"/>
                    <a:pt x="550" y="381"/>
                  </a:cubicBezTo>
                  <a:cubicBezTo>
                    <a:pt x="553" y="379"/>
                    <a:pt x="550" y="379"/>
                    <a:pt x="548" y="380"/>
                  </a:cubicBezTo>
                  <a:cubicBezTo>
                    <a:pt x="545" y="381"/>
                    <a:pt x="546" y="375"/>
                    <a:pt x="548" y="374"/>
                  </a:cubicBezTo>
                  <a:cubicBezTo>
                    <a:pt x="550" y="372"/>
                    <a:pt x="543" y="370"/>
                    <a:pt x="543" y="372"/>
                  </a:cubicBezTo>
                  <a:cubicBezTo>
                    <a:pt x="543" y="374"/>
                    <a:pt x="538" y="373"/>
                    <a:pt x="538" y="371"/>
                  </a:cubicBezTo>
                  <a:cubicBezTo>
                    <a:pt x="537" y="369"/>
                    <a:pt x="534" y="369"/>
                    <a:pt x="535" y="367"/>
                  </a:cubicBezTo>
                  <a:cubicBezTo>
                    <a:pt x="536" y="366"/>
                    <a:pt x="531" y="365"/>
                    <a:pt x="530" y="368"/>
                  </a:cubicBezTo>
                  <a:cubicBezTo>
                    <a:pt x="529" y="370"/>
                    <a:pt x="528" y="366"/>
                    <a:pt x="531" y="363"/>
                  </a:cubicBezTo>
                  <a:cubicBezTo>
                    <a:pt x="533" y="360"/>
                    <a:pt x="532" y="358"/>
                    <a:pt x="535" y="356"/>
                  </a:cubicBezTo>
                  <a:cubicBezTo>
                    <a:pt x="538" y="355"/>
                    <a:pt x="535" y="353"/>
                    <a:pt x="532" y="354"/>
                  </a:cubicBezTo>
                  <a:cubicBezTo>
                    <a:pt x="529" y="355"/>
                    <a:pt x="522" y="365"/>
                    <a:pt x="522" y="368"/>
                  </a:cubicBezTo>
                  <a:cubicBezTo>
                    <a:pt x="522" y="371"/>
                    <a:pt x="522" y="374"/>
                    <a:pt x="519" y="374"/>
                  </a:cubicBezTo>
                  <a:cubicBezTo>
                    <a:pt x="517" y="374"/>
                    <a:pt x="514" y="376"/>
                    <a:pt x="516" y="378"/>
                  </a:cubicBezTo>
                  <a:cubicBezTo>
                    <a:pt x="518" y="379"/>
                    <a:pt x="510" y="383"/>
                    <a:pt x="514" y="385"/>
                  </a:cubicBezTo>
                  <a:cubicBezTo>
                    <a:pt x="516" y="387"/>
                    <a:pt x="520" y="385"/>
                    <a:pt x="523" y="385"/>
                  </a:cubicBezTo>
                  <a:cubicBezTo>
                    <a:pt x="527" y="386"/>
                    <a:pt x="529" y="386"/>
                    <a:pt x="532" y="384"/>
                  </a:cubicBezTo>
                  <a:cubicBezTo>
                    <a:pt x="535" y="382"/>
                    <a:pt x="535" y="386"/>
                    <a:pt x="538" y="385"/>
                  </a:cubicBezTo>
                  <a:cubicBezTo>
                    <a:pt x="541" y="385"/>
                    <a:pt x="536" y="388"/>
                    <a:pt x="536" y="390"/>
                  </a:cubicBezTo>
                  <a:cubicBezTo>
                    <a:pt x="537" y="392"/>
                    <a:pt x="540" y="388"/>
                    <a:pt x="542" y="387"/>
                  </a:cubicBezTo>
                  <a:cubicBezTo>
                    <a:pt x="544" y="386"/>
                    <a:pt x="547" y="387"/>
                    <a:pt x="546" y="389"/>
                  </a:cubicBezTo>
                  <a:cubicBezTo>
                    <a:pt x="545" y="391"/>
                    <a:pt x="552" y="393"/>
                    <a:pt x="553" y="390"/>
                  </a:cubicBezTo>
                  <a:cubicBezTo>
                    <a:pt x="555" y="387"/>
                    <a:pt x="552" y="382"/>
                    <a:pt x="551" y="384"/>
                  </a:cubicBezTo>
                  <a:close/>
                  <a:moveTo>
                    <a:pt x="51" y="334"/>
                  </a:moveTo>
                  <a:cubicBezTo>
                    <a:pt x="46" y="336"/>
                    <a:pt x="58" y="349"/>
                    <a:pt x="60" y="347"/>
                  </a:cubicBezTo>
                  <a:cubicBezTo>
                    <a:pt x="62" y="346"/>
                    <a:pt x="58" y="341"/>
                    <a:pt x="58" y="338"/>
                  </a:cubicBezTo>
                  <a:cubicBezTo>
                    <a:pt x="58" y="334"/>
                    <a:pt x="56" y="331"/>
                    <a:pt x="51" y="334"/>
                  </a:cubicBezTo>
                  <a:close/>
                  <a:moveTo>
                    <a:pt x="507" y="397"/>
                  </a:moveTo>
                  <a:cubicBezTo>
                    <a:pt x="505" y="397"/>
                    <a:pt x="506" y="394"/>
                    <a:pt x="506" y="392"/>
                  </a:cubicBezTo>
                  <a:cubicBezTo>
                    <a:pt x="507" y="391"/>
                    <a:pt x="502" y="393"/>
                    <a:pt x="502" y="395"/>
                  </a:cubicBezTo>
                  <a:cubicBezTo>
                    <a:pt x="502" y="397"/>
                    <a:pt x="499" y="397"/>
                    <a:pt x="499" y="398"/>
                  </a:cubicBezTo>
                  <a:cubicBezTo>
                    <a:pt x="499" y="402"/>
                    <a:pt x="498" y="400"/>
                    <a:pt x="496" y="401"/>
                  </a:cubicBezTo>
                  <a:cubicBezTo>
                    <a:pt x="494" y="402"/>
                    <a:pt x="485" y="401"/>
                    <a:pt x="485" y="399"/>
                  </a:cubicBezTo>
                  <a:cubicBezTo>
                    <a:pt x="485" y="397"/>
                    <a:pt x="479" y="396"/>
                    <a:pt x="478" y="394"/>
                  </a:cubicBezTo>
                  <a:cubicBezTo>
                    <a:pt x="478" y="391"/>
                    <a:pt x="475" y="390"/>
                    <a:pt x="478" y="387"/>
                  </a:cubicBezTo>
                  <a:cubicBezTo>
                    <a:pt x="480" y="384"/>
                    <a:pt x="477" y="383"/>
                    <a:pt x="475" y="385"/>
                  </a:cubicBezTo>
                  <a:cubicBezTo>
                    <a:pt x="473" y="387"/>
                    <a:pt x="471" y="384"/>
                    <a:pt x="474" y="383"/>
                  </a:cubicBezTo>
                  <a:cubicBezTo>
                    <a:pt x="477" y="381"/>
                    <a:pt x="483" y="380"/>
                    <a:pt x="480" y="375"/>
                  </a:cubicBezTo>
                  <a:cubicBezTo>
                    <a:pt x="477" y="369"/>
                    <a:pt x="458" y="376"/>
                    <a:pt x="453" y="379"/>
                  </a:cubicBezTo>
                  <a:cubicBezTo>
                    <a:pt x="449" y="382"/>
                    <a:pt x="443" y="391"/>
                    <a:pt x="440" y="391"/>
                  </a:cubicBezTo>
                  <a:cubicBezTo>
                    <a:pt x="437" y="391"/>
                    <a:pt x="444" y="386"/>
                    <a:pt x="446" y="384"/>
                  </a:cubicBezTo>
                  <a:cubicBezTo>
                    <a:pt x="447" y="382"/>
                    <a:pt x="445" y="381"/>
                    <a:pt x="447" y="381"/>
                  </a:cubicBezTo>
                  <a:cubicBezTo>
                    <a:pt x="448" y="382"/>
                    <a:pt x="453" y="375"/>
                    <a:pt x="456" y="373"/>
                  </a:cubicBezTo>
                  <a:cubicBezTo>
                    <a:pt x="458" y="371"/>
                    <a:pt x="462" y="373"/>
                    <a:pt x="462" y="371"/>
                  </a:cubicBezTo>
                  <a:cubicBezTo>
                    <a:pt x="462" y="369"/>
                    <a:pt x="464" y="368"/>
                    <a:pt x="467" y="366"/>
                  </a:cubicBezTo>
                  <a:cubicBezTo>
                    <a:pt x="469" y="363"/>
                    <a:pt x="502" y="364"/>
                    <a:pt x="506" y="364"/>
                  </a:cubicBezTo>
                  <a:cubicBezTo>
                    <a:pt x="509" y="364"/>
                    <a:pt x="515" y="360"/>
                    <a:pt x="517" y="357"/>
                  </a:cubicBezTo>
                  <a:cubicBezTo>
                    <a:pt x="519" y="354"/>
                    <a:pt x="521" y="354"/>
                    <a:pt x="525" y="354"/>
                  </a:cubicBezTo>
                  <a:cubicBezTo>
                    <a:pt x="530" y="355"/>
                    <a:pt x="532" y="351"/>
                    <a:pt x="534" y="349"/>
                  </a:cubicBezTo>
                  <a:cubicBezTo>
                    <a:pt x="536" y="348"/>
                    <a:pt x="535" y="347"/>
                    <a:pt x="533" y="346"/>
                  </a:cubicBezTo>
                  <a:cubicBezTo>
                    <a:pt x="532" y="346"/>
                    <a:pt x="530" y="345"/>
                    <a:pt x="532" y="345"/>
                  </a:cubicBezTo>
                  <a:cubicBezTo>
                    <a:pt x="534" y="345"/>
                    <a:pt x="535" y="343"/>
                    <a:pt x="535" y="341"/>
                  </a:cubicBezTo>
                  <a:cubicBezTo>
                    <a:pt x="536" y="338"/>
                    <a:pt x="535" y="340"/>
                    <a:pt x="532" y="336"/>
                  </a:cubicBezTo>
                  <a:cubicBezTo>
                    <a:pt x="529" y="333"/>
                    <a:pt x="528" y="337"/>
                    <a:pt x="525" y="337"/>
                  </a:cubicBezTo>
                  <a:cubicBezTo>
                    <a:pt x="523" y="337"/>
                    <a:pt x="527" y="333"/>
                    <a:pt x="525" y="332"/>
                  </a:cubicBezTo>
                  <a:cubicBezTo>
                    <a:pt x="523" y="331"/>
                    <a:pt x="519" y="332"/>
                    <a:pt x="515" y="334"/>
                  </a:cubicBezTo>
                  <a:cubicBezTo>
                    <a:pt x="512" y="337"/>
                    <a:pt x="512" y="334"/>
                    <a:pt x="509" y="337"/>
                  </a:cubicBezTo>
                  <a:cubicBezTo>
                    <a:pt x="507" y="340"/>
                    <a:pt x="507" y="336"/>
                    <a:pt x="508" y="334"/>
                  </a:cubicBezTo>
                  <a:cubicBezTo>
                    <a:pt x="509" y="333"/>
                    <a:pt x="510" y="335"/>
                    <a:pt x="511" y="333"/>
                  </a:cubicBezTo>
                  <a:cubicBezTo>
                    <a:pt x="513" y="331"/>
                    <a:pt x="514" y="333"/>
                    <a:pt x="517" y="331"/>
                  </a:cubicBezTo>
                  <a:cubicBezTo>
                    <a:pt x="520" y="329"/>
                    <a:pt x="523" y="330"/>
                    <a:pt x="524" y="328"/>
                  </a:cubicBezTo>
                  <a:cubicBezTo>
                    <a:pt x="525" y="327"/>
                    <a:pt x="523" y="325"/>
                    <a:pt x="519" y="325"/>
                  </a:cubicBezTo>
                  <a:cubicBezTo>
                    <a:pt x="516" y="326"/>
                    <a:pt x="514" y="321"/>
                    <a:pt x="512" y="323"/>
                  </a:cubicBezTo>
                  <a:cubicBezTo>
                    <a:pt x="511" y="324"/>
                    <a:pt x="511" y="321"/>
                    <a:pt x="509" y="322"/>
                  </a:cubicBezTo>
                  <a:cubicBezTo>
                    <a:pt x="507" y="323"/>
                    <a:pt x="505" y="321"/>
                    <a:pt x="504" y="319"/>
                  </a:cubicBezTo>
                  <a:cubicBezTo>
                    <a:pt x="503" y="316"/>
                    <a:pt x="497" y="312"/>
                    <a:pt x="494" y="311"/>
                  </a:cubicBezTo>
                  <a:cubicBezTo>
                    <a:pt x="490" y="310"/>
                    <a:pt x="493" y="308"/>
                    <a:pt x="494" y="309"/>
                  </a:cubicBezTo>
                  <a:cubicBezTo>
                    <a:pt x="496" y="311"/>
                    <a:pt x="499" y="308"/>
                    <a:pt x="499" y="306"/>
                  </a:cubicBezTo>
                  <a:cubicBezTo>
                    <a:pt x="500" y="305"/>
                    <a:pt x="498" y="304"/>
                    <a:pt x="497" y="304"/>
                  </a:cubicBezTo>
                  <a:cubicBezTo>
                    <a:pt x="496" y="304"/>
                    <a:pt x="496" y="302"/>
                    <a:pt x="496" y="300"/>
                  </a:cubicBezTo>
                  <a:cubicBezTo>
                    <a:pt x="496" y="299"/>
                    <a:pt x="492" y="297"/>
                    <a:pt x="492" y="296"/>
                  </a:cubicBezTo>
                  <a:cubicBezTo>
                    <a:pt x="492" y="294"/>
                    <a:pt x="490" y="293"/>
                    <a:pt x="490" y="292"/>
                  </a:cubicBezTo>
                  <a:cubicBezTo>
                    <a:pt x="490" y="291"/>
                    <a:pt x="487" y="289"/>
                    <a:pt x="487" y="287"/>
                  </a:cubicBezTo>
                  <a:cubicBezTo>
                    <a:pt x="487" y="286"/>
                    <a:pt x="483" y="282"/>
                    <a:pt x="483" y="281"/>
                  </a:cubicBezTo>
                  <a:cubicBezTo>
                    <a:pt x="483" y="279"/>
                    <a:pt x="481" y="277"/>
                    <a:pt x="480" y="275"/>
                  </a:cubicBezTo>
                  <a:cubicBezTo>
                    <a:pt x="479" y="273"/>
                    <a:pt x="478" y="274"/>
                    <a:pt x="477" y="277"/>
                  </a:cubicBezTo>
                  <a:cubicBezTo>
                    <a:pt x="476" y="280"/>
                    <a:pt x="473" y="280"/>
                    <a:pt x="474" y="281"/>
                  </a:cubicBezTo>
                  <a:cubicBezTo>
                    <a:pt x="476" y="284"/>
                    <a:pt x="475" y="284"/>
                    <a:pt x="473" y="285"/>
                  </a:cubicBezTo>
                  <a:cubicBezTo>
                    <a:pt x="472" y="286"/>
                    <a:pt x="474" y="288"/>
                    <a:pt x="472" y="288"/>
                  </a:cubicBezTo>
                  <a:cubicBezTo>
                    <a:pt x="470" y="288"/>
                    <a:pt x="471" y="293"/>
                    <a:pt x="470" y="291"/>
                  </a:cubicBezTo>
                  <a:cubicBezTo>
                    <a:pt x="469" y="289"/>
                    <a:pt x="466" y="289"/>
                    <a:pt x="466" y="291"/>
                  </a:cubicBezTo>
                  <a:cubicBezTo>
                    <a:pt x="466" y="293"/>
                    <a:pt x="462" y="295"/>
                    <a:pt x="460" y="295"/>
                  </a:cubicBezTo>
                  <a:cubicBezTo>
                    <a:pt x="458" y="295"/>
                    <a:pt x="458" y="291"/>
                    <a:pt x="457" y="292"/>
                  </a:cubicBezTo>
                  <a:cubicBezTo>
                    <a:pt x="455" y="293"/>
                    <a:pt x="456" y="289"/>
                    <a:pt x="453" y="289"/>
                  </a:cubicBezTo>
                  <a:cubicBezTo>
                    <a:pt x="451" y="289"/>
                    <a:pt x="449" y="289"/>
                    <a:pt x="450" y="287"/>
                  </a:cubicBezTo>
                  <a:cubicBezTo>
                    <a:pt x="451" y="285"/>
                    <a:pt x="446" y="284"/>
                    <a:pt x="447" y="283"/>
                  </a:cubicBezTo>
                  <a:cubicBezTo>
                    <a:pt x="449" y="281"/>
                    <a:pt x="447" y="279"/>
                    <a:pt x="447" y="276"/>
                  </a:cubicBezTo>
                  <a:cubicBezTo>
                    <a:pt x="446" y="272"/>
                    <a:pt x="449" y="272"/>
                    <a:pt x="449" y="270"/>
                  </a:cubicBezTo>
                  <a:cubicBezTo>
                    <a:pt x="449" y="269"/>
                    <a:pt x="447" y="269"/>
                    <a:pt x="445" y="270"/>
                  </a:cubicBezTo>
                  <a:cubicBezTo>
                    <a:pt x="444" y="271"/>
                    <a:pt x="444" y="269"/>
                    <a:pt x="442" y="269"/>
                  </a:cubicBezTo>
                  <a:cubicBezTo>
                    <a:pt x="440" y="269"/>
                    <a:pt x="435" y="269"/>
                    <a:pt x="434" y="266"/>
                  </a:cubicBezTo>
                  <a:cubicBezTo>
                    <a:pt x="434" y="264"/>
                    <a:pt x="432" y="265"/>
                    <a:pt x="432" y="262"/>
                  </a:cubicBezTo>
                  <a:cubicBezTo>
                    <a:pt x="431" y="260"/>
                    <a:pt x="429" y="262"/>
                    <a:pt x="429" y="260"/>
                  </a:cubicBezTo>
                  <a:cubicBezTo>
                    <a:pt x="429" y="259"/>
                    <a:pt x="428" y="258"/>
                    <a:pt x="426" y="258"/>
                  </a:cubicBezTo>
                  <a:cubicBezTo>
                    <a:pt x="424" y="258"/>
                    <a:pt x="424" y="256"/>
                    <a:pt x="422" y="256"/>
                  </a:cubicBezTo>
                  <a:cubicBezTo>
                    <a:pt x="419" y="255"/>
                    <a:pt x="417" y="257"/>
                    <a:pt x="415" y="258"/>
                  </a:cubicBezTo>
                  <a:cubicBezTo>
                    <a:pt x="414" y="258"/>
                    <a:pt x="411" y="256"/>
                    <a:pt x="410" y="257"/>
                  </a:cubicBezTo>
                  <a:cubicBezTo>
                    <a:pt x="408" y="258"/>
                    <a:pt x="408" y="256"/>
                    <a:pt x="405" y="255"/>
                  </a:cubicBezTo>
                  <a:cubicBezTo>
                    <a:pt x="401" y="254"/>
                    <a:pt x="397" y="254"/>
                    <a:pt x="396" y="255"/>
                  </a:cubicBezTo>
                  <a:cubicBezTo>
                    <a:pt x="396" y="256"/>
                    <a:pt x="393" y="257"/>
                    <a:pt x="394" y="260"/>
                  </a:cubicBezTo>
                  <a:cubicBezTo>
                    <a:pt x="394" y="262"/>
                    <a:pt x="397" y="262"/>
                    <a:pt x="398" y="264"/>
                  </a:cubicBezTo>
                  <a:cubicBezTo>
                    <a:pt x="398" y="266"/>
                    <a:pt x="396" y="265"/>
                    <a:pt x="396" y="267"/>
                  </a:cubicBezTo>
                  <a:cubicBezTo>
                    <a:pt x="396" y="269"/>
                    <a:pt x="394" y="269"/>
                    <a:pt x="394" y="270"/>
                  </a:cubicBezTo>
                  <a:cubicBezTo>
                    <a:pt x="394" y="271"/>
                    <a:pt x="396" y="271"/>
                    <a:pt x="396" y="273"/>
                  </a:cubicBezTo>
                  <a:cubicBezTo>
                    <a:pt x="397" y="276"/>
                    <a:pt x="398" y="276"/>
                    <a:pt x="399" y="279"/>
                  </a:cubicBezTo>
                  <a:cubicBezTo>
                    <a:pt x="399" y="282"/>
                    <a:pt x="398" y="282"/>
                    <a:pt x="396" y="282"/>
                  </a:cubicBezTo>
                  <a:cubicBezTo>
                    <a:pt x="395" y="282"/>
                    <a:pt x="396" y="284"/>
                    <a:pt x="394" y="286"/>
                  </a:cubicBezTo>
                  <a:cubicBezTo>
                    <a:pt x="392" y="288"/>
                    <a:pt x="391" y="291"/>
                    <a:pt x="392" y="292"/>
                  </a:cubicBezTo>
                  <a:cubicBezTo>
                    <a:pt x="394" y="294"/>
                    <a:pt x="400" y="296"/>
                    <a:pt x="402" y="300"/>
                  </a:cubicBezTo>
                  <a:cubicBezTo>
                    <a:pt x="404" y="303"/>
                    <a:pt x="404" y="309"/>
                    <a:pt x="403" y="313"/>
                  </a:cubicBezTo>
                  <a:cubicBezTo>
                    <a:pt x="402" y="317"/>
                    <a:pt x="398" y="318"/>
                    <a:pt x="394" y="322"/>
                  </a:cubicBezTo>
                  <a:cubicBezTo>
                    <a:pt x="391" y="326"/>
                    <a:pt x="387" y="325"/>
                    <a:pt x="386" y="325"/>
                  </a:cubicBezTo>
                  <a:cubicBezTo>
                    <a:pt x="384" y="325"/>
                    <a:pt x="385" y="329"/>
                    <a:pt x="387" y="331"/>
                  </a:cubicBezTo>
                  <a:cubicBezTo>
                    <a:pt x="390" y="334"/>
                    <a:pt x="388" y="335"/>
                    <a:pt x="389" y="338"/>
                  </a:cubicBezTo>
                  <a:cubicBezTo>
                    <a:pt x="390" y="340"/>
                    <a:pt x="389" y="342"/>
                    <a:pt x="391" y="345"/>
                  </a:cubicBezTo>
                  <a:cubicBezTo>
                    <a:pt x="392" y="347"/>
                    <a:pt x="391" y="348"/>
                    <a:pt x="389" y="350"/>
                  </a:cubicBezTo>
                  <a:cubicBezTo>
                    <a:pt x="387" y="352"/>
                    <a:pt x="390" y="351"/>
                    <a:pt x="390" y="353"/>
                  </a:cubicBezTo>
                  <a:cubicBezTo>
                    <a:pt x="390" y="356"/>
                    <a:pt x="389" y="354"/>
                    <a:pt x="388" y="353"/>
                  </a:cubicBezTo>
                  <a:cubicBezTo>
                    <a:pt x="386" y="352"/>
                    <a:pt x="384" y="355"/>
                    <a:pt x="384" y="357"/>
                  </a:cubicBezTo>
                  <a:cubicBezTo>
                    <a:pt x="384" y="359"/>
                    <a:pt x="380" y="355"/>
                    <a:pt x="379" y="355"/>
                  </a:cubicBezTo>
                  <a:cubicBezTo>
                    <a:pt x="378" y="355"/>
                    <a:pt x="379" y="353"/>
                    <a:pt x="377" y="351"/>
                  </a:cubicBezTo>
                  <a:cubicBezTo>
                    <a:pt x="374" y="349"/>
                    <a:pt x="372" y="348"/>
                    <a:pt x="372" y="346"/>
                  </a:cubicBezTo>
                  <a:cubicBezTo>
                    <a:pt x="372" y="345"/>
                    <a:pt x="368" y="343"/>
                    <a:pt x="368" y="341"/>
                  </a:cubicBezTo>
                  <a:cubicBezTo>
                    <a:pt x="368" y="339"/>
                    <a:pt x="368" y="333"/>
                    <a:pt x="367" y="331"/>
                  </a:cubicBezTo>
                  <a:cubicBezTo>
                    <a:pt x="366" y="330"/>
                    <a:pt x="367" y="328"/>
                    <a:pt x="368" y="326"/>
                  </a:cubicBezTo>
                  <a:cubicBezTo>
                    <a:pt x="369" y="325"/>
                    <a:pt x="367" y="323"/>
                    <a:pt x="365" y="323"/>
                  </a:cubicBezTo>
                  <a:cubicBezTo>
                    <a:pt x="362" y="323"/>
                    <a:pt x="359" y="322"/>
                    <a:pt x="355" y="322"/>
                  </a:cubicBezTo>
                  <a:cubicBezTo>
                    <a:pt x="352" y="322"/>
                    <a:pt x="350" y="322"/>
                    <a:pt x="349" y="321"/>
                  </a:cubicBezTo>
                  <a:cubicBezTo>
                    <a:pt x="348" y="320"/>
                    <a:pt x="345" y="318"/>
                    <a:pt x="340" y="317"/>
                  </a:cubicBezTo>
                  <a:cubicBezTo>
                    <a:pt x="336" y="316"/>
                    <a:pt x="334" y="313"/>
                    <a:pt x="334" y="312"/>
                  </a:cubicBezTo>
                  <a:cubicBezTo>
                    <a:pt x="333" y="311"/>
                    <a:pt x="329" y="310"/>
                    <a:pt x="328" y="309"/>
                  </a:cubicBezTo>
                  <a:cubicBezTo>
                    <a:pt x="327" y="307"/>
                    <a:pt x="323" y="307"/>
                    <a:pt x="321" y="307"/>
                  </a:cubicBezTo>
                  <a:cubicBezTo>
                    <a:pt x="319" y="307"/>
                    <a:pt x="315" y="304"/>
                    <a:pt x="313" y="304"/>
                  </a:cubicBezTo>
                  <a:cubicBezTo>
                    <a:pt x="310" y="304"/>
                    <a:pt x="305" y="306"/>
                    <a:pt x="304" y="306"/>
                  </a:cubicBezTo>
                  <a:cubicBezTo>
                    <a:pt x="303" y="307"/>
                    <a:pt x="304" y="304"/>
                    <a:pt x="304" y="303"/>
                  </a:cubicBezTo>
                  <a:cubicBezTo>
                    <a:pt x="305" y="302"/>
                    <a:pt x="302" y="298"/>
                    <a:pt x="302" y="295"/>
                  </a:cubicBezTo>
                  <a:cubicBezTo>
                    <a:pt x="301" y="293"/>
                    <a:pt x="300" y="290"/>
                    <a:pt x="297" y="290"/>
                  </a:cubicBezTo>
                  <a:cubicBezTo>
                    <a:pt x="294" y="291"/>
                    <a:pt x="291" y="289"/>
                    <a:pt x="290" y="288"/>
                  </a:cubicBezTo>
                  <a:cubicBezTo>
                    <a:pt x="289" y="288"/>
                    <a:pt x="289" y="280"/>
                    <a:pt x="290" y="277"/>
                  </a:cubicBezTo>
                  <a:cubicBezTo>
                    <a:pt x="291" y="273"/>
                    <a:pt x="294" y="268"/>
                    <a:pt x="294" y="266"/>
                  </a:cubicBezTo>
                  <a:cubicBezTo>
                    <a:pt x="294" y="264"/>
                    <a:pt x="297" y="263"/>
                    <a:pt x="299" y="263"/>
                  </a:cubicBezTo>
                  <a:cubicBezTo>
                    <a:pt x="301" y="262"/>
                    <a:pt x="299" y="258"/>
                    <a:pt x="301" y="258"/>
                  </a:cubicBezTo>
                  <a:cubicBezTo>
                    <a:pt x="303" y="258"/>
                    <a:pt x="303" y="257"/>
                    <a:pt x="304" y="255"/>
                  </a:cubicBezTo>
                  <a:cubicBezTo>
                    <a:pt x="304" y="253"/>
                    <a:pt x="307" y="255"/>
                    <a:pt x="305" y="253"/>
                  </a:cubicBezTo>
                  <a:cubicBezTo>
                    <a:pt x="304" y="252"/>
                    <a:pt x="305" y="251"/>
                    <a:pt x="308" y="251"/>
                  </a:cubicBezTo>
                  <a:cubicBezTo>
                    <a:pt x="311" y="251"/>
                    <a:pt x="316" y="250"/>
                    <a:pt x="315" y="247"/>
                  </a:cubicBezTo>
                  <a:cubicBezTo>
                    <a:pt x="315" y="244"/>
                    <a:pt x="306" y="246"/>
                    <a:pt x="306" y="244"/>
                  </a:cubicBezTo>
                  <a:cubicBezTo>
                    <a:pt x="306" y="241"/>
                    <a:pt x="296" y="241"/>
                    <a:pt x="297" y="239"/>
                  </a:cubicBezTo>
                  <a:cubicBezTo>
                    <a:pt x="297" y="238"/>
                    <a:pt x="307" y="240"/>
                    <a:pt x="311" y="242"/>
                  </a:cubicBezTo>
                  <a:cubicBezTo>
                    <a:pt x="314" y="243"/>
                    <a:pt x="315" y="243"/>
                    <a:pt x="318" y="243"/>
                  </a:cubicBezTo>
                  <a:cubicBezTo>
                    <a:pt x="321" y="243"/>
                    <a:pt x="319" y="239"/>
                    <a:pt x="320" y="238"/>
                  </a:cubicBezTo>
                  <a:cubicBezTo>
                    <a:pt x="320" y="236"/>
                    <a:pt x="326" y="240"/>
                    <a:pt x="329" y="239"/>
                  </a:cubicBezTo>
                  <a:cubicBezTo>
                    <a:pt x="332" y="238"/>
                    <a:pt x="335" y="232"/>
                    <a:pt x="338" y="230"/>
                  </a:cubicBezTo>
                  <a:cubicBezTo>
                    <a:pt x="340" y="228"/>
                    <a:pt x="338" y="227"/>
                    <a:pt x="333" y="227"/>
                  </a:cubicBezTo>
                  <a:cubicBezTo>
                    <a:pt x="328" y="227"/>
                    <a:pt x="325" y="225"/>
                    <a:pt x="322" y="223"/>
                  </a:cubicBezTo>
                  <a:cubicBezTo>
                    <a:pt x="319" y="221"/>
                    <a:pt x="320" y="220"/>
                    <a:pt x="323" y="220"/>
                  </a:cubicBezTo>
                  <a:cubicBezTo>
                    <a:pt x="325" y="220"/>
                    <a:pt x="332" y="226"/>
                    <a:pt x="335" y="226"/>
                  </a:cubicBezTo>
                  <a:cubicBezTo>
                    <a:pt x="338" y="226"/>
                    <a:pt x="342" y="221"/>
                    <a:pt x="344" y="219"/>
                  </a:cubicBezTo>
                  <a:cubicBezTo>
                    <a:pt x="347" y="218"/>
                    <a:pt x="342" y="217"/>
                    <a:pt x="341" y="216"/>
                  </a:cubicBezTo>
                  <a:cubicBezTo>
                    <a:pt x="339" y="214"/>
                    <a:pt x="343" y="214"/>
                    <a:pt x="346" y="214"/>
                  </a:cubicBezTo>
                  <a:cubicBezTo>
                    <a:pt x="348" y="214"/>
                    <a:pt x="349" y="215"/>
                    <a:pt x="350" y="216"/>
                  </a:cubicBezTo>
                  <a:cubicBezTo>
                    <a:pt x="350" y="217"/>
                    <a:pt x="354" y="216"/>
                    <a:pt x="356" y="216"/>
                  </a:cubicBezTo>
                  <a:cubicBezTo>
                    <a:pt x="358" y="216"/>
                    <a:pt x="356" y="213"/>
                    <a:pt x="353" y="211"/>
                  </a:cubicBezTo>
                  <a:cubicBezTo>
                    <a:pt x="350" y="210"/>
                    <a:pt x="353" y="208"/>
                    <a:pt x="354" y="210"/>
                  </a:cubicBezTo>
                  <a:cubicBezTo>
                    <a:pt x="355" y="212"/>
                    <a:pt x="357" y="211"/>
                    <a:pt x="358" y="213"/>
                  </a:cubicBezTo>
                  <a:cubicBezTo>
                    <a:pt x="360" y="217"/>
                    <a:pt x="361" y="214"/>
                    <a:pt x="364" y="214"/>
                  </a:cubicBezTo>
                  <a:cubicBezTo>
                    <a:pt x="366" y="213"/>
                    <a:pt x="368" y="211"/>
                    <a:pt x="369" y="209"/>
                  </a:cubicBezTo>
                  <a:cubicBezTo>
                    <a:pt x="371" y="208"/>
                    <a:pt x="371" y="210"/>
                    <a:pt x="373" y="207"/>
                  </a:cubicBezTo>
                  <a:cubicBezTo>
                    <a:pt x="375" y="204"/>
                    <a:pt x="372" y="202"/>
                    <a:pt x="370" y="200"/>
                  </a:cubicBezTo>
                  <a:cubicBezTo>
                    <a:pt x="368" y="198"/>
                    <a:pt x="370" y="197"/>
                    <a:pt x="368" y="196"/>
                  </a:cubicBezTo>
                  <a:cubicBezTo>
                    <a:pt x="366" y="195"/>
                    <a:pt x="365" y="193"/>
                    <a:pt x="368" y="193"/>
                  </a:cubicBezTo>
                  <a:cubicBezTo>
                    <a:pt x="371" y="194"/>
                    <a:pt x="373" y="193"/>
                    <a:pt x="374" y="191"/>
                  </a:cubicBezTo>
                  <a:cubicBezTo>
                    <a:pt x="375" y="189"/>
                    <a:pt x="370" y="189"/>
                    <a:pt x="372" y="187"/>
                  </a:cubicBezTo>
                  <a:cubicBezTo>
                    <a:pt x="375" y="186"/>
                    <a:pt x="373" y="184"/>
                    <a:pt x="370" y="184"/>
                  </a:cubicBezTo>
                  <a:cubicBezTo>
                    <a:pt x="368" y="184"/>
                    <a:pt x="366" y="183"/>
                    <a:pt x="366" y="181"/>
                  </a:cubicBezTo>
                  <a:cubicBezTo>
                    <a:pt x="366" y="179"/>
                    <a:pt x="361" y="180"/>
                    <a:pt x="359" y="179"/>
                  </a:cubicBezTo>
                  <a:cubicBezTo>
                    <a:pt x="356" y="178"/>
                    <a:pt x="350" y="178"/>
                    <a:pt x="349" y="178"/>
                  </a:cubicBezTo>
                  <a:cubicBezTo>
                    <a:pt x="347" y="178"/>
                    <a:pt x="347" y="184"/>
                    <a:pt x="349" y="184"/>
                  </a:cubicBezTo>
                  <a:cubicBezTo>
                    <a:pt x="351" y="184"/>
                    <a:pt x="353" y="187"/>
                    <a:pt x="351" y="187"/>
                  </a:cubicBezTo>
                  <a:cubicBezTo>
                    <a:pt x="349" y="188"/>
                    <a:pt x="352" y="190"/>
                    <a:pt x="350" y="190"/>
                  </a:cubicBezTo>
                  <a:cubicBezTo>
                    <a:pt x="349" y="190"/>
                    <a:pt x="347" y="189"/>
                    <a:pt x="346" y="193"/>
                  </a:cubicBezTo>
                  <a:cubicBezTo>
                    <a:pt x="346" y="196"/>
                    <a:pt x="345" y="198"/>
                    <a:pt x="343" y="199"/>
                  </a:cubicBezTo>
                  <a:cubicBezTo>
                    <a:pt x="341" y="200"/>
                    <a:pt x="343" y="195"/>
                    <a:pt x="340" y="195"/>
                  </a:cubicBezTo>
                  <a:cubicBezTo>
                    <a:pt x="338" y="195"/>
                    <a:pt x="338" y="200"/>
                    <a:pt x="340" y="200"/>
                  </a:cubicBezTo>
                  <a:cubicBezTo>
                    <a:pt x="341" y="200"/>
                    <a:pt x="341" y="202"/>
                    <a:pt x="342" y="204"/>
                  </a:cubicBezTo>
                  <a:cubicBezTo>
                    <a:pt x="342" y="206"/>
                    <a:pt x="339" y="204"/>
                    <a:pt x="337" y="207"/>
                  </a:cubicBezTo>
                  <a:cubicBezTo>
                    <a:pt x="336" y="209"/>
                    <a:pt x="336" y="206"/>
                    <a:pt x="334" y="204"/>
                  </a:cubicBezTo>
                  <a:cubicBezTo>
                    <a:pt x="332" y="202"/>
                    <a:pt x="330" y="200"/>
                    <a:pt x="330" y="198"/>
                  </a:cubicBezTo>
                  <a:cubicBezTo>
                    <a:pt x="330" y="196"/>
                    <a:pt x="331" y="195"/>
                    <a:pt x="332" y="195"/>
                  </a:cubicBezTo>
                  <a:cubicBezTo>
                    <a:pt x="334" y="195"/>
                    <a:pt x="332" y="193"/>
                    <a:pt x="332" y="191"/>
                  </a:cubicBezTo>
                  <a:cubicBezTo>
                    <a:pt x="332" y="188"/>
                    <a:pt x="330" y="189"/>
                    <a:pt x="328" y="186"/>
                  </a:cubicBezTo>
                  <a:cubicBezTo>
                    <a:pt x="326" y="184"/>
                    <a:pt x="324" y="184"/>
                    <a:pt x="322" y="185"/>
                  </a:cubicBezTo>
                  <a:cubicBezTo>
                    <a:pt x="321" y="186"/>
                    <a:pt x="322" y="189"/>
                    <a:pt x="320" y="189"/>
                  </a:cubicBezTo>
                  <a:cubicBezTo>
                    <a:pt x="318" y="190"/>
                    <a:pt x="319" y="194"/>
                    <a:pt x="317" y="194"/>
                  </a:cubicBezTo>
                  <a:cubicBezTo>
                    <a:pt x="316" y="195"/>
                    <a:pt x="317" y="188"/>
                    <a:pt x="315" y="187"/>
                  </a:cubicBezTo>
                  <a:cubicBezTo>
                    <a:pt x="314" y="186"/>
                    <a:pt x="314" y="185"/>
                    <a:pt x="316" y="184"/>
                  </a:cubicBezTo>
                  <a:cubicBezTo>
                    <a:pt x="318" y="184"/>
                    <a:pt x="319" y="182"/>
                    <a:pt x="318" y="182"/>
                  </a:cubicBezTo>
                  <a:cubicBezTo>
                    <a:pt x="316" y="182"/>
                    <a:pt x="313" y="180"/>
                    <a:pt x="311" y="179"/>
                  </a:cubicBezTo>
                  <a:cubicBezTo>
                    <a:pt x="310" y="179"/>
                    <a:pt x="308" y="182"/>
                    <a:pt x="307" y="181"/>
                  </a:cubicBezTo>
                  <a:cubicBezTo>
                    <a:pt x="305" y="180"/>
                    <a:pt x="307" y="177"/>
                    <a:pt x="307" y="175"/>
                  </a:cubicBezTo>
                  <a:cubicBezTo>
                    <a:pt x="307" y="174"/>
                    <a:pt x="309" y="176"/>
                    <a:pt x="311" y="174"/>
                  </a:cubicBezTo>
                  <a:cubicBezTo>
                    <a:pt x="312" y="172"/>
                    <a:pt x="307" y="172"/>
                    <a:pt x="307" y="170"/>
                  </a:cubicBezTo>
                  <a:cubicBezTo>
                    <a:pt x="307" y="168"/>
                    <a:pt x="302" y="167"/>
                    <a:pt x="301" y="167"/>
                  </a:cubicBezTo>
                  <a:cubicBezTo>
                    <a:pt x="300" y="166"/>
                    <a:pt x="302" y="163"/>
                    <a:pt x="301" y="161"/>
                  </a:cubicBezTo>
                  <a:cubicBezTo>
                    <a:pt x="301" y="160"/>
                    <a:pt x="296" y="155"/>
                    <a:pt x="293" y="156"/>
                  </a:cubicBezTo>
                  <a:cubicBezTo>
                    <a:pt x="291" y="156"/>
                    <a:pt x="291" y="153"/>
                    <a:pt x="292" y="153"/>
                  </a:cubicBezTo>
                  <a:cubicBezTo>
                    <a:pt x="293" y="153"/>
                    <a:pt x="294" y="152"/>
                    <a:pt x="296" y="150"/>
                  </a:cubicBezTo>
                  <a:cubicBezTo>
                    <a:pt x="299" y="147"/>
                    <a:pt x="299" y="146"/>
                    <a:pt x="297" y="146"/>
                  </a:cubicBezTo>
                  <a:cubicBezTo>
                    <a:pt x="296" y="145"/>
                    <a:pt x="295" y="143"/>
                    <a:pt x="298" y="143"/>
                  </a:cubicBezTo>
                  <a:cubicBezTo>
                    <a:pt x="301" y="144"/>
                    <a:pt x="306" y="146"/>
                    <a:pt x="307" y="144"/>
                  </a:cubicBezTo>
                  <a:cubicBezTo>
                    <a:pt x="309" y="143"/>
                    <a:pt x="314" y="135"/>
                    <a:pt x="316" y="132"/>
                  </a:cubicBezTo>
                  <a:cubicBezTo>
                    <a:pt x="319" y="129"/>
                    <a:pt x="315" y="129"/>
                    <a:pt x="310" y="129"/>
                  </a:cubicBezTo>
                  <a:cubicBezTo>
                    <a:pt x="305" y="130"/>
                    <a:pt x="304" y="127"/>
                    <a:pt x="300" y="127"/>
                  </a:cubicBezTo>
                  <a:cubicBezTo>
                    <a:pt x="296" y="127"/>
                    <a:pt x="288" y="128"/>
                    <a:pt x="287" y="129"/>
                  </a:cubicBezTo>
                  <a:cubicBezTo>
                    <a:pt x="286" y="130"/>
                    <a:pt x="289" y="131"/>
                    <a:pt x="288" y="133"/>
                  </a:cubicBezTo>
                  <a:cubicBezTo>
                    <a:pt x="288" y="134"/>
                    <a:pt x="285" y="132"/>
                    <a:pt x="284" y="132"/>
                  </a:cubicBezTo>
                  <a:cubicBezTo>
                    <a:pt x="283" y="133"/>
                    <a:pt x="285" y="135"/>
                    <a:pt x="284" y="140"/>
                  </a:cubicBezTo>
                  <a:cubicBezTo>
                    <a:pt x="284" y="144"/>
                    <a:pt x="285" y="145"/>
                    <a:pt x="287" y="146"/>
                  </a:cubicBezTo>
                  <a:cubicBezTo>
                    <a:pt x="288" y="148"/>
                    <a:pt x="288" y="151"/>
                    <a:pt x="288" y="154"/>
                  </a:cubicBezTo>
                  <a:cubicBezTo>
                    <a:pt x="288" y="157"/>
                    <a:pt x="285" y="157"/>
                    <a:pt x="284" y="157"/>
                  </a:cubicBezTo>
                  <a:cubicBezTo>
                    <a:pt x="283" y="158"/>
                    <a:pt x="286" y="159"/>
                    <a:pt x="286" y="161"/>
                  </a:cubicBezTo>
                  <a:cubicBezTo>
                    <a:pt x="285" y="163"/>
                    <a:pt x="282" y="160"/>
                    <a:pt x="281" y="160"/>
                  </a:cubicBezTo>
                  <a:cubicBezTo>
                    <a:pt x="279" y="161"/>
                    <a:pt x="278" y="166"/>
                    <a:pt x="280" y="167"/>
                  </a:cubicBezTo>
                  <a:cubicBezTo>
                    <a:pt x="281" y="169"/>
                    <a:pt x="282" y="168"/>
                    <a:pt x="281" y="170"/>
                  </a:cubicBezTo>
                  <a:cubicBezTo>
                    <a:pt x="279" y="172"/>
                    <a:pt x="278" y="175"/>
                    <a:pt x="281" y="177"/>
                  </a:cubicBezTo>
                  <a:cubicBezTo>
                    <a:pt x="284" y="180"/>
                    <a:pt x="290" y="180"/>
                    <a:pt x="294" y="182"/>
                  </a:cubicBezTo>
                  <a:cubicBezTo>
                    <a:pt x="297" y="184"/>
                    <a:pt x="292" y="183"/>
                    <a:pt x="294" y="185"/>
                  </a:cubicBezTo>
                  <a:cubicBezTo>
                    <a:pt x="295" y="187"/>
                    <a:pt x="291" y="188"/>
                    <a:pt x="292" y="190"/>
                  </a:cubicBezTo>
                  <a:cubicBezTo>
                    <a:pt x="292" y="192"/>
                    <a:pt x="293" y="191"/>
                    <a:pt x="295" y="188"/>
                  </a:cubicBezTo>
                  <a:cubicBezTo>
                    <a:pt x="296" y="185"/>
                    <a:pt x="298" y="189"/>
                    <a:pt x="297" y="191"/>
                  </a:cubicBezTo>
                  <a:cubicBezTo>
                    <a:pt x="297" y="194"/>
                    <a:pt x="295" y="192"/>
                    <a:pt x="293" y="195"/>
                  </a:cubicBezTo>
                  <a:cubicBezTo>
                    <a:pt x="291" y="197"/>
                    <a:pt x="290" y="198"/>
                    <a:pt x="287" y="197"/>
                  </a:cubicBezTo>
                  <a:cubicBezTo>
                    <a:pt x="284" y="197"/>
                    <a:pt x="286" y="201"/>
                    <a:pt x="287" y="203"/>
                  </a:cubicBezTo>
                  <a:cubicBezTo>
                    <a:pt x="288" y="206"/>
                    <a:pt x="287" y="207"/>
                    <a:pt x="284" y="206"/>
                  </a:cubicBezTo>
                  <a:cubicBezTo>
                    <a:pt x="281" y="205"/>
                    <a:pt x="279" y="203"/>
                    <a:pt x="280" y="201"/>
                  </a:cubicBezTo>
                  <a:cubicBezTo>
                    <a:pt x="282" y="198"/>
                    <a:pt x="283" y="196"/>
                    <a:pt x="281" y="196"/>
                  </a:cubicBezTo>
                  <a:cubicBezTo>
                    <a:pt x="279" y="196"/>
                    <a:pt x="275" y="196"/>
                    <a:pt x="274" y="194"/>
                  </a:cubicBezTo>
                  <a:cubicBezTo>
                    <a:pt x="273" y="192"/>
                    <a:pt x="275" y="193"/>
                    <a:pt x="279" y="193"/>
                  </a:cubicBezTo>
                  <a:cubicBezTo>
                    <a:pt x="282" y="193"/>
                    <a:pt x="279" y="191"/>
                    <a:pt x="282" y="191"/>
                  </a:cubicBezTo>
                  <a:cubicBezTo>
                    <a:pt x="285" y="191"/>
                    <a:pt x="287" y="192"/>
                    <a:pt x="289" y="190"/>
                  </a:cubicBezTo>
                  <a:cubicBezTo>
                    <a:pt x="291" y="188"/>
                    <a:pt x="288" y="184"/>
                    <a:pt x="286" y="185"/>
                  </a:cubicBezTo>
                  <a:cubicBezTo>
                    <a:pt x="284" y="185"/>
                    <a:pt x="281" y="186"/>
                    <a:pt x="281" y="184"/>
                  </a:cubicBezTo>
                  <a:cubicBezTo>
                    <a:pt x="281" y="182"/>
                    <a:pt x="284" y="184"/>
                    <a:pt x="286" y="183"/>
                  </a:cubicBezTo>
                  <a:cubicBezTo>
                    <a:pt x="288" y="183"/>
                    <a:pt x="285" y="180"/>
                    <a:pt x="282" y="181"/>
                  </a:cubicBezTo>
                  <a:cubicBezTo>
                    <a:pt x="279" y="182"/>
                    <a:pt x="277" y="182"/>
                    <a:pt x="275" y="180"/>
                  </a:cubicBezTo>
                  <a:cubicBezTo>
                    <a:pt x="273" y="177"/>
                    <a:pt x="269" y="176"/>
                    <a:pt x="268" y="181"/>
                  </a:cubicBezTo>
                  <a:cubicBezTo>
                    <a:pt x="267" y="187"/>
                    <a:pt x="263" y="184"/>
                    <a:pt x="262" y="185"/>
                  </a:cubicBezTo>
                  <a:cubicBezTo>
                    <a:pt x="260" y="187"/>
                    <a:pt x="263" y="189"/>
                    <a:pt x="267" y="189"/>
                  </a:cubicBezTo>
                  <a:cubicBezTo>
                    <a:pt x="271" y="189"/>
                    <a:pt x="274" y="192"/>
                    <a:pt x="272" y="192"/>
                  </a:cubicBezTo>
                  <a:cubicBezTo>
                    <a:pt x="270" y="192"/>
                    <a:pt x="271" y="195"/>
                    <a:pt x="269" y="194"/>
                  </a:cubicBezTo>
                  <a:cubicBezTo>
                    <a:pt x="267" y="193"/>
                    <a:pt x="265" y="194"/>
                    <a:pt x="266" y="196"/>
                  </a:cubicBezTo>
                  <a:cubicBezTo>
                    <a:pt x="268" y="197"/>
                    <a:pt x="266" y="198"/>
                    <a:pt x="266" y="200"/>
                  </a:cubicBezTo>
                  <a:cubicBezTo>
                    <a:pt x="266" y="201"/>
                    <a:pt x="263" y="200"/>
                    <a:pt x="260" y="199"/>
                  </a:cubicBezTo>
                  <a:cubicBezTo>
                    <a:pt x="257" y="199"/>
                    <a:pt x="252" y="200"/>
                    <a:pt x="248" y="201"/>
                  </a:cubicBezTo>
                  <a:cubicBezTo>
                    <a:pt x="244" y="202"/>
                    <a:pt x="240" y="200"/>
                    <a:pt x="238" y="199"/>
                  </a:cubicBezTo>
                  <a:cubicBezTo>
                    <a:pt x="237" y="197"/>
                    <a:pt x="234" y="197"/>
                    <a:pt x="232" y="197"/>
                  </a:cubicBezTo>
                  <a:cubicBezTo>
                    <a:pt x="229" y="197"/>
                    <a:pt x="230" y="194"/>
                    <a:pt x="226" y="194"/>
                  </a:cubicBezTo>
                  <a:cubicBezTo>
                    <a:pt x="222" y="194"/>
                    <a:pt x="223" y="191"/>
                    <a:pt x="223" y="189"/>
                  </a:cubicBezTo>
                  <a:cubicBezTo>
                    <a:pt x="222" y="188"/>
                    <a:pt x="215" y="188"/>
                    <a:pt x="213" y="190"/>
                  </a:cubicBezTo>
                  <a:cubicBezTo>
                    <a:pt x="210" y="191"/>
                    <a:pt x="205" y="191"/>
                    <a:pt x="204" y="194"/>
                  </a:cubicBezTo>
                  <a:cubicBezTo>
                    <a:pt x="202" y="197"/>
                    <a:pt x="205" y="196"/>
                    <a:pt x="206" y="196"/>
                  </a:cubicBezTo>
                  <a:cubicBezTo>
                    <a:pt x="208" y="196"/>
                    <a:pt x="208" y="194"/>
                    <a:pt x="212" y="194"/>
                  </a:cubicBezTo>
                  <a:cubicBezTo>
                    <a:pt x="216" y="195"/>
                    <a:pt x="219" y="190"/>
                    <a:pt x="220" y="192"/>
                  </a:cubicBezTo>
                  <a:cubicBezTo>
                    <a:pt x="222" y="194"/>
                    <a:pt x="214" y="197"/>
                    <a:pt x="210" y="197"/>
                  </a:cubicBezTo>
                  <a:cubicBezTo>
                    <a:pt x="207" y="198"/>
                    <a:pt x="207" y="201"/>
                    <a:pt x="211" y="206"/>
                  </a:cubicBezTo>
                  <a:cubicBezTo>
                    <a:pt x="214" y="211"/>
                    <a:pt x="209" y="208"/>
                    <a:pt x="209" y="211"/>
                  </a:cubicBezTo>
                  <a:cubicBezTo>
                    <a:pt x="209" y="213"/>
                    <a:pt x="203" y="210"/>
                    <a:pt x="205" y="209"/>
                  </a:cubicBezTo>
                  <a:cubicBezTo>
                    <a:pt x="208" y="208"/>
                    <a:pt x="207" y="206"/>
                    <a:pt x="205" y="204"/>
                  </a:cubicBezTo>
                  <a:cubicBezTo>
                    <a:pt x="203" y="202"/>
                    <a:pt x="201" y="204"/>
                    <a:pt x="202" y="202"/>
                  </a:cubicBezTo>
                  <a:cubicBezTo>
                    <a:pt x="202" y="200"/>
                    <a:pt x="199" y="202"/>
                    <a:pt x="197" y="201"/>
                  </a:cubicBezTo>
                  <a:cubicBezTo>
                    <a:pt x="196" y="199"/>
                    <a:pt x="195" y="198"/>
                    <a:pt x="192" y="199"/>
                  </a:cubicBezTo>
                  <a:cubicBezTo>
                    <a:pt x="189" y="201"/>
                    <a:pt x="186" y="200"/>
                    <a:pt x="180" y="201"/>
                  </a:cubicBezTo>
                  <a:cubicBezTo>
                    <a:pt x="175" y="202"/>
                    <a:pt x="164" y="202"/>
                    <a:pt x="162" y="200"/>
                  </a:cubicBezTo>
                  <a:cubicBezTo>
                    <a:pt x="160" y="198"/>
                    <a:pt x="167" y="195"/>
                    <a:pt x="169" y="195"/>
                  </a:cubicBezTo>
                  <a:cubicBezTo>
                    <a:pt x="171" y="196"/>
                    <a:pt x="170" y="193"/>
                    <a:pt x="167" y="191"/>
                  </a:cubicBezTo>
                  <a:cubicBezTo>
                    <a:pt x="164" y="188"/>
                    <a:pt x="157" y="187"/>
                    <a:pt x="157" y="188"/>
                  </a:cubicBezTo>
                  <a:cubicBezTo>
                    <a:pt x="157" y="190"/>
                    <a:pt x="153" y="188"/>
                    <a:pt x="148" y="187"/>
                  </a:cubicBezTo>
                  <a:cubicBezTo>
                    <a:pt x="142" y="186"/>
                    <a:pt x="142" y="184"/>
                    <a:pt x="138" y="184"/>
                  </a:cubicBezTo>
                  <a:cubicBezTo>
                    <a:pt x="135" y="184"/>
                    <a:pt x="130" y="183"/>
                    <a:pt x="126" y="180"/>
                  </a:cubicBezTo>
                  <a:cubicBezTo>
                    <a:pt x="122" y="177"/>
                    <a:pt x="113" y="178"/>
                    <a:pt x="112" y="181"/>
                  </a:cubicBezTo>
                  <a:cubicBezTo>
                    <a:pt x="111" y="184"/>
                    <a:pt x="108" y="183"/>
                    <a:pt x="105" y="183"/>
                  </a:cubicBezTo>
                  <a:cubicBezTo>
                    <a:pt x="102" y="183"/>
                    <a:pt x="106" y="180"/>
                    <a:pt x="105" y="179"/>
                  </a:cubicBezTo>
                  <a:cubicBezTo>
                    <a:pt x="104" y="179"/>
                    <a:pt x="105" y="175"/>
                    <a:pt x="103" y="175"/>
                  </a:cubicBezTo>
                  <a:cubicBezTo>
                    <a:pt x="101" y="174"/>
                    <a:pt x="99" y="184"/>
                    <a:pt x="95" y="183"/>
                  </a:cubicBezTo>
                  <a:cubicBezTo>
                    <a:pt x="91" y="183"/>
                    <a:pt x="89" y="173"/>
                    <a:pt x="85" y="171"/>
                  </a:cubicBezTo>
                  <a:cubicBezTo>
                    <a:pt x="82" y="168"/>
                    <a:pt x="79" y="168"/>
                    <a:pt x="82" y="172"/>
                  </a:cubicBezTo>
                  <a:cubicBezTo>
                    <a:pt x="85" y="176"/>
                    <a:pt x="79" y="173"/>
                    <a:pt x="79" y="176"/>
                  </a:cubicBezTo>
                  <a:cubicBezTo>
                    <a:pt x="80" y="178"/>
                    <a:pt x="75" y="181"/>
                    <a:pt x="75" y="180"/>
                  </a:cubicBezTo>
                  <a:cubicBezTo>
                    <a:pt x="75" y="178"/>
                    <a:pt x="72" y="177"/>
                    <a:pt x="69" y="181"/>
                  </a:cubicBezTo>
                  <a:cubicBezTo>
                    <a:pt x="65" y="184"/>
                    <a:pt x="63" y="184"/>
                    <a:pt x="63" y="183"/>
                  </a:cubicBezTo>
                  <a:cubicBezTo>
                    <a:pt x="63" y="181"/>
                    <a:pt x="53" y="186"/>
                    <a:pt x="53" y="188"/>
                  </a:cubicBezTo>
                  <a:cubicBezTo>
                    <a:pt x="54" y="189"/>
                    <a:pt x="52" y="191"/>
                    <a:pt x="49" y="191"/>
                  </a:cubicBezTo>
                  <a:cubicBezTo>
                    <a:pt x="46" y="190"/>
                    <a:pt x="48" y="188"/>
                    <a:pt x="51" y="187"/>
                  </a:cubicBezTo>
                  <a:cubicBezTo>
                    <a:pt x="53" y="186"/>
                    <a:pt x="59" y="181"/>
                    <a:pt x="63" y="180"/>
                  </a:cubicBezTo>
                  <a:cubicBezTo>
                    <a:pt x="66" y="180"/>
                    <a:pt x="72" y="177"/>
                    <a:pt x="72" y="176"/>
                  </a:cubicBezTo>
                  <a:cubicBezTo>
                    <a:pt x="73" y="174"/>
                    <a:pt x="69" y="175"/>
                    <a:pt x="67" y="175"/>
                  </a:cubicBezTo>
                  <a:cubicBezTo>
                    <a:pt x="65" y="174"/>
                    <a:pt x="61" y="177"/>
                    <a:pt x="57" y="179"/>
                  </a:cubicBezTo>
                  <a:cubicBezTo>
                    <a:pt x="53" y="180"/>
                    <a:pt x="49" y="180"/>
                    <a:pt x="50" y="182"/>
                  </a:cubicBezTo>
                  <a:cubicBezTo>
                    <a:pt x="51" y="184"/>
                    <a:pt x="47" y="182"/>
                    <a:pt x="46" y="183"/>
                  </a:cubicBezTo>
                  <a:cubicBezTo>
                    <a:pt x="45" y="185"/>
                    <a:pt x="43" y="183"/>
                    <a:pt x="44" y="182"/>
                  </a:cubicBezTo>
                  <a:cubicBezTo>
                    <a:pt x="46" y="181"/>
                    <a:pt x="41" y="180"/>
                    <a:pt x="41" y="181"/>
                  </a:cubicBezTo>
                  <a:cubicBezTo>
                    <a:pt x="41" y="182"/>
                    <a:pt x="40" y="183"/>
                    <a:pt x="37" y="183"/>
                  </a:cubicBezTo>
                  <a:cubicBezTo>
                    <a:pt x="34" y="183"/>
                    <a:pt x="30" y="185"/>
                    <a:pt x="33" y="187"/>
                  </a:cubicBezTo>
                  <a:cubicBezTo>
                    <a:pt x="35" y="189"/>
                    <a:pt x="36" y="189"/>
                    <a:pt x="35" y="191"/>
                  </a:cubicBezTo>
                  <a:cubicBezTo>
                    <a:pt x="34" y="192"/>
                    <a:pt x="30" y="188"/>
                    <a:pt x="26" y="188"/>
                  </a:cubicBezTo>
                  <a:cubicBezTo>
                    <a:pt x="21" y="189"/>
                    <a:pt x="11" y="183"/>
                    <a:pt x="11" y="181"/>
                  </a:cubicBezTo>
                  <a:cubicBezTo>
                    <a:pt x="11" y="180"/>
                    <a:pt x="4" y="181"/>
                    <a:pt x="0" y="180"/>
                  </a:cubicBezTo>
                  <a:cubicBezTo>
                    <a:pt x="0" y="276"/>
                    <a:pt x="0" y="276"/>
                    <a:pt x="0" y="276"/>
                  </a:cubicBezTo>
                  <a:cubicBezTo>
                    <a:pt x="0" y="276"/>
                    <a:pt x="2" y="278"/>
                    <a:pt x="3" y="277"/>
                  </a:cubicBezTo>
                  <a:cubicBezTo>
                    <a:pt x="4" y="275"/>
                    <a:pt x="6" y="277"/>
                    <a:pt x="9" y="275"/>
                  </a:cubicBezTo>
                  <a:cubicBezTo>
                    <a:pt x="12" y="274"/>
                    <a:pt x="13" y="277"/>
                    <a:pt x="13" y="279"/>
                  </a:cubicBezTo>
                  <a:cubicBezTo>
                    <a:pt x="13" y="280"/>
                    <a:pt x="17" y="282"/>
                    <a:pt x="19" y="285"/>
                  </a:cubicBezTo>
                  <a:cubicBezTo>
                    <a:pt x="21" y="287"/>
                    <a:pt x="22" y="289"/>
                    <a:pt x="24" y="288"/>
                  </a:cubicBezTo>
                  <a:cubicBezTo>
                    <a:pt x="26" y="287"/>
                    <a:pt x="30" y="286"/>
                    <a:pt x="30" y="284"/>
                  </a:cubicBezTo>
                  <a:cubicBezTo>
                    <a:pt x="30" y="281"/>
                    <a:pt x="38" y="281"/>
                    <a:pt x="38" y="284"/>
                  </a:cubicBezTo>
                  <a:cubicBezTo>
                    <a:pt x="38" y="287"/>
                    <a:pt x="47" y="291"/>
                    <a:pt x="52" y="299"/>
                  </a:cubicBezTo>
                  <a:cubicBezTo>
                    <a:pt x="56" y="308"/>
                    <a:pt x="56" y="310"/>
                    <a:pt x="63" y="312"/>
                  </a:cubicBezTo>
                  <a:cubicBezTo>
                    <a:pt x="70" y="315"/>
                    <a:pt x="69" y="317"/>
                    <a:pt x="69" y="319"/>
                  </a:cubicBezTo>
                  <a:cubicBezTo>
                    <a:pt x="68" y="321"/>
                    <a:pt x="73" y="323"/>
                    <a:pt x="70" y="325"/>
                  </a:cubicBezTo>
                  <a:cubicBezTo>
                    <a:pt x="69" y="325"/>
                    <a:pt x="67" y="327"/>
                    <a:pt x="66" y="328"/>
                  </a:cubicBezTo>
                  <a:cubicBezTo>
                    <a:pt x="66" y="329"/>
                    <a:pt x="67" y="330"/>
                    <a:pt x="68" y="331"/>
                  </a:cubicBezTo>
                  <a:cubicBezTo>
                    <a:pt x="70" y="332"/>
                    <a:pt x="65" y="332"/>
                    <a:pt x="67" y="333"/>
                  </a:cubicBezTo>
                  <a:cubicBezTo>
                    <a:pt x="68" y="335"/>
                    <a:pt x="66" y="337"/>
                    <a:pt x="68" y="338"/>
                  </a:cubicBezTo>
                  <a:cubicBezTo>
                    <a:pt x="69" y="340"/>
                    <a:pt x="72" y="339"/>
                    <a:pt x="73" y="338"/>
                  </a:cubicBezTo>
                  <a:cubicBezTo>
                    <a:pt x="75" y="337"/>
                    <a:pt x="76" y="339"/>
                    <a:pt x="74" y="342"/>
                  </a:cubicBezTo>
                  <a:cubicBezTo>
                    <a:pt x="73" y="344"/>
                    <a:pt x="76" y="345"/>
                    <a:pt x="77" y="344"/>
                  </a:cubicBezTo>
                  <a:cubicBezTo>
                    <a:pt x="78" y="342"/>
                    <a:pt x="81" y="346"/>
                    <a:pt x="82" y="347"/>
                  </a:cubicBezTo>
                  <a:cubicBezTo>
                    <a:pt x="83" y="347"/>
                    <a:pt x="85" y="350"/>
                    <a:pt x="83" y="350"/>
                  </a:cubicBezTo>
                  <a:cubicBezTo>
                    <a:pt x="81" y="350"/>
                    <a:pt x="81" y="353"/>
                    <a:pt x="82" y="353"/>
                  </a:cubicBezTo>
                  <a:cubicBezTo>
                    <a:pt x="84" y="353"/>
                    <a:pt x="84" y="355"/>
                    <a:pt x="84" y="357"/>
                  </a:cubicBezTo>
                  <a:cubicBezTo>
                    <a:pt x="84" y="358"/>
                    <a:pt x="89" y="360"/>
                    <a:pt x="90" y="359"/>
                  </a:cubicBezTo>
                  <a:cubicBezTo>
                    <a:pt x="92" y="359"/>
                    <a:pt x="94" y="360"/>
                    <a:pt x="95" y="362"/>
                  </a:cubicBezTo>
                  <a:cubicBezTo>
                    <a:pt x="95" y="363"/>
                    <a:pt x="99" y="364"/>
                    <a:pt x="100" y="363"/>
                  </a:cubicBezTo>
                  <a:cubicBezTo>
                    <a:pt x="101" y="362"/>
                    <a:pt x="102" y="365"/>
                    <a:pt x="102" y="367"/>
                  </a:cubicBezTo>
                  <a:cubicBezTo>
                    <a:pt x="103" y="369"/>
                    <a:pt x="105" y="368"/>
                    <a:pt x="107" y="368"/>
                  </a:cubicBezTo>
                  <a:cubicBezTo>
                    <a:pt x="109" y="368"/>
                    <a:pt x="110" y="370"/>
                    <a:pt x="111" y="370"/>
                  </a:cubicBezTo>
                  <a:cubicBezTo>
                    <a:pt x="113" y="369"/>
                    <a:pt x="114" y="373"/>
                    <a:pt x="116" y="375"/>
                  </a:cubicBezTo>
                  <a:cubicBezTo>
                    <a:pt x="287" y="374"/>
                    <a:pt x="287" y="374"/>
                    <a:pt x="287" y="374"/>
                  </a:cubicBezTo>
                  <a:cubicBezTo>
                    <a:pt x="287" y="374"/>
                    <a:pt x="287" y="370"/>
                    <a:pt x="290" y="372"/>
                  </a:cubicBezTo>
                  <a:cubicBezTo>
                    <a:pt x="292" y="373"/>
                    <a:pt x="290" y="376"/>
                    <a:pt x="292" y="376"/>
                  </a:cubicBezTo>
                  <a:cubicBezTo>
                    <a:pt x="294" y="377"/>
                    <a:pt x="296" y="379"/>
                    <a:pt x="297" y="378"/>
                  </a:cubicBezTo>
                  <a:cubicBezTo>
                    <a:pt x="299" y="378"/>
                    <a:pt x="301" y="376"/>
                    <a:pt x="303" y="379"/>
                  </a:cubicBezTo>
                  <a:cubicBezTo>
                    <a:pt x="305" y="381"/>
                    <a:pt x="307" y="379"/>
                    <a:pt x="308" y="381"/>
                  </a:cubicBezTo>
                  <a:cubicBezTo>
                    <a:pt x="310" y="382"/>
                    <a:pt x="312" y="383"/>
                    <a:pt x="314" y="381"/>
                  </a:cubicBezTo>
                  <a:cubicBezTo>
                    <a:pt x="315" y="380"/>
                    <a:pt x="320" y="382"/>
                    <a:pt x="323" y="383"/>
                  </a:cubicBezTo>
                  <a:cubicBezTo>
                    <a:pt x="326" y="380"/>
                    <a:pt x="328" y="375"/>
                    <a:pt x="331" y="375"/>
                  </a:cubicBezTo>
                  <a:cubicBezTo>
                    <a:pt x="334" y="375"/>
                    <a:pt x="343" y="376"/>
                    <a:pt x="344" y="381"/>
                  </a:cubicBezTo>
                  <a:cubicBezTo>
                    <a:pt x="345" y="385"/>
                    <a:pt x="350" y="381"/>
                    <a:pt x="351" y="385"/>
                  </a:cubicBezTo>
                  <a:cubicBezTo>
                    <a:pt x="351" y="389"/>
                    <a:pt x="355" y="392"/>
                    <a:pt x="354" y="394"/>
                  </a:cubicBezTo>
                  <a:cubicBezTo>
                    <a:pt x="355" y="395"/>
                    <a:pt x="356" y="396"/>
                    <a:pt x="358" y="397"/>
                  </a:cubicBezTo>
                  <a:cubicBezTo>
                    <a:pt x="359" y="396"/>
                    <a:pt x="364" y="397"/>
                    <a:pt x="367" y="398"/>
                  </a:cubicBezTo>
                  <a:cubicBezTo>
                    <a:pt x="371" y="399"/>
                    <a:pt x="377" y="396"/>
                    <a:pt x="379" y="401"/>
                  </a:cubicBezTo>
                  <a:cubicBezTo>
                    <a:pt x="381" y="406"/>
                    <a:pt x="385" y="409"/>
                    <a:pt x="381" y="409"/>
                  </a:cubicBezTo>
                  <a:cubicBezTo>
                    <a:pt x="377" y="410"/>
                    <a:pt x="373" y="405"/>
                    <a:pt x="373" y="407"/>
                  </a:cubicBezTo>
                  <a:cubicBezTo>
                    <a:pt x="373" y="410"/>
                    <a:pt x="371" y="409"/>
                    <a:pt x="371" y="413"/>
                  </a:cubicBezTo>
                  <a:cubicBezTo>
                    <a:pt x="371" y="417"/>
                    <a:pt x="368" y="423"/>
                    <a:pt x="367" y="423"/>
                  </a:cubicBezTo>
                  <a:cubicBezTo>
                    <a:pt x="367" y="423"/>
                    <a:pt x="367" y="423"/>
                    <a:pt x="366" y="423"/>
                  </a:cubicBezTo>
                  <a:cubicBezTo>
                    <a:pt x="366" y="424"/>
                    <a:pt x="366" y="426"/>
                    <a:pt x="367" y="427"/>
                  </a:cubicBezTo>
                  <a:cubicBezTo>
                    <a:pt x="370" y="426"/>
                    <a:pt x="373" y="423"/>
                    <a:pt x="375" y="423"/>
                  </a:cubicBezTo>
                  <a:cubicBezTo>
                    <a:pt x="379" y="424"/>
                    <a:pt x="380" y="426"/>
                    <a:pt x="383" y="424"/>
                  </a:cubicBezTo>
                  <a:cubicBezTo>
                    <a:pt x="386" y="422"/>
                    <a:pt x="387" y="422"/>
                    <a:pt x="387" y="423"/>
                  </a:cubicBezTo>
                  <a:cubicBezTo>
                    <a:pt x="387" y="423"/>
                    <a:pt x="387" y="423"/>
                    <a:pt x="387" y="424"/>
                  </a:cubicBezTo>
                  <a:cubicBezTo>
                    <a:pt x="388" y="423"/>
                    <a:pt x="389" y="422"/>
                    <a:pt x="389" y="422"/>
                  </a:cubicBezTo>
                  <a:cubicBezTo>
                    <a:pt x="389" y="421"/>
                    <a:pt x="389" y="420"/>
                    <a:pt x="388" y="420"/>
                  </a:cubicBezTo>
                  <a:cubicBezTo>
                    <a:pt x="386" y="420"/>
                    <a:pt x="385" y="420"/>
                    <a:pt x="384" y="418"/>
                  </a:cubicBezTo>
                  <a:cubicBezTo>
                    <a:pt x="383" y="415"/>
                    <a:pt x="392" y="413"/>
                    <a:pt x="397" y="413"/>
                  </a:cubicBezTo>
                  <a:cubicBezTo>
                    <a:pt x="401" y="414"/>
                    <a:pt x="404" y="411"/>
                    <a:pt x="405" y="413"/>
                  </a:cubicBezTo>
                  <a:cubicBezTo>
                    <a:pt x="408" y="410"/>
                    <a:pt x="413" y="406"/>
                    <a:pt x="414" y="406"/>
                  </a:cubicBezTo>
                  <a:cubicBezTo>
                    <a:pt x="415" y="406"/>
                    <a:pt x="435" y="406"/>
                    <a:pt x="435" y="406"/>
                  </a:cubicBezTo>
                  <a:cubicBezTo>
                    <a:pt x="435" y="406"/>
                    <a:pt x="442" y="402"/>
                    <a:pt x="443" y="398"/>
                  </a:cubicBezTo>
                  <a:cubicBezTo>
                    <a:pt x="444" y="394"/>
                    <a:pt x="448" y="385"/>
                    <a:pt x="451" y="387"/>
                  </a:cubicBezTo>
                  <a:cubicBezTo>
                    <a:pt x="453" y="389"/>
                    <a:pt x="459" y="388"/>
                    <a:pt x="459" y="389"/>
                  </a:cubicBezTo>
                  <a:cubicBezTo>
                    <a:pt x="459" y="391"/>
                    <a:pt x="457" y="397"/>
                    <a:pt x="464" y="407"/>
                  </a:cubicBezTo>
                  <a:cubicBezTo>
                    <a:pt x="467" y="405"/>
                    <a:pt x="469" y="404"/>
                    <a:pt x="471" y="404"/>
                  </a:cubicBezTo>
                  <a:cubicBezTo>
                    <a:pt x="473" y="404"/>
                    <a:pt x="477" y="401"/>
                    <a:pt x="478" y="399"/>
                  </a:cubicBezTo>
                  <a:cubicBezTo>
                    <a:pt x="479" y="397"/>
                    <a:pt x="481" y="401"/>
                    <a:pt x="479" y="401"/>
                  </a:cubicBezTo>
                  <a:cubicBezTo>
                    <a:pt x="476" y="402"/>
                    <a:pt x="480" y="404"/>
                    <a:pt x="484" y="404"/>
                  </a:cubicBezTo>
                  <a:cubicBezTo>
                    <a:pt x="488" y="403"/>
                    <a:pt x="482" y="405"/>
                    <a:pt x="480" y="405"/>
                  </a:cubicBezTo>
                  <a:cubicBezTo>
                    <a:pt x="477" y="405"/>
                    <a:pt x="475" y="405"/>
                    <a:pt x="472" y="409"/>
                  </a:cubicBezTo>
                  <a:cubicBezTo>
                    <a:pt x="468" y="413"/>
                    <a:pt x="469" y="414"/>
                    <a:pt x="471" y="416"/>
                  </a:cubicBezTo>
                  <a:cubicBezTo>
                    <a:pt x="473" y="418"/>
                    <a:pt x="476" y="417"/>
                    <a:pt x="479" y="414"/>
                  </a:cubicBezTo>
                  <a:cubicBezTo>
                    <a:pt x="482" y="412"/>
                    <a:pt x="482" y="409"/>
                    <a:pt x="485" y="409"/>
                  </a:cubicBezTo>
                  <a:cubicBezTo>
                    <a:pt x="488" y="409"/>
                    <a:pt x="496" y="406"/>
                    <a:pt x="499" y="405"/>
                  </a:cubicBezTo>
                  <a:cubicBezTo>
                    <a:pt x="503" y="404"/>
                    <a:pt x="501" y="404"/>
                    <a:pt x="501" y="402"/>
                  </a:cubicBezTo>
                  <a:cubicBezTo>
                    <a:pt x="501" y="401"/>
                    <a:pt x="507" y="401"/>
                    <a:pt x="509" y="399"/>
                  </a:cubicBezTo>
                  <a:cubicBezTo>
                    <a:pt x="511" y="398"/>
                    <a:pt x="508" y="396"/>
                    <a:pt x="507" y="397"/>
                  </a:cubicBezTo>
                  <a:close/>
                  <a:moveTo>
                    <a:pt x="147" y="218"/>
                  </a:moveTo>
                  <a:cubicBezTo>
                    <a:pt x="143" y="222"/>
                    <a:pt x="142" y="223"/>
                    <a:pt x="138" y="222"/>
                  </a:cubicBezTo>
                  <a:cubicBezTo>
                    <a:pt x="134" y="221"/>
                    <a:pt x="132" y="223"/>
                    <a:pt x="134" y="225"/>
                  </a:cubicBezTo>
                  <a:cubicBezTo>
                    <a:pt x="136" y="226"/>
                    <a:pt x="136" y="227"/>
                    <a:pt x="132" y="228"/>
                  </a:cubicBezTo>
                  <a:cubicBezTo>
                    <a:pt x="128" y="229"/>
                    <a:pt x="126" y="232"/>
                    <a:pt x="124" y="231"/>
                  </a:cubicBezTo>
                  <a:cubicBezTo>
                    <a:pt x="123" y="231"/>
                    <a:pt x="131" y="225"/>
                    <a:pt x="129" y="224"/>
                  </a:cubicBezTo>
                  <a:cubicBezTo>
                    <a:pt x="127" y="222"/>
                    <a:pt x="121" y="226"/>
                    <a:pt x="121" y="228"/>
                  </a:cubicBezTo>
                  <a:cubicBezTo>
                    <a:pt x="121" y="230"/>
                    <a:pt x="118" y="230"/>
                    <a:pt x="116" y="230"/>
                  </a:cubicBezTo>
                  <a:cubicBezTo>
                    <a:pt x="114" y="230"/>
                    <a:pt x="111" y="228"/>
                    <a:pt x="113" y="228"/>
                  </a:cubicBezTo>
                  <a:cubicBezTo>
                    <a:pt x="115" y="228"/>
                    <a:pt x="114" y="225"/>
                    <a:pt x="117" y="224"/>
                  </a:cubicBezTo>
                  <a:cubicBezTo>
                    <a:pt x="119" y="223"/>
                    <a:pt x="116" y="221"/>
                    <a:pt x="117" y="220"/>
                  </a:cubicBezTo>
                  <a:cubicBezTo>
                    <a:pt x="118" y="219"/>
                    <a:pt x="124" y="221"/>
                    <a:pt x="124" y="219"/>
                  </a:cubicBezTo>
                  <a:cubicBezTo>
                    <a:pt x="124" y="217"/>
                    <a:pt x="118" y="215"/>
                    <a:pt x="116" y="216"/>
                  </a:cubicBezTo>
                  <a:cubicBezTo>
                    <a:pt x="114" y="218"/>
                    <a:pt x="109" y="221"/>
                    <a:pt x="104" y="218"/>
                  </a:cubicBezTo>
                  <a:cubicBezTo>
                    <a:pt x="102" y="218"/>
                    <a:pt x="118" y="216"/>
                    <a:pt x="120" y="214"/>
                  </a:cubicBezTo>
                  <a:cubicBezTo>
                    <a:pt x="123" y="211"/>
                    <a:pt x="135" y="208"/>
                    <a:pt x="136" y="211"/>
                  </a:cubicBezTo>
                  <a:cubicBezTo>
                    <a:pt x="137" y="213"/>
                    <a:pt x="129" y="214"/>
                    <a:pt x="133" y="216"/>
                  </a:cubicBezTo>
                  <a:cubicBezTo>
                    <a:pt x="136" y="218"/>
                    <a:pt x="142" y="217"/>
                    <a:pt x="143" y="215"/>
                  </a:cubicBezTo>
                  <a:cubicBezTo>
                    <a:pt x="145" y="213"/>
                    <a:pt x="150" y="213"/>
                    <a:pt x="147" y="218"/>
                  </a:cubicBezTo>
                  <a:close/>
                  <a:moveTo>
                    <a:pt x="182" y="262"/>
                  </a:moveTo>
                  <a:cubicBezTo>
                    <a:pt x="177" y="266"/>
                    <a:pt x="178" y="265"/>
                    <a:pt x="174" y="265"/>
                  </a:cubicBezTo>
                  <a:cubicBezTo>
                    <a:pt x="170" y="266"/>
                    <a:pt x="173" y="270"/>
                    <a:pt x="169" y="270"/>
                  </a:cubicBezTo>
                  <a:cubicBezTo>
                    <a:pt x="164" y="270"/>
                    <a:pt x="153" y="271"/>
                    <a:pt x="152" y="268"/>
                  </a:cubicBezTo>
                  <a:cubicBezTo>
                    <a:pt x="151" y="267"/>
                    <a:pt x="158" y="268"/>
                    <a:pt x="158" y="266"/>
                  </a:cubicBezTo>
                  <a:cubicBezTo>
                    <a:pt x="159" y="264"/>
                    <a:pt x="160" y="261"/>
                    <a:pt x="163" y="261"/>
                  </a:cubicBezTo>
                  <a:cubicBezTo>
                    <a:pt x="166" y="261"/>
                    <a:pt x="166" y="258"/>
                    <a:pt x="161" y="256"/>
                  </a:cubicBezTo>
                  <a:cubicBezTo>
                    <a:pt x="157" y="253"/>
                    <a:pt x="168" y="252"/>
                    <a:pt x="170" y="255"/>
                  </a:cubicBezTo>
                  <a:cubicBezTo>
                    <a:pt x="173" y="259"/>
                    <a:pt x="177" y="261"/>
                    <a:pt x="180" y="259"/>
                  </a:cubicBezTo>
                  <a:cubicBezTo>
                    <a:pt x="182" y="256"/>
                    <a:pt x="197" y="249"/>
                    <a:pt x="197" y="253"/>
                  </a:cubicBezTo>
                  <a:cubicBezTo>
                    <a:pt x="197" y="256"/>
                    <a:pt x="186" y="258"/>
                    <a:pt x="182" y="262"/>
                  </a:cubicBezTo>
                  <a:close/>
                  <a:moveTo>
                    <a:pt x="278" y="362"/>
                  </a:moveTo>
                  <a:cubicBezTo>
                    <a:pt x="275" y="363"/>
                    <a:pt x="278" y="354"/>
                    <a:pt x="273" y="351"/>
                  </a:cubicBezTo>
                  <a:cubicBezTo>
                    <a:pt x="266" y="348"/>
                    <a:pt x="263" y="341"/>
                    <a:pt x="263" y="338"/>
                  </a:cubicBezTo>
                  <a:cubicBezTo>
                    <a:pt x="263" y="334"/>
                    <a:pt x="269" y="332"/>
                    <a:pt x="271" y="335"/>
                  </a:cubicBezTo>
                  <a:cubicBezTo>
                    <a:pt x="273" y="338"/>
                    <a:pt x="277" y="349"/>
                    <a:pt x="278" y="353"/>
                  </a:cubicBezTo>
                  <a:cubicBezTo>
                    <a:pt x="280" y="356"/>
                    <a:pt x="280" y="362"/>
                    <a:pt x="278" y="36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8" name="Freeform 131"/>
            <p:cNvSpPr>
              <a:spLocks noEditPoints="1"/>
            </p:cNvSpPr>
            <p:nvPr/>
          </p:nvSpPr>
          <p:spPr bwMode="auto">
            <a:xfrm>
              <a:off x="1174921" y="2861786"/>
              <a:ext cx="1918487" cy="1306368"/>
            </a:xfrm>
            <a:custGeom>
              <a:avLst/>
              <a:gdLst>
                <a:gd name="T0" fmla="*/ 193 w 633"/>
                <a:gd name="T1" fmla="*/ 127 h 431"/>
                <a:gd name="T2" fmla="*/ 169 w 633"/>
                <a:gd name="T3" fmla="*/ 19 h 431"/>
                <a:gd name="T4" fmla="*/ 102 w 633"/>
                <a:gd name="T5" fmla="*/ 11 h 431"/>
                <a:gd name="T6" fmla="*/ 74 w 633"/>
                <a:gd name="T7" fmla="*/ 6 h 431"/>
                <a:gd name="T8" fmla="*/ 51 w 633"/>
                <a:gd name="T9" fmla="*/ 12 h 431"/>
                <a:gd name="T10" fmla="*/ 10 w 633"/>
                <a:gd name="T11" fmla="*/ 33 h 431"/>
                <a:gd name="T12" fmla="*/ 39 w 633"/>
                <a:gd name="T13" fmla="*/ 57 h 431"/>
                <a:gd name="T14" fmla="*/ 9 w 633"/>
                <a:gd name="T15" fmla="*/ 59 h 431"/>
                <a:gd name="T16" fmla="*/ 32 w 633"/>
                <a:gd name="T17" fmla="*/ 75 h 431"/>
                <a:gd name="T18" fmla="*/ 23 w 633"/>
                <a:gd name="T19" fmla="*/ 87 h 431"/>
                <a:gd name="T20" fmla="*/ 25 w 633"/>
                <a:gd name="T21" fmla="*/ 121 h 431"/>
                <a:gd name="T22" fmla="*/ 52 w 633"/>
                <a:gd name="T23" fmla="*/ 130 h 431"/>
                <a:gd name="T24" fmla="*/ 56 w 633"/>
                <a:gd name="T25" fmla="*/ 149 h 431"/>
                <a:gd name="T26" fmla="*/ 46 w 633"/>
                <a:gd name="T27" fmla="*/ 159 h 431"/>
                <a:gd name="T28" fmla="*/ 80 w 633"/>
                <a:gd name="T29" fmla="*/ 138 h 431"/>
                <a:gd name="T30" fmla="*/ 95 w 633"/>
                <a:gd name="T31" fmla="*/ 118 h 431"/>
                <a:gd name="T32" fmla="*/ 105 w 633"/>
                <a:gd name="T33" fmla="*/ 111 h 431"/>
                <a:gd name="T34" fmla="*/ 124 w 633"/>
                <a:gd name="T35" fmla="*/ 119 h 431"/>
                <a:gd name="T36" fmla="*/ 137 w 633"/>
                <a:gd name="T37" fmla="*/ 112 h 431"/>
                <a:gd name="T38" fmla="*/ 152 w 633"/>
                <a:gd name="T39" fmla="*/ 118 h 431"/>
                <a:gd name="T40" fmla="*/ 188 w 633"/>
                <a:gd name="T41" fmla="*/ 128 h 431"/>
                <a:gd name="T42" fmla="*/ 207 w 633"/>
                <a:gd name="T43" fmla="*/ 137 h 431"/>
                <a:gd name="T44" fmla="*/ 208 w 633"/>
                <a:gd name="T45" fmla="*/ 145 h 431"/>
                <a:gd name="T46" fmla="*/ 215 w 633"/>
                <a:gd name="T47" fmla="*/ 145 h 431"/>
                <a:gd name="T48" fmla="*/ 221 w 633"/>
                <a:gd name="T49" fmla="*/ 152 h 431"/>
                <a:gd name="T50" fmla="*/ 218 w 633"/>
                <a:gd name="T51" fmla="*/ 166 h 431"/>
                <a:gd name="T52" fmla="*/ 232 w 633"/>
                <a:gd name="T53" fmla="*/ 166 h 431"/>
                <a:gd name="T54" fmla="*/ 8 w 633"/>
                <a:gd name="T55" fmla="*/ 173 h 431"/>
                <a:gd name="T56" fmla="*/ 98 w 633"/>
                <a:gd name="T57" fmla="*/ 133 h 431"/>
                <a:gd name="T58" fmla="*/ 97 w 633"/>
                <a:gd name="T59" fmla="*/ 142 h 431"/>
                <a:gd name="T60" fmla="*/ 13 w 633"/>
                <a:gd name="T61" fmla="*/ 121 h 431"/>
                <a:gd name="T62" fmla="*/ 77 w 633"/>
                <a:gd name="T63" fmla="*/ 422 h 431"/>
                <a:gd name="T64" fmla="*/ 51 w 633"/>
                <a:gd name="T65" fmla="*/ 409 h 431"/>
                <a:gd name="T66" fmla="*/ 612 w 633"/>
                <a:gd name="T67" fmla="*/ 237 h 431"/>
                <a:gd name="T68" fmla="*/ 557 w 633"/>
                <a:gd name="T69" fmla="*/ 259 h 431"/>
                <a:gd name="T70" fmla="*/ 536 w 633"/>
                <a:gd name="T71" fmla="*/ 266 h 431"/>
                <a:gd name="T72" fmla="*/ 513 w 633"/>
                <a:gd name="T73" fmla="*/ 247 h 431"/>
                <a:gd name="T74" fmla="*/ 526 w 633"/>
                <a:gd name="T75" fmla="*/ 236 h 431"/>
                <a:gd name="T76" fmla="*/ 500 w 633"/>
                <a:gd name="T77" fmla="*/ 230 h 431"/>
                <a:gd name="T78" fmla="*/ 483 w 633"/>
                <a:gd name="T79" fmla="*/ 220 h 431"/>
                <a:gd name="T80" fmla="*/ 456 w 633"/>
                <a:gd name="T81" fmla="*/ 213 h 431"/>
                <a:gd name="T82" fmla="*/ 283 w 633"/>
                <a:gd name="T83" fmla="*/ 221 h 431"/>
                <a:gd name="T84" fmla="*/ 278 w 633"/>
                <a:gd name="T85" fmla="*/ 235 h 431"/>
                <a:gd name="T86" fmla="*/ 279 w 633"/>
                <a:gd name="T87" fmla="*/ 292 h 431"/>
                <a:gd name="T88" fmla="*/ 299 w 633"/>
                <a:gd name="T89" fmla="*/ 323 h 431"/>
                <a:gd name="T90" fmla="*/ 341 w 633"/>
                <a:gd name="T91" fmla="*/ 340 h 431"/>
                <a:gd name="T92" fmla="*/ 398 w 633"/>
                <a:gd name="T93" fmla="*/ 354 h 431"/>
                <a:gd name="T94" fmla="*/ 430 w 633"/>
                <a:gd name="T95" fmla="*/ 375 h 431"/>
                <a:gd name="T96" fmla="*/ 448 w 633"/>
                <a:gd name="T97" fmla="*/ 365 h 431"/>
                <a:gd name="T98" fmla="*/ 471 w 633"/>
                <a:gd name="T99" fmla="*/ 356 h 431"/>
                <a:gd name="T100" fmla="*/ 492 w 633"/>
                <a:gd name="T101" fmla="*/ 358 h 431"/>
                <a:gd name="T102" fmla="*/ 517 w 633"/>
                <a:gd name="T103" fmla="*/ 356 h 431"/>
                <a:gd name="T104" fmla="*/ 539 w 633"/>
                <a:gd name="T105" fmla="*/ 381 h 431"/>
                <a:gd name="T106" fmla="*/ 542 w 633"/>
                <a:gd name="T107" fmla="*/ 349 h 431"/>
                <a:gd name="T108" fmla="*/ 571 w 633"/>
                <a:gd name="T109" fmla="*/ 318 h 431"/>
                <a:gd name="T110" fmla="*/ 574 w 633"/>
                <a:gd name="T111" fmla="*/ 303 h 431"/>
                <a:gd name="T112" fmla="*/ 576 w 633"/>
                <a:gd name="T113" fmla="*/ 301 h 431"/>
                <a:gd name="T114" fmla="*/ 592 w 633"/>
                <a:gd name="T115" fmla="*/ 279 h 431"/>
                <a:gd name="T116" fmla="*/ 608 w 633"/>
                <a:gd name="T117" fmla="*/ 266 h 431"/>
                <a:gd name="T118" fmla="*/ 633 w 633"/>
                <a:gd name="T119" fmla="*/ 24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3" h="431">
                  <a:moveTo>
                    <a:pt x="238" y="158"/>
                  </a:moveTo>
                  <a:cubicBezTo>
                    <a:pt x="238" y="156"/>
                    <a:pt x="239" y="154"/>
                    <a:pt x="232" y="151"/>
                  </a:cubicBezTo>
                  <a:cubicBezTo>
                    <a:pt x="225" y="149"/>
                    <a:pt x="225" y="147"/>
                    <a:pt x="221" y="138"/>
                  </a:cubicBezTo>
                  <a:cubicBezTo>
                    <a:pt x="216" y="130"/>
                    <a:pt x="207" y="126"/>
                    <a:pt x="207" y="123"/>
                  </a:cubicBezTo>
                  <a:cubicBezTo>
                    <a:pt x="207" y="120"/>
                    <a:pt x="199" y="120"/>
                    <a:pt x="199" y="123"/>
                  </a:cubicBezTo>
                  <a:cubicBezTo>
                    <a:pt x="199" y="125"/>
                    <a:pt x="195" y="126"/>
                    <a:pt x="193" y="127"/>
                  </a:cubicBezTo>
                  <a:cubicBezTo>
                    <a:pt x="191" y="128"/>
                    <a:pt x="190" y="126"/>
                    <a:pt x="188" y="124"/>
                  </a:cubicBezTo>
                  <a:cubicBezTo>
                    <a:pt x="186" y="121"/>
                    <a:pt x="182" y="119"/>
                    <a:pt x="182" y="118"/>
                  </a:cubicBezTo>
                  <a:cubicBezTo>
                    <a:pt x="182" y="116"/>
                    <a:pt x="181" y="113"/>
                    <a:pt x="178" y="114"/>
                  </a:cubicBezTo>
                  <a:cubicBezTo>
                    <a:pt x="175" y="116"/>
                    <a:pt x="173" y="114"/>
                    <a:pt x="172" y="116"/>
                  </a:cubicBezTo>
                  <a:cubicBezTo>
                    <a:pt x="171" y="117"/>
                    <a:pt x="169" y="115"/>
                    <a:pt x="169" y="115"/>
                  </a:cubicBezTo>
                  <a:cubicBezTo>
                    <a:pt x="169" y="19"/>
                    <a:pt x="169" y="19"/>
                    <a:pt x="169" y="19"/>
                  </a:cubicBezTo>
                  <a:cubicBezTo>
                    <a:pt x="168" y="19"/>
                    <a:pt x="167" y="19"/>
                    <a:pt x="166" y="19"/>
                  </a:cubicBezTo>
                  <a:cubicBezTo>
                    <a:pt x="162" y="17"/>
                    <a:pt x="156" y="15"/>
                    <a:pt x="153" y="15"/>
                  </a:cubicBezTo>
                  <a:cubicBezTo>
                    <a:pt x="149" y="16"/>
                    <a:pt x="143" y="17"/>
                    <a:pt x="141" y="16"/>
                  </a:cubicBezTo>
                  <a:cubicBezTo>
                    <a:pt x="139" y="15"/>
                    <a:pt x="136" y="14"/>
                    <a:pt x="131" y="14"/>
                  </a:cubicBezTo>
                  <a:cubicBezTo>
                    <a:pt x="127" y="15"/>
                    <a:pt x="124" y="12"/>
                    <a:pt x="118" y="10"/>
                  </a:cubicBezTo>
                  <a:cubicBezTo>
                    <a:pt x="112" y="9"/>
                    <a:pt x="104" y="11"/>
                    <a:pt x="102" y="11"/>
                  </a:cubicBezTo>
                  <a:cubicBezTo>
                    <a:pt x="100" y="12"/>
                    <a:pt x="100" y="9"/>
                    <a:pt x="98" y="10"/>
                  </a:cubicBezTo>
                  <a:cubicBezTo>
                    <a:pt x="95" y="10"/>
                    <a:pt x="97" y="9"/>
                    <a:pt x="96" y="6"/>
                  </a:cubicBezTo>
                  <a:cubicBezTo>
                    <a:pt x="95" y="4"/>
                    <a:pt x="88" y="6"/>
                    <a:pt x="85" y="7"/>
                  </a:cubicBezTo>
                  <a:cubicBezTo>
                    <a:pt x="83" y="7"/>
                    <a:pt x="82" y="5"/>
                    <a:pt x="82" y="4"/>
                  </a:cubicBezTo>
                  <a:cubicBezTo>
                    <a:pt x="82" y="3"/>
                    <a:pt x="80" y="3"/>
                    <a:pt x="79" y="5"/>
                  </a:cubicBezTo>
                  <a:cubicBezTo>
                    <a:pt x="78" y="7"/>
                    <a:pt x="75" y="7"/>
                    <a:pt x="74" y="6"/>
                  </a:cubicBezTo>
                  <a:cubicBezTo>
                    <a:pt x="73" y="5"/>
                    <a:pt x="76" y="4"/>
                    <a:pt x="77" y="3"/>
                  </a:cubicBezTo>
                  <a:cubicBezTo>
                    <a:pt x="77" y="2"/>
                    <a:pt x="73" y="1"/>
                    <a:pt x="72" y="1"/>
                  </a:cubicBezTo>
                  <a:cubicBezTo>
                    <a:pt x="70" y="0"/>
                    <a:pt x="68" y="2"/>
                    <a:pt x="65" y="5"/>
                  </a:cubicBezTo>
                  <a:cubicBezTo>
                    <a:pt x="62" y="7"/>
                    <a:pt x="58" y="7"/>
                    <a:pt x="55" y="7"/>
                  </a:cubicBezTo>
                  <a:cubicBezTo>
                    <a:pt x="53" y="6"/>
                    <a:pt x="49" y="7"/>
                    <a:pt x="50" y="9"/>
                  </a:cubicBezTo>
                  <a:cubicBezTo>
                    <a:pt x="50" y="10"/>
                    <a:pt x="53" y="10"/>
                    <a:pt x="51" y="12"/>
                  </a:cubicBezTo>
                  <a:cubicBezTo>
                    <a:pt x="49" y="14"/>
                    <a:pt x="48" y="9"/>
                    <a:pt x="46" y="11"/>
                  </a:cubicBezTo>
                  <a:cubicBezTo>
                    <a:pt x="44" y="13"/>
                    <a:pt x="39" y="13"/>
                    <a:pt x="37" y="13"/>
                  </a:cubicBezTo>
                  <a:cubicBezTo>
                    <a:pt x="36" y="13"/>
                    <a:pt x="31" y="18"/>
                    <a:pt x="30" y="19"/>
                  </a:cubicBezTo>
                  <a:cubicBezTo>
                    <a:pt x="29" y="20"/>
                    <a:pt x="31" y="22"/>
                    <a:pt x="27" y="26"/>
                  </a:cubicBezTo>
                  <a:cubicBezTo>
                    <a:pt x="24" y="30"/>
                    <a:pt x="14" y="29"/>
                    <a:pt x="12" y="29"/>
                  </a:cubicBezTo>
                  <a:cubicBezTo>
                    <a:pt x="9" y="29"/>
                    <a:pt x="11" y="31"/>
                    <a:pt x="10" y="33"/>
                  </a:cubicBezTo>
                  <a:cubicBezTo>
                    <a:pt x="9" y="34"/>
                    <a:pt x="11" y="36"/>
                    <a:pt x="17" y="37"/>
                  </a:cubicBezTo>
                  <a:cubicBezTo>
                    <a:pt x="22" y="39"/>
                    <a:pt x="26" y="46"/>
                    <a:pt x="27" y="48"/>
                  </a:cubicBezTo>
                  <a:cubicBezTo>
                    <a:pt x="28" y="50"/>
                    <a:pt x="35" y="48"/>
                    <a:pt x="37" y="48"/>
                  </a:cubicBezTo>
                  <a:cubicBezTo>
                    <a:pt x="40" y="49"/>
                    <a:pt x="37" y="53"/>
                    <a:pt x="40" y="54"/>
                  </a:cubicBezTo>
                  <a:cubicBezTo>
                    <a:pt x="42" y="55"/>
                    <a:pt x="46" y="53"/>
                    <a:pt x="46" y="55"/>
                  </a:cubicBezTo>
                  <a:cubicBezTo>
                    <a:pt x="47" y="57"/>
                    <a:pt x="42" y="55"/>
                    <a:pt x="39" y="57"/>
                  </a:cubicBezTo>
                  <a:cubicBezTo>
                    <a:pt x="36" y="59"/>
                    <a:pt x="35" y="60"/>
                    <a:pt x="33" y="59"/>
                  </a:cubicBezTo>
                  <a:cubicBezTo>
                    <a:pt x="32" y="57"/>
                    <a:pt x="28" y="58"/>
                    <a:pt x="25" y="58"/>
                  </a:cubicBezTo>
                  <a:cubicBezTo>
                    <a:pt x="23" y="59"/>
                    <a:pt x="25" y="55"/>
                    <a:pt x="25" y="54"/>
                  </a:cubicBezTo>
                  <a:cubicBezTo>
                    <a:pt x="26" y="53"/>
                    <a:pt x="22" y="52"/>
                    <a:pt x="18" y="54"/>
                  </a:cubicBezTo>
                  <a:cubicBezTo>
                    <a:pt x="13" y="57"/>
                    <a:pt x="15" y="56"/>
                    <a:pt x="14" y="58"/>
                  </a:cubicBezTo>
                  <a:cubicBezTo>
                    <a:pt x="14" y="60"/>
                    <a:pt x="12" y="57"/>
                    <a:pt x="9" y="59"/>
                  </a:cubicBezTo>
                  <a:cubicBezTo>
                    <a:pt x="6" y="60"/>
                    <a:pt x="1" y="62"/>
                    <a:pt x="0" y="63"/>
                  </a:cubicBezTo>
                  <a:cubicBezTo>
                    <a:pt x="0" y="65"/>
                    <a:pt x="7" y="66"/>
                    <a:pt x="9" y="67"/>
                  </a:cubicBezTo>
                  <a:cubicBezTo>
                    <a:pt x="12" y="68"/>
                    <a:pt x="6" y="69"/>
                    <a:pt x="8" y="70"/>
                  </a:cubicBezTo>
                  <a:cubicBezTo>
                    <a:pt x="11" y="71"/>
                    <a:pt x="10" y="73"/>
                    <a:pt x="13" y="75"/>
                  </a:cubicBezTo>
                  <a:cubicBezTo>
                    <a:pt x="16" y="76"/>
                    <a:pt x="24" y="75"/>
                    <a:pt x="26" y="75"/>
                  </a:cubicBezTo>
                  <a:cubicBezTo>
                    <a:pt x="28" y="75"/>
                    <a:pt x="30" y="77"/>
                    <a:pt x="32" y="75"/>
                  </a:cubicBezTo>
                  <a:cubicBezTo>
                    <a:pt x="34" y="74"/>
                    <a:pt x="40" y="69"/>
                    <a:pt x="43" y="71"/>
                  </a:cubicBezTo>
                  <a:cubicBezTo>
                    <a:pt x="46" y="74"/>
                    <a:pt x="40" y="74"/>
                    <a:pt x="41" y="76"/>
                  </a:cubicBezTo>
                  <a:cubicBezTo>
                    <a:pt x="43" y="78"/>
                    <a:pt x="45" y="82"/>
                    <a:pt x="42" y="84"/>
                  </a:cubicBezTo>
                  <a:cubicBezTo>
                    <a:pt x="39" y="86"/>
                    <a:pt x="36" y="85"/>
                    <a:pt x="34" y="85"/>
                  </a:cubicBezTo>
                  <a:cubicBezTo>
                    <a:pt x="33" y="84"/>
                    <a:pt x="34" y="88"/>
                    <a:pt x="31" y="90"/>
                  </a:cubicBezTo>
                  <a:cubicBezTo>
                    <a:pt x="28" y="92"/>
                    <a:pt x="26" y="87"/>
                    <a:pt x="23" y="87"/>
                  </a:cubicBezTo>
                  <a:cubicBezTo>
                    <a:pt x="20" y="87"/>
                    <a:pt x="20" y="92"/>
                    <a:pt x="21" y="94"/>
                  </a:cubicBezTo>
                  <a:cubicBezTo>
                    <a:pt x="21" y="96"/>
                    <a:pt x="16" y="93"/>
                    <a:pt x="14" y="98"/>
                  </a:cubicBezTo>
                  <a:cubicBezTo>
                    <a:pt x="13" y="103"/>
                    <a:pt x="8" y="99"/>
                    <a:pt x="11" y="104"/>
                  </a:cubicBezTo>
                  <a:cubicBezTo>
                    <a:pt x="15" y="109"/>
                    <a:pt x="14" y="106"/>
                    <a:pt x="17" y="108"/>
                  </a:cubicBezTo>
                  <a:cubicBezTo>
                    <a:pt x="20" y="110"/>
                    <a:pt x="14" y="113"/>
                    <a:pt x="17" y="114"/>
                  </a:cubicBezTo>
                  <a:cubicBezTo>
                    <a:pt x="20" y="114"/>
                    <a:pt x="23" y="119"/>
                    <a:pt x="25" y="121"/>
                  </a:cubicBezTo>
                  <a:cubicBezTo>
                    <a:pt x="26" y="123"/>
                    <a:pt x="29" y="120"/>
                    <a:pt x="32" y="120"/>
                  </a:cubicBezTo>
                  <a:cubicBezTo>
                    <a:pt x="35" y="120"/>
                    <a:pt x="33" y="116"/>
                    <a:pt x="35" y="117"/>
                  </a:cubicBezTo>
                  <a:cubicBezTo>
                    <a:pt x="37" y="119"/>
                    <a:pt x="39" y="123"/>
                    <a:pt x="37" y="124"/>
                  </a:cubicBezTo>
                  <a:cubicBezTo>
                    <a:pt x="36" y="125"/>
                    <a:pt x="37" y="129"/>
                    <a:pt x="37" y="130"/>
                  </a:cubicBezTo>
                  <a:cubicBezTo>
                    <a:pt x="37" y="132"/>
                    <a:pt x="43" y="132"/>
                    <a:pt x="44" y="130"/>
                  </a:cubicBezTo>
                  <a:cubicBezTo>
                    <a:pt x="44" y="128"/>
                    <a:pt x="49" y="127"/>
                    <a:pt x="52" y="130"/>
                  </a:cubicBezTo>
                  <a:cubicBezTo>
                    <a:pt x="55" y="134"/>
                    <a:pt x="56" y="134"/>
                    <a:pt x="56" y="132"/>
                  </a:cubicBezTo>
                  <a:cubicBezTo>
                    <a:pt x="56" y="129"/>
                    <a:pt x="59" y="126"/>
                    <a:pt x="59" y="128"/>
                  </a:cubicBezTo>
                  <a:cubicBezTo>
                    <a:pt x="59" y="130"/>
                    <a:pt x="61" y="131"/>
                    <a:pt x="66" y="129"/>
                  </a:cubicBezTo>
                  <a:cubicBezTo>
                    <a:pt x="70" y="127"/>
                    <a:pt x="68" y="129"/>
                    <a:pt x="66" y="132"/>
                  </a:cubicBezTo>
                  <a:cubicBezTo>
                    <a:pt x="63" y="136"/>
                    <a:pt x="66" y="141"/>
                    <a:pt x="63" y="142"/>
                  </a:cubicBezTo>
                  <a:cubicBezTo>
                    <a:pt x="61" y="143"/>
                    <a:pt x="59" y="148"/>
                    <a:pt x="56" y="149"/>
                  </a:cubicBezTo>
                  <a:cubicBezTo>
                    <a:pt x="52" y="149"/>
                    <a:pt x="46" y="156"/>
                    <a:pt x="45" y="157"/>
                  </a:cubicBezTo>
                  <a:cubicBezTo>
                    <a:pt x="45" y="158"/>
                    <a:pt x="37" y="155"/>
                    <a:pt x="36" y="158"/>
                  </a:cubicBezTo>
                  <a:cubicBezTo>
                    <a:pt x="35" y="161"/>
                    <a:pt x="30" y="163"/>
                    <a:pt x="31" y="165"/>
                  </a:cubicBezTo>
                  <a:cubicBezTo>
                    <a:pt x="32" y="165"/>
                    <a:pt x="38" y="162"/>
                    <a:pt x="39" y="161"/>
                  </a:cubicBezTo>
                  <a:cubicBezTo>
                    <a:pt x="39" y="159"/>
                    <a:pt x="40" y="159"/>
                    <a:pt x="41" y="160"/>
                  </a:cubicBezTo>
                  <a:cubicBezTo>
                    <a:pt x="42" y="162"/>
                    <a:pt x="45" y="160"/>
                    <a:pt x="46" y="159"/>
                  </a:cubicBezTo>
                  <a:cubicBezTo>
                    <a:pt x="47" y="158"/>
                    <a:pt x="49" y="158"/>
                    <a:pt x="50" y="158"/>
                  </a:cubicBezTo>
                  <a:cubicBezTo>
                    <a:pt x="52" y="158"/>
                    <a:pt x="52" y="157"/>
                    <a:pt x="56" y="156"/>
                  </a:cubicBezTo>
                  <a:cubicBezTo>
                    <a:pt x="60" y="155"/>
                    <a:pt x="59" y="154"/>
                    <a:pt x="60" y="152"/>
                  </a:cubicBezTo>
                  <a:cubicBezTo>
                    <a:pt x="61" y="150"/>
                    <a:pt x="69" y="146"/>
                    <a:pt x="71" y="146"/>
                  </a:cubicBezTo>
                  <a:cubicBezTo>
                    <a:pt x="73" y="145"/>
                    <a:pt x="72" y="143"/>
                    <a:pt x="74" y="143"/>
                  </a:cubicBezTo>
                  <a:cubicBezTo>
                    <a:pt x="75" y="142"/>
                    <a:pt x="78" y="140"/>
                    <a:pt x="80" y="138"/>
                  </a:cubicBezTo>
                  <a:cubicBezTo>
                    <a:pt x="83" y="136"/>
                    <a:pt x="83" y="137"/>
                    <a:pt x="85" y="136"/>
                  </a:cubicBezTo>
                  <a:cubicBezTo>
                    <a:pt x="87" y="136"/>
                    <a:pt x="86" y="132"/>
                    <a:pt x="87" y="132"/>
                  </a:cubicBezTo>
                  <a:cubicBezTo>
                    <a:pt x="89" y="132"/>
                    <a:pt x="91" y="130"/>
                    <a:pt x="91" y="129"/>
                  </a:cubicBezTo>
                  <a:cubicBezTo>
                    <a:pt x="91" y="127"/>
                    <a:pt x="86" y="127"/>
                    <a:pt x="86" y="126"/>
                  </a:cubicBezTo>
                  <a:cubicBezTo>
                    <a:pt x="85" y="125"/>
                    <a:pt x="89" y="122"/>
                    <a:pt x="91" y="122"/>
                  </a:cubicBezTo>
                  <a:cubicBezTo>
                    <a:pt x="92" y="122"/>
                    <a:pt x="95" y="120"/>
                    <a:pt x="95" y="118"/>
                  </a:cubicBezTo>
                  <a:cubicBezTo>
                    <a:pt x="95" y="116"/>
                    <a:pt x="97" y="115"/>
                    <a:pt x="99" y="113"/>
                  </a:cubicBezTo>
                  <a:cubicBezTo>
                    <a:pt x="101" y="112"/>
                    <a:pt x="100" y="110"/>
                    <a:pt x="102" y="110"/>
                  </a:cubicBezTo>
                  <a:cubicBezTo>
                    <a:pt x="104" y="110"/>
                    <a:pt x="106" y="107"/>
                    <a:pt x="108" y="106"/>
                  </a:cubicBezTo>
                  <a:cubicBezTo>
                    <a:pt x="110" y="105"/>
                    <a:pt x="108" y="107"/>
                    <a:pt x="111" y="108"/>
                  </a:cubicBezTo>
                  <a:cubicBezTo>
                    <a:pt x="115" y="108"/>
                    <a:pt x="114" y="111"/>
                    <a:pt x="111" y="110"/>
                  </a:cubicBezTo>
                  <a:cubicBezTo>
                    <a:pt x="109" y="109"/>
                    <a:pt x="107" y="109"/>
                    <a:pt x="105" y="111"/>
                  </a:cubicBezTo>
                  <a:cubicBezTo>
                    <a:pt x="102" y="113"/>
                    <a:pt x="104" y="114"/>
                    <a:pt x="102" y="117"/>
                  </a:cubicBezTo>
                  <a:cubicBezTo>
                    <a:pt x="101" y="119"/>
                    <a:pt x="100" y="121"/>
                    <a:pt x="103" y="121"/>
                  </a:cubicBezTo>
                  <a:cubicBezTo>
                    <a:pt x="105" y="122"/>
                    <a:pt x="103" y="123"/>
                    <a:pt x="101" y="124"/>
                  </a:cubicBezTo>
                  <a:cubicBezTo>
                    <a:pt x="98" y="125"/>
                    <a:pt x="100" y="126"/>
                    <a:pt x="103" y="126"/>
                  </a:cubicBezTo>
                  <a:cubicBezTo>
                    <a:pt x="106" y="126"/>
                    <a:pt x="111" y="122"/>
                    <a:pt x="115" y="119"/>
                  </a:cubicBezTo>
                  <a:cubicBezTo>
                    <a:pt x="120" y="117"/>
                    <a:pt x="123" y="119"/>
                    <a:pt x="124" y="119"/>
                  </a:cubicBezTo>
                  <a:cubicBezTo>
                    <a:pt x="126" y="119"/>
                    <a:pt x="123" y="117"/>
                    <a:pt x="125" y="116"/>
                  </a:cubicBezTo>
                  <a:cubicBezTo>
                    <a:pt x="126" y="115"/>
                    <a:pt x="123" y="115"/>
                    <a:pt x="122" y="112"/>
                  </a:cubicBezTo>
                  <a:cubicBezTo>
                    <a:pt x="121" y="109"/>
                    <a:pt x="123" y="111"/>
                    <a:pt x="124" y="109"/>
                  </a:cubicBezTo>
                  <a:cubicBezTo>
                    <a:pt x="124" y="107"/>
                    <a:pt x="126" y="108"/>
                    <a:pt x="127" y="109"/>
                  </a:cubicBezTo>
                  <a:cubicBezTo>
                    <a:pt x="129" y="110"/>
                    <a:pt x="131" y="108"/>
                    <a:pt x="132" y="110"/>
                  </a:cubicBezTo>
                  <a:cubicBezTo>
                    <a:pt x="133" y="113"/>
                    <a:pt x="135" y="110"/>
                    <a:pt x="137" y="112"/>
                  </a:cubicBezTo>
                  <a:cubicBezTo>
                    <a:pt x="139" y="113"/>
                    <a:pt x="136" y="113"/>
                    <a:pt x="134" y="114"/>
                  </a:cubicBezTo>
                  <a:cubicBezTo>
                    <a:pt x="132" y="114"/>
                    <a:pt x="133" y="117"/>
                    <a:pt x="135" y="116"/>
                  </a:cubicBezTo>
                  <a:cubicBezTo>
                    <a:pt x="136" y="114"/>
                    <a:pt x="138" y="113"/>
                    <a:pt x="140" y="115"/>
                  </a:cubicBezTo>
                  <a:cubicBezTo>
                    <a:pt x="141" y="116"/>
                    <a:pt x="142" y="116"/>
                    <a:pt x="143" y="114"/>
                  </a:cubicBezTo>
                  <a:cubicBezTo>
                    <a:pt x="145" y="113"/>
                    <a:pt x="145" y="114"/>
                    <a:pt x="145" y="116"/>
                  </a:cubicBezTo>
                  <a:cubicBezTo>
                    <a:pt x="145" y="117"/>
                    <a:pt x="148" y="117"/>
                    <a:pt x="152" y="118"/>
                  </a:cubicBezTo>
                  <a:cubicBezTo>
                    <a:pt x="156" y="118"/>
                    <a:pt x="163" y="117"/>
                    <a:pt x="165" y="117"/>
                  </a:cubicBezTo>
                  <a:cubicBezTo>
                    <a:pt x="167" y="117"/>
                    <a:pt x="167" y="120"/>
                    <a:pt x="171" y="121"/>
                  </a:cubicBezTo>
                  <a:cubicBezTo>
                    <a:pt x="175" y="122"/>
                    <a:pt x="176" y="117"/>
                    <a:pt x="178" y="119"/>
                  </a:cubicBezTo>
                  <a:cubicBezTo>
                    <a:pt x="181" y="120"/>
                    <a:pt x="178" y="121"/>
                    <a:pt x="177" y="122"/>
                  </a:cubicBezTo>
                  <a:cubicBezTo>
                    <a:pt x="176" y="124"/>
                    <a:pt x="179" y="124"/>
                    <a:pt x="180" y="125"/>
                  </a:cubicBezTo>
                  <a:cubicBezTo>
                    <a:pt x="182" y="125"/>
                    <a:pt x="186" y="126"/>
                    <a:pt x="188" y="128"/>
                  </a:cubicBezTo>
                  <a:cubicBezTo>
                    <a:pt x="189" y="130"/>
                    <a:pt x="191" y="132"/>
                    <a:pt x="195" y="134"/>
                  </a:cubicBezTo>
                  <a:cubicBezTo>
                    <a:pt x="199" y="136"/>
                    <a:pt x="195" y="129"/>
                    <a:pt x="199" y="131"/>
                  </a:cubicBezTo>
                  <a:cubicBezTo>
                    <a:pt x="202" y="134"/>
                    <a:pt x="201" y="131"/>
                    <a:pt x="203" y="134"/>
                  </a:cubicBezTo>
                  <a:cubicBezTo>
                    <a:pt x="206" y="136"/>
                    <a:pt x="205" y="133"/>
                    <a:pt x="204" y="129"/>
                  </a:cubicBezTo>
                  <a:cubicBezTo>
                    <a:pt x="203" y="124"/>
                    <a:pt x="205" y="127"/>
                    <a:pt x="207" y="129"/>
                  </a:cubicBezTo>
                  <a:cubicBezTo>
                    <a:pt x="208" y="131"/>
                    <a:pt x="208" y="135"/>
                    <a:pt x="207" y="137"/>
                  </a:cubicBezTo>
                  <a:cubicBezTo>
                    <a:pt x="206" y="140"/>
                    <a:pt x="202" y="138"/>
                    <a:pt x="202" y="136"/>
                  </a:cubicBezTo>
                  <a:cubicBezTo>
                    <a:pt x="203" y="135"/>
                    <a:pt x="198" y="135"/>
                    <a:pt x="198" y="137"/>
                  </a:cubicBezTo>
                  <a:cubicBezTo>
                    <a:pt x="198" y="139"/>
                    <a:pt x="201" y="143"/>
                    <a:pt x="203" y="143"/>
                  </a:cubicBezTo>
                  <a:cubicBezTo>
                    <a:pt x="205" y="144"/>
                    <a:pt x="204" y="147"/>
                    <a:pt x="205" y="148"/>
                  </a:cubicBezTo>
                  <a:cubicBezTo>
                    <a:pt x="207" y="148"/>
                    <a:pt x="207" y="152"/>
                    <a:pt x="208" y="151"/>
                  </a:cubicBezTo>
                  <a:cubicBezTo>
                    <a:pt x="209" y="151"/>
                    <a:pt x="209" y="147"/>
                    <a:pt x="208" y="145"/>
                  </a:cubicBezTo>
                  <a:cubicBezTo>
                    <a:pt x="206" y="143"/>
                    <a:pt x="207" y="140"/>
                    <a:pt x="208" y="140"/>
                  </a:cubicBezTo>
                  <a:cubicBezTo>
                    <a:pt x="210" y="141"/>
                    <a:pt x="208" y="144"/>
                    <a:pt x="209" y="145"/>
                  </a:cubicBezTo>
                  <a:cubicBezTo>
                    <a:pt x="210" y="146"/>
                    <a:pt x="211" y="144"/>
                    <a:pt x="213" y="143"/>
                  </a:cubicBezTo>
                  <a:cubicBezTo>
                    <a:pt x="215" y="142"/>
                    <a:pt x="212" y="138"/>
                    <a:pt x="213" y="137"/>
                  </a:cubicBezTo>
                  <a:cubicBezTo>
                    <a:pt x="214" y="135"/>
                    <a:pt x="216" y="138"/>
                    <a:pt x="217" y="141"/>
                  </a:cubicBezTo>
                  <a:cubicBezTo>
                    <a:pt x="217" y="144"/>
                    <a:pt x="215" y="144"/>
                    <a:pt x="215" y="145"/>
                  </a:cubicBezTo>
                  <a:cubicBezTo>
                    <a:pt x="215" y="147"/>
                    <a:pt x="212" y="146"/>
                    <a:pt x="211" y="147"/>
                  </a:cubicBezTo>
                  <a:cubicBezTo>
                    <a:pt x="210" y="148"/>
                    <a:pt x="211" y="153"/>
                    <a:pt x="212" y="154"/>
                  </a:cubicBezTo>
                  <a:cubicBezTo>
                    <a:pt x="213" y="154"/>
                    <a:pt x="214" y="149"/>
                    <a:pt x="214" y="151"/>
                  </a:cubicBezTo>
                  <a:cubicBezTo>
                    <a:pt x="215" y="154"/>
                    <a:pt x="218" y="148"/>
                    <a:pt x="218" y="151"/>
                  </a:cubicBezTo>
                  <a:cubicBezTo>
                    <a:pt x="219" y="153"/>
                    <a:pt x="222" y="155"/>
                    <a:pt x="224" y="155"/>
                  </a:cubicBezTo>
                  <a:cubicBezTo>
                    <a:pt x="225" y="154"/>
                    <a:pt x="223" y="152"/>
                    <a:pt x="221" y="152"/>
                  </a:cubicBezTo>
                  <a:cubicBezTo>
                    <a:pt x="219" y="151"/>
                    <a:pt x="219" y="148"/>
                    <a:pt x="221" y="148"/>
                  </a:cubicBezTo>
                  <a:cubicBezTo>
                    <a:pt x="223" y="148"/>
                    <a:pt x="226" y="153"/>
                    <a:pt x="226" y="154"/>
                  </a:cubicBezTo>
                  <a:cubicBezTo>
                    <a:pt x="226" y="156"/>
                    <a:pt x="224" y="156"/>
                    <a:pt x="223" y="158"/>
                  </a:cubicBezTo>
                  <a:cubicBezTo>
                    <a:pt x="221" y="159"/>
                    <a:pt x="219" y="155"/>
                    <a:pt x="217" y="155"/>
                  </a:cubicBezTo>
                  <a:cubicBezTo>
                    <a:pt x="216" y="155"/>
                    <a:pt x="217" y="158"/>
                    <a:pt x="218" y="160"/>
                  </a:cubicBezTo>
                  <a:cubicBezTo>
                    <a:pt x="219" y="162"/>
                    <a:pt x="216" y="164"/>
                    <a:pt x="218" y="166"/>
                  </a:cubicBezTo>
                  <a:cubicBezTo>
                    <a:pt x="221" y="167"/>
                    <a:pt x="220" y="165"/>
                    <a:pt x="220" y="164"/>
                  </a:cubicBezTo>
                  <a:cubicBezTo>
                    <a:pt x="221" y="163"/>
                    <a:pt x="223" y="164"/>
                    <a:pt x="224" y="165"/>
                  </a:cubicBezTo>
                  <a:cubicBezTo>
                    <a:pt x="225" y="166"/>
                    <a:pt x="225" y="163"/>
                    <a:pt x="225" y="162"/>
                  </a:cubicBezTo>
                  <a:cubicBezTo>
                    <a:pt x="225" y="160"/>
                    <a:pt x="227" y="161"/>
                    <a:pt x="229" y="163"/>
                  </a:cubicBezTo>
                  <a:cubicBezTo>
                    <a:pt x="230" y="164"/>
                    <a:pt x="230" y="161"/>
                    <a:pt x="231" y="161"/>
                  </a:cubicBezTo>
                  <a:cubicBezTo>
                    <a:pt x="233" y="161"/>
                    <a:pt x="232" y="164"/>
                    <a:pt x="232" y="166"/>
                  </a:cubicBezTo>
                  <a:cubicBezTo>
                    <a:pt x="232" y="167"/>
                    <a:pt x="235" y="164"/>
                    <a:pt x="235" y="166"/>
                  </a:cubicBezTo>
                  <a:cubicBezTo>
                    <a:pt x="235" y="166"/>
                    <a:pt x="235" y="166"/>
                    <a:pt x="235" y="167"/>
                  </a:cubicBezTo>
                  <a:cubicBezTo>
                    <a:pt x="236" y="166"/>
                    <a:pt x="238" y="164"/>
                    <a:pt x="239" y="164"/>
                  </a:cubicBezTo>
                  <a:cubicBezTo>
                    <a:pt x="242" y="162"/>
                    <a:pt x="237" y="160"/>
                    <a:pt x="238" y="158"/>
                  </a:cubicBezTo>
                  <a:close/>
                  <a:moveTo>
                    <a:pt x="4" y="178"/>
                  </a:moveTo>
                  <a:cubicBezTo>
                    <a:pt x="8" y="176"/>
                    <a:pt x="9" y="175"/>
                    <a:pt x="8" y="173"/>
                  </a:cubicBezTo>
                  <a:cubicBezTo>
                    <a:pt x="6" y="171"/>
                    <a:pt x="2" y="179"/>
                    <a:pt x="4" y="178"/>
                  </a:cubicBezTo>
                  <a:close/>
                  <a:moveTo>
                    <a:pt x="28" y="165"/>
                  </a:moveTo>
                  <a:cubicBezTo>
                    <a:pt x="25" y="164"/>
                    <a:pt x="17" y="169"/>
                    <a:pt x="20" y="169"/>
                  </a:cubicBezTo>
                  <a:cubicBezTo>
                    <a:pt x="21" y="170"/>
                    <a:pt x="22" y="168"/>
                    <a:pt x="25" y="168"/>
                  </a:cubicBezTo>
                  <a:cubicBezTo>
                    <a:pt x="27" y="168"/>
                    <a:pt x="31" y="166"/>
                    <a:pt x="28" y="165"/>
                  </a:cubicBezTo>
                  <a:close/>
                  <a:moveTo>
                    <a:pt x="98" y="133"/>
                  </a:moveTo>
                  <a:cubicBezTo>
                    <a:pt x="98" y="131"/>
                    <a:pt x="96" y="131"/>
                    <a:pt x="93" y="134"/>
                  </a:cubicBezTo>
                  <a:cubicBezTo>
                    <a:pt x="90" y="138"/>
                    <a:pt x="88" y="139"/>
                    <a:pt x="88" y="141"/>
                  </a:cubicBezTo>
                  <a:cubicBezTo>
                    <a:pt x="87" y="142"/>
                    <a:pt x="84" y="141"/>
                    <a:pt x="83" y="143"/>
                  </a:cubicBezTo>
                  <a:cubicBezTo>
                    <a:pt x="82" y="144"/>
                    <a:pt x="84" y="149"/>
                    <a:pt x="86" y="147"/>
                  </a:cubicBezTo>
                  <a:cubicBezTo>
                    <a:pt x="88" y="146"/>
                    <a:pt x="88" y="147"/>
                    <a:pt x="89" y="147"/>
                  </a:cubicBezTo>
                  <a:cubicBezTo>
                    <a:pt x="90" y="147"/>
                    <a:pt x="96" y="143"/>
                    <a:pt x="97" y="142"/>
                  </a:cubicBezTo>
                  <a:cubicBezTo>
                    <a:pt x="98" y="140"/>
                    <a:pt x="95" y="139"/>
                    <a:pt x="95" y="138"/>
                  </a:cubicBezTo>
                  <a:cubicBezTo>
                    <a:pt x="95" y="137"/>
                    <a:pt x="98" y="137"/>
                    <a:pt x="99" y="136"/>
                  </a:cubicBezTo>
                  <a:cubicBezTo>
                    <a:pt x="101" y="135"/>
                    <a:pt x="98" y="134"/>
                    <a:pt x="98" y="133"/>
                  </a:cubicBezTo>
                  <a:close/>
                  <a:moveTo>
                    <a:pt x="10" y="116"/>
                  </a:moveTo>
                  <a:cubicBezTo>
                    <a:pt x="10" y="114"/>
                    <a:pt x="4" y="116"/>
                    <a:pt x="4" y="118"/>
                  </a:cubicBezTo>
                  <a:cubicBezTo>
                    <a:pt x="5" y="120"/>
                    <a:pt x="11" y="122"/>
                    <a:pt x="13" y="121"/>
                  </a:cubicBezTo>
                  <a:cubicBezTo>
                    <a:pt x="15" y="120"/>
                    <a:pt x="16" y="118"/>
                    <a:pt x="14" y="117"/>
                  </a:cubicBezTo>
                  <a:cubicBezTo>
                    <a:pt x="13" y="115"/>
                    <a:pt x="10" y="119"/>
                    <a:pt x="10" y="116"/>
                  </a:cubicBezTo>
                  <a:close/>
                  <a:moveTo>
                    <a:pt x="77" y="422"/>
                  </a:moveTo>
                  <a:cubicBezTo>
                    <a:pt x="74" y="422"/>
                    <a:pt x="76" y="431"/>
                    <a:pt x="78" y="429"/>
                  </a:cubicBezTo>
                  <a:cubicBezTo>
                    <a:pt x="79" y="428"/>
                    <a:pt x="81" y="428"/>
                    <a:pt x="82" y="427"/>
                  </a:cubicBezTo>
                  <a:cubicBezTo>
                    <a:pt x="83" y="425"/>
                    <a:pt x="81" y="421"/>
                    <a:pt x="77" y="422"/>
                  </a:cubicBezTo>
                  <a:close/>
                  <a:moveTo>
                    <a:pt x="73" y="416"/>
                  </a:moveTo>
                  <a:cubicBezTo>
                    <a:pt x="71" y="417"/>
                    <a:pt x="72" y="420"/>
                    <a:pt x="73" y="419"/>
                  </a:cubicBezTo>
                  <a:cubicBezTo>
                    <a:pt x="75" y="418"/>
                    <a:pt x="75" y="416"/>
                    <a:pt x="73" y="416"/>
                  </a:cubicBezTo>
                  <a:close/>
                  <a:moveTo>
                    <a:pt x="51" y="409"/>
                  </a:moveTo>
                  <a:cubicBezTo>
                    <a:pt x="53" y="411"/>
                    <a:pt x="54" y="411"/>
                    <a:pt x="55" y="409"/>
                  </a:cubicBezTo>
                  <a:cubicBezTo>
                    <a:pt x="55" y="407"/>
                    <a:pt x="49" y="407"/>
                    <a:pt x="51" y="409"/>
                  </a:cubicBezTo>
                  <a:close/>
                  <a:moveTo>
                    <a:pt x="61" y="413"/>
                  </a:moveTo>
                  <a:cubicBezTo>
                    <a:pt x="62" y="415"/>
                    <a:pt x="64" y="416"/>
                    <a:pt x="65" y="414"/>
                  </a:cubicBezTo>
                  <a:cubicBezTo>
                    <a:pt x="66" y="412"/>
                    <a:pt x="59" y="411"/>
                    <a:pt x="61" y="413"/>
                  </a:cubicBezTo>
                  <a:close/>
                  <a:moveTo>
                    <a:pt x="628" y="228"/>
                  </a:moveTo>
                  <a:cubicBezTo>
                    <a:pt x="628" y="227"/>
                    <a:pt x="622" y="228"/>
                    <a:pt x="620" y="226"/>
                  </a:cubicBezTo>
                  <a:cubicBezTo>
                    <a:pt x="617" y="224"/>
                    <a:pt x="613" y="233"/>
                    <a:pt x="612" y="237"/>
                  </a:cubicBezTo>
                  <a:cubicBezTo>
                    <a:pt x="611" y="241"/>
                    <a:pt x="604" y="245"/>
                    <a:pt x="604" y="245"/>
                  </a:cubicBezTo>
                  <a:cubicBezTo>
                    <a:pt x="604" y="245"/>
                    <a:pt x="584" y="245"/>
                    <a:pt x="583" y="245"/>
                  </a:cubicBezTo>
                  <a:cubicBezTo>
                    <a:pt x="582" y="245"/>
                    <a:pt x="577" y="249"/>
                    <a:pt x="574" y="252"/>
                  </a:cubicBezTo>
                  <a:cubicBezTo>
                    <a:pt x="574" y="252"/>
                    <a:pt x="575" y="252"/>
                    <a:pt x="575" y="252"/>
                  </a:cubicBezTo>
                  <a:cubicBezTo>
                    <a:pt x="577" y="256"/>
                    <a:pt x="569" y="258"/>
                    <a:pt x="562" y="258"/>
                  </a:cubicBezTo>
                  <a:cubicBezTo>
                    <a:pt x="560" y="258"/>
                    <a:pt x="559" y="258"/>
                    <a:pt x="557" y="259"/>
                  </a:cubicBezTo>
                  <a:cubicBezTo>
                    <a:pt x="558" y="259"/>
                    <a:pt x="558" y="260"/>
                    <a:pt x="558" y="261"/>
                  </a:cubicBezTo>
                  <a:cubicBezTo>
                    <a:pt x="558" y="261"/>
                    <a:pt x="557" y="262"/>
                    <a:pt x="556" y="263"/>
                  </a:cubicBezTo>
                  <a:cubicBezTo>
                    <a:pt x="555" y="265"/>
                    <a:pt x="546" y="269"/>
                    <a:pt x="542" y="271"/>
                  </a:cubicBezTo>
                  <a:cubicBezTo>
                    <a:pt x="536" y="274"/>
                    <a:pt x="529" y="273"/>
                    <a:pt x="529" y="269"/>
                  </a:cubicBezTo>
                  <a:cubicBezTo>
                    <a:pt x="529" y="264"/>
                    <a:pt x="533" y="265"/>
                    <a:pt x="534" y="267"/>
                  </a:cubicBezTo>
                  <a:cubicBezTo>
                    <a:pt x="534" y="268"/>
                    <a:pt x="535" y="267"/>
                    <a:pt x="536" y="266"/>
                  </a:cubicBezTo>
                  <a:cubicBezTo>
                    <a:pt x="535" y="265"/>
                    <a:pt x="535" y="263"/>
                    <a:pt x="535" y="262"/>
                  </a:cubicBezTo>
                  <a:cubicBezTo>
                    <a:pt x="534" y="261"/>
                    <a:pt x="536" y="255"/>
                    <a:pt x="533" y="254"/>
                  </a:cubicBezTo>
                  <a:cubicBezTo>
                    <a:pt x="530" y="253"/>
                    <a:pt x="526" y="258"/>
                    <a:pt x="527" y="255"/>
                  </a:cubicBezTo>
                  <a:cubicBezTo>
                    <a:pt x="527" y="251"/>
                    <a:pt x="532" y="248"/>
                    <a:pt x="529" y="243"/>
                  </a:cubicBezTo>
                  <a:cubicBezTo>
                    <a:pt x="526" y="239"/>
                    <a:pt x="520" y="239"/>
                    <a:pt x="519" y="242"/>
                  </a:cubicBezTo>
                  <a:cubicBezTo>
                    <a:pt x="518" y="246"/>
                    <a:pt x="514" y="244"/>
                    <a:pt x="513" y="247"/>
                  </a:cubicBezTo>
                  <a:cubicBezTo>
                    <a:pt x="512" y="250"/>
                    <a:pt x="510" y="256"/>
                    <a:pt x="511" y="260"/>
                  </a:cubicBezTo>
                  <a:cubicBezTo>
                    <a:pt x="512" y="265"/>
                    <a:pt x="511" y="267"/>
                    <a:pt x="507" y="269"/>
                  </a:cubicBezTo>
                  <a:cubicBezTo>
                    <a:pt x="503" y="272"/>
                    <a:pt x="501" y="266"/>
                    <a:pt x="502" y="258"/>
                  </a:cubicBezTo>
                  <a:cubicBezTo>
                    <a:pt x="503" y="252"/>
                    <a:pt x="506" y="247"/>
                    <a:pt x="504" y="247"/>
                  </a:cubicBezTo>
                  <a:cubicBezTo>
                    <a:pt x="501" y="247"/>
                    <a:pt x="507" y="240"/>
                    <a:pt x="513" y="239"/>
                  </a:cubicBezTo>
                  <a:cubicBezTo>
                    <a:pt x="519" y="237"/>
                    <a:pt x="526" y="238"/>
                    <a:pt x="526" y="236"/>
                  </a:cubicBezTo>
                  <a:cubicBezTo>
                    <a:pt x="526" y="236"/>
                    <a:pt x="526" y="236"/>
                    <a:pt x="527" y="236"/>
                  </a:cubicBezTo>
                  <a:cubicBezTo>
                    <a:pt x="525" y="235"/>
                    <a:pt x="524" y="234"/>
                    <a:pt x="523" y="233"/>
                  </a:cubicBezTo>
                  <a:cubicBezTo>
                    <a:pt x="523" y="233"/>
                    <a:pt x="523" y="234"/>
                    <a:pt x="522" y="234"/>
                  </a:cubicBezTo>
                  <a:cubicBezTo>
                    <a:pt x="520" y="236"/>
                    <a:pt x="521" y="232"/>
                    <a:pt x="517" y="232"/>
                  </a:cubicBezTo>
                  <a:cubicBezTo>
                    <a:pt x="512" y="232"/>
                    <a:pt x="508" y="235"/>
                    <a:pt x="505" y="234"/>
                  </a:cubicBezTo>
                  <a:cubicBezTo>
                    <a:pt x="502" y="232"/>
                    <a:pt x="503" y="230"/>
                    <a:pt x="500" y="230"/>
                  </a:cubicBezTo>
                  <a:cubicBezTo>
                    <a:pt x="497" y="230"/>
                    <a:pt x="502" y="224"/>
                    <a:pt x="498" y="227"/>
                  </a:cubicBezTo>
                  <a:cubicBezTo>
                    <a:pt x="494" y="229"/>
                    <a:pt x="487" y="235"/>
                    <a:pt x="484" y="232"/>
                  </a:cubicBezTo>
                  <a:cubicBezTo>
                    <a:pt x="481" y="230"/>
                    <a:pt x="478" y="233"/>
                    <a:pt x="476" y="231"/>
                  </a:cubicBezTo>
                  <a:cubicBezTo>
                    <a:pt x="474" y="229"/>
                    <a:pt x="484" y="223"/>
                    <a:pt x="488" y="223"/>
                  </a:cubicBezTo>
                  <a:cubicBezTo>
                    <a:pt x="490" y="223"/>
                    <a:pt x="491" y="223"/>
                    <a:pt x="492" y="222"/>
                  </a:cubicBezTo>
                  <a:cubicBezTo>
                    <a:pt x="489" y="221"/>
                    <a:pt x="484" y="219"/>
                    <a:pt x="483" y="220"/>
                  </a:cubicBezTo>
                  <a:cubicBezTo>
                    <a:pt x="481" y="222"/>
                    <a:pt x="479" y="221"/>
                    <a:pt x="477" y="220"/>
                  </a:cubicBezTo>
                  <a:cubicBezTo>
                    <a:pt x="476" y="218"/>
                    <a:pt x="474" y="220"/>
                    <a:pt x="472" y="218"/>
                  </a:cubicBezTo>
                  <a:cubicBezTo>
                    <a:pt x="470" y="215"/>
                    <a:pt x="468" y="217"/>
                    <a:pt x="466" y="217"/>
                  </a:cubicBezTo>
                  <a:cubicBezTo>
                    <a:pt x="465" y="218"/>
                    <a:pt x="463" y="216"/>
                    <a:pt x="461" y="215"/>
                  </a:cubicBezTo>
                  <a:cubicBezTo>
                    <a:pt x="459" y="215"/>
                    <a:pt x="461" y="212"/>
                    <a:pt x="459" y="211"/>
                  </a:cubicBezTo>
                  <a:cubicBezTo>
                    <a:pt x="456" y="209"/>
                    <a:pt x="456" y="213"/>
                    <a:pt x="456" y="213"/>
                  </a:cubicBezTo>
                  <a:cubicBezTo>
                    <a:pt x="285" y="214"/>
                    <a:pt x="285" y="214"/>
                    <a:pt x="285" y="214"/>
                  </a:cubicBezTo>
                  <a:cubicBezTo>
                    <a:pt x="285" y="215"/>
                    <a:pt x="285" y="215"/>
                    <a:pt x="285" y="215"/>
                  </a:cubicBezTo>
                  <a:cubicBezTo>
                    <a:pt x="287" y="217"/>
                    <a:pt x="286" y="219"/>
                    <a:pt x="286" y="222"/>
                  </a:cubicBezTo>
                  <a:cubicBezTo>
                    <a:pt x="287" y="224"/>
                    <a:pt x="286" y="228"/>
                    <a:pt x="284" y="228"/>
                  </a:cubicBezTo>
                  <a:cubicBezTo>
                    <a:pt x="282" y="228"/>
                    <a:pt x="282" y="226"/>
                    <a:pt x="284" y="225"/>
                  </a:cubicBezTo>
                  <a:cubicBezTo>
                    <a:pt x="285" y="224"/>
                    <a:pt x="284" y="221"/>
                    <a:pt x="283" y="221"/>
                  </a:cubicBezTo>
                  <a:cubicBezTo>
                    <a:pt x="282" y="221"/>
                    <a:pt x="281" y="220"/>
                    <a:pt x="281" y="219"/>
                  </a:cubicBezTo>
                  <a:cubicBezTo>
                    <a:pt x="279" y="220"/>
                    <a:pt x="275" y="219"/>
                    <a:pt x="272" y="219"/>
                  </a:cubicBezTo>
                  <a:cubicBezTo>
                    <a:pt x="272" y="219"/>
                    <a:pt x="272" y="219"/>
                    <a:pt x="272" y="219"/>
                  </a:cubicBezTo>
                  <a:cubicBezTo>
                    <a:pt x="272" y="221"/>
                    <a:pt x="273" y="225"/>
                    <a:pt x="275" y="228"/>
                  </a:cubicBezTo>
                  <a:cubicBezTo>
                    <a:pt x="277" y="230"/>
                    <a:pt x="276" y="232"/>
                    <a:pt x="278" y="233"/>
                  </a:cubicBezTo>
                  <a:cubicBezTo>
                    <a:pt x="280" y="234"/>
                    <a:pt x="280" y="236"/>
                    <a:pt x="278" y="235"/>
                  </a:cubicBezTo>
                  <a:cubicBezTo>
                    <a:pt x="276" y="235"/>
                    <a:pt x="277" y="237"/>
                    <a:pt x="276" y="241"/>
                  </a:cubicBezTo>
                  <a:cubicBezTo>
                    <a:pt x="276" y="245"/>
                    <a:pt x="276" y="254"/>
                    <a:pt x="276" y="256"/>
                  </a:cubicBezTo>
                  <a:cubicBezTo>
                    <a:pt x="275" y="259"/>
                    <a:pt x="272" y="263"/>
                    <a:pt x="274" y="266"/>
                  </a:cubicBezTo>
                  <a:cubicBezTo>
                    <a:pt x="276" y="269"/>
                    <a:pt x="277" y="273"/>
                    <a:pt x="276" y="276"/>
                  </a:cubicBezTo>
                  <a:cubicBezTo>
                    <a:pt x="275" y="280"/>
                    <a:pt x="275" y="282"/>
                    <a:pt x="277" y="284"/>
                  </a:cubicBezTo>
                  <a:cubicBezTo>
                    <a:pt x="278" y="287"/>
                    <a:pt x="277" y="292"/>
                    <a:pt x="279" y="292"/>
                  </a:cubicBezTo>
                  <a:cubicBezTo>
                    <a:pt x="280" y="293"/>
                    <a:pt x="282" y="295"/>
                    <a:pt x="283" y="298"/>
                  </a:cubicBezTo>
                  <a:cubicBezTo>
                    <a:pt x="285" y="300"/>
                    <a:pt x="286" y="299"/>
                    <a:pt x="286" y="301"/>
                  </a:cubicBezTo>
                  <a:cubicBezTo>
                    <a:pt x="287" y="304"/>
                    <a:pt x="287" y="304"/>
                    <a:pt x="289" y="305"/>
                  </a:cubicBezTo>
                  <a:cubicBezTo>
                    <a:pt x="291" y="306"/>
                    <a:pt x="290" y="309"/>
                    <a:pt x="290" y="310"/>
                  </a:cubicBezTo>
                  <a:cubicBezTo>
                    <a:pt x="290" y="311"/>
                    <a:pt x="293" y="314"/>
                    <a:pt x="296" y="317"/>
                  </a:cubicBezTo>
                  <a:cubicBezTo>
                    <a:pt x="300" y="320"/>
                    <a:pt x="297" y="323"/>
                    <a:pt x="299" y="323"/>
                  </a:cubicBezTo>
                  <a:cubicBezTo>
                    <a:pt x="302" y="323"/>
                    <a:pt x="305" y="324"/>
                    <a:pt x="307" y="326"/>
                  </a:cubicBezTo>
                  <a:cubicBezTo>
                    <a:pt x="310" y="328"/>
                    <a:pt x="311" y="327"/>
                    <a:pt x="312" y="327"/>
                  </a:cubicBezTo>
                  <a:cubicBezTo>
                    <a:pt x="314" y="328"/>
                    <a:pt x="318" y="331"/>
                    <a:pt x="318" y="334"/>
                  </a:cubicBezTo>
                  <a:cubicBezTo>
                    <a:pt x="319" y="335"/>
                    <a:pt x="319" y="337"/>
                    <a:pt x="320" y="338"/>
                  </a:cubicBezTo>
                  <a:cubicBezTo>
                    <a:pt x="334" y="336"/>
                    <a:pt x="334" y="336"/>
                    <a:pt x="334" y="336"/>
                  </a:cubicBezTo>
                  <a:cubicBezTo>
                    <a:pt x="334" y="336"/>
                    <a:pt x="338" y="339"/>
                    <a:pt x="341" y="340"/>
                  </a:cubicBezTo>
                  <a:cubicBezTo>
                    <a:pt x="343" y="340"/>
                    <a:pt x="357" y="345"/>
                    <a:pt x="357" y="345"/>
                  </a:cubicBezTo>
                  <a:cubicBezTo>
                    <a:pt x="375" y="345"/>
                    <a:pt x="375" y="345"/>
                    <a:pt x="375" y="345"/>
                  </a:cubicBezTo>
                  <a:cubicBezTo>
                    <a:pt x="377" y="343"/>
                    <a:pt x="377" y="343"/>
                    <a:pt x="377" y="343"/>
                  </a:cubicBezTo>
                  <a:cubicBezTo>
                    <a:pt x="387" y="343"/>
                    <a:pt x="387" y="343"/>
                    <a:pt x="387" y="343"/>
                  </a:cubicBezTo>
                  <a:cubicBezTo>
                    <a:pt x="387" y="343"/>
                    <a:pt x="393" y="349"/>
                    <a:pt x="394" y="349"/>
                  </a:cubicBezTo>
                  <a:cubicBezTo>
                    <a:pt x="394" y="349"/>
                    <a:pt x="398" y="352"/>
                    <a:pt x="398" y="354"/>
                  </a:cubicBezTo>
                  <a:cubicBezTo>
                    <a:pt x="398" y="356"/>
                    <a:pt x="398" y="357"/>
                    <a:pt x="400" y="358"/>
                  </a:cubicBezTo>
                  <a:cubicBezTo>
                    <a:pt x="401" y="359"/>
                    <a:pt x="406" y="362"/>
                    <a:pt x="407" y="362"/>
                  </a:cubicBezTo>
                  <a:cubicBezTo>
                    <a:pt x="408" y="361"/>
                    <a:pt x="409" y="356"/>
                    <a:pt x="412" y="356"/>
                  </a:cubicBezTo>
                  <a:cubicBezTo>
                    <a:pt x="415" y="356"/>
                    <a:pt x="422" y="358"/>
                    <a:pt x="423" y="362"/>
                  </a:cubicBezTo>
                  <a:cubicBezTo>
                    <a:pt x="424" y="366"/>
                    <a:pt x="428" y="370"/>
                    <a:pt x="429" y="371"/>
                  </a:cubicBezTo>
                  <a:cubicBezTo>
                    <a:pt x="430" y="371"/>
                    <a:pt x="429" y="374"/>
                    <a:pt x="430" y="375"/>
                  </a:cubicBezTo>
                  <a:cubicBezTo>
                    <a:pt x="431" y="377"/>
                    <a:pt x="431" y="379"/>
                    <a:pt x="432" y="379"/>
                  </a:cubicBezTo>
                  <a:cubicBezTo>
                    <a:pt x="433" y="379"/>
                    <a:pt x="438" y="382"/>
                    <a:pt x="441" y="382"/>
                  </a:cubicBezTo>
                  <a:cubicBezTo>
                    <a:pt x="442" y="382"/>
                    <a:pt x="442" y="383"/>
                    <a:pt x="443" y="383"/>
                  </a:cubicBezTo>
                  <a:cubicBezTo>
                    <a:pt x="444" y="378"/>
                    <a:pt x="439" y="377"/>
                    <a:pt x="442" y="375"/>
                  </a:cubicBezTo>
                  <a:cubicBezTo>
                    <a:pt x="445" y="372"/>
                    <a:pt x="442" y="370"/>
                    <a:pt x="443" y="369"/>
                  </a:cubicBezTo>
                  <a:cubicBezTo>
                    <a:pt x="445" y="368"/>
                    <a:pt x="448" y="367"/>
                    <a:pt x="448" y="365"/>
                  </a:cubicBezTo>
                  <a:cubicBezTo>
                    <a:pt x="448" y="364"/>
                    <a:pt x="449" y="364"/>
                    <a:pt x="451" y="364"/>
                  </a:cubicBezTo>
                  <a:cubicBezTo>
                    <a:pt x="454" y="364"/>
                    <a:pt x="458" y="360"/>
                    <a:pt x="458" y="359"/>
                  </a:cubicBezTo>
                  <a:cubicBezTo>
                    <a:pt x="457" y="357"/>
                    <a:pt x="458" y="357"/>
                    <a:pt x="461" y="358"/>
                  </a:cubicBezTo>
                  <a:cubicBezTo>
                    <a:pt x="463" y="358"/>
                    <a:pt x="463" y="355"/>
                    <a:pt x="464" y="355"/>
                  </a:cubicBezTo>
                  <a:cubicBezTo>
                    <a:pt x="466" y="356"/>
                    <a:pt x="467" y="357"/>
                    <a:pt x="468" y="355"/>
                  </a:cubicBezTo>
                  <a:cubicBezTo>
                    <a:pt x="468" y="354"/>
                    <a:pt x="469" y="354"/>
                    <a:pt x="471" y="356"/>
                  </a:cubicBezTo>
                  <a:cubicBezTo>
                    <a:pt x="472" y="358"/>
                    <a:pt x="476" y="358"/>
                    <a:pt x="476" y="356"/>
                  </a:cubicBezTo>
                  <a:cubicBezTo>
                    <a:pt x="476" y="354"/>
                    <a:pt x="478" y="356"/>
                    <a:pt x="480" y="358"/>
                  </a:cubicBezTo>
                  <a:cubicBezTo>
                    <a:pt x="482" y="360"/>
                    <a:pt x="483" y="360"/>
                    <a:pt x="485" y="360"/>
                  </a:cubicBezTo>
                  <a:cubicBezTo>
                    <a:pt x="488" y="360"/>
                    <a:pt x="488" y="359"/>
                    <a:pt x="488" y="357"/>
                  </a:cubicBezTo>
                  <a:cubicBezTo>
                    <a:pt x="488" y="356"/>
                    <a:pt x="491" y="361"/>
                    <a:pt x="493" y="361"/>
                  </a:cubicBezTo>
                  <a:cubicBezTo>
                    <a:pt x="496" y="362"/>
                    <a:pt x="494" y="360"/>
                    <a:pt x="492" y="358"/>
                  </a:cubicBezTo>
                  <a:cubicBezTo>
                    <a:pt x="490" y="357"/>
                    <a:pt x="493" y="356"/>
                    <a:pt x="491" y="355"/>
                  </a:cubicBezTo>
                  <a:cubicBezTo>
                    <a:pt x="489" y="353"/>
                    <a:pt x="493" y="352"/>
                    <a:pt x="496" y="352"/>
                  </a:cubicBezTo>
                  <a:cubicBezTo>
                    <a:pt x="500" y="352"/>
                    <a:pt x="499" y="353"/>
                    <a:pt x="501" y="351"/>
                  </a:cubicBezTo>
                  <a:cubicBezTo>
                    <a:pt x="502" y="349"/>
                    <a:pt x="503" y="351"/>
                    <a:pt x="503" y="353"/>
                  </a:cubicBezTo>
                  <a:cubicBezTo>
                    <a:pt x="503" y="354"/>
                    <a:pt x="509" y="352"/>
                    <a:pt x="511" y="352"/>
                  </a:cubicBezTo>
                  <a:cubicBezTo>
                    <a:pt x="514" y="352"/>
                    <a:pt x="517" y="354"/>
                    <a:pt x="517" y="356"/>
                  </a:cubicBezTo>
                  <a:cubicBezTo>
                    <a:pt x="518" y="357"/>
                    <a:pt x="519" y="358"/>
                    <a:pt x="522" y="356"/>
                  </a:cubicBezTo>
                  <a:cubicBezTo>
                    <a:pt x="524" y="355"/>
                    <a:pt x="525" y="353"/>
                    <a:pt x="527" y="355"/>
                  </a:cubicBezTo>
                  <a:cubicBezTo>
                    <a:pt x="529" y="356"/>
                    <a:pt x="531" y="359"/>
                    <a:pt x="534" y="361"/>
                  </a:cubicBezTo>
                  <a:cubicBezTo>
                    <a:pt x="536" y="364"/>
                    <a:pt x="532" y="367"/>
                    <a:pt x="534" y="368"/>
                  </a:cubicBezTo>
                  <a:cubicBezTo>
                    <a:pt x="535" y="370"/>
                    <a:pt x="534" y="373"/>
                    <a:pt x="536" y="375"/>
                  </a:cubicBezTo>
                  <a:cubicBezTo>
                    <a:pt x="539" y="377"/>
                    <a:pt x="537" y="381"/>
                    <a:pt x="539" y="381"/>
                  </a:cubicBezTo>
                  <a:cubicBezTo>
                    <a:pt x="541" y="382"/>
                    <a:pt x="543" y="385"/>
                    <a:pt x="543" y="387"/>
                  </a:cubicBezTo>
                  <a:cubicBezTo>
                    <a:pt x="543" y="388"/>
                    <a:pt x="548" y="390"/>
                    <a:pt x="548" y="387"/>
                  </a:cubicBezTo>
                  <a:cubicBezTo>
                    <a:pt x="548" y="385"/>
                    <a:pt x="550" y="382"/>
                    <a:pt x="551" y="380"/>
                  </a:cubicBezTo>
                  <a:cubicBezTo>
                    <a:pt x="551" y="378"/>
                    <a:pt x="549" y="370"/>
                    <a:pt x="547" y="368"/>
                  </a:cubicBezTo>
                  <a:cubicBezTo>
                    <a:pt x="545" y="365"/>
                    <a:pt x="548" y="364"/>
                    <a:pt x="545" y="362"/>
                  </a:cubicBezTo>
                  <a:cubicBezTo>
                    <a:pt x="543" y="359"/>
                    <a:pt x="542" y="354"/>
                    <a:pt x="542" y="349"/>
                  </a:cubicBezTo>
                  <a:cubicBezTo>
                    <a:pt x="542" y="345"/>
                    <a:pt x="547" y="338"/>
                    <a:pt x="549" y="336"/>
                  </a:cubicBezTo>
                  <a:cubicBezTo>
                    <a:pt x="552" y="334"/>
                    <a:pt x="554" y="335"/>
                    <a:pt x="555" y="333"/>
                  </a:cubicBezTo>
                  <a:cubicBezTo>
                    <a:pt x="555" y="331"/>
                    <a:pt x="558" y="328"/>
                    <a:pt x="560" y="328"/>
                  </a:cubicBezTo>
                  <a:cubicBezTo>
                    <a:pt x="561" y="328"/>
                    <a:pt x="563" y="329"/>
                    <a:pt x="564" y="327"/>
                  </a:cubicBezTo>
                  <a:cubicBezTo>
                    <a:pt x="564" y="325"/>
                    <a:pt x="567" y="323"/>
                    <a:pt x="570" y="322"/>
                  </a:cubicBezTo>
                  <a:cubicBezTo>
                    <a:pt x="574" y="322"/>
                    <a:pt x="572" y="320"/>
                    <a:pt x="571" y="318"/>
                  </a:cubicBezTo>
                  <a:cubicBezTo>
                    <a:pt x="570" y="317"/>
                    <a:pt x="572" y="315"/>
                    <a:pt x="572" y="316"/>
                  </a:cubicBezTo>
                  <a:cubicBezTo>
                    <a:pt x="573" y="317"/>
                    <a:pt x="575" y="317"/>
                    <a:pt x="577" y="316"/>
                  </a:cubicBezTo>
                  <a:cubicBezTo>
                    <a:pt x="578" y="315"/>
                    <a:pt x="581" y="313"/>
                    <a:pt x="578" y="313"/>
                  </a:cubicBezTo>
                  <a:cubicBezTo>
                    <a:pt x="575" y="312"/>
                    <a:pt x="574" y="311"/>
                    <a:pt x="576" y="310"/>
                  </a:cubicBezTo>
                  <a:cubicBezTo>
                    <a:pt x="578" y="310"/>
                    <a:pt x="576" y="306"/>
                    <a:pt x="574" y="306"/>
                  </a:cubicBezTo>
                  <a:cubicBezTo>
                    <a:pt x="571" y="306"/>
                    <a:pt x="572" y="305"/>
                    <a:pt x="574" y="303"/>
                  </a:cubicBezTo>
                  <a:cubicBezTo>
                    <a:pt x="575" y="302"/>
                    <a:pt x="572" y="299"/>
                    <a:pt x="570" y="298"/>
                  </a:cubicBezTo>
                  <a:cubicBezTo>
                    <a:pt x="568" y="297"/>
                    <a:pt x="571" y="296"/>
                    <a:pt x="572" y="296"/>
                  </a:cubicBezTo>
                  <a:cubicBezTo>
                    <a:pt x="574" y="295"/>
                    <a:pt x="573" y="289"/>
                    <a:pt x="573" y="287"/>
                  </a:cubicBezTo>
                  <a:cubicBezTo>
                    <a:pt x="574" y="286"/>
                    <a:pt x="576" y="286"/>
                    <a:pt x="575" y="287"/>
                  </a:cubicBezTo>
                  <a:cubicBezTo>
                    <a:pt x="574" y="289"/>
                    <a:pt x="573" y="292"/>
                    <a:pt x="575" y="294"/>
                  </a:cubicBezTo>
                  <a:cubicBezTo>
                    <a:pt x="577" y="296"/>
                    <a:pt x="577" y="298"/>
                    <a:pt x="576" y="301"/>
                  </a:cubicBezTo>
                  <a:cubicBezTo>
                    <a:pt x="576" y="304"/>
                    <a:pt x="577" y="303"/>
                    <a:pt x="579" y="299"/>
                  </a:cubicBezTo>
                  <a:cubicBezTo>
                    <a:pt x="581" y="295"/>
                    <a:pt x="582" y="292"/>
                    <a:pt x="580" y="291"/>
                  </a:cubicBezTo>
                  <a:cubicBezTo>
                    <a:pt x="579" y="291"/>
                    <a:pt x="579" y="287"/>
                    <a:pt x="580" y="288"/>
                  </a:cubicBezTo>
                  <a:cubicBezTo>
                    <a:pt x="582" y="290"/>
                    <a:pt x="582" y="291"/>
                    <a:pt x="585" y="288"/>
                  </a:cubicBezTo>
                  <a:cubicBezTo>
                    <a:pt x="587" y="286"/>
                    <a:pt x="590" y="281"/>
                    <a:pt x="588" y="280"/>
                  </a:cubicBezTo>
                  <a:cubicBezTo>
                    <a:pt x="587" y="279"/>
                    <a:pt x="589" y="279"/>
                    <a:pt x="592" y="279"/>
                  </a:cubicBezTo>
                  <a:cubicBezTo>
                    <a:pt x="594" y="279"/>
                    <a:pt x="600" y="277"/>
                    <a:pt x="601" y="276"/>
                  </a:cubicBezTo>
                  <a:cubicBezTo>
                    <a:pt x="602" y="273"/>
                    <a:pt x="591" y="277"/>
                    <a:pt x="591" y="276"/>
                  </a:cubicBezTo>
                  <a:cubicBezTo>
                    <a:pt x="591" y="274"/>
                    <a:pt x="598" y="273"/>
                    <a:pt x="601" y="273"/>
                  </a:cubicBezTo>
                  <a:cubicBezTo>
                    <a:pt x="604" y="273"/>
                    <a:pt x="603" y="268"/>
                    <a:pt x="604" y="270"/>
                  </a:cubicBezTo>
                  <a:cubicBezTo>
                    <a:pt x="606" y="272"/>
                    <a:pt x="608" y="272"/>
                    <a:pt x="610" y="270"/>
                  </a:cubicBezTo>
                  <a:cubicBezTo>
                    <a:pt x="611" y="269"/>
                    <a:pt x="610" y="266"/>
                    <a:pt x="608" y="266"/>
                  </a:cubicBezTo>
                  <a:cubicBezTo>
                    <a:pt x="606" y="265"/>
                    <a:pt x="609" y="264"/>
                    <a:pt x="609" y="262"/>
                  </a:cubicBezTo>
                  <a:cubicBezTo>
                    <a:pt x="608" y="261"/>
                    <a:pt x="610" y="256"/>
                    <a:pt x="613" y="256"/>
                  </a:cubicBezTo>
                  <a:cubicBezTo>
                    <a:pt x="615" y="255"/>
                    <a:pt x="614" y="253"/>
                    <a:pt x="616" y="253"/>
                  </a:cubicBezTo>
                  <a:cubicBezTo>
                    <a:pt x="619" y="253"/>
                    <a:pt x="619" y="251"/>
                    <a:pt x="621" y="249"/>
                  </a:cubicBezTo>
                  <a:cubicBezTo>
                    <a:pt x="623" y="247"/>
                    <a:pt x="626" y="252"/>
                    <a:pt x="629" y="249"/>
                  </a:cubicBezTo>
                  <a:cubicBezTo>
                    <a:pt x="630" y="248"/>
                    <a:pt x="632" y="247"/>
                    <a:pt x="633" y="246"/>
                  </a:cubicBezTo>
                  <a:cubicBezTo>
                    <a:pt x="626" y="236"/>
                    <a:pt x="628" y="230"/>
                    <a:pt x="628" y="228"/>
                  </a:cubicBezTo>
                  <a:close/>
                </a:path>
              </a:pathLst>
            </a:custGeom>
            <a:solidFill>
              <a:srgbClr val="554D53"/>
            </a:solid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9" name="Freeform 132"/>
            <p:cNvSpPr>
              <a:spLocks noEditPoints="1"/>
            </p:cNvSpPr>
            <p:nvPr/>
          </p:nvSpPr>
          <p:spPr bwMode="auto">
            <a:xfrm>
              <a:off x="4194452" y="3635597"/>
              <a:ext cx="242538" cy="171958"/>
            </a:xfrm>
            <a:custGeom>
              <a:avLst/>
              <a:gdLst>
                <a:gd name="T0" fmla="*/ 79 w 80"/>
                <a:gd name="T1" fmla="*/ 10 h 57"/>
                <a:gd name="T2" fmla="*/ 72 w 80"/>
                <a:gd name="T3" fmla="*/ 10 h 57"/>
                <a:gd name="T4" fmla="*/ 65 w 80"/>
                <a:gd name="T5" fmla="*/ 8 h 57"/>
                <a:gd name="T6" fmla="*/ 62 w 80"/>
                <a:gd name="T7" fmla="*/ 7 h 57"/>
                <a:gd name="T8" fmla="*/ 57 w 80"/>
                <a:gd name="T9" fmla="*/ 8 h 57"/>
                <a:gd name="T10" fmla="*/ 51 w 80"/>
                <a:gd name="T11" fmla="*/ 5 h 57"/>
                <a:gd name="T12" fmla="*/ 48 w 80"/>
                <a:gd name="T13" fmla="*/ 3 h 57"/>
                <a:gd name="T14" fmla="*/ 37 w 80"/>
                <a:gd name="T15" fmla="*/ 2 h 57"/>
                <a:gd name="T16" fmla="*/ 16 w 80"/>
                <a:gd name="T17" fmla="*/ 2 h 57"/>
                <a:gd name="T18" fmla="*/ 9 w 80"/>
                <a:gd name="T19" fmla="*/ 0 h 57"/>
                <a:gd name="T20" fmla="*/ 4 w 80"/>
                <a:gd name="T21" fmla="*/ 3 h 57"/>
                <a:gd name="T22" fmla="*/ 2 w 80"/>
                <a:gd name="T23" fmla="*/ 8 h 57"/>
                <a:gd name="T24" fmla="*/ 3 w 80"/>
                <a:gd name="T25" fmla="*/ 14 h 57"/>
                <a:gd name="T26" fmla="*/ 5 w 80"/>
                <a:gd name="T27" fmla="*/ 13 h 57"/>
                <a:gd name="T28" fmla="*/ 7 w 80"/>
                <a:gd name="T29" fmla="*/ 13 h 57"/>
                <a:gd name="T30" fmla="*/ 11 w 80"/>
                <a:gd name="T31" fmla="*/ 14 h 57"/>
                <a:gd name="T32" fmla="*/ 14 w 80"/>
                <a:gd name="T33" fmla="*/ 14 h 57"/>
                <a:gd name="T34" fmla="*/ 17 w 80"/>
                <a:gd name="T35" fmla="*/ 15 h 57"/>
                <a:gd name="T36" fmla="*/ 19 w 80"/>
                <a:gd name="T37" fmla="*/ 17 h 57"/>
                <a:gd name="T38" fmla="*/ 15 w 80"/>
                <a:gd name="T39" fmla="*/ 21 h 57"/>
                <a:gd name="T40" fmla="*/ 15 w 80"/>
                <a:gd name="T41" fmla="*/ 27 h 57"/>
                <a:gd name="T42" fmla="*/ 14 w 80"/>
                <a:gd name="T43" fmla="*/ 31 h 57"/>
                <a:gd name="T44" fmla="*/ 13 w 80"/>
                <a:gd name="T45" fmla="*/ 33 h 57"/>
                <a:gd name="T46" fmla="*/ 14 w 80"/>
                <a:gd name="T47" fmla="*/ 37 h 57"/>
                <a:gd name="T48" fmla="*/ 13 w 80"/>
                <a:gd name="T49" fmla="*/ 40 h 57"/>
                <a:gd name="T50" fmla="*/ 14 w 80"/>
                <a:gd name="T51" fmla="*/ 43 h 57"/>
                <a:gd name="T52" fmla="*/ 12 w 80"/>
                <a:gd name="T53" fmla="*/ 47 h 57"/>
                <a:gd name="T54" fmla="*/ 13 w 80"/>
                <a:gd name="T55" fmla="*/ 49 h 57"/>
                <a:gd name="T56" fmla="*/ 16 w 80"/>
                <a:gd name="T57" fmla="*/ 49 h 57"/>
                <a:gd name="T58" fmla="*/ 23 w 80"/>
                <a:gd name="T59" fmla="*/ 56 h 57"/>
                <a:gd name="T60" fmla="*/ 25 w 80"/>
                <a:gd name="T61" fmla="*/ 54 h 57"/>
                <a:gd name="T62" fmla="*/ 29 w 80"/>
                <a:gd name="T63" fmla="*/ 54 h 57"/>
                <a:gd name="T64" fmla="*/ 34 w 80"/>
                <a:gd name="T65" fmla="*/ 52 h 57"/>
                <a:gd name="T66" fmla="*/ 42 w 80"/>
                <a:gd name="T67" fmla="*/ 52 h 57"/>
                <a:gd name="T68" fmla="*/ 47 w 80"/>
                <a:gd name="T69" fmla="*/ 50 h 57"/>
                <a:gd name="T70" fmla="*/ 52 w 80"/>
                <a:gd name="T71" fmla="*/ 46 h 57"/>
                <a:gd name="T72" fmla="*/ 54 w 80"/>
                <a:gd name="T73" fmla="*/ 42 h 57"/>
                <a:gd name="T74" fmla="*/ 59 w 80"/>
                <a:gd name="T75" fmla="*/ 37 h 57"/>
                <a:gd name="T76" fmla="*/ 59 w 80"/>
                <a:gd name="T77" fmla="*/ 28 h 57"/>
                <a:gd name="T78" fmla="*/ 64 w 80"/>
                <a:gd name="T79" fmla="*/ 22 h 57"/>
                <a:gd name="T80" fmla="*/ 69 w 80"/>
                <a:gd name="T81" fmla="*/ 19 h 57"/>
                <a:gd name="T82" fmla="*/ 76 w 80"/>
                <a:gd name="T83" fmla="*/ 15 h 57"/>
                <a:gd name="T84" fmla="*/ 79 w 80"/>
                <a:gd name="T85" fmla="*/ 10 h 57"/>
                <a:gd name="T86" fmla="*/ 79 w 80"/>
                <a:gd name="T87" fmla="*/ 30 h 57"/>
                <a:gd name="T88" fmla="*/ 74 w 80"/>
                <a:gd name="T89" fmla="*/ 32 h 57"/>
                <a:gd name="T90" fmla="*/ 79 w 80"/>
                <a:gd name="T91" fmla="*/ 3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 h="57">
                  <a:moveTo>
                    <a:pt x="79" y="10"/>
                  </a:moveTo>
                  <a:cubicBezTo>
                    <a:pt x="77" y="10"/>
                    <a:pt x="74" y="10"/>
                    <a:pt x="72" y="10"/>
                  </a:cubicBezTo>
                  <a:cubicBezTo>
                    <a:pt x="70" y="9"/>
                    <a:pt x="66" y="9"/>
                    <a:pt x="65" y="8"/>
                  </a:cubicBezTo>
                  <a:cubicBezTo>
                    <a:pt x="64" y="7"/>
                    <a:pt x="62" y="6"/>
                    <a:pt x="62" y="7"/>
                  </a:cubicBezTo>
                  <a:cubicBezTo>
                    <a:pt x="62" y="9"/>
                    <a:pt x="59" y="9"/>
                    <a:pt x="57" y="8"/>
                  </a:cubicBezTo>
                  <a:cubicBezTo>
                    <a:pt x="55" y="7"/>
                    <a:pt x="53" y="6"/>
                    <a:pt x="51" y="5"/>
                  </a:cubicBezTo>
                  <a:cubicBezTo>
                    <a:pt x="50" y="4"/>
                    <a:pt x="49" y="4"/>
                    <a:pt x="48" y="3"/>
                  </a:cubicBezTo>
                  <a:cubicBezTo>
                    <a:pt x="46" y="3"/>
                    <a:pt x="40" y="2"/>
                    <a:pt x="37" y="2"/>
                  </a:cubicBezTo>
                  <a:cubicBezTo>
                    <a:pt x="33" y="2"/>
                    <a:pt x="21" y="1"/>
                    <a:pt x="16" y="2"/>
                  </a:cubicBezTo>
                  <a:cubicBezTo>
                    <a:pt x="12" y="2"/>
                    <a:pt x="11" y="0"/>
                    <a:pt x="9" y="0"/>
                  </a:cubicBezTo>
                  <a:cubicBezTo>
                    <a:pt x="6" y="0"/>
                    <a:pt x="7" y="3"/>
                    <a:pt x="4" y="3"/>
                  </a:cubicBezTo>
                  <a:cubicBezTo>
                    <a:pt x="0" y="3"/>
                    <a:pt x="0" y="5"/>
                    <a:pt x="2" y="8"/>
                  </a:cubicBezTo>
                  <a:cubicBezTo>
                    <a:pt x="4" y="9"/>
                    <a:pt x="4" y="11"/>
                    <a:pt x="3" y="14"/>
                  </a:cubicBezTo>
                  <a:cubicBezTo>
                    <a:pt x="4" y="14"/>
                    <a:pt x="5" y="13"/>
                    <a:pt x="5" y="13"/>
                  </a:cubicBezTo>
                  <a:cubicBezTo>
                    <a:pt x="6" y="12"/>
                    <a:pt x="7" y="12"/>
                    <a:pt x="7" y="13"/>
                  </a:cubicBezTo>
                  <a:cubicBezTo>
                    <a:pt x="7" y="15"/>
                    <a:pt x="10" y="14"/>
                    <a:pt x="11" y="14"/>
                  </a:cubicBezTo>
                  <a:cubicBezTo>
                    <a:pt x="12" y="14"/>
                    <a:pt x="12" y="15"/>
                    <a:pt x="14" y="14"/>
                  </a:cubicBezTo>
                  <a:cubicBezTo>
                    <a:pt x="15" y="13"/>
                    <a:pt x="17" y="13"/>
                    <a:pt x="17" y="15"/>
                  </a:cubicBezTo>
                  <a:cubicBezTo>
                    <a:pt x="17" y="16"/>
                    <a:pt x="21" y="15"/>
                    <a:pt x="19" y="17"/>
                  </a:cubicBezTo>
                  <a:cubicBezTo>
                    <a:pt x="17" y="19"/>
                    <a:pt x="15" y="19"/>
                    <a:pt x="15" y="21"/>
                  </a:cubicBezTo>
                  <a:cubicBezTo>
                    <a:pt x="15" y="22"/>
                    <a:pt x="17" y="25"/>
                    <a:pt x="15" y="27"/>
                  </a:cubicBezTo>
                  <a:cubicBezTo>
                    <a:pt x="14" y="28"/>
                    <a:pt x="16" y="31"/>
                    <a:pt x="14" y="31"/>
                  </a:cubicBezTo>
                  <a:cubicBezTo>
                    <a:pt x="13" y="31"/>
                    <a:pt x="11" y="32"/>
                    <a:pt x="13" y="33"/>
                  </a:cubicBezTo>
                  <a:cubicBezTo>
                    <a:pt x="14" y="35"/>
                    <a:pt x="16" y="37"/>
                    <a:pt x="14" y="37"/>
                  </a:cubicBezTo>
                  <a:cubicBezTo>
                    <a:pt x="13" y="37"/>
                    <a:pt x="12" y="39"/>
                    <a:pt x="13" y="40"/>
                  </a:cubicBezTo>
                  <a:cubicBezTo>
                    <a:pt x="14" y="41"/>
                    <a:pt x="17" y="43"/>
                    <a:pt x="14" y="43"/>
                  </a:cubicBezTo>
                  <a:cubicBezTo>
                    <a:pt x="12" y="44"/>
                    <a:pt x="12" y="46"/>
                    <a:pt x="12" y="47"/>
                  </a:cubicBezTo>
                  <a:cubicBezTo>
                    <a:pt x="12" y="48"/>
                    <a:pt x="12" y="48"/>
                    <a:pt x="13" y="49"/>
                  </a:cubicBezTo>
                  <a:cubicBezTo>
                    <a:pt x="14" y="49"/>
                    <a:pt x="15" y="49"/>
                    <a:pt x="16" y="49"/>
                  </a:cubicBezTo>
                  <a:cubicBezTo>
                    <a:pt x="19" y="51"/>
                    <a:pt x="20" y="57"/>
                    <a:pt x="23" y="56"/>
                  </a:cubicBezTo>
                  <a:cubicBezTo>
                    <a:pt x="25" y="56"/>
                    <a:pt x="24" y="55"/>
                    <a:pt x="25" y="54"/>
                  </a:cubicBezTo>
                  <a:cubicBezTo>
                    <a:pt x="26" y="54"/>
                    <a:pt x="27" y="54"/>
                    <a:pt x="29" y="54"/>
                  </a:cubicBezTo>
                  <a:cubicBezTo>
                    <a:pt x="30" y="54"/>
                    <a:pt x="31" y="52"/>
                    <a:pt x="34" y="52"/>
                  </a:cubicBezTo>
                  <a:cubicBezTo>
                    <a:pt x="38" y="52"/>
                    <a:pt x="40" y="52"/>
                    <a:pt x="42" y="52"/>
                  </a:cubicBezTo>
                  <a:cubicBezTo>
                    <a:pt x="44" y="52"/>
                    <a:pt x="46" y="51"/>
                    <a:pt x="47" y="50"/>
                  </a:cubicBezTo>
                  <a:cubicBezTo>
                    <a:pt x="47" y="48"/>
                    <a:pt x="49" y="47"/>
                    <a:pt x="52" y="46"/>
                  </a:cubicBezTo>
                  <a:cubicBezTo>
                    <a:pt x="54" y="46"/>
                    <a:pt x="54" y="43"/>
                    <a:pt x="54" y="42"/>
                  </a:cubicBezTo>
                  <a:cubicBezTo>
                    <a:pt x="54" y="40"/>
                    <a:pt x="58" y="38"/>
                    <a:pt x="59" y="37"/>
                  </a:cubicBezTo>
                  <a:cubicBezTo>
                    <a:pt x="59" y="36"/>
                    <a:pt x="56" y="32"/>
                    <a:pt x="59" y="28"/>
                  </a:cubicBezTo>
                  <a:cubicBezTo>
                    <a:pt x="61" y="24"/>
                    <a:pt x="64" y="24"/>
                    <a:pt x="64" y="22"/>
                  </a:cubicBezTo>
                  <a:cubicBezTo>
                    <a:pt x="64" y="20"/>
                    <a:pt x="66" y="19"/>
                    <a:pt x="69" y="19"/>
                  </a:cubicBezTo>
                  <a:cubicBezTo>
                    <a:pt x="73" y="18"/>
                    <a:pt x="74" y="16"/>
                    <a:pt x="76" y="15"/>
                  </a:cubicBezTo>
                  <a:cubicBezTo>
                    <a:pt x="79" y="14"/>
                    <a:pt x="79" y="13"/>
                    <a:pt x="79" y="10"/>
                  </a:cubicBezTo>
                  <a:close/>
                  <a:moveTo>
                    <a:pt x="79" y="30"/>
                  </a:moveTo>
                  <a:cubicBezTo>
                    <a:pt x="79" y="27"/>
                    <a:pt x="73" y="31"/>
                    <a:pt x="74" y="32"/>
                  </a:cubicBezTo>
                  <a:cubicBezTo>
                    <a:pt x="77" y="34"/>
                    <a:pt x="80" y="33"/>
                    <a:pt x="79" y="3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0" name="Freeform 133"/>
            <p:cNvSpPr>
              <a:spLocks noEditPoints="1"/>
            </p:cNvSpPr>
            <p:nvPr/>
          </p:nvSpPr>
          <p:spPr bwMode="auto">
            <a:xfrm>
              <a:off x="4497304" y="3556035"/>
              <a:ext cx="218156" cy="236121"/>
            </a:xfrm>
            <a:custGeom>
              <a:avLst/>
              <a:gdLst>
                <a:gd name="T0" fmla="*/ 55 w 72"/>
                <a:gd name="T1" fmla="*/ 40 h 78"/>
                <a:gd name="T2" fmla="*/ 36 w 72"/>
                <a:gd name="T3" fmla="*/ 21 h 78"/>
                <a:gd name="T4" fmla="*/ 43 w 72"/>
                <a:gd name="T5" fmla="*/ 11 h 78"/>
                <a:gd name="T6" fmla="*/ 48 w 72"/>
                <a:gd name="T7" fmla="*/ 12 h 78"/>
                <a:gd name="T8" fmla="*/ 55 w 72"/>
                <a:gd name="T9" fmla="*/ 9 h 78"/>
                <a:gd name="T10" fmla="*/ 60 w 72"/>
                <a:gd name="T11" fmla="*/ 4 h 78"/>
                <a:gd name="T12" fmla="*/ 54 w 72"/>
                <a:gd name="T13" fmla="*/ 3 h 78"/>
                <a:gd name="T14" fmla="*/ 42 w 72"/>
                <a:gd name="T15" fmla="*/ 3 h 78"/>
                <a:gd name="T16" fmla="*/ 35 w 72"/>
                <a:gd name="T17" fmla="*/ 0 h 78"/>
                <a:gd name="T18" fmla="*/ 26 w 72"/>
                <a:gd name="T19" fmla="*/ 2 h 78"/>
                <a:gd name="T20" fmla="*/ 24 w 72"/>
                <a:gd name="T21" fmla="*/ 3 h 78"/>
                <a:gd name="T22" fmla="*/ 21 w 72"/>
                <a:gd name="T23" fmla="*/ 5 h 78"/>
                <a:gd name="T24" fmla="*/ 16 w 72"/>
                <a:gd name="T25" fmla="*/ 7 h 78"/>
                <a:gd name="T26" fmla="*/ 11 w 72"/>
                <a:gd name="T27" fmla="*/ 5 h 78"/>
                <a:gd name="T28" fmla="*/ 3 w 72"/>
                <a:gd name="T29" fmla="*/ 10 h 78"/>
                <a:gd name="T30" fmla="*/ 2 w 72"/>
                <a:gd name="T31" fmla="*/ 15 h 78"/>
                <a:gd name="T32" fmla="*/ 3 w 72"/>
                <a:gd name="T33" fmla="*/ 20 h 78"/>
                <a:gd name="T34" fmla="*/ 7 w 72"/>
                <a:gd name="T35" fmla="*/ 24 h 78"/>
                <a:gd name="T36" fmla="*/ 9 w 72"/>
                <a:gd name="T37" fmla="*/ 25 h 78"/>
                <a:gd name="T38" fmla="*/ 22 w 72"/>
                <a:gd name="T39" fmla="*/ 25 h 78"/>
                <a:gd name="T40" fmla="*/ 30 w 72"/>
                <a:gd name="T41" fmla="*/ 36 h 78"/>
                <a:gd name="T42" fmla="*/ 45 w 72"/>
                <a:gd name="T43" fmla="*/ 46 h 78"/>
                <a:gd name="T44" fmla="*/ 54 w 72"/>
                <a:gd name="T45" fmla="*/ 53 h 78"/>
                <a:gd name="T46" fmla="*/ 57 w 72"/>
                <a:gd name="T47" fmla="*/ 64 h 78"/>
                <a:gd name="T48" fmla="*/ 60 w 72"/>
                <a:gd name="T49" fmla="*/ 64 h 78"/>
                <a:gd name="T50" fmla="*/ 61 w 72"/>
                <a:gd name="T51" fmla="*/ 55 h 78"/>
                <a:gd name="T52" fmla="*/ 72 w 72"/>
                <a:gd name="T53" fmla="*/ 53 h 78"/>
                <a:gd name="T54" fmla="*/ 14 w 72"/>
                <a:gd name="T55" fmla="*/ 47 h 78"/>
                <a:gd name="T56" fmla="*/ 12 w 72"/>
                <a:gd name="T57" fmla="*/ 56 h 78"/>
                <a:gd name="T58" fmla="*/ 19 w 72"/>
                <a:gd name="T59" fmla="*/ 59 h 78"/>
                <a:gd name="T60" fmla="*/ 14 w 72"/>
                <a:gd name="T61" fmla="*/ 47 h 78"/>
                <a:gd name="T62" fmla="*/ 42 w 72"/>
                <a:gd name="T63" fmla="*/ 68 h 78"/>
                <a:gd name="T64" fmla="*/ 43 w 72"/>
                <a:gd name="T65" fmla="*/ 74 h 78"/>
                <a:gd name="T66" fmla="*/ 52 w 72"/>
                <a:gd name="T67" fmla="*/ 74 h 78"/>
                <a:gd name="T68" fmla="*/ 50 w 72"/>
                <a:gd name="T69"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2" h="78">
                  <a:moveTo>
                    <a:pt x="59" y="44"/>
                  </a:moveTo>
                  <a:cubicBezTo>
                    <a:pt x="57" y="42"/>
                    <a:pt x="58" y="40"/>
                    <a:pt x="55" y="40"/>
                  </a:cubicBezTo>
                  <a:cubicBezTo>
                    <a:pt x="51" y="40"/>
                    <a:pt x="46" y="36"/>
                    <a:pt x="45" y="30"/>
                  </a:cubicBezTo>
                  <a:cubicBezTo>
                    <a:pt x="44" y="25"/>
                    <a:pt x="38" y="24"/>
                    <a:pt x="36" y="21"/>
                  </a:cubicBezTo>
                  <a:cubicBezTo>
                    <a:pt x="35" y="18"/>
                    <a:pt x="38" y="18"/>
                    <a:pt x="36" y="15"/>
                  </a:cubicBezTo>
                  <a:cubicBezTo>
                    <a:pt x="35" y="12"/>
                    <a:pt x="41" y="10"/>
                    <a:pt x="43" y="11"/>
                  </a:cubicBezTo>
                  <a:cubicBezTo>
                    <a:pt x="44" y="11"/>
                    <a:pt x="44" y="12"/>
                    <a:pt x="44" y="13"/>
                  </a:cubicBezTo>
                  <a:cubicBezTo>
                    <a:pt x="45" y="13"/>
                    <a:pt x="48" y="12"/>
                    <a:pt x="48" y="12"/>
                  </a:cubicBezTo>
                  <a:cubicBezTo>
                    <a:pt x="50" y="11"/>
                    <a:pt x="52" y="13"/>
                    <a:pt x="52" y="12"/>
                  </a:cubicBezTo>
                  <a:cubicBezTo>
                    <a:pt x="53" y="11"/>
                    <a:pt x="53" y="9"/>
                    <a:pt x="55" y="9"/>
                  </a:cubicBezTo>
                  <a:cubicBezTo>
                    <a:pt x="56" y="9"/>
                    <a:pt x="55" y="6"/>
                    <a:pt x="56" y="6"/>
                  </a:cubicBezTo>
                  <a:cubicBezTo>
                    <a:pt x="57" y="6"/>
                    <a:pt x="60" y="4"/>
                    <a:pt x="60" y="4"/>
                  </a:cubicBezTo>
                  <a:cubicBezTo>
                    <a:pt x="60" y="4"/>
                    <a:pt x="59" y="1"/>
                    <a:pt x="58" y="1"/>
                  </a:cubicBezTo>
                  <a:cubicBezTo>
                    <a:pt x="58" y="1"/>
                    <a:pt x="57" y="3"/>
                    <a:pt x="54" y="3"/>
                  </a:cubicBezTo>
                  <a:cubicBezTo>
                    <a:pt x="52" y="3"/>
                    <a:pt x="50" y="5"/>
                    <a:pt x="49" y="5"/>
                  </a:cubicBezTo>
                  <a:cubicBezTo>
                    <a:pt x="48" y="5"/>
                    <a:pt x="44" y="3"/>
                    <a:pt x="42" y="3"/>
                  </a:cubicBezTo>
                  <a:cubicBezTo>
                    <a:pt x="39" y="3"/>
                    <a:pt x="37" y="3"/>
                    <a:pt x="36" y="3"/>
                  </a:cubicBezTo>
                  <a:cubicBezTo>
                    <a:pt x="35" y="2"/>
                    <a:pt x="35" y="0"/>
                    <a:pt x="35" y="0"/>
                  </a:cubicBezTo>
                  <a:cubicBezTo>
                    <a:pt x="35" y="0"/>
                    <a:pt x="31" y="0"/>
                    <a:pt x="30" y="1"/>
                  </a:cubicBezTo>
                  <a:cubicBezTo>
                    <a:pt x="29" y="1"/>
                    <a:pt x="27" y="3"/>
                    <a:pt x="26" y="2"/>
                  </a:cubicBezTo>
                  <a:cubicBezTo>
                    <a:pt x="26" y="2"/>
                    <a:pt x="26" y="2"/>
                    <a:pt x="25" y="1"/>
                  </a:cubicBezTo>
                  <a:cubicBezTo>
                    <a:pt x="24" y="3"/>
                    <a:pt x="24" y="3"/>
                    <a:pt x="24" y="3"/>
                  </a:cubicBezTo>
                  <a:cubicBezTo>
                    <a:pt x="24" y="3"/>
                    <a:pt x="24" y="4"/>
                    <a:pt x="23" y="4"/>
                  </a:cubicBezTo>
                  <a:cubicBezTo>
                    <a:pt x="22" y="4"/>
                    <a:pt x="21" y="3"/>
                    <a:pt x="21" y="5"/>
                  </a:cubicBezTo>
                  <a:cubicBezTo>
                    <a:pt x="21" y="6"/>
                    <a:pt x="19" y="6"/>
                    <a:pt x="18" y="5"/>
                  </a:cubicBezTo>
                  <a:cubicBezTo>
                    <a:pt x="17" y="5"/>
                    <a:pt x="16" y="6"/>
                    <a:pt x="16" y="7"/>
                  </a:cubicBezTo>
                  <a:cubicBezTo>
                    <a:pt x="16" y="8"/>
                    <a:pt x="16" y="10"/>
                    <a:pt x="15" y="9"/>
                  </a:cubicBezTo>
                  <a:cubicBezTo>
                    <a:pt x="13" y="8"/>
                    <a:pt x="12" y="4"/>
                    <a:pt x="11" y="5"/>
                  </a:cubicBezTo>
                  <a:cubicBezTo>
                    <a:pt x="10" y="5"/>
                    <a:pt x="9" y="9"/>
                    <a:pt x="8" y="9"/>
                  </a:cubicBezTo>
                  <a:cubicBezTo>
                    <a:pt x="7" y="9"/>
                    <a:pt x="4" y="9"/>
                    <a:pt x="3" y="10"/>
                  </a:cubicBezTo>
                  <a:cubicBezTo>
                    <a:pt x="2" y="11"/>
                    <a:pt x="3" y="12"/>
                    <a:pt x="3" y="12"/>
                  </a:cubicBezTo>
                  <a:cubicBezTo>
                    <a:pt x="4" y="13"/>
                    <a:pt x="3" y="15"/>
                    <a:pt x="2" y="15"/>
                  </a:cubicBezTo>
                  <a:cubicBezTo>
                    <a:pt x="1" y="15"/>
                    <a:pt x="0" y="15"/>
                    <a:pt x="1" y="16"/>
                  </a:cubicBezTo>
                  <a:cubicBezTo>
                    <a:pt x="2" y="18"/>
                    <a:pt x="4" y="18"/>
                    <a:pt x="3" y="20"/>
                  </a:cubicBezTo>
                  <a:cubicBezTo>
                    <a:pt x="2" y="21"/>
                    <a:pt x="3" y="23"/>
                    <a:pt x="4" y="23"/>
                  </a:cubicBezTo>
                  <a:cubicBezTo>
                    <a:pt x="5" y="23"/>
                    <a:pt x="7" y="23"/>
                    <a:pt x="7" y="24"/>
                  </a:cubicBezTo>
                  <a:cubicBezTo>
                    <a:pt x="7" y="24"/>
                    <a:pt x="6" y="25"/>
                    <a:pt x="6" y="26"/>
                  </a:cubicBezTo>
                  <a:cubicBezTo>
                    <a:pt x="7" y="25"/>
                    <a:pt x="8" y="25"/>
                    <a:pt x="9" y="25"/>
                  </a:cubicBezTo>
                  <a:cubicBezTo>
                    <a:pt x="11" y="24"/>
                    <a:pt x="10" y="22"/>
                    <a:pt x="14" y="21"/>
                  </a:cubicBezTo>
                  <a:cubicBezTo>
                    <a:pt x="17" y="20"/>
                    <a:pt x="21" y="23"/>
                    <a:pt x="22" y="25"/>
                  </a:cubicBezTo>
                  <a:cubicBezTo>
                    <a:pt x="24" y="27"/>
                    <a:pt x="24" y="27"/>
                    <a:pt x="24" y="29"/>
                  </a:cubicBezTo>
                  <a:cubicBezTo>
                    <a:pt x="24" y="30"/>
                    <a:pt x="26" y="33"/>
                    <a:pt x="30" y="36"/>
                  </a:cubicBezTo>
                  <a:cubicBezTo>
                    <a:pt x="35" y="39"/>
                    <a:pt x="36" y="42"/>
                    <a:pt x="39" y="43"/>
                  </a:cubicBezTo>
                  <a:cubicBezTo>
                    <a:pt x="41" y="45"/>
                    <a:pt x="43" y="44"/>
                    <a:pt x="45" y="46"/>
                  </a:cubicBezTo>
                  <a:cubicBezTo>
                    <a:pt x="46" y="48"/>
                    <a:pt x="48" y="49"/>
                    <a:pt x="50" y="50"/>
                  </a:cubicBezTo>
                  <a:cubicBezTo>
                    <a:pt x="52" y="51"/>
                    <a:pt x="52" y="53"/>
                    <a:pt x="54" y="53"/>
                  </a:cubicBezTo>
                  <a:cubicBezTo>
                    <a:pt x="57" y="54"/>
                    <a:pt x="55" y="55"/>
                    <a:pt x="56" y="57"/>
                  </a:cubicBezTo>
                  <a:cubicBezTo>
                    <a:pt x="58" y="59"/>
                    <a:pt x="58" y="62"/>
                    <a:pt x="57" y="64"/>
                  </a:cubicBezTo>
                  <a:cubicBezTo>
                    <a:pt x="55" y="66"/>
                    <a:pt x="56" y="69"/>
                    <a:pt x="57" y="69"/>
                  </a:cubicBezTo>
                  <a:cubicBezTo>
                    <a:pt x="58" y="69"/>
                    <a:pt x="60" y="65"/>
                    <a:pt x="60" y="64"/>
                  </a:cubicBezTo>
                  <a:cubicBezTo>
                    <a:pt x="60" y="62"/>
                    <a:pt x="62" y="62"/>
                    <a:pt x="64" y="60"/>
                  </a:cubicBezTo>
                  <a:cubicBezTo>
                    <a:pt x="65" y="58"/>
                    <a:pt x="62" y="57"/>
                    <a:pt x="61" y="55"/>
                  </a:cubicBezTo>
                  <a:cubicBezTo>
                    <a:pt x="60" y="52"/>
                    <a:pt x="64" y="50"/>
                    <a:pt x="67" y="52"/>
                  </a:cubicBezTo>
                  <a:cubicBezTo>
                    <a:pt x="70" y="54"/>
                    <a:pt x="71" y="56"/>
                    <a:pt x="72" y="53"/>
                  </a:cubicBezTo>
                  <a:cubicBezTo>
                    <a:pt x="72" y="49"/>
                    <a:pt x="62" y="45"/>
                    <a:pt x="59" y="44"/>
                  </a:cubicBezTo>
                  <a:close/>
                  <a:moveTo>
                    <a:pt x="14" y="47"/>
                  </a:moveTo>
                  <a:cubicBezTo>
                    <a:pt x="12" y="48"/>
                    <a:pt x="10" y="46"/>
                    <a:pt x="10" y="48"/>
                  </a:cubicBezTo>
                  <a:cubicBezTo>
                    <a:pt x="9" y="50"/>
                    <a:pt x="13" y="52"/>
                    <a:pt x="12" y="56"/>
                  </a:cubicBezTo>
                  <a:cubicBezTo>
                    <a:pt x="11" y="59"/>
                    <a:pt x="12" y="64"/>
                    <a:pt x="14" y="62"/>
                  </a:cubicBezTo>
                  <a:cubicBezTo>
                    <a:pt x="17" y="60"/>
                    <a:pt x="18" y="61"/>
                    <a:pt x="19" y="59"/>
                  </a:cubicBezTo>
                  <a:cubicBezTo>
                    <a:pt x="20" y="58"/>
                    <a:pt x="19" y="52"/>
                    <a:pt x="20" y="49"/>
                  </a:cubicBezTo>
                  <a:cubicBezTo>
                    <a:pt x="21" y="46"/>
                    <a:pt x="16" y="45"/>
                    <a:pt x="14" y="47"/>
                  </a:cubicBezTo>
                  <a:close/>
                  <a:moveTo>
                    <a:pt x="50" y="68"/>
                  </a:moveTo>
                  <a:cubicBezTo>
                    <a:pt x="46" y="68"/>
                    <a:pt x="44" y="69"/>
                    <a:pt x="42" y="68"/>
                  </a:cubicBezTo>
                  <a:cubicBezTo>
                    <a:pt x="40" y="67"/>
                    <a:pt x="36" y="69"/>
                    <a:pt x="37" y="70"/>
                  </a:cubicBezTo>
                  <a:cubicBezTo>
                    <a:pt x="37" y="71"/>
                    <a:pt x="39" y="72"/>
                    <a:pt x="43" y="74"/>
                  </a:cubicBezTo>
                  <a:cubicBezTo>
                    <a:pt x="48" y="75"/>
                    <a:pt x="49" y="78"/>
                    <a:pt x="50" y="78"/>
                  </a:cubicBezTo>
                  <a:cubicBezTo>
                    <a:pt x="52" y="78"/>
                    <a:pt x="53" y="76"/>
                    <a:pt x="52" y="74"/>
                  </a:cubicBezTo>
                  <a:cubicBezTo>
                    <a:pt x="52" y="71"/>
                    <a:pt x="54" y="68"/>
                    <a:pt x="55" y="68"/>
                  </a:cubicBezTo>
                  <a:cubicBezTo>
                    <a:pt x="55" y="68"/>
                    <a:pt x="54" y="67"/>
                    <a:pt x="50" y="6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1" name="Freeform 134"/>
            <p:cNvSpPr>
              <a:spLocks noEditPoints="1"/>
            </p:cNvSpPr>
            <p:nvPr/>
          </p:nvSpPr>
          <p:spPr bwMode="auto">
            <a:xfrm>
              <a:off x="4746258" y="3680512"/>
              <a:ext cx="120627" cy="148859"/>
            </a:xfrm>
            <a:custGeom>
              <a:avLst/>
              <a:gdLst>
                <a:gd name="T0" fmla="*/ 39 w 40"/>
                <a:gd name="T1" fmla="*/ 0 h 49"/>
                <a:gd name="T2" fmla="*/ 36 w 40"/>
                <a:gd name="T3" fmla="*/ 1 h 49"/>
                <a:gd name="T4" fmla="*/ 34 w 40"/>
                <a:gd name="T5" fmla="*/ 3 h 49"/>
                <a:gd name="T6" fmla="*/ 27 w 40"/>
                <a:gd name="T7" fmla="*/ 2 h 49"/>
                <a:gd name="T8" fmla="*/ 19 w 40"/>
                <a:gd name="T9" fmla="*/ 1 h 49"/>
                <a:gd name="T10" fmla="*/ 19 w 40"/>
                <a:gd name="T11" fmla="*/ 2 h 49"/>
                <a:gd name="T12" fmla="*/ 13 w 40"/>
                <a:gd name="T13" fmla="*/ 4 h 49"/>
                <a:gd name="T14" fmla="*/ 10 w 40"/>
                <a:gd name="T15" fmla="*/ 6 h 49"/>
                <a:gd name="T16" fmla="*/ 6 w 40"/>
                <a:gd name="T17" fmla="*/ 7 h 49"/>
                <a:gd name="T18" fmla="*/ 3 w 40"/>
                <a:gd name="T19" fmla="*/ 10 h 49"/>
                <a:gd name="T20" fmla="*/ 2 w 40"/>
                <a:gd name="T21" fmla="*/ 13 h 49"/>
                <a:gd name="T22" fmla="*/ 0 w 40"/>
                <a:gd name="T23" fmla="*/ 16 h 49"/>
                <a:gd name="T24" fmla="*/ 0 w 40"/>
                <a:gd name="T25" fmla="*/ 16 h 49"/>
                <a:gd name="T26" fmla="*/ 4 w 40"/>
                <a:gd name="T27" fmla="*/ 22 h 49"/>
                <a:gd name="T28" fmla="*/ 8 w 40"/>
                <a:gd name="T29" fmla="*/ 23 h 49"/>
                <a:gd name="T30" fmla="*/ 14 w 40"/>
                <a:gd name="T31" fmla="*/ 25 h 49"/>
                <a:gd name="T32" fmla="*/ 7 w 40"/>
                <a:gd name="T33" fmla="*/ 26 h 49"/>
                <a:gd name="T34" fmla="*/ 8 w 40"/>
                <a:gd name="T35" fmla="*/ 31 h 49"/>
                <a:gd name="T36" fmla="*/ 12 w 40"/>
                <a:gd name="T37" fmla="*/ 35 h 49"/>
                <a:gd name="T38" fmla="*/ 17 w 40"/>
                <a:gd name="T39" fmla="*/ 38 h 49"/>
                <a:gd name="T40" fmla="*/ 16 w 40"/>
                <a:gd name="T41" fmla="*/ 32 h 49"/>
                <a:gd name="T42" fmla="*/ 21 w 40"/>
                <a:gd name="T43" fmla="*/ 31 h 49"/>
                <a:gd name="T44" fmla="*/ 18 w 40"/>
                <a:gd name="T45" fmla="*/ 29 h 49"/>
                <a:gd name="T46" fmla="*/ 20 w 40"/>
                <a:gd name="T47" fmla="*/ 28 h 49"/>
                <a:gd name="T48" fmla="*/ 24 w 40"/>
                <a:gd name="T49" fmla="*/ 27 h 49"/>
                <a:gd name="T50" fmla="*/ 22 w 40"/>
                <a:gd name="T51" fmla="*/ 22 h 49"/>
                <a:gd name="T52" fmla="*/ 17 w 40"/>
                <a:gd name="T53" fmla="*/ 22 h 49"/>
                <a:gd name="T54" fmla="*/ 19 w 40"/>
                <a:gd name="T55" fmla="*/ 19 h 49"/>
                <a:gd name="T56" fmla="*/ 14 w 40"/>
                <a:gd name="T57" fmla="*/ 12 h 49"/>
                <a:gd name="T58" fmla="*/ 17 w 40"/>
                <a:gd name="T59" fmla="*/ 10 h 49"/>
                <a:gd name="T60" fmla="*/ 22 w 40"/>
                <a:gd name="T61" fmla="*/ 11 h 49"/>
                <a:gd name="T62" fmla="*/ 24 w 40"/>
                <a:gd name="T63" fmla="*/ 6 h 49"/>
                <a:gd name="T64" fmla="*/ 27 w 40"/>
                <a:gd name="T65" fmla="*/ 7 h 49"/>
                <a:gd name="T66" fmla="*/ 32 w 40"/>
                <a:gd name="T67" fmla="*/ 5 h 49"/>
                <a:gd name="T68" fmla="*/ 36 w 40"/>
                <a:gd name="T69" fmla="*/ 7 h 49"/>
                <a:gd name="T70" fmla="*/ 38 w 40"/>
                <a:gd name="T71" fmla="*/ 5 h 49"/>
                <a:gd name="T72" fmla="*/ 40 w 40"/>
                <a:gd name="T73" fmla="*/ 2 h 49"/>
                <a:gd name="T74" fmla="*/ 39 w 40"/>
                <a:gd name="T75" fmla="*/ 0 h 49"/>
                <a:gd name="T76" fmla="*/ 34 w 40"/>
                <a:gd name="T77" fmla="*/ 46 h 49"/>
                <a:gd name="T78" fmla="*/ 24 w 40"/>
                <a:gd name="T79" fmla="*/ 45 h 49"/>
                <a:gd name="T80" fmla="*/ 20 w 40"/>
                <a:gd name="T81" fmla="*/ 47 h 49"/>
                <a:gd name="T82" fmla="*/ 29 w 40"/>
                <a:gd name="T83" fmla="*/ 49 h 49"/>
                <a:gd name="T84" fmla="*/ 38 w 40"/>
                <a:gd name="T85" fmla="*/ 46 h 49"/>
                <a:gd name="T86" fmla="*/ 34 w 40"/>
                <a:gd name="T87" fmla="*/ 4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 h="49">
                  <a:moveTo>
                    <a:pt x="39" y="0"/>
                  </a:moveTo>
                  <a:cubicBezTo>
                    <a:pt x="38" y="0"/>
                    <a:pt x="36" y="0"/>
                    <a:pt x="36" y="1"/>
                  </a:cubicBezTo>
                  <a:cubicBezTo>
                    <a:pt x="36" y="2"/>
                    <a:pt x="35" y="3"/>
                    <a:pt x="34" y="3"/>
                  </a:cubicBezTo>
                  <a:cubicBezTo>
                    <a:pt x="34" y="3"/>
                    <a:pt x="29" y="2"/>
                    <a:pt x="27" y="2"/>
                  </a:cubicBezTo>
                  <a:cubicBezTo>
                    <a:pt x="26" y="1"/>
                    <a:pt x="21" y="1"/>
                    <a:pt x="19" y="1"/>
                  </a:cubicBezTo>
                  <a:cubicBezTo>
                    <a:pt x="19" y="1"/>
                    <a:pt x="19" y="2"/>
                    <a:pt x="19" y="2"/>
                  </a:cubicBezTo>
                  <a:cubicBezTo>
                    <a:pt x="18" y="3"/>
                    <a:pt x="14" y="5"/>
                    <a:pt x="13" y="4"/>
                  </a:cubicBezTo>
                  <a:cubicBezTo>
                    <a:pt x="12" y="4"/>
                    <a:pt x="12" y="6"/>
                    <a:pt x="10" y="6"/>
                  </a:cubicBezTo>
                  <a:cubicBezTo>
                    <a:pt x="8" y="7"/>
                    <a:pt x="6" y="6"/>
                    <a:pt x="6" y="7"/>
                  </a:cubicBezTo>
                  <a:cubicBezTo>
                    <a:pt x="5" y="7"/>
                    <a:pt x="4" y="9"/>
                    <a:pt x="3" y="10"/>
                  </a:cubicBezTo>
                  <a:cubicBezTo>
                    <a:pt x="2" y="11"/>
                    <a:pt x="3" y="12"/>
                    <a:pt x="2" y="13"/>
                  </a:cubicBezTo>
                  <a:cubicBezTo>
                    <a:pt x="1" y="13"/>
                    <a:pt x="1" y="15"/>
                    <a:pt x="0" y="16"/>
                  </a:cubicBezTo>
                  <a:cubicBezTo>
                    <a:pt x="0" y="16"/>
                    <a:pt x="0" y="16"/>
                    <a:pt x="0" y="16"/>
                  </a:cubicBezTo>
                  <a:cubicBezTo>
                    <a:pt x="2" y="17"/>
                    <a:pt x="4" y="19"/>
                    <a:pt x="4" y="22"/>
                  </a:cubicBezTo>
                  <a:cubicBezTo>
                    <a:pt x="3" y="24"/>
                    <a:pt x="7" y="25"/>
                    <a:pt x="8" y="23"/>
                  </a:cubicBezTo>
                  <a:cubicBezTo>
                    <a:pt x="10" y="21"/>
                    <a:pt x="14" y="24"/>
                    <a:pt x="14" y="25"/>
                  </a:cubicBezTo>
                  <a:cubicBezTo>
                    <a:pt x="14" y="26"/>
                    <a:pt x="9" y="24"/>
                    <a:pt x="7" y="26"/>
                  </a:cubicBezTo>
                  <a:cubicBezTo>
                    <a:pt x="5" y="27"/>
                    <a:pt x="9" y="29"/>
                    <a:pt x="8" y="31"/>
                  </a:cubicBezTo>
                  <a:cubicBezTo>
                    <a:pt x="8" y="33"/>
                    <a:pt x="9" y="35"/>
                    <a:pt x="12" y="35"/>
                  </a:cubicBezTo>
                  <a:cubicBezTo>
                    <a:pt x="14" y="35"/>
                    <a:pt x="16" y="39"/>
                    <a:pt x="17" y="38"/>
                  </a:cubicBezTo>
                  <a:cubicBezTo>
                    <a:pt x="19" y="37"/>
                    <a:pt x="16" y="32"/>
                    <a:pt x="16" y="32"/>
                  </a:cubicBezTo>
                  <a:cubicBezTo>
                    <a:pt x="17" y="31"/>
                    <a:pt x="19" y="33"/>
                    <a:pt x="21" y="31"/>
                  </a:cubicBezTo>
                  <a:cubicBezTo>
                    <a:pt x="22" y="30"/>
                    <a:pt x="20" y="29"/>
                    <a:pt x="18" y="29"/>
                  </a:cubicBezTo>
                  <a:cubicBezTo>
                    <a:pt x="16" y="29"/>
                    <a:pt x="18" y="26"/>
                    <a:pt x="20" y="28"/>
                  </a:cubicBezTo>
                  <a:cubicBezTo>
                    <a:pt x="22" y="29"/>
                    <a:pt x="23" y="27"/>
                    <a:pt x="24" y="27"/>
                  </a:cubicBezTo>
                  <a:cubicBezTo>
                    <a:pt x="26" y="27"/>
                    <a:pt x="26" y="23"/>
                    <a:pt x="22" y="22"/>
                  </a:cubicBezTo>
                  <a:cubicBezTo>
                    <a:pt x="19" y="21"/>
                    <a:pt x="20" y="25"/>
                    <a:pt x="17" y="22"/>
                  </a:cubicBezTo>
                  <a:cubicBezTo>
                    <a:pt x="15" y="20"/>
                    <a:pt x="19" y="21"/>
                    <a:pt x="19" y="19"/>
                  </a:cubicBezTo>
                  <a:cubicBezTo>
                    <a:pt x="19" y="17"/>
                    <a:pt x="16" y="14"/>
                    <a:pt x="14" y="12"/>
                  </a:cubicBezTo>
                  <a:cubicBezTo>
                    <a:pt x="13" y="10"/>
                    <a:pt x="17" y="9"/>
                    <a:pt x="17" y="10"/>
                  </a:cubicBezTo>
                  <a:cubicBezTo>
                    <a:pt x="18" y="12"/>
                    <a:pt x="21" y="12"/>
                    <a:pt x="22" y="11"/>
                  </a:cubicBezTo>
                  <a:cubicBezTo>
                    <a:pt x="24" y="10"/>
                    <a:pt x="21" y="7"/>
                    <a:pt x="24" y="6"/>
                  </a:cubicBezTo>
                  <a:cubicBezTo>
                    <a:pt x="27" y="5"/>
                    <a:pt x="27" y="7"/>
                    <a:pt x="27" y="7"/>
                  </a:cubicBezTo>
                  <a:cubicBezTo>
                    <a:pt x="28" y="8"/>
                    <a:pt x="29" y="5"/>
                    <a:pt x="32" y="5"/>
                  </a:cubicBezTo>
                  <a:cubicBezTo>
                    <a:pt x="34" y="5"/>
                    <a:pt x="35" y="6"/>
                    <a:pt x="36" y="7"/>
                  </a:cubicBezTo>
                  <a:cubicBezTo>
                    <a:pt x="37" y="6"/>
                    <a:pt x="38" y="6"/>
                    <a:pt x="38" y="5"/>
                  </a:cubicBezTo>
                  <a:cubicBezTo>
                    <a:pt x="38" y="4"/>
                    <a:pt x="40" y="4"/>
                    <a:pt x="40" y="2"/>
                  </a:cubicBezTo>
                  <a:cubicBezTo>
                    <a:pt x="40" y="1"/>
                    <a:pt x="39" y="0"/>
                    <a:pt x="39" y="0"/>
                  </a:cubicBezTo>
                  <a:close/>
                  <a:moveTo>
                    <a:pt x="34" y="46"/>
                  </a:moveTo>
                  <a:cubicBezTo>
                    <a:pt x="32" y="45"/>
                    <a:pt x="26" y="47"/>
                    <a:pt x="24" y="45"/>
                  </a:cubicBezTo>
                  <a:cubicBezTo>
                    <a:pt x="22" y="43"/>
                    <a:pt x="19" y="46"/>
                    <a:pt x="20" y="47"/>
                  </a:cubicBezTo>
                  <a:cubicBezTo>
                    <a:pt x="22" y="47"/>
                    <a:pt x="26" y="49"/>
                    <a:pt x="29" y="49"/>
                  </a:cubicBezTo>
                  <a:cubicBezTo>
                    <a:pt x="33" y="49"/>
                    <a:pt x="38" y="47"/>
                    <a:pt x="38" y="46"/>
                  </a:cubicBezTo>
                  <a:cubicBezTo>
                    <a:pt x="38" y="46"/>
                    <a:pt x="35" y="47"/>
                    <a:pt x="34" y="4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2" name="Freeform 135"/>
            <p:cNvSpPr/>
            <p:nvPr/>
          </p:nvSpPr>
          <p:spPr bwMode="auto">
            <a:xfrm>
              <a:off x="4966980" y="3807556"/>
              <a:ext cx="51331" cy="33365"/>
            </a:xfrm>
            <a:custGeom>
              <a:avLst/>
              <a:gdLst>
                <a:gd name="T0" fmla="*/ 11 w 17"/>
                <a:gd name="T1" fmla="*/ 7 h 11"/>
                <a:gd name="T2" fmla="*/ 15 w 17"/>
                <a:gd name="T3" fmla="*/ 3 h 11"/>
                <a:gd name="T4" fmla="*/ 15 w 17"/>
                <a:gd name="T5" fmla="*/ 2 h 11"/>
                <a:gd name="T6" fmla="*/ 6 w 17"/>
                <a:gd name="T7" fmla="*/ 4 h 11"/>
                <a:gd name="T8" fmla="*/ 3 w 17"/>
                <a:gd name="T9" fmla="*/ 9 h 11"/>
                <a:gd name="T10" fmla="*/ 11 w 17"/>
                <a:gd name="T11" fmla="*/ 7 h 11"/>
              </a:gdLst>
              <a:ahLst/>
              <a:cxnLst>
                <a:cxn ang="0">
                  <a:pos x="T0" y="T1"/>
                </a:cxn>
                <a:cxn ang="0">
                  <a:pos x="T2" y="T3"/>
                </a:cxn>
                <a:cxn ang="0">
                  <a:pos x="T4" y="T5"/>
                </a:cxn>
                <a:cxn ang="0">
                  <a:pos x="T6" y="T7"/>
                </a:cxn>
                <a:cxn ang="0">
                  <a:pos x="T8" y="T9"/>
                </a:cxn>
                <a:cxn ang="0">
                  <a:pos x="T10" y="T11"/>
                </a:cxn>
              </a:cxnLst>
              <a:rect l="0" t="0" r="r" b="b"/>
              <a:pathLst>
                <a:path w="17" h="11">
                  <a:moveTo>
                    <a:pt x="11" y="7"/>
                  </a:moveTo>
                  <a:cubicBezTo>
                    <a:pt x="11" y="6"/>
                    <a:pt x="13" y="4"/>
                    <a:pt x="15" y="3"/>
                  </a:cubicBezTo>
                  <a:cubicBezTo>
                    <a:pt x="17" y="2"/>
                    <a:pt x="16" y="0"/>
                    <a:pt x="15" y="2"/>
                  </a:cubicBezTo>
                  <a:cubicBezTo>
                    <a:pt x="13" y="3"/>
                    <a:pt x="10" y="4"/>
                    <a:pt x="6" y="4"/>
                  </a:cubicBezTo>
                  <a:cubicBezTo>
                    <a:pt x="2" y="4"/>
                    <a:pt x="0" y="7"/>
                    <a:pt x="3" y="9"/>
                  </a:cubicBezTo>
                  <a:cubicBezTo>
                    <a:pt x="6" y="11"/>
                    <a:pt x="12" y="8"/>
                    <a:pt x="11" y="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3" name="Freeform 136"/>
            <p:cNvSpPr/>
            <p:nvPr/>
          </p:nvSpPr>
          <p:spPr bwMode="auto">
            <a:xfrm>
              <a:off x="3912133" y="3019628"/>
              <a:ext cx="202756" cy="102662"/>
            </a:xfrm>
            <a:custGeom>
              <a:avLst/>
              <a:gdLst>
                <a:gd name="T0" fmla="*/ 56 w 67"/>
                <a:gd name="T1" fmla="*/ 24 h 34"/>
                <a:gd name="T2" fmla="*/ 61 w 67"/>
                <a:gd name="T3" fmla="*/ 20 h 34"/>
                <a:gd name="T4" fmla="*/ 66 w 67"/>
                <a:gd name="T5" fmla="*/ 16 h 34"/>
                <a:gd name="T6" fmla="*/ 63 w 67"/>
                <a:gd name="T7" fmla="*/ 10 h 34"/>
                <a:gd name="T8" fmla="*/ 59 w 67"/>
                <a:gd name="T9" fmla="*/ 7 h 34"/>
                <a:gd name="T10" fmla="*/ 58 w 67"/>
                <a:gd name="T11" fmla="*/ 4 h 34"/>
                <a:gd name="T12" fmla="*/ 54 w 67"/>
                <a:gd name="T13" fmla="*/ 4 h 34"/>
                <a:gd name="T14" fmla="*/ 48 w 67"/>
                <a:gd name="T15" fmla="*/ 1 h 34"/>
                <a:gd name="T16" fmla="*/ 47 w 67"/>
                <a:gd name="T17" fmla="*/ 5 h 34"/>
                <a:gd name="T18" fmla="*/ 44 w 67"/>
                <a:gd name="T19" fmla="*/ 5 h 34"/>
                <a:gd name="T20" fmla="*/ 41 w 67"/>
                <a:gd name="T21" fmla="*/ 5 h 34"/>
                <a:gd name="T22" fmla="*/ 38 w 67"/>
                <a:gd name="T23" fmla="*/ 6 h 34"/>
                <a:gd name="T24" fmla="*/ 34 w 67"/>
                <a:gd name="T25" fmla="*/ 5 h 34"/>
                <a:gd name="T26" fmla="*/ 30 w 67"/>
                <a:gd name="T27" fmla="*/ 7 h 34"/>
                <a:gd name="T28" fmla="*/ 28 w 67"/>
                <a:gd name="T29" fmla="*/ 6 h 34"/>
                <a:gd name="T30" fmla="*/ 25 w 67"/>
                <a:gd name="T31" fmla="*/ 8 h 34"/>
                <a:gd name="T32" fmla="*/ 24 w 67"/>
                <a:gd name="T33" fmla="*/ 11 h 34"/>
                <a:gd name="T34" fmla="*/ 20 w 67"/>
                <a:gd name="T35" fmla="*/ 13 h 34"/>
                <a:gd name="T36" fmla="*/ 18 w 67"/>
                <a:gd name="T37" fmla="*/ 8 h 34"/>
                <a:gd name="T38" fmla="*/ 9 w 67"/>
                <a:gd name="T39" fmla="*/ 1 h 34"/>
                <a:gd name="T40" fmla="*/ 10 w 67"/>
                <a:gd name="T41" fmla="*/ 5 h 34"/>
                <a:gd name="T42" fmla="*/ 7 w 67"/>
                <a:gd name="T43" fmla="*/ 5 h 34"/>
                <a:gd name="T44" fmla="*/ 3 w 67"/>
                <a:gd name="T45" fmla="*/ 6 h 34"/>
                <a:gd name="T46" fmla="*/ 0 w 67"/>
                <a:gd name="T47" fmla="*/ 11 h 34"/>
                <a:gd name="T48" fmla="*/ 6 w 67"/>
                <a:gd name="T49" fmla="*/ 12 h 34"/>
                <a:gd name="T50" fmla="*/ 14 w 67"/>
                <a:gd name="T51" fmla="*/ 12 h 34"/>
                <a:gd name="T52" fmla="*/ 13 w 67"/>
                <a:gd name="T53" fmla="*/ 15 h 34"/>
                <a:gd name="T54" fmla="*/ 9 w 67"/>
                <a:gd name="T55" fmla="*/ 17 h 34"/>
                <a:gd name="T56" fmla="*/ 2 w 67"/>
                <a:gd name="T57" fmla="*/ 19 h 34"/>
                <a:gd name="T58" fmla="*/ 11 w 67"/>
                <a:gd name="T59" fmla="*/ 19 h 34"/>
                <a:gd name="T60" fmla="*/ 13 w 67"/>
                <a:gd name="T61" fmla="*/ 21 h 34"/>
                <a:gd name="T62" fmla="*/ 15 w 67"/>
                <a:gd name="T63" fmla="*/ 23 h 34"/>
                <a:gd name="T64" fmla="*/ 13 w 67"/>
                <a:gd name="T65" fmla="*/ 26 h 34"/>
                <a:gd name="T66" fmla="*/ 10 w 67"/>
                <a:gd name="T67" fmla="*/ 28 h 34"/>
                <a:gd name="T68" fmla="*/ 18 w 67"/>
                <a:gd name="T69" fmla="*/ 28 h 34"/>
                <a:gd name="T70" fmla="*/ 29 w 67"/>
                <a:gd name="T71" fmla="*/ 32 h 34"/>
                <a:gd name="T72" fmla="*/ 40 w 67"/>
                <a:gd name="T73" fmla="*/ 30 h 34"/>
                <a:gd name="T74" fmla="*/ 48 w 67"/>
                <a:gd name="T75" fmla="*/ 27 h 34"/>
                <a:gd name="T76" fmla="*/ 56 w 67"/>
                <a:gd name="T77" fmla="*/ 2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 h="34">
                  <a:moveTo>
                    <a:pt x="56" y="24"/>
                  </a:moveTo>
                  <a:cubicBezTo>
                    <a:pt x="60" y="24"/>
                    <a:pt x="60" y="20"/>
                    <a:pt x="61" y="20"/>
                  </a:cubicBezTo>
                  <a:cubicBezTo>
                    <a:pt x="63" y="20"/>
                    <a:pt x="65" y="17"/>
                    <a:pt x="66" y="16"/>
                  </a:cubicBezTo>
                  <a:cubicBezTo>
                    <a:pt x="67" y="14"/>
                    <a:pt x="65" y="10"/>
                    <a:pt x="63" y="10"/>
                  </a:cubicBezTo>
                  <a:cubicBezTo>
                    <a:pt x="61" y="10"/>
                    <a:pt x="59" y="9"/>
                    <a:pt x="59" y="7"/>
                  </a:cubicBezTo>
                  <a:cubicBezTo>
                    <a:pt x="60" y="6"/>
                    <a:pt x="58" y="4"/>
                    <a:pt x="58" y="4"/>
                  </a:cubicBezTo>
                  <a:cubicBezTo>
                    <a:pt x="58" y="3"/>
                    <a:pt x="55" y="3"/>
                    <a:pt x="54" y="4"/>
                  </a:cubicBezTo>
                  <a:cubicBezTo>
                    <a:pt x="53" y="4"/>
                    <a:pt x="49" y="0"/>
                    <a:pt x="48" y="1"/>
                  </a:cubicBezTo>
                  <a:cubicBezTo>
                    <a:pt x="47" y="2"/>
                    <a:pt x="48" y="4"/>
                    <a:pt x="47" y="5"/>
                  </a:cubicBezTo>
                  <a:cubicBezTo>
                    <a:pt x="47" y="6"/>
                    <a:pt x="44" y="4"/>
                    <a:pt x="44" y="5"/>
                  </a:cubicBezTo>
                  <a:cubicBezTo>
                    <a:pt x="44" y="6"/>
                    <a:pt x="42" y="6"/>
                    <a:pt x="41" y="5"/>
                  </a:cubicBezTo>
                  <a:cubicBezTo>
                    <a:pt x="40" y="4"/>
                    <a:pt x="37" y="5"/>
                    <a:pt x="38" y="6"/>
                  </a:cubicBezTo>
                  <a:cubicBezTo>
                    <a:pt x="38" y="7"/>
                    <a:pt x="36" y="6"/>
                    <a:pt x="34" y="5"/>
                  </a:cubicBezTo>
                  <a:cubicBezTo>
                    <a:pt x="32" y="3"/>
                    <a:pt x="30" y="6"/>
                    <a:pt x="30" y="7"/>
                  </a:cubicBezTo>
                  <a:cubicBezTo>
                    <a:pt x="30" y="9"/>
                    <a:pt x="29" y="9"/>
                    <a:pt x="28" y="6"/>
                  </a:cubicBezTo>
                  <a:cubicBezTo>
                    <a:pt x="26" y="3"/>
                    <a:pt x="24" y="6"/>
                    <a:pt x="25" y="8"/>
                  </a:cubicBezTo>
                  <a:cubicBezTo>
                    <a:pt x="26" y="10"/>
                    <a:pt x="25" y="12"/>
                    <a:pt x="24" y="11"/>
                  </a:cubicBezTo>
                  <a:cubicBezTo>
                    <a:pt x="23" y="10"/>
                    <a:pt x="21" y="11"/>
                    <a:pt x="20" y="13"/>
                  </a:cubicBezTo>
                  <a:cubicBezTo>
                    <a:pt x="19" y="14"/>
                    <a:pt x="16" y="9"/>
                    <a:pt x="18" y="8"/>
                  </a:cubicBezTo>
                  <a:cubicBezTo>
                    <a:pt x="20" y="7"/>
                    <a:pt x="12" y="1"/>
                    <a:pt x="9" y="1"/>
                  </a:cubicBezTo>
                  <a:cubicBezTo>
                    <a:pt x="6" y="1"/>
                    <a:pt x="8" y="4"/>
                    <a:pt x="10" y="5"/>
                  </a:cubicBezTo>
                  <a:cubicBezTo>
                    <a:pt x="12" y="6"/>
                    <a:pt x="8" y="6"/>
                    <a:pt x="7" y="5"/>
                  </a:cubicBezTo>
                  <a:cubicBezTo>
                    <a:pt x="6" y="4"/>
                    <a:pt x="4" y="5"/>
                    <a:pt x="3" y="6"/>
                  </a:cubicBezTo>
                  <a:cubicBezTo>
                    <a:pt x="2" y="8"/>
                    <a:pt x="0" y="9"/>
                    <a:pt x="0" y="11"/>
                  </a:cubicBezTo>
                  <a:cubicBezTo>
                    <a:pt x="0" y="12"/>
                    <a:pt x="3" y="13"/>
                    <a:pt x="6" y="12"/>
                  </a:cubicBezTo>
                  <a:cubicBezTo>
                    <a:pt x="9" y="11"/>
                    <a:pt x="12" y="11"/>
                    <a:pt x="14" y="12"/>
                  </a:cubicBezTo>
                  <a:cubicBezTo>
                    <a:pt x="15" y="13"/>
                    <a:pt x="11" y="14"/>
                    <a:pt x="13" y="15"/>
                  </a:cubicBezTo>
                  <a:cubicBezTo>
                    <a:pt x="14" y="16"/>
                    <a:pt x="13" y="17"/>
                    <a:pt x="9" y="17"/>
                  </a:cubicBezTo>
                  <a:cubicBezTo>
                    <a:pt x="6" y="17"/>
                    <a:pt x="2" y="18"/>
                    <a:pt x="2" y="19"/>
                  </a:cubicBezTo>
                  <a:cubicBezTo>
                    <a:pt x="3" y="20"/>
                    <a:pt x="11" y="18"/>
                    <a:pt x="11" y="19"/>
                  </a:cubicBezTo>
                  <a:cubicBezTo>
                    <a:pt x="11" y="20"/>
                    <a:pt x="11" y="22"/>
                    <a:pt x="13" y="21"/>
                  </a:cubicBezTo>
                  <a:cubicBezTo>
                    <a:pt x="16" y="20"/>
                    <a:pt x="14" y="23"/>
                    <a:pt x="15" y="23"/>
                  </a:cubicBezTo>
                  <a:cubicBezTo>
                    <a:pt x="16" y="24"/>
                    <a:pt x="16" y="26"/>
                    <a:pt x="13" y="26"/>
                  </a:cubicBezTo>
                  <a:cubicBezTo>
                    <a:pt x="10" y="26"/>
                    <a:pt x="9" y="27"/>
                    <a:pt x="10" y="28"/>
                  </a:cubicBezTo>
                  <a:cubicBezTo>
                    <a:pt x="12" y="30"/>
                    <a:pt x="15" y="29"/>
                    <a:pt x="18" y="28"/>
                  </a:cubicBezTo>
                  <a:cubicBezTo>
                    <a:pt x="21" y="27"/>
                    <a:pt x="26" y="31"/>
                    <a:pt x="29" y="32"/>
                  </a:cubicBezTo>
                  <a:cubicBezTo>
                    <a:pt x="33" y="34"/>
                    <a:pt x="39" y="32"/>
                    <a:pt x="40" y="30"/>
                  </a:cubicBezTo>
                  <a:cubicBezTo>
                    <a:pt x="41" y="28"/>
                    <a:pt x="46" y="29"/>
                    <a:pt x="48" y="27"/>
                  </a:cubicBezTo>
                  <a:cubicBezTo>
                    <a:pt x="50" y="26"/>
                    <a:pt x="53" y="24"/>
                    <a:pt x="56" y="2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4" name="Freeform 137"/>
            <p:cNvSpPr/>
            <p:nvPr/>
          </p:nvSpPr>
          <p:spPr bwMode="auto">
            <a:xfrm>
              <a:off x="4172637" y="3350712"/>
              <a:ext cx="84696" cy="96245"/>
            </a:xfrm>
            <a:custGeom>
              <a:avLst/>
              <a:gdLst>
                <a:gd name="T0" fmla="*/ 25 w 28"/>
                <a:gd name="T1" fmla="*/ 10 h 32"/>
                <a:gd name="T2" fmla="*/ 23 w 28"/>
                <a:gd name="T3" fmla="*/ 8 h 32"/>
                <a:gd name="T4" fmla="*/ 19 w 28"/>
                <a:gd name="T5" fmla="*/ 9 h 32"/>
                <a:gd name="T6" fmla="*/ 16 w 28"/>
                <a:gd name="T7" fmla="*/ 9 h 32"/>
                <a:gd name="T8" fmla="*/ 17 w 28"/>
                <a:gd name="T9" fmla="*/ 5 h 32"/>
                <a:gd name="T10" fmla="*/ 19 w 28"/>
                <a:gd name="T11" fmla="*/ 1 h 32"/>
                <a:gd name="T12" fmla="*/ 18 w 28"/>
                <a:gd name="T13" fmla="*/ 1 h 32"/>
                <a:gd name="T14" fmla="*/ 12 w 28"/>
                <a:gd name="T15" fmla="*/ 3 h 32"/>
                <a:gd name="T16" fmla="*/ 15 w 28"/>
                <a:gd name="T17" fmla="*/ 6 h 32"/>
                <a:gd name="T18" fmla="*/ 9 w 28"/>
                <a:gd name="T19" fmla="*/ 8 h 32"/>
                <a:gd name="T20" fmla="*/ 3 w 28"/>
                <a:gd name="T21" fmla="*/ 8 h 32"/>
                <a:gd name="T22" fmla="*/ 4 w 28"/>
                <a:gd name="T23" fmla="*/ 13 h 32"/>
                <a:gd name="T24" fmla="*/ 6 w 28"/>
                <a:gd name="T25" fmla="*/ 17 h 32"/>
                <a:gd name="T26" fmla="*/ 5 w 28"/>
                <a:gd name="T27" fmla="*/ 23 h 32"/>
                <a:gd name="T28" fmla="*/ 1 w 28"/>
                <a:gd name="T29" fmla="*/ 27 h 32"/>
                <a:gd name="T30" fmla="*/ 7 w 28"/>
                <a:gd name="T31" fmla="*/ 32 h 32"/>
                <a:gd name="T32" fmla="*/ 18 w 28"/>
                <a:gd name="T33" fmla="*/ 27 h 32"/>
                <a:gd name="T34" fmla="*/ 25 w 28"/>
                <a:gd name="T35" fmla="*/ 26 h 32"/>
                <a:gd name="T36" fmla="*/ 25 w 28"/>
                <a:gd name="T37" fmla="*/ 11 h 32"/>
                <a:gd name="T38" fmla="*/ 25 w 28"/>
                <a:gd name="T3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32">
                  <a:moveTo>
                    <a:pt x="25" y="10"/>
                  </a:moveTo>
                  <a:cubicBezTo>
                    <a:pt x="24" y="10"/>
                    <a:pt x="24" y="9"/>
                    <a:pt x="23" y="8"/>
                  </a:cubicBezTo>
                  <a:cubicBezTo>
                    <a:pt x="21" y="6"/>
                    <a:pt x="20" y="8"/>
                    <a:pt x="19" y="9"/>
                  </a:cubicBezTo>
                  <a:cubicBezTo>
                    <a:pt x="19" y="11"/>
                    <a:pt x="17" y="9"/>
                    <a:pt x="16" y="9"/>
                  </a:cubicBezTo>
                  <a:cubicBezTo>
                    <a:pt x="14" y="8"/>
                    <a:pt x="16" y="6"/>
                    <a:pt x="17" y="5"/>
                  </a:cubicBezTo>
                  <a:cubicBezTo>
                    <a:pt x="18" y="5"/>
                    <a:pt x="18" y="3"/>
                    <a:pt x="19" y="1"/>
                  </a:cubicBezTo>
                  <a:cubicBezTo>
                    <a:pt x="18" y="1"/>
                    <a:pt x="18" y="1"/>
                    <a:pt x="18" y="1"/>
                  </a:cubicBezTo>
                  <a:cubicBezTo>
                    <a:pt x="15" y="0"/>
                    <a:pt x="12" y="0"/>
                    <a:pt x="12" y="3"/>
                  </a:cubicBezTo>
                  <a:cubicBezTo>
                    <a:pt x="12" y="5"/>
                    <a:pt x="14" y="4"/>
                    <a:pt x="15" y="6"/>
                  </a:cubicBezTo>
                  <a:cubicBezTo>
                    <a:pt x="15" y="7"/>
                    <a:pt x="12" y="7"/>
                    <a:pt x="9" y="8"/>
                  </a:cubicBezTo>
                  <a:cubicBezTo>
                    <a:pt x="7" y="10"/>
                    <a:pt x="5" y="7"/>
                    <a:pt x="3" y="8"/>
                  </a:cubicBezTo>
                  <a:cubicBezTo>
                    <a:pt x="1" y="9"/>
                    <a:pt x="5" y="11"/>
                    <a:pt x="4" y="13"/>
                  </a:cubicBezTo>
                  <a:cubicBezTo>
                    <a:pt x="2" y="15"/>
                    <a:pt x="4" y="15"/>
                    <a:pt x="6" y="17"/>
                  </a:cubicBezTo>
                  <a:cubicBezTo>
                    <a:pt x="9" y="20"/>
                    <a:pt x="5" y="20"/>
                    <a:pt x="5" y="23"/>
                  </a:cubicBezTo>
                  <a:cubicBezTo>
                    <a:pt x="5" y="25"/>
                    <a:pt x="1" y="25"/>
                    <a:pt x="1" y="27"/>
                  </a:cubicBezTo>
                  <a:cubicBezTo>
                    <a:pt x="0" y="28"/>
                    <a:pt x="4" y="32"/>
                    <a:pt x="7" y="32"/>
                  </a:cubicBezTo>
                  <a:cubicBezTo>
                    <a:pt x="9" y="32"/>
                    <a:pt x="14" y="30"/>
                    <a:pt x="18" y="27"/>
                  </a:cubicBezTo>
                  <a:cubicBezTo>
                    <a:pt x="21" y="24"/>
                    <a:pt x="22" y="27"/>
                    <a:pt x="25" y="26"/>
                  </a:cubicBezTo>
                  <a:cubicBezTo>
                    <a:pt x="28" y="24"/>
                    <a:pt x="26" y="13"/>
                    <a:pt x="25" y="11"/>
                  </a:cubicBezTo>
                  <a:cubicBezTo>
                    <a:pt x="25" y="11"/>
                    <a:pt x="25" y="10"/>
                    <a:pt x="25"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5" name="Freeform 138"/>
            <p:cNvSpPr>
              <a:spLocks noEditPoints="1"/>
            </p:cNvSpPr>
            <p:nvPr/>
          </p:nvSpPr>
          <p:spPr bwMode="auto">
            <a:xfrm>
              <a:off x="4214984" y="3195436"/>
              <a:ext cx="191207" cy="291302"/>
            </a:xfrm>
            <a:custGeom>
              <a:avLst/>
              <a:gdLst>
                <a:gd name="T0" fmla="*/ 5 w 63"/>
                <a:gd name="T1" fmla="*/ 52 h 96"/>
                <a:gd name="T2" fmla="*/ 2 w 63"/>
                <a:gd name="T3" fmla="*/ 60 h 96"/>
                <a:gd name="T4" fmla="*/ 9 w 63"/>
                <a:gd name="T5" fmla="*/ 59 h 96"/>
                <a:gd name="T6" fmla="*/ 16 w 63"/>
                <a:gd name="T7" fmla="*/ 58 h 96"/>
                <a:gd name="T8" fmla="*/ 63 w 63"/>
                <a:gd name="T9" fmla="*/ 74 h 96"/>
                <a:gd name="T10" fmla="*/ 53 w 63"/>
                <a:gd name="T11" fmla="*/ 70 h 96"/>
                <a:gd name="T12" fmla="*/ 51 w 63"/>
                <a:gd name="T13" fmla="*/ 64 h 96"/>
                <a:gd name="T14" fmla="*/ 42 w 63"/>
                <a:gd name="T15" fmla="*/ 49 h 96"/>
                <a:gd name="T16" fmla="*/ 33 w 63"/>
                <a:gd name="T17" fmla="*/ 44 h 96"/>
                <a:gd name="T18" fmla="*/ 40 w 63"/>
                <a:gd name="T19" fmla="*/ 30 h 96"/>
                <a:gd name="T20" fmla="*/ 26 w 63"/>
                <a:gd name="T21" fmla="*/ 27 h 96"/>
                <a:gd name="T22" fmla="*/ 32 w 63"/>
                <a:gd name="T23" fmla="*/ 18 h 96"/>
                <a:gd name="T24" fmla="*/ 22 w 63"/>
                <a:gd name="T25" fmla="*/ 21 h 96"/>
                <a:gd name="T26" fmla="*/ 15 w 63"/>
                <a:gd name="T27" fmla="*/ 30 h 96"/>
                <a:gd name="T28" fmla="*/ 10 w 63"/>
                <a:gd name="T29" fmla="*/ 31 h 96"/>
                <a:gd name="T30" fmla="*/ 12 w 63"/>
                <a:gd name="T31" fmla="*/ 39 h 96"/>
                <a:gd name="T32" fmla="*/ 10 w 63"/>
                <a:gd name="T33" fmla="*/ 46 h 96"/>
                <a:gd name="T34" fmla="*/ 17 w 63"/>
                <a:gd name="T35" fmla="*/ 48 h 96"/>
                <a:gd name="T36" fmla="*/ 21 w 63"/>
                <a:gd name="T37" fmla="*/ 48 h 96"/>
                <a:gd name="T38" fmla="*/ 28 w 63"/>
                <a:gd name="T39" fmla="*/ 53 h 96"/>
                <a:gd name="T40" fmla="*/ 31 w 63"/>
                <a:gd name="T41" fmla="*/ 59 h 96"/>
                <a:gd name="T42" fmla="*/ 32 w 63"/>
                <a:gd name="T43" fmla="*/ 67 h 96"/>
                <a:gd name="T44" fmla="*/ 24 w 63"/>
                <a:gd name="T45" fmla="*/ 68 h 96"/>
                <a:gd name="T46" fmla="*/ 26 w 63"/>
                <a:gd name="T47" fmla="*/ 74 h 96"/>
                <a:gd name="T48" fmla="*/ 22 w 63"/>
                <a:gd name="T49" fmla="*/ 81 h 96"/>
                <a:gd name="T50" fmla="*/ 32 w 63"/>
                <a:gd name="T51" fmla="*/ 83 h 96"/>
                <a:gd name="T52" fmla="*/ 26 w 63"/>
                <a:gd name="T53" fmla="*/ 85 h 96"/>
                <a:gd name="T54" fmla="*/ 22 w 63"/>
                <a:gd name="T55" fmla="*/ 93 h 96"/>
                <a:gd name="T56" fmla="*/ 30 w 63"/>
                <a:gd name="T57" fmla="*/ 91 h 96"/>
                <a:gd name="T58" fmla="*/ 39 w 63"/>
                <a:gd name="T59" fmla="*/ 89 h 96"/>
                <a:gd name="T60" fmla="*/ 51 w 63"/>
                <a:gd name="T61" fmla="*/ 89 h 96"/>
                <a:gd name="T62" fmla="*/ 57 w 63"/>
                <a:gd name="T63" fmla="*/ 84 h 96"/>
                <a:gd name="T64" fmla="*/ 63 w 63"/>
                <a:gd name="T65" fmla="*/ 74 h 96"/>
                <a:gd name="T66" fmla="*/ 7 w 63"/>
                <a:gd name="T67" fmla="*/ 28 h 96"/>
                <a:gd name="T68" fmla="*/ 43 w 63"/>
                <a:gd name="T69" fmla="*/ 8 h 96"/>
                <a:gd name="T70" fmla="*/ 43 w 63"/>
                <a:gd name="T71" fmla="*/ 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3" h="96">
                  <a:moveTo>
                    <a:pt x="12" y="51"/>
                  </a:moveTo>
                  <a:cubicBezTo>
                    <a:pt x="10" y="49"/>
                    <a:pt x="7" y="52"/>
                    <a:pt x="5" y="52"/>
                  </a:cubicBezTo>
                  <a:cubicBezTo>
                    <a:pt x="4" y="54"/>
                    <a:pt x="4" y="56"/>
                    <a:pt x="3" y="56"/>
                  </a:cubicBezTo>
                  <a:cubicBezTo>
                    <a:pt x="2" y="57"/>
                    <a:pt x="0" y="59"/>
                    <a:pt x="2" y="60"/>
                  </a:cubicBezTo>
                  <a:cubicBezTo>
                    <a:pt x="3" y="60"/>
                    <a:pt x="5" y="62"/>
                    <a:pt x="5" y="60"/>
                  </a:cubicBezTo>
                  <a:cubicBezTo>
                    <a:pt x="6" y="59"/>
                    <a:pt x="7" y="57"/>
                    <a:pt x="9" y="59"/>
                  </a:cubicBezTo>
                  <a:cubicBezTo>
                    <a:pt x="10" y="60"/>
                    <a:pt x="10" y="61"/>
                    <a:pt x="11" y="61"/>
                  </a:cubicBezTo>
                  <a:cubicBezTo>
                    <a:pt x="12" y="60"/>
                    <a:pt x="14" y="60"/>
                    <a:pt x="16" y="58"/>
                  </a:cubicBezTo>
                  <a:cubicBezTo>
                    <a:pt x="18" y="56"/>
                    <a:pt x="15" y="54"/>
                    <a:pt x="12" y="51"/>
                  </a:cubicBezTo>
                  <a:close/>
                  <a:moveTo>
                    <a:pt x="63" y="74"/>
                  </a:moveTo>
                  <a:cubicBezTo>
                    <a:pt x="63" y="71"/>
                    <a:pt x="57" y="69"/>
                    <a:pt x="56" y="71"/>
                  </a:cubicBezTo>
                  <a:cubicBezTo>
                    <a:pt x="56" y="72"/>
                    <a:pt x="54" y="72"/>
                    <a:pt x="53" y="70"/>
                  </a:cubicBezTo>
                  <a:cubicBezTo>
                    <a:pt x="52" y="69"/>
                    <a:pt x="54" y="67"/>
                    <a:pt x="53" y="67"/>
                  </a:cubicBezTo>
                  <a:cubicBezTo>
                    <a:pt x="52" y="67"/>
                    <a:pt x="51" y="65"/>
                    <a:pt x="51" y="64"/>
                  </a:cubicBezTo>
                  <a:cubicBezTo>
                    <a:pt x="51" y="63"/>
                    <a:pt x="50" y="57"/>
                    <a:pt x="46" y="56"/>
                  </a:cubicBezTo>
                  <a:cubicBezTo>
                    <a:pt x="43" y="55"/>
                    <a:pt x="43" y="51"/>
                    <a:pt x="42" y="49"/>
                  </a:cubicBezTo>
                  <a:cubicBezTo>
                    <a:pt x="42" y="46"/>
                    <a:pt x="40" y="47"/>
                    <a:pt x="38" y="45"/>
                  </a:cubicBezTo>
                  <a:cubicBezTo>
                    <a:pt x="37" y="43"/>
                    <a:pt x="34" y="44"/>
                    <a:pt x="33" y="44"/>
                  </a:cubicBezTo>
                  <a:cubicBezTo>
                    <a:pt x="31" y="45"/>
                    <a:pt x="33" y="42"/>
                    <a:pt x="35" y="40"/>
                  </a:cubicBezTo>
                  <a:cubicBezTo>
                    <a:pt x="37" y="39"/>
                    <a:pt x="40" y="31"/>
                    <a:pt x="40" y="30"/>
                  </a:cubicBezTo>
                  <a:cubicBezTo>
                    <a:pt x="40" y="28"/>
                    <a:pt x="30" y="28"/>
                    <a:pt x="28" y="29"/>
                  </a:cubicBezTo>
                  <a:cubicBezTo>
                    <a:pt x="26" y="30"/>
                    <a:pt x="24" y="28"/>
                    <a:pt x="26" y="27"/>
                  </a:cubicBezTo>
                  <a:cubicBezTo>
                    <a:pt x="27" y="26"/>
                    <a:pt x="31" y="23"/>
                    <a:pt x="31" y="22"/>
                  </a:cubicBezTo>
                  <a:cubicBezTo>
                    <a:pt x="30" y="21"/>
                    <a:pt x="33" y="19"/>
                    <a:pt x="32" y="18"/>
                  </a:cubicBezTo>
                  <a:cubicBezTo>
                    <a:pt x="30" y="17"/>
                    <a:pt x="30" y="20"/>
                    <a:pt x="29" y="21"/>
                  </a:cubicBezTo>
                  <a:cubicBezTo>
                    <a:pt x="28" y="22"/>
                    <a:pt x="25" y="21"/>
                    <a:pt x="22" y="21"/>
                  </a:cubicBezTo>
                  <a:cubicBezTo>
                    <a:pt x="19" y="20"/>
                    <a:pt x="18" y="24"/>
                    <a:pt x="18" y="26"/>
                  </a:cubicBezTo>
                  <a:cubicBezTo>
                    <a:pt x="18" y="28"/>
                    <a:pt x="15" y="29"/>
                    <a:pt x="15" y="30"/>
                  </a:cubicBezTo>
                  <a:cubicBezTo>
                    <a:pt x="16" y="32"/>
                    <a:pt x="15" y="33"/>
                    <a:pt x="14" y="32"/>
                  </a:cubicBezTo>
                  <a:cubicBezTo>
                    <a:pt x="13" y="31"/>
                    <a:pt x="12" y="29"/>
                    <a:pt x="10" y="31"/>
                  </a:cubicBezTo>
                  <a:cubicBezTo>
                    <a:pt x="8" y="32"/>
                    <a:pt x="12" y="34"/>
                    <a:pt x="15" y="34"/>
                  </a:cubicBezTo>
                  <a:cubicBezTo>
                    <a:pt x="17" y="35"/>
                    <a:pt x="13" y="36"/>
                    <a:pt x="12" y="39"/>
                  </a:cubicBezTo>
                  <a:cubicBezTo>
                    <a:pt x="12" y="41"/>
                    <a:pt x="15" y="40"/>
                    <a:pt x="16" y="42"/>
                  </a:cubicBezTo>
                  <a:cubicBezTo>
                    <a:pt x="16" y="44"/>
                    <a:pt x="10" y="44"/>
                    <a:pt x="10" y="46"/>
                  </a:cubicBezTo>
                  <a:cubicBezTo>
                    <a:pt x="10" y="48"/>
                    <a:pt x="13" y="45"/>
                    <a:pt x="15" y="44"/>
                  </a:cubicBezTo>
                  <a:cubicBezTo>
                    <a:pt x="16" y="44"/>
                    <a:pt x="14" y="49"/>
                    <a:pt x="17" y="48"/>
                  </a:cubicBezTo>
                  <a:cubicBezTo>
                    <a:pt x="21" y="48"/>
                    <a:pt x="20" y="43"/>
                    <a:pt x="21" y="43"/>
                  </a:cubicBezTo>
                  <a:cubicBezTo>
                    <a:pt x="22" y="44"/>
                    <a:pt x="20" y="46"/>
                    <a:pt x="21" y="48"/>
                  </a:cubicBezTo>
                  <a:cubicBezTo>
                    <a:pt x="22" y="50"/>
                    <a:pt x="19" y="53"/>
                    <a:pt x="19" y="54"/>
                  </a:cubicBezTo>
                  <a:cubicBezTo>
                    <a:pt x="19" y="55"/>
                    <a:pt x="26" y="55"/>
                    <a:pt x="28" y="53"/>
                  </a:cubicBezTo>
                  <a:cubicBezTo>
                    <a:pt x="30" y="51"/>
                    <a:pt x="31" y="53"/>
                    <a:pt x="30" y="55"/>
                  </a:cubicBezTo>
                  <a:cubicBezTo>
                    <a:pt x="28" y="57"/>
                    <a:pt x="29" y="58"/>
                    <a:pt x="31" y="59"/>
                  </a:cubicBezTo>
                  <a:cubicBezTo>
                    <a:pt x="33" y="60"/>
                    <a:pt x="33" y="60"/>
                    <a:pt x="33" y="61"/>
                  </a:cubicBezTo>
                  <a:cubicBezTo>
                    <a:pt x="32" y="63"/>
                    <a:pt x="32" y="65"/>
                    <a:pt x="32" y="67"/>
                  </a:cubicBezTo>
                  <a:cubicBezTo>
                    <a:pt x="32" y="68"/>
                    <a:pt x="26" y="68"/>
                    <a:pt x="26" y="67"/>
                  </a:cubicBezTo>
                  <a:cubicBezTo>
                    <a:pt x="25" y="66"/>
                    <a:pt x="23" y="67"/>
                    <a:pt x="24" y="68"/>
                  </a:cubicBezTo>
                  <a:cubicBezTo>
                    <a:pt x="24" y="69"/>
                    <a:pt x="22" y="71"/>
                    <a:pt x="22" y="72"/>
                  </a:cubicBezTo>
                  <a:cubicBezTo>
                    <a:pt x="22" y="73"/>
                    <a:pt x="25" y="73"/>
                    <a:pt x="26" y="74"/>
                  </a:cubicBezTo>
                  <a:cubicBezTo>
                    <a:pt x="26" y="76"/>
                    <a:pt x="23" y="78"/>
                    <a:pt x="20" y="79"/>
                  </a:cubicBezTo>
                  <a:cubicBezTo>
                    <a:pt x="16" y="80"/>
                    <a:pt x="20" y="82"/>
                    <a:pt x="22" y="81"/>
                  </a:cubicBezTo>
                  <a:cubicBezTo>
                    <a:pt x="24" y="80"/>
                    <a:pt x="23" y="82"/>
                    <a:pt x="26" y="82"/>
                  </a:cubicBezTo>
                  <a:cubicBezTo>
                    <a:pt x="28" y="82"/>
                    <a:pt x="29" y="84"/>
                    <a:pt x="32" y="83"/>
                  </a:cubicBezTo>
                  <a:cubicBezTo>
                    <a:pt x="35" y="82"/>
                    <a:pt x="35" y="83"/>
                    <a:pt x="33" y="84"/>
                  </a:cubicBezTo>
                  <a:cubicBezTo>
                    <a:pt x="31" y="86"/>
                    <a:pt x="28" y="84"/>
                    <a:pt x="26" y="85"/>
                  </a:cubicBezTo>
                  <a:cubicBezTo>
                    <a:pt x="24" y="86"/>
                    <a:pt x="16" y="93"/>
                    <a:pt x="18" y="95"/>
                  </a:cubicBezTo>
                  <a:cubicBezTo>
                    <a:pt x="19" y="96"/>
                    <a:pt x="20" y="94"/>
                    <a:pt x="22" y="93"/>
                  </a:cubicBezTo>
                  <a:cubicBezTo>
                    <a:pt x="25" y="91"/>
                    <a:pt x="26" y="93"/>
                    <a:pt x="27" y="94"/>
                  </a:cubicBezTo>
                  <a:cubicBezTo>
                    <a:pt x="29" y="94"/>
                    <a:pt x="29" y="90"/>
                    <a:pt x="30" y="91"/>
                  </a:cubicBezTo>
                  <a:cubicBezTo>
                    <a:pt x="31" y="91"/>
                    <a:pt x="32" y="90"/>
                    <a:pt x="34" y="90"/>
                  </a:cubicBezTo>
                  <a:cubicBezTo>
                    <a:pt x="37" y="90"/>
                    <a:pt x="38" y="90"/>
                    <a:pt x="39" y="89"/>
                  </a:cubicBezTo>
                  <a:cubicBezTo>
                    <a:pt x="40" y="88"/>
                    <a:pt x="43" y="91"/>
                    <a:pt x="44" y="90"/>
                  </a:cubicBezTo>
                  <a:cubicBezTo>
                    <a:pt x="45" y="89"/>
                    <a:pt x="49" y="89"/>
                    <a:pt x="51" y="89"/>
                  </a:cubicBezTo>
                  <a:cubicBezTo>
                    <a:pt x="53" y="89"/>
                    <a:pt x="59" y="86"/>
                    <a:pt x="60" y="85"/>
                  </a:cubicBezTo>
                  <a:cubicBezTo>
                    <a:pt x="61" y="84"/>
                    <a:pt x="59" y="83"/>
                    <a:pt x="57" y="84"/>
                  </a:cubicBezTo>
                  <a:cubicBezTo>
                    <a:pt x="55" y="84"/>
                    <a:pt x="56" y="82"/>
                    <a:pt x="58" y="80"/>
                  </a:cubicBezTo>
                  <a:cubicBezTo>
                    <a:pt x="60" y="78"/>
                    <a:pt x="63" y="77"/>
                    <a:pt x="63" y="74"/>
                  </a:cubicBezTo>
                  <a:close/>
                  <a:moveTo>
                    <a:pt x="12" y="22"/>
                  </a:moveTo>
                  <a:cubicBezTo>
                    <a:pt x="10" y="21"/>
                    <a:pt x="6" y="28"/>
                    <a:pt x="7" y="28"/>
                  </a:cubicBezTo>
                  <a:cubicBezTo>
                    <a:pt x="10" y="28"/>
                    <a:pt x="13" y="23"/>
                    <a:pt x="12" y="22"/>
                  </a:cubicBezTo>
                  <a:close/>
                  <a:moveTo>
                    <a:pt x="43" y="8"/>
                  </a:moveTo>
                  <a:cubicBezTo>
                    <a:pt x="45" y="6"/>
                    <a:pt x="47" y="0"/>
                    <a:pt x="44" y="1"/>
                  </a:cubicBezTo>
                  <a:cubicBezTo>
                    <a:pt x="42" y="2"/>
                    <a:pt x="42" y="8"/>
                    <a:pt x="43" y="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6" name="Freeform 139"/>
            <p:cNvSpPr>
              <a:spLocks noEditPoints="1"/>
            </p:cNvSpPr>
            <p:nvPr/>
          </p:nvSpPr>
          <p:spPr bwMode="auto">
            <a:xfrm>
              <a:off x="4524252" y="3280132"/>
              <a:ext cx="91112" cy="84696"/>
            </a:xfrm>
            <a:custGeom>
              <a:avLst/>
              <a:gdLst>
                <a:gd name="T0" fmla="*/ 15 w 30"/>
                <a:gd name="T1" fmla="*/ 11 h 28"/>
                <a:gd name="T2" fmla="*/ 15 w 30"/>
                <a:gd name="T3" fmla="*/ 6 h 28"/>
                <a:gd name="T4" fmla="*/ 15 w 30"/>
                <a:gd name="T5" fmla="*/ 1 h 28"/>
                <a:gd name="T6" fmla="*/ 11 w 30"/>
                <a:gd name="T7" fmla="*/ 3 h 28"/>
                <a:gd name="T8" fmla="*/ 7 w 30"/>
                <a:gd name="T9" fmla="*/ 5 h 28"/>
                <a:gd name="T10" fmla="*/ 7 w 30"/>
                <a:gd name="T11" fmla="*/ 8 h 28"/>
                <a:gd name="T12" fmla="*/ 4 w 30"/>
                <a:gd name="T13" fmla="*/ 6 h 28"/>
                <a:gd name="T14" fmla="*/ 1 w 30"/>
                <a:gd name="T15" fmla="*/ 11 h 28"/>
                <a:gd name="T16" fmla="*/ 1 w 30"/>
                <a:gd name="T17" fmla="*/ 18 h 28"/>
                <a:gd name="T18" fmla="*/ 3 w 30"/>
                <a:gd name="T19" fmla="*/ 23 h 28"/>
                <a:gd name="T20" fmla="*/ 4 w 30"/>
                <a:gd name="T21" fmla="*/ 26 h 28"/>
                <a:gd name="T22" fmla="*/ 10 w 30"/>
                <a:gd name="T23" fmla="*/ 27 h 28"/>
                <a:gd name="T24" fmla="*/ 12 w 30"/>
                <a:gd name="T25" fmla="*/ 27 h 28"/>
                <a:gd name="T26" fmla="*/ 9 w 30"/>
                <a:gd name="T27" fmla="*/ 23 h 28"/>
                <a:gd name="T28" fmla="*/ 13 w 30"/>
                <a:gd name="T29" fmla="*/ 24 h 28"/>
                <a:gd name="T30" fmla="*/ 17 w 30"/>
                <a:gd name="T31" fmla="*/ 24 h 28"/>
                <a:gd name="T32" fmla="*/ 15 w 30"/>
                <a:gd name="T33" fmla="*/ 20 h 28"/>
                <a:gd name="T34" fmla="*/ 12 w 30"/>
                <a:gd name="T35" fmla="*/ 20 h 28"/>
                <a:gd name="T36" fmla="*/ 14 w 30"/>
                <a:gd name="T37" fmla="*/ 16 h 28"/>
                <a:gd name="T38" fmla="*/ 18 w 30"/>
                <a:gd name="T39" fmla="*/ 14 h 28"/>
                <a:gd name="T40" fmla="*/ 15 w 30"/>
                <a:gd name="T41" fmla="*/ 11 h 28"/>
                <a:gd name="T42" fmla="*/ 29 w 30"/>
                <a:gd name="T43" fmla="*/ 16 h 28"/>
                <a:gd name="T44" fmla="*/ 27 w 30"/>
                <a:gd name="T45" fmla="*/ 18 h 28"/>
                <a:gd name="T46" fmla="*/ 24 w 30"/>
                <a:gd name="T47" fmla="*/ 16 h 28"/>
                <a:gd name="T48" fmla="*/ 20 w 30"/>
                <a:gd name="T49" fmla="*/ 18 h 28"/>
                <a:gd name="T50" fmla="*/ 23 w 30"/>
                <a:gd name="T51" fmla="*/ 24 h 28"/>
                <a:gd name="T52" fmla="*/ 21 w 30"/>
                <a:gd name="T53" fmla="*/ 25 h 28"/>
                <a:gd name="T54" fmla="*/ 23 w 30"/>
                <a:gd name="T55" fmla="*/ 28 h 28"/>
                <a:gd name="T56" fmla="*/ 27 w 30"/>
                <a:gd name="T57" fmla="*/ 23 h 28"/>
                <a:gd name="T58" fmla="*/ 29 w 30"/>
                <a:gd name="T59" fmla="*/ 1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0" h="28">
                  <a:moveTo>
                    <a:pt x="15" y="11"/>
                  </a:moveTo>
                  <a:cubicBezTo>
                    <a:pt x="14" y="10"/>
                    <a:pt x="13" y="7"/>
                    <a:pt x="15" y="6"/>
                  </a:cubicBezTo>
                  <a:cubicBezTo>
                    <a:pt x="16" y="5"/>
                    <a:pt x="16" y="2"/>
                    <a:pt x="15" y="1"/>
                  </a:cubicBezTo>
                  <a:cubicBezTo>
                    <a:pt x="14" y="0"/>
                    <a:pt x="11" y="1"/>
                    <a:pt x="11" y="3"/>
                  </a:cubicBezTo>
                  <a:cubicBezTo>
                    <a:pt x="10" y="6"/>
                    <a:pt x="8" y="5"/>
                    <a:pt x="7" y="5"/>
                  </a:cubicBezTo>
                  <a:cubicBezTo>
                    <a:pt x="6" y="6"/>
                    <a:pt x="8" y="7"/>
                    <a:pt x="7" y="8"/>
                  </a:cubicBezTo>
                  <a:cubicBezTo>
                    <a:pt x="6" y="9"/>
                    <a:pt x="6" y="6"/>
                    <a:pt x="4" y="6"/>
                  </a:cubicBezTo>
                  <a:cubicBezTo>
                    <a:pt x="2" y="6"/>
                    <a:pt x="2" y="9"/>
                    <a:pt x="1" y="11"/>
                  </a:cubicBezTo>
                  <a:cubicBezTo>
                    <a:pt x="0" y="12"/>
                    <a:pt x="0" y="16"/>
                    <a:pt x="1" y="18"/>
                  </a:cubicBezTo>
                  <a:cubicBezTo>
                    <a:pt x="1" y="20"/>
                    <a:pt x="4" y="21"/>
                    <a:pt x="3" y="23"/>
                  </a:cubicBezTo>
                  <a:cubicBezTo>
                    <a:pt x="3" y="24"/>
                    <a:pt x="3" y="25"/>
                    <a:pt x="4" y="26"/>
                  </a:cubicBezTo>
                  <a:cubicBezTo>
                    <a:pt x="6" y="26"/>
                    <a:pt x="9" y="26"/>
                    <a:pt x="10" y="27"/>
                  </a:cubicBezTo>
                  <a:cubicBezTo>
                    <a:pt x="10" y="27"/>
                    <a:pt x="11" y="27"/>
                    <a:pt x="12" y="27"/>
                  </a:cubicBezTo>
                  <a:cubicBezTo>
                    <a:pt x="11" y="25"/>
                    <a:pt x="9" y="24"/>
                    <a:pt x="9" y="23"/>
                  </a:cubicBezTo>
                  <a:cubicBezTo>
                    <a:pt x="10" y="22"/>
                    <a:pt x="11" y="23"/>
                    <a:pt x="13" y="24"/>
                  </a:cubicBezTo>
                  <a:cubicBezTo>
                    <a:pt x="14" y="25"/>
                    <a:pt x="17" y="25"/>
                    <a:pt x="17" y="24"/>
                  </a:cubicBezTo>
                  <a:cubicBezTo>
                    <a:pt x="17" y="23"/>
                    <a:pt x="17" y="19"/>
                    <a:pt x="15" y="20"/>
                  </a:cubicBezTo>
                  <a:cubicBezTo>
                    <a:pt x="13" y="21"/>
                    <a:pt x="13" y="20"/>
                    <a:pt x="12" y="20"/>
                  </a:cubicBezTo>
                  <a:cubicBezTo>
                    <a:pt x="11" y="19"/>
                    <a:pt x="13" y="17"/>
                    <a:pt x="14" y="16"/>
                  </a:cubicBezTo>
                  <a:cubicBezTo>
                    <a:pt x="14" y="14"/>
                    <a:pt x="17" y="15"/>
                    <a:pt x="18" y="14"/>
                  </a:cubicBezTo>
                  <a:cubicBezTo>
                    <a:pt x="18" y="12"/>
                    <a:pt x="16" y="11"/>
                    <a:pt x="15" y="11"/>
                  </a:cubicBezTo>
                  <a:close/>
                  <a:moveTo>
                    <a:pt x="29" y="16"/>
                  </a:moveTo>
                  <a:cubicBezTo>
                    <a:pt x="28" y="16"/>
                    <a:pt x="27" y="17"/>
                    <a:pt x="27" y="18"/>
                  </a:cubicBezTo>
                  <a:cubicBezTo>
                    <a:pt x="26" y="18"/>
                    <a:pt x="25" y="14"/>
                    <a:pt x="24" y="16"/>
                  </a:cubicBezTo>
                  <a:cubicBezTo>
                    <a:pt x="24" y="18"/>
                    <a:pt x="22" y="15"/>
                    <a:pt x="20" y="18"/>
                  </a:cubicBezTo>
                  <a:cubicBezTo>
                    <a:pt x="19" y="21"/>
                    <a:pt x="21" y="23"/>
                    <a:pt x="23" y="24"/>
                  </a:cubicBezTo>
                  <a:cubicBezTo>
                    <a:pt x="24" y="24"/>
                    <a:pt x="23" y="26"/>
                    <a:pt x="21" y="25"/>
                  </a:cubicBezTo>
                  <a:cubicBezTo>
                    <a:pt x="19" y="25"/>
                    <a:pt x="20" y="28"/>
                    <a:pt x="23" y="28"/>
                  </a:cubicBezTo>
                  <a:cubicBezTo>
                    <a:pt x="25" y="28"/>
                    <a:pt x="27" y="24"/>
                    <a:pt x="27" y="23"/>
                  </a:cubicBezTo>
                  <a:cubicBezTo>
                    <a:pt x="27" y="22"/>
                    <a:pt x="30" y="17"/>
                    <a:pt x="29" y="1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7" name="Freeform 140"/>
            <p:cNvSpPr>
              <a:spLocks noEditPoints="1"/>
            </p:cNvSpPr>
            <p:nvPr/>
          </p:nvSpPr>
          <p:spPr bwMode="auto">
            <a:xfrm>
              <a:off x="4585849" y="2934933"/>
              <a:ext cx="236121" cy="411929"/>
            </a:xfrm>
            <a:custGeom>
              <a:avLst/>
              <a:gdLst>
                <a:gd name="T0" fmla="*/ 76 w 78"/>
                <a:gd name="T1" fmla="*/ 29 h 136"/>
                <a:gd name="T2" fmla="*/ 74 w 78"/>
                <a:gd name="T3" fmla="*/ 18 h 136"/>
                <a:gd name="T4" fmla="*/ 65 w 78"/>
                <a:gd name="T5" fmla="*/ 7 h 136"/>
                <a:gd name="T6" fmla="*/ 54 w 78"/>
                <a:gd name="T7" fmla="*/ 6 h 136"/>
                <a:gd name="T8" fmla="*/ 44 w 78"/>
                <a:gd name="T9" fmla="*/ 6 h 136"/>
                <a:gd name="T10" fmla="*/ 37 w 78"/>
                <a:gd name="T11" fmla="*/ 12 h 136"/>
                <a:gd name="T12" fmla="*/ 31 w 78"/>
                <a:gd name="T13" fmla="*/ 20 h 136"/>
                <a:gd name="T14" fmla="*/ 26 w 78"/>
                <a:gd name="T15" fmla="*/ 28 h 136"/>
                <a:gd name="T16" fmla="*/ 20 w 78"/>
                <a:gd name="T17" fmla="*/ 33 h 136"/>
                <a:gd name="T18" fmla="*/ 16 w 78"/>
                <a:gd name="T19" fmla="*/ 47 h 136"/>
                <a:gd name="T20" fmla="*/ 17 w 78"/>
                <a:gd name="T21" fmla="*/ 54 h 136"/>
                <a:gd name="T22" fmla="*/ 7 w 78"/>
                <a:gd name="T23" fmla="*/ 58 h 136"/>
                <a:gd name="T24" fmla="*/ 6 w 78"/>
                <a:gd name="T25" fmla="*/ 70 h 136"/>
                <a:gd name="T26" fmla="*/ 10 w 78"/>
                <a:gd name="T27" fmla="*/ 81 h 136"/>
                <a:gd name="T28" fmla="*/ 8 w 78"/>
                <a:gd name="T29" fmla="*/ 87 h 136"/>
                <a:gd name="T30" fmla="*/ 4 w 78"/>
                <a:gd name="T31" fmla="*/ 94 h 136"/>
                <a:gd name="T32" fmla="*/ 2 w 78"/>
                <a:gd name="T33" fmla="*/ 104 h 136"/>
                <a:gd name="T34" fmla="*/ 0 w 78"/>
                <a:gd name="T35" fmla="*/ 104 h 136"/>
                <a:gd name="T36" fmla="*/ 5 w 78"/>
                <a:gd name="T37" fmla="*/ 117 h 136"/>
                <a:gd name="T38" fmla="*/ 9 w 78"/>
                <a:gd name="T39" fmla="*/ 127 h 136"/>
                <a:gd name="T40" fmla="*/ 11 w 78"/>
                <a:gd name="T41" fmla="*/ 135 h 136"/>
                <a:gd name="T42" fmla="*/ 18 w 78"/>
                <a:gd name="T43" fmla="*/ 131 h 136"/>
                <a:gd name="T44" fmla="*/ 26 w 78"/>
                <a:gd name="T45" fmla="*/ 129 h 136"/>
                <a:gd name="T46" fmla="*/ 31 w 78"/>
                <a:gd name="T47" fmla="*/ 127 h 136"/>
                <a:gd name="T48" fmla="*/ 33 w 78"/>
                <a:gd name="T49" fmla="*/ 121 h 136"/>
                <a:gd name="T50" fmla="*/ 34 w 78"/>
                <a:gd name="T51" fmla="*/ 108 h 136"/>
                <a:gd name="T52" fmla="*/ 43 w 78"/>
                <a:gd name="T53" fmla="*/ 99 h 136"/>
                <a:gd name="T54" fmla="*/ 40 w 78"/>
                <a:gd name="T55" fmla="*/ 87 h 136"/>
                <a:gd name="T56" fmla="*/ 35 w 78"/>
                <a:gd name="T57" fmla="*/ 79 h 136"/>
                <a:gd name="T58" fmla="*/ 39 w 78"/>
                <a:gd name="T59" fmla="*/ 68 h 136"/>
                <a:gd name="T60" fmla="*/ 47 w 78"/>
                <a:gd name="T61" fmla="*/ 61 h 136"/>
                <a:gd name="T62" fmla="*/ 62 w 78"/>
                <a:gd name="T63" fmla="*/ 50 h 136"/>
                <a:gd name="T64" fmla="*/ 64 w 78"/>
                <a:gd name="T65" fmla="*/ 39 h 136"/>
                <a:gd name="T66" fmla="*/ 74 w 78"/>
                <a:gd name="T67" fmla="*/ 35 h 136"/>
                <a:gd name="T68" fmla="*/ 77 w 78"/>
                <a:gd name="T69" fmla="*/ 32 h 136"/>
                <a:gd name="T70" fmla="*/ 41 w 78"/>
                <a:gd name="T71" fmla="*/ 12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 h="136">
                  <a:moveTo>
                    <a:pt x="77" y="32"/>
                  </a:moveTo>
                  <a:cubicBezTo>
                    <a:pt x="76" y="31"/>
                    <a:pt x="74" y="29"/>
                    <a:pt x="76" y="29"/>
                  </a:cubicBezTo>
                  <a:cubicBezTo>
                    <a:pt x="77" y="29"/>
                    <a:pt x="78" y="24"/>
                    <a:pt x="76" y="24"/>
                  </a:cubicBezTo>
                  <a:cubicBezTo>
                    <a:pt x="74" y="23"/>
                    <a:pt x="76" y="19"/>
                    <a:pt x="74" y="18"/>
                  </a:cubicBezTo>
                  <a:cubicBezTo>
                    <a:pt x="73" y="17"/>
                    <a:pt x="74" y="14"/>
                    <a:pt x="74" y="12"/>
                  </a:cubicBezTo>
                  <a:cubicBezTo>
                    <a:pt x="74" y="10"/>
                    <a:pt x="69" y="8"/>
                    <a:pt x="65" y="7"/>
                  </a:cubicBezTo>
                  <a:cubicBezTo>
                    <a:pt x="62" y="5"/>
                    <a:pt x="61" y="3"/>
                    <a:pt x="58" y="1"/>
                  </a:cubicBezTo>
                  <a:cubicBezTo>
                    <a:pt x="55" y="0"/>
                    <a:pt x="54" y="4"/>
                    <a:pt x="54" y="6"/>
                  </a:cubicBezTo>
                  <a:cubicBezTo>
                    <a:pt x="54" y="9"/>
                    <a:pt x="52" y="9"/>
                    <a:pt x="50" y="7"/>
                  </a:cubicBezTo>
                  <a:cubicBezTo>
                    <a:pt x="48" y="6"/>
                    <a:pt x="46" y="7"/>
                    <a:pt x="44" y="6"/>
                  </a:cubicBezTo>
                  <a:cubicBezTo>
                    <a:pt x="41" y="5"/>
                    <a:pt x="42" y="9"/>
                    <a:pt x="42" y="11"/>
                  </a:cubicBezTo>
                  <a:cubicBezTo>
                    <a:pt x="42" y="12"/>
                    <a:pt x="39" y="12"/>
                    <a:pt x="37" y="12"/>
                  </a:cubicBezTo>
                  <a:cubicBezTo>
                    <a:pt x="36" y="12"/>
                    <a:pt x="33" y="14"/>
                    <a:pt x="33" y="16"/>
                  </a:cubicBezTo>
                  <a:cubicBezTo>
                    <a:pt x="33" y="18"/>
                    <a:pt x="30" y="19"/>
                    <a:pt x="31" y="20"/>
                  </a:cubicBezTo>
                  <a:cubicBezTo>
                    <a:pt x="32" y="22"/>
                    <a:pt x="31" y="23"/>
                    <a:pt x="29" y="24"/>
                  </a:cubicBezTo>
                  <a:cubicBezTo>
                    <a:pt x="28" y="24"/>
                    <a:pt x="27" y="27"/>
                    <a:pt x="26" y="28"/>
                  </a:cubicBezTo>
                  <a:cubicBezTo>
                    <a:pt x="25" y="29"/>
                    <a:pt x="27" y="31"/>
                    <a:pt x="25" y="32"/>
                  </a:cubicBezTo>
                  <a:cubicBezTo>
                    <a:pt x="23" y="33"/>
                    <a:pt x="21" y="32"/>
                    <a:pt x="20" y="33"/>
                  </a:cubicBezTo>
                  <a:cubicBezTo>
                    <a:pt x="19" y="34"/>
                    <a:pt x="20" y="36"/>
                    <a:pt x="20" y="39"/>
                  </a:cubicBezTo>
                  <a:cubicBezTo>
                    <a:pt x="20" y="41"/>
                    <a:pt x="18" y="44"/>
                    <a:pt x="16" y="47"/>
                  </a:cubicBezTo>
                  <a:cubicBezTo>
                    <a:pt x="14" y="49"/>
                    <a:pt x="16" y="50"/>
                    <a:pt x="17" y="50"/>
                  </a:cubicBezTo>
                  <a:cubicBezTo>
                    <a:pt x="18" y="50"/>
                    <a:pt x="18" y="52"/>
                    <a:pt x="17" y="54"/>
                  </a:cubicBezTo>
                  <a:cubicBezTo>
                    <a:pt x="16" y="55"/>
                    <a:pt x="14" y="54"/>
                    <a:pt x="13" y="54"/>
                  </a:cubicBezTo>
                  <a:cubicBezTo>
                    <a:pt x="12" y="54"/>
                    <a:pt x="9" y="55"/>
                    <a:pt x="7" y="58"/>
                  </a:cubicBezTo>
                  <a:cubicBezTo>
                    <a:pt x="5" y="61"/>
                    <a:pt x="6" y="63"/>
                    <a:pt x="6" y="64"/>
                  </a:cubicBezTo>
                  <a:cubicBezTo>
                    <a:pt x="7" y="66"/>
                    <a:pt x="5" y="67"/>
                    <a:pt x="6" y="70"/>
                  </a:cubicBezTo>
                  <a:cubicBezTo>
                    <a:pt x="8" y="73"/>
                    <a:pt x="6" y="74"/>
                    <a:pt x="6" y="76"/>
                  </a:cubicBezTo>
                  <a:cubicBezTo>
                    <a:pt x="6" y="79"/>
                    <a:pt x="10" y="78"/>
                    <a:pt x="10" y="81"/>
                  </a:cubicBezTo>
                  <a:cubicBezTo>
                    <a:pt x="11" y="83"/>
                    <a:pt x="9" y="84"/>
                    <a:pt x="8" y="84"/>
                  </a:cubicBezTo>
                  <a:cubicBezTo>
                    <a:pt x="7" y="84"/>
                    <a:pt x="7" y="86"/>
                    <a:pt x="8" y="87"/>
                  </a:cubicBezTo>
                  <a:cubicBezTo>
                    <a:pt x="9" y="88"/>
                    <a:pt x="9" y="92"/>
                    <a:pt x="8" y="93"/>
                  </a:cubicBezTo>
                  <a:cubicBezTo>
                    <a:pt x="8" y="94"/>
                    <a:pt x="4" y="93"/>
                    <a:pt x="4" y="94"/>
                  </a:cubicBezTo>
                  <a:cubicBezTo>
                    <a:pt x="5" y="96"/>
                    <a:pt x="3" y="98"/>
                    <a:pt x="3" y="99"/>
                  </a:cubicBezTo>
                  <a:cubicBezTo>
                    <a:pt x="3" y="101"/>
                    <a:pt x="3" y="104"/>
                    <a:pt x="2" y="104"/>
                  </a:cubicBezTo>
                  <a:cubicBezTo>
                    <a:pt x="1" y="103"/>
                    <a:pt x="1" y="103"/>
                    <a:pt x="0" y="103"/>
                  </a:cubicBezTo>
                  <a:cubicBezTo>
                    <a:pt x="0" y="103"/>
                    <a:pt x="0" y="104"/>
                    <a:pt x="0" y="104"/>
                  </a:cubicBezTo>
                  <a:cubicBezTo>
                    <a:pt x="0" y="106"/>
                    <a:pt x="1" y="108"/>
                    <a:pt x="3" y="110"/>
                  </a:cubicBezTo>
                  <a:cubicBezTo>
                    <a:pt x="5" y="112"/>
                    <a:pt x="3" y="114"/>
                    <a:pt x="5" y="117"/>
                  </a:cubicBezTo>
                  <a:cubicBezTo>
                    <a:pt x="7" y="119"/>
                    <a:pt x="6" y="121"/>
                    <a:pt x="8" y="122"/>
                  </a:cubicBezTo>
                  <a:cubicBezTo>
                    <a:pt x="10" y="124"/>
                    <a:pt x="10" y="125"/>
                    <a:pt x="9" y="127"/>
                  </a:cubicBezTo>
                  <a:cubicBezTo>
                    <a:pt x="9" y="129"/>
                    <a:pt x="11" y="128"/>
                    <a:pt x="11" y="130"/>
                  </a:cubicBezTo>
                  <a:cubicBezTo>
                    <a:pt x="11" y="131"/>
                    <a:pt x="11" y="134"/>
                    <a:pt x="11" y="135"/>
                  </a:cubicBezTo>
                  <a:cubicBezTo>
                    <a:pt x="12" y="136"/>
                    <a:pt x="13" y="135"/>
                    <a:pt x="16" y="135"/>
                  </a:cubicBezTo>
                  <a:cubicBezTo>
                    <a:pt x="19" y="135"/>
                    <a:pt x="18" y="133"/>
                    <a:pt x="18" y="131"/>
                  </a:cubicBezTo>
                  <a:cubicBezTo>
                    <a:pt x="19" y="129"/>
                    <a:pt x="20" y="130"/>
                    <a:pt x="20" y="129"/>
                  </a:cubicBezTo>
                  <a:cubicBezTo>
                    <a:pt x="21" y="128"/>
                    <a:pt x="23" y="128"/>
                    <a:pt x="26" y="129"/>
                  </a:cubicBezTo>
                  <a:cubicBezTo>
                    <a:pt x="28" y="130"/>
                    <a:pt x="29" y="128"/>
                    <a:pt x="29" y="126"/>
                  </a:cubicBezTo>
                  <a:cubicBezTo>
                    <a:pt x="29" y="124"/>
                    <a:pt x="31" y="126"/>
                    <a:pt x="31" y="127"/>
                  </a:cubicBezTo>
                  <a:cubicBezTo>
                    <a:pt x="32" y="127"/>
                    <a:pt x="34" y="123"/>
                    <a:pt x="35" y="121"/>
                  </a:cubicBezTo>
                  <a:cubicBezTo>
                    <a:pt x="36" y="118"/>
                    <a:pt x="35" y="119"/>
                    <a:pt x="33" y="121"/>
                  </a:cubicBezTo>
                  <a:cubicBezTo>
                    <a:pt x="30" y="124"/>
                    <a:pt x="32" y="119"/>
                    <a:pt x="33" y="117"/>
                  </a:cubicBezTo>
                  <a:cubicBezTo>
                    <a:pt x="33" y="115"/>
                    <a:pt x="33" y="109"/>
                    <a:pt x="34" y="108"/>
                  </a:cubicBezTo>
                  <a:cubicBezTo>
                    <a:pt x="34" y="107"/>
                    <a:pt x="34" y="105"/>
                    <a:pt x="37" y="104"/>
                  </a:cubicBezTo>
                  <a:cubicBezTo>
                    <a:pt x="40" y="104"/>
                    <a:pt x="43" y="100"/>
                    <a:pt x="43" y="99"/>
                  </a:cubicBezTo>
                  <a:cubicBezTo>
                    <a:pt x="42" y="98"/>
                    <a:pt x="46" y="95"/>
                    <a:pt x="46" y="94"/>
                  </a:cubicBezTo>
                  <a:cubicBezTo>
                    <a:pt x="46" y="93"/>
                    <a:pt x="42" y="88"/>
                    <a:pt x="40" y="87"/>
                  </a:cubicBezTo>
                  <a:cubicBezTo>
                    <a:pt x="39" y="87"/>
                    <a:pt x="36" y="87"/>
                    <a:pt x="36" y="86"/>
                  </a:cubicBezTo>
                  <a:cubicBezTo>
                    <a:pt x="36" y="85"/>
                    <a:pt x="36" y="81"/>
                    <a:pt x="35" y="79"/>
                  </a:cubicBezTo>
                  <a:cubicBezTo>
                    <a:pt x="35" y="77"/>
                    <a:pt x="38" y="75"/>
                    <a:pt x="38" y="73"/>
                  </a:cubicBezTo>
                  <a:cubicBezTo>
                    <a:pt x="38" y="71"/>
                    <a:pt x="37" y="69"/>
                    <a:pt x="39" y="68"/>
                  </a:cubicBezTo>
                  <a:cubicBezTo>
                    <a:pt x="41" y="68"/>
                    <a:pt x="40" y="66"/>
                    <a:pt x="42" y="66"/>
                  </a:cubicBezTo>
                  <a:cubicBezTo>
                    <a:pt x="44" y="65"/>
                    <a:pt x="44" y="62"/>
                    <a:pt x="47" y="61"/>
                  </a:cubicBezTo>
                  <a:cubicBezTo>
                    <a:pt x="49" y="60"/>
                    <a:pt x="49" y="59"/>
                    <a:pt x="52" y="57"/>
                  </a:cubicBezTo>
                  <a:cubicBezTo>
                    <a:pt x="56" y="56"/>
                    <a:pt x="61" y="52"/>
                    <a:pt x="62" y="50"/>
                  </a:cubicBezTo>
                  <a:cubicBezTo>
                    <a:pt x="63" y="48"/>
                    <a:pt x="59" y="46"/>
                    <a:pt x="61" y="44"/>
                  </a:cubicBezTo>
                  <a:cubicBezTo>
                    <a:pt x="64" y="42"/>
                    <a:pt x="62" y="40"/>
                    <a:pt x="64" y="39"/>
                  </a:cubicBezTo>
                  <a:cubicBezTo>
                    <a:pt x="66" y="38"/>
                    <a:pt x="66" y="37"/>
                    <a:pt x="68" y="36"/>
                  </a:cubicBezTo>
                  <a:cubicBezTo>
                    <a:pt x="69" y="34"/>
                    <a:pt x="71" y="36"/>
                    <a:pt x="74" y="35"/>
                  </a:cubicBezTo>
                  <a:cubicBezTo>
                    <a:pt x="76" y="35"/>
                    <a:pt x="77" y="35"/>
                    <a:pt x="78" y="35"/>
                  </a:cubicBezTo>
                  <a:cubicBezTo>
                    <a:pt x="78" y="34"/>
                    <a:pt x="77" y="33"/>
                    <a:pt x="77" y="32"/>
                  </a:cubicBezTo>
                  <a:close/>
                  <a:moveTo>
                    <a:pt x="46" y="113"/>
                  </a:moveTo>
                  <a:cubicBezTo>
                    <a:pt x="42" y="113"/>
                    <a:pt x="41" y="120"/>
                    <a:pt x="41" y="121"/>
                  </a:cubicBezTo>
                  <a:cubicBezTo>
                    <a:pt x="42" y="122"/>
                    <a:pt x="49" y="113"/>
                    <a:pt x="46" y="11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8" name="Freeform 141"/>
            <p:cNvSpPr>
              <a:spLocks noEditPoints="1"/>
            </p:cNvSpPr>
            <p:nvPr/>
          </p:nvSpPr>
          <p:spPr bwMode="auto">
            <a:xfrm>
              <a:off x="4779623" y="3226235"/>
              <a:ext cx="118061" cy="57747"/>
            </a:xfrm>
            <a:custGeom>
              <a:avLst/>
              <a:gdLst>
                <a:gd name="T0" fmla="*/ 36 w 39"/>
                <a:gd name="T1" fmla="*/ 6 h 19"/>
                <a:gd name="T2" fmla="*/ 38 w 39"/>
                <a:gd name="T3" fmla="*/ 1 h 19"/>
                <a:gd name="T4" fmla="*/ 36 w 39"/>
                <a:gd name="T5" fmla="*/ 2 h 19"/>
                <a:gd name="T6" fmla="*/ 24 w 39"/>
                <a:gd name="T7" fmla="*/ 1 h 19"/>
                <a:gd name="T8" fmla="*/ 13 w 39"/>
                <a:gd name="T9" fmla="*/ 3 h 19"/>
                <a:gd name="T10" fmla="*/ 9 w 39"/>
                <a:gd name="T11" fmla="*/ 7 h 19"/>
                <a:gd name="T12" fmla="*/ 10 w 39"/>
                <a:gd name="T13" fmla="*/ 11 h 19"/>
                <a:gd name="T14" fmla="*/ 14 w 39"/>
                <a:gd name="T15" fmla="*/ 13 h 19"/>
                <a:gd name="T16" fmla="*/ 15 w 39"/>
                <a:gd name="T17" fmla="*/ 15 h 19"/>
                <a:gd name="T18" fmla="*/ 15 w 39"/>
                <a:gd name="T19" fmla="*/ 15 h 19"/>
                <a:gd name="T20" fmla="*/ 22 w 39"/>
                <a:gd name="T21" fmla="*/ 15 h 19"/>
                <a:gd name="T22" fmla="*/ 28 w 39"/>
                <a:gd name="T23" fmla="*/ 19 h 19"/>
                <a:gd name="T24" fmla="*/ 34 w 39"/>
                <a:gd name="T25" fmla="*/ 19 h 19"/>
                <a:gd name="T26" fmla="*/ 34 w 39"/>
                <a:gd name="T27" fmla="*/ 18 h 19"/>
                <a:gd name="T28" fmla="*/ 36 w 39"/>
                <a:gd name="T29" fmla="*/ 16 h 19"/>
                <a:gd name="T30" fmla="*/ 35 w 39"/>
                <a:gd name="T31" fmla="*/ 12 h 19"/>
                <a:gd name="T32" fmla="*/ 34 w 39"/>
                <a:gd name="T33" fmla="*/ 9 h 19"/>
                <a:gd name="T34" fmla="*/ 36 w 39"/>
                <a:gd name="T35" fmla="*/ 6 h 19"/>
                <a:gd name="T36" fmla="*/ 4 w 39"/>
                <a:gd name="T37" fmla="*/ 10 h 19"/>
                <a:gd name="T38" fmla="*/ 1 w 39"/>
                <a:gd name="T39" fmla="*/ 15 h 19"/>
                <a:gd name="T40" fmla="*/ 8 w 39"/>
                <a:gd name="T41" fmla="*/ 11 h 19"/>
                <a:gd name="T42" fmla="*/ 4 w 39"/>
                <a:gd name="T43" fmla="*/ 10 h 19"/>
                <a:gd name="T44" fmla="*/ 6 w 39"/>
                <a:gd name="T45" fmla="*/ 7 h 19"/>
                <a:gd name="T46" fmla="*/ 3 w 39"/>
                <a:gd name="T47" fmla="*/ 8 h 19"/>
                <a:gd name="T48" fmla="*/ 6 w 39"/>
                <a:gd name="T49" fmla="*/ 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19">
                  <a:moveTo>
                    <a:pt x="36" y="6"/>
                  </a:moveTo>
                  <a:cubicBezTo>
                    <a:pt x="37" y="4"/>
                    <a:pt x="39" y="4"/>
                    <a:pt x="38" y="1"/>
                  </a:cubicBezTo>
                  <a:cubicBezTo>
                    <a:pt x="37" y="2"/>
                    <a:pt x="37" y="2"/>
                    <a:pt x="36" y="2"/>
                  </a:cubicBezTo>
                  <a:cubicBezTo>
                    <a:pt x="34" y="3"/>
                    <a:pt x="28" y="0"/>
                    <a:pt x="24" y="1"/>
                  </a:cubicBezTo>
                  <a:cubicBezTo>
                    <a:pt x="21" y="1"/>
                    <a:pt x="14" y="1"/>
                    <a:pt x="13" y="3"/>
                  </a:cubicBezTo>
                  <a:cubicBezTo>
                    <a:pt x="11" y="5"/>
                    <a:pt x="7" y="5"/>
                    <a:pt x="9" y="7"/>
                  </a:cubicBezTo>
                  <a:cubicBezTo>
                    <a:pt x="11" y="8"/>
                    <a:pt x="9" y="9"/>
                    <a:pt x="10" y="11"/>
                  </a:cubicBezTo>
                  <a:cubicBezTo>
                    <a:pt x="12" y="12"/>
                    <a:pt x="12" y="13"/>
                    <a:pt x="14" y="13"/>
                  </a:cubicBezTo>
                  <a:cubicBezTo>
                    <a:pt x="16" y="12"/>
                    <a:pt x="17" y="13"/>
                    <a:pt x="15" y="15"/>
                  </a:cubicBezTo>
                  <a:cubicBezTo>
                    <a:pt x="15" y="15"/>
                    <a:pt x="15" y="15"/>
                    <a:pt x="15" y="15"/>
                  </a:cubicBezTo>
                  <a:cubicBezTo>
                    <a:pt x="18" y="15"/>
                    <a:pt x="21" y="15"/>
                    <a:pt x="22" y="15"/>
                  </a:cubicBezTo>
                  <a:cubicBezTo>
                    <a:pt x="23" y="16"/>
                    <a:pt x="27" y="19"/>
                    <a:pt x="28" y="19"/>
                  </a:cubicBezTo>
                  <a:cubicBezTo>
                    <a:pt x="29" y="19"/>
                    <a:pt x="32" y="19"/>
                    <a:pt x="34" y="19"/>
                  </a:cubicBezTo>
                  <a:cubicBezTo>
                    <a:pt x="34" y="19"/>
                    <a:pt x="34" y="18"/>
                    <a:pt x="34" y="18"/>
                  </a:cubicBezTo>
                  <a:cubicBezTo>
                    <a:pt x="35" y="17"/>
                    <a:pt x="37" y="17"/>
                    <a:pt x="36" y="16"/>
                  </a:cubicBezTo>
                  <a:cubicBezTo>
                    <a:pt x="35" y="14"/>
                    <a:pt x="35" y="14"/>
                    <a:pt x="35" y="12"/>
                  </a:cubicBezTo>
                  <a:cubicBezTo>
                    <a:pt x="35" y="11"/>
                    <a:pt x="34" y="10"/>
                    <a:pt x="34" y="9"/>
                  </a:cubicBezTo>
                  <a:cubicBezTo>
                    <a:pt x="34" y="8"/>
                    <a:pt x="36" y="7"/>
                    <a:pt x="36" y="6"/>
                  </a:cubicBezTo>
                  <a:close/>
                  <a:moveTo>
                    <a:pt x="4" y="10"/>
                  </a:moveTo>
                  <a:cubicBezTo>
                    <a:pt x="0" y="11"/>
                    <a:pt x="0" y="15"/>
                    <a:pt x="1" y="15"/>
                  </a:cubicBezTo>
                  <a:cubicBezTo>
                    <a:pt x="3" y="15"/>
                    <a:pt x="7" y="12"/>
                    <a:pt x="8" y="11"/>
                  </a:cubicBezTo>
                  <a:cubicBezTo>
                    <a:pt x="9" y="10"/>
                    <a:pt x="7" y="9"/>
                    <a:pt x="4" y="10"/>
                  </a:cubicBezTo>
                  <a:close/>
                  <a:moveTo>
                    <a:pt x="6" y="7"/>
                  </a:moveTo>
                  <a:cubicBezTo>
                    <a:pt x="7" y="6"/>
                    <a:pt x="1" y="7"/>
                    <a:pt x="3" y="8"/>
                  </a:cubicBezTo>
                  <a:cubicBezTo>
                    <a:pt x="4" y="9"/>
                    <a:pt x="6" y="9"/>
                    <a:pt x="6" y="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9" name="Freeform 142"/>
            <p:cNvSpPr/>
            <p:nvPr/>
          </p:nvSpPr>
          <p:spPr bwMode="auto">
            <a:xfrm>
              <a:off x="4997778" y="4428658"/>
              <a:ext cx="151426" cy="186074"/>
            </a:xfrm>
            <a:custGeom>
              <a:avLst/>
              <a:gdLst>
                <a:gd name="T0" fmla="*/ 44 w 50"/>
                <a:gd name="T1" fmla="*/ 14 h 61"/>
                <a:gd name="T2" fmla="*/ 47 w 50"/>
                <a:gd name="T3" fmla="*/ 10 h 61"/>
                <a:gd name="T4" fmla="*/ 50 w 50"/>
                <a:gd name="T5" fmla="*/ 6 h 61"/>
                <a:gd name="T6" fmla="*/ 47 w 50"/>
                <a:gd name="T7" fmla="*/ 6 h 61"/>
                <a:gd name="T8" fmla="*/ 44 w 50"/>
                <a:gd name="T9" fmla="*/ 5 h 61"/>
                <a:gd name="T10" fmla="*/ 39 w 50"/>
                <a:gd name="T11" fmla="*/ 6 h 61"/>
                <a:gd name="T12" fmla="*/ 35 w 50"/>
                <a:gd name="T13" fmla="*/ 10 h 61"/>
                <a:gd name="T14" fmla="*/ 27 w 50"/>
                <a:gd name="T15" fmla="*/ 8 h 61"/>
                <a:gd name="T16" fmla="*/ 20 w 50"/>
                <a:gd name="T17" fmla="*/ 4 h 61"/>
                <a:gd name="T18" fmla="*/ 14 w 50"/>
                <a:gd name="T19" fmla="*/ 3 h 61"/>
                <a:gd name="T20" fmla="*/ 10 w 50"/>
                <a:gd name="T21" fmla="*/ 1 h 61"/>
                <a:gd name="T22" fmla="*/ 6 w 50"/>
                <a:gd name="T23" fmla="*/ 1 h 61"/>
                <a:gd name="T24" fmla="*/ 2 w 50"/>
                <a:gd name="T25" fmla="*/ 4 h 61"/>
                <a:gd name="T26" fmla="*/ 1 w 50"/>
                <a:gd name="T27" fmla="*/ 5 h 61"/>
                <a:gd name="T28" fmla="*/ 4 w 50"/>
                <a:gd name="T29" fmla="*/ 8 h 61"/>
                <a:gd name="T30" fmla="*/ 4 w 50"/>
                <a:gd name="T31" fmla="*/ 12 h 61"/>
                <a:gd name="T32" fmla="*/ 7 w 50"/>
                <a:gd name="T33" fmla="*/ 14 h 61"/>
                <a:gd name="T34" fmla="*/ 6 w 50"/>
                <a:gd name="T35" fmla="*/ 19 h 61"/>
                <a:gd name="T36" fmla="*/ 2 w 50"/>
                <a:gd name="T37" fmla="*/ 27 h 61"/>
                <a:gd name="T38" fmla="*/ 0 w 50"/>
                <a:gd name="T39" fmla="*/ 31 h 61"/>
                <a:gd name="T40" fmla="*/ 5 w 50"/>
                <a:gd name="T41" fmla="*/ 33 h 61"/>
                <a:gd name="T42" fmla="*/ 0 w 50"/>
                <a:gd name="T43" fmla="*/ 37 h 61"/>
                <a:gd name="T44" fmla="*/ 0 w 50"/>
                <a:gd name="T45" fmla="*/ 38 h 61"/>
                <a:gd name="T46" fmla="*/ 24 w 50"/>
                <a:gd name="T47" fmla="*/ 50 h 61"/>
                <a:gd name="T48" fmla="*/ 23 w 50"/>
                <a:gd name="T49" fmla="*/ 54 h 61"/>
                <a:gd name="T50" fmla="*/ 34 w 50"/>
                <a:gd name="T51" fmla="*/ 61 h 61"/>
                <a:gd name="T52" fmla="*/ 40 w 50"/>
                <a:gd name="T53" fmla="*/ 48 h 61"/>
                <a:gd name="T54" fmla="*/ 44 w 50"/>
                <a:gd name="T55" fmla="*/ 45 h 61"/>
                <a:gd name="T56" fmla="*/ 47 w 50"/>
                <a:gd name="T57" fmla="*/ 42 h 61"/>
                <a:gd name="T58" fmla="*/ 48 w 50"/>
                <a:gd name="T59" fmla="*/ 42 h 61"/>
                <a:gd name="T60" fmla="*/ 45 w 50"/>
                <a:gd name="T61" fmla="*/ 37 h 61"/>
                <a:gd name="T62" fmla="*/ 44 w 50"/>
                <a:gd name="T63" fmla="*/ 1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 h="61">
                  <a:moveTo>
                    <a:pt x="44" y="14"/>
                  </a:moveTo>
                  <a:cubicBezTo>
                    <a:pt x="47" y="10"/>
                    <a:pt x="47" y="10"/>
                    <a:pt x="47" y="10"/>
                  </a:cubicBezTo>
                  <a:cubicBezTo>
                    <a:pt x="50" y="6"/>
                    <a:pt x="50" y="6"/>
                    <a:pt x="50" y="6"/>
                  </a:cubicBezTo>
                  <a:cubicBezTo>
                    <a:pt x="49" y="6"/>
                    <a:pt x="48" y="6"/>
                    <a:pt x="47" y="6"/>
                  </a:cubicBezTo>
                  <a:cubicBezTo>
                    <a:pt x="46" y="7"/>
                    <a:pt x="45" y="6"/>
                    <a:pt x="44" y="5"/>
                  </a:cubicBezTo>
                  <a:cubicBezTo>
                    <a:pt x="44" y="4"/>
                    <a:pt x="41" y="5"/>
                    <a:pt x="39" y="6"/>
                  </a:cubicBezTo>
                  <a:cubicBezTo>
                    <a:pt x="36" y="8"/>
                    <a:pt x="35" y="10"/>
                    <a:pt x="35" y="10"/>
                  </a:cubicBezTo>
                  <a:cubicBezTo>
                    <a:pt x="34" y="9"/>
                    <a:pt x="29" y="8"/>
                    <a:pt x="27" y="8"/>
                  </a:cubicBezTo>
                  <a:cubicBezTo>
                    <a:pt x="26" y="8"/>
                    <a:pt x="22" y="5"/>
                    <a:pt x="20" y="4"/>
                  </a:cubicBezTo>
                  <a:cubicBezTo>
                    <a:pt x="19" y="3"/>
                    <a:pt x="15" y="4"/>
                    <a:pt x="14" y="3"/>
                  </a:cubicBezTo>
                  <a:cubicBezTo>
                    <a:pt x="13" y="2"/>
                    <a:pt x="11" y="2"/>
                    <a:pt x="10" y="1"/>
                  </a:cubicBezTo>
                  <a:cubicBezTo>
                    <a:pt x="10" y="0"/>
                    <a:pt x="8" y="0"/>
                    <a:pt x="6" y="1"/>
                  </a:cubicBezTo>
                  <a:cubicBezTo>
                    <a:pt x="5" y="1"/>
                    <a:pt x="2" y="3"/>
                    <a:pt x="2" y="4"/>
                  </a:cubicBezTo>
                  <a:cubicBezTo>
                    <a:pt x="1" y="4"/>
                    <a:pt x="1" y="5"/>
                    <a:pt x="1" y="5"/>
                  </a:cubicBezTo>
                  <a:cubicBezTo>
                    <a:pt x="4" y="8"/>
                    <a:pt x="4" y="8"/>
                    <a:pt x="4" y="8"/>
                  </a:cubicBezTo>
                  <a:cubicBezTo>
                    <a:pt x="4" y="12"/>
                    <a:pt x="4" y="12"/>
                    <a:pt x="4" y="12"/>
                  </a:cubicBezTo>
                  <a:cubicBezTo>
                    <a:pt x="7" y="14"/>
                    <a:pt x="7" y="14"/>
                    <a:pt x="7" y="14"/>
                  </a:cubicBezTo>
                  <a:cubicBezTo>
                    <a:pt x="7" y="14"/>
                    <a:pt x="7" y="17"/>
                    <a:pt x="6" y="19"/>
                  </a:cubicBezTo>
                  <a:cubicBezTo>
                    <a:pt x="6" y="22"/>
                    <a:pt x="4" y="25"/>
                    <a:pt x="2" y="27"/>
                  </a:cubicBezTo>
                  <a:cubicBezTo>
                    <a:pt x="2" y="27"/>
                    <a:pt x="1" y="29"/>
                    <a:pt x="0" y="31"/>
                  </a:cubicBezTo>
                  <a:cubicBezTo>
                    <a:pt x="3" y="31"/>
                    <a:pt x="5" y="32"/>
                    <a:pt x="5" y="33"/>
                  </a:cubicBezTo>
                  <a:cubicBezTo>
                    <a:pt x="4" y="34"/>
                    <a:pt x="0" y="34"/>
                    <a:pt x="0" y="37"/>
                  </a:cubicBezTo>
                  <a:cubicBezTo>
                    <a:pt x="0" y="37"/>
                    <a:pt x="0" y="37"/>
                    <a:pt x="0" y="38"/>
                  </a:cubicBezTo>
                  <a:cubicBezTo>
                    <a:pt x="24" y="50"/>
                    <a:pt x="24" y="50"/>
                    <a:pt x="24" y="50"/>
                  </a:cubicBezTo>
                  <a:cubicBezTo>
                    <a:pt x="23" y="54"/>
                    <a:pt x="23" y="54"/>
                    <a:pt x="23" y="54"/>
                  </a:cubicBezTo>
                  <a:cubicBezTo>
                    <a:pt x="23" y="54"/>
                    <a:pt x="29" y="58"/>
                    <a:pt x="34" y="61"/>
                  </a:cubicBezTo>
                  <a:cubicBezTo>
                    <a:pt x="36" y="56"/>
                    <a:pt x="39" y="49"/>
                    <a:pt x="40" y="48"/>
                  </a:cubicBezTo>
                  <a:cubicBezTo>
                    <a:pt x="41" y="46"/>
                    <a:pt x="43" y="46"/>
                    <a:pt x="44" y="45"/>
                  </a:cubicBezTo>
                  <a:cubicBezTo>
                    <a:pt x="45" y="43"/>
                    <a:pt x="45" y="45"/>
                    <a:pt x="47" y="42"/>
                  </a:cubicBezTo>
                  <a:cubicBezTo>
                    <a:pt x="47" y="42"/>
                    <a:pt x="48" y="42"/>
                    <a:pt x="48" y="42"/>
                  </a:cubicBezTo>
                  <a:cubicBezTo>
                    <a:pt x="45" y="37"/>
                    <a:pt x="45" y="37"/>
                    <a:pt x="45" y="37"/>
                  </a:cubicBezTo>
                  <a:lnTo>
                    <a:pt x="44" y="14"/>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0" name="Freeform 143"/>
            <p:cNvSpPr/>
            <p:nvPr/>
          </p:nvSpPr>
          <p:spPr bwMode="auto">
            <a:xfrm>
              <a:off x="4915649" y="4444057"/>
              <a:ext cx="102661" cy="106511"/>
            </a:xfrm>
            <a:custGeom>
              <a:avLst/>
              <a:gdLst>
                <a:gd name="T0" fmla="*/ 31 w 34"/>
                <a:gd name="T1" fmla="*/ 7 h 35"/>
                <a:gd name="T2" fmla="*/ 31 w 34"/>
                <a:gd name="T3" fmla="*/ 3 h 35"/>
                <a:gd name="T4" fmla="*/ 28 w 34"/>
                <a:gd name="T5" fmla="*/ 0 h 35"/>
                <a:gd name="T6" fmla="*/ 26 w 34"/>
                <a:gd name="T7" fmla="*/ 2 h 35"/>
                <a:gd name="T8" fmla="*/ 22 w 34"/>
                <a:gd name="T9" fmla="*/ 2 h 35"/>
                <a:gd name="T10" fmla="*/ 17 w 34"/>
                <a:gd name="T11" fmla="*/ 4 h 35"/>
                <a:gd name="T12" fmla="*/ 13 w 34"/>
                <a:gd name="T13" fmla="*/ 3 h 35"/>
                <a:gd name="T14" fmla="*/ 9 w 34"/>
                <a:gd name="T15" fmla="*/ 4 h 35"/>
                <a:gd name="T16" fmla="*/ 8 w 34"/>
                <a:gd name="T17" fmla="*/ 9 h 35"/>
                <a:gd name="T18" fmla="*/ 10 w 34"/>
                <a:gd name="T19" fmla="*/ 12 h 35"/>
                <a:gd name="T20" fmla="*/ 8 w 34"/>
                <a:gd name="T21" fmla="*/ 16 h 35"/>
                <a:gd name="T22" fmla="*/ 6 w 34"/>
                <a:gd name="T23" fmla="*/ 17 h 35"/>
                <a:gd name="T24" fmla="*/ 3 w 34"/>
                <a:gd name="T25" fmla="*/ 21 h 35"/>
                <a:gd name="T26" fmla="*/ 2 w 34"/>
                <a:gd name="T27" fmla="*/ 25 h 35"/>
                <a:gd name="T28" fmla="*/ 1 w 34"/>
                <a:gd name="T29" fmla="*/ 31 h 35"/>
                <a:gd name="T30" fmla="*/ 0 w 34"/>
                <a:gd name="T31" fmla="*/ 35 h 35"/>
                <a:gd name="T32" fmla="*/ 3 w 34"/>
                <a:gd name="T33" fmla="*/ 35 h 35"/>
                <a:gd name="T34" fmla="*/ 9 w 34"/>
                <a:gd name="T35" fmla="*/ 33 h 35"/>
                <a:gd name="T36" fmla="*/ 14 w 34"/>
                <a:gd name="T37" fmla="*/ 32 h 35"/>
                <a:gd name="T38" fmla="*/ 19 w 34"/>
                <a:gd name="T39" fmla="*/ 25 h 35"/>
                <a:gd name="T40" fmla="*/ 27 w 34"/>
                <a:gd name="T41" fmla="*/ 26 h 35"/>
                <a:gd name="T42" fmla="*/ 29 w 34"/>
                <a:gd name="T43" fmla="*/ 22 h 35"/>
                <a:gd name="T44" fmla="*/ 33 w 34"/>
                <a:gd name="T45" fmla="*/ 14 h 35"/>
                <a:gd name="T46" fmla="*/ 34 w 34"/>
                <a:gd name="T47" fmla="*/ 9 h 35"/>
                <a:gd name="T48" fmla="*/ 31 w 34"/>
                <a:gd name="T49" fmla="*/ 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35">
                  <a:moveTo>
                    <a:pt x="31" y="7"/>
                  </a:moveTo>
                  <a:cubicBezTo>
                    <a:pt x="31" y="3"/>
                    <a:pt x="31" y="3"/>
                    <a:pt x="31" y="3"/>
                  </a:cubicBezTo>
                  <a:cubicBezTo>
                    <a:pt x="28" y="0"/>
                    <a:pt x="28" y="0"/>
                    <a:pt x="28" y="0"/>
                  </a:cubicBezTo>
                  <a:cubicBezTo>
                    <a:pt x="27" y="1"/>
                    <a:pt x="26" y="1"/>
                    <a:pt x="26" y="2"/>
                  </a:cubicBezTo>
                  <a:cubicBezTo>
                    <a:pt x="25" y="3"/>
                    <a:pt x="23" y="3"/>
                    <a:pt x="22" y="2"/>
                  </a:cubicBezTo>
                  <a:cubicBezTo>
                    <a:pt x="21" y="2"/>
                    <a:pt x="18" y="3"/>
                    <a:pt x="17" y="4"/>
                  </a:cubicBezTo>
                  <a:cubicBezTo>
                    <a:pt x="17" y="5"/>
                    <a:pt x="15" y="2"/>
                    <a:pt x="13" y="3"/>
                  </a:cubicBezTo>
                  <a:cubicBezTo>
                    <a:pt x="12" y="3"/>
                    <a:pt x="9" y="4"/>
                    <a:pt x="9" y="4"/>
                  </a:cubicBezTo>
                  <a:cubicBezTo>
                    <a:pt x="9" y="4"/>
                    <a:pt x="8" y="8"/>
                    <a:pt x="8" y="9"/>
                  </a:cubicBezTo>
                  <a:cubicBezTo>
                    <a:pt x="8" y="11"/>
                    <a:pt x="10" y="11"/>
                    <a:pt x="10" y="12"/>
                  </a:cubicBezTo>
                  <a:cubicBezTo>
                    <a:pt x="10" y="14"/>
                    <a:pt x="8" y="15"/>
                    <a:pt x="8" y="16"/>
                  </a:cubicBezTo>
                  <a:cubicBezTo>
                    <a:pt x="8" y="16"/>
                    <a:pt x="7" y="17"/>
                    <a:pt x="6" y="17"/>
                  </a:cubicBezTo>
                  <a:cubicBezTo>
                    <a:pt x="4" y="18"/>
                    <a:pt x="4" y="20"/>
                    <a:pt x="3" y="21"/>
                  </a:cubicBezTo>
                  <a:cubicBezTo>
                    <a:pt x="2" y="22"/>
                    <a:pt x="3" y="24"/>
                    <a:pt x="2" y="25"/>
                  </a:cubicBezTo>
                  <a:cubicBezTo>
                    <a:pt x="1" y="27"/>
                    <a:pt x="1" y="29"/>
                    <a:pt x="1" y="31"/>
                  </a:cubicBezTo>
                  <a:cubicBezTo>
                    <a:pt x="1" y="32"/>
                    <a:pt x="1" y="34"/>
                    <a:pt x="0" y="35"/>
                  </a:cubicBezTo>
                  <a:cubicBezTo>
                    <a:pt x="1" y="35"/>
                    <a:pt x="2" y="35"/>
                    <a:pt x="3" y="35"/>
                  </a:cubicBezTo>
                  <a:cubicBezTo>
                    <a:pt x="4" y="34"/>
                    <a:pt x="9" y="33"/>
                    <a:pt x="9" y="33"/>
                  </a:cubicBezTo>
                  <a:cubicBezTo>
                    <a:pt x="14" y="32"/>
                    <a:pt x="14" y="32"/>
                    <a:pt x="14" y="32"/>
                  </a:cubicBezTo>
                  <a:cubicBezTo>
                    <a:pt x="16" y="29"/>
                    <a:pt x="17" y="26"/>
                    <a:pt x="19" y="25"/>
                  </a:cubicBezTo>
                  <a:cubicBezTo>
                    <a:pt x="22" y="25"/>
                    <a:pt x="25" y="25"/>
                    <a:pt x="27" y="26"/>
                  </a:cubicBezTo>
                  <a:cubicBezTo>
                    <a:pt x="28" y="24"/>
                    <a:pt x="29" y="22"/>
                    <a:pt x="29" y="22"/>
                  </a:cubicBezTo>
                  <a:cubicBezTo>
                    <a:pt x="31" y="20"/>
                    <a:pt x="33" y="17"/>
                    <a:pt x="33" y="14"/>
                  </a:cubicBezTo>
                  <a:cubicBezTo>
                    <a:pt x="34" y="12"/>
                    <a:pt x="34" y="9"/>
                    <a:pt x="34" y="9"/>
                  </a:cubicBezTo>
                  <a:lnTo>
                    <a:pt x="31" y="7"/>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1" name="Freeform 144"/>
            <p:cNvSpPr/>
            <p:nvPr/>
          </p:nvSpPr>
          <p:spPr bwMode="auto">
            <a:xfrm>
              <a:off x="5425107" y="3593250"/>
              <a:ext cx="333650" cy="193774"/>
            </a:xfrm>
            <a:custGeom>
              <a:avLst/>
              <a:gdLst>
                <a:gd name="T0" fmla="*/ 107 w 110"/>
                <a:gd name="T1" fmla="*/ 36 h 64"/>
                <a:gd name="T2" fmla="*/ 98 w 110"/>
                <a:gd name="T3" fmla="*/ 32 h 64"/>
                <a:gd name="T4" fmla="*/ 93 w 110"/>
                <a:gd name="T5" fmla="*/ 33 h 64"/>
                <a:gd name="T6" fmla="*/ 87 w 110"/>
                <a:gd name="T7" fmla="*/ 31 h 64"/>
                <a:gd name="T8" fmla="*/ 81 w 110"/>
                <a:gd name="T9" fmla="*/ 36 h 64"/>
                <a:gd name="T10" fmla="*/ 78 w 110"/>
                <a:gd name="T11" fmla="*/ 37 h 64"/>
                <a:gd name="T12" fmla="*/ 73 w 110"/>
                <a:gd name="T13" fmla="*/ 34 h 64"/>
                <a:gd name="T14" fmla="*/ 68 w 110"/>
                <a:gd name="T15" fmla="*/ 32 h 64"/>
                <a:gd name="T16" fmla="*/ 64 w 110"/>
                <a:gd name="T17" fmla="*/ 26 h 64"/>
                <a:gd name="T18" fmla="*/ 63 w 110"/>
                <a:gd name="T19" fmla="*/ 20 h 64"/>
                <a:gd name="T20" fmla="*/ 58 w 110"/>
                <a:gd name="T21" fmla="*/ 16 h 64"/>
                <a:gd name="T22" fmla="*/ 45 w 110"/>
                <a:gd name="T23" fmla="*/ 16 h 64"/>
                <a:gd name="T24" fmla="*/ 37 w 110"/>
                <a:gd name="T25" fmla="*/ 16 h 64"/>
                <a:gd name="T26" fmla="*/ 30 w 110"/>
                <a:gd name="T27" fmla="*/ 8 h 64"/>
                <a:gd name="T28" fmla="*/ 28 w 110"/>
                <a:gd name="T29" fmla="*/ 11 h 64"/>
                <a:gd name="T30" fmla="*/ 20 w 110"/>
                <a:gd name="T31" fmla="*/ 9 h 64"/>
                <a:gd name="T32" fmla="*/ 20 w 110"/>
                <a:gd name="T33" fmla="*/ 1 h 64"/>
                <a:gd name="T34" fmla="*/ 17 w 110"/>
                <a:gd name="T35" fmla="*/ 10 h 64"/>
                <a:gd name="T36" fmla="*/ 16 w 110"/>
                <a:gd name="T37" fmla="*/ 0 h 64"/>
                <a:gd name="T38" fmla="*/ 0 w 110"/>
                <a:gd name="T39" fmla="*/ 4 h 64"/>
                <a:gd name="T40" fmla="*/ 0 w 110"/>
                <a:gd name="T41" fmla="*/ 32 h 64"/>
                <a:gd name="T42" fmla="*/ 0 w 110"/>
                <a:gd name="T43" fmla="*/ 32 h 64"/>
                <a:gd name="T44" fmla="*/ 4 w 110"/>
                <a:gd name="T45" fmla="*/ 33 h 64"/>
                <a:gd name="T46" fmla="*/ 6 w 110"/>
                <a:gd name="T47" fmla="*/ 30 h 64"/>
                <a:gd name="T48" fmla="*/ 11 w 110"/>
                <a:gd name="T49" fmla="*/ 27 h 64"/>
                <a:gd name="T50" fmla="*/ 13 w 110"/>
                <a:gd name="T51" fmla="*/ 24 h 64"/>
                <a:gd name="T52" fmla="*/ 15 w 110"/>
                <a:gd name="T53" fmla="*/ 23 h 64"/>
                <a:gd name="T54" fmla="*/ 20 w 110"/>
                <a:gd name="T55" fmla="*/ 24 h 64"/>
                <a:gd name="T56" fmla="*/ 25 w 110"/>
                <a:gd name="T57" fmla="*/ 26 h 64"/>
                <a:gd name="T58" fmla="*/ 27 w 110"/>
                <a:gd name="T59" fmla="*/ 32 h 64"/>
                <a:gd name="T60" fmla="*/ 36 w 110"/>
                <a:gd name="T61" fmla="*/ 33 h 64"/>
                <a:gd name="T62" fmla="*/ 39 w 110"/>
                <a:gd name="T63" fmla="*/ 38 h 64"/>
                <a:gd name="T64" fmla="*/ 41 w 110"/>
                <a:gd name="T65" fmla="*/ 43 h 64"/>
                <a:gd name="T66" fmla="*/ 48 w 110"/>
                <a:gd name="T67" fmla="*/ 47 h 64"/>
                <a:gd name="T68" fmla="*/ 55 w 110"/>
                <a:gd name="T69" fmla="*/ 52 h 64"/>
                <a:gd name="T70" fmla="*/ 61 w 110"/>
                <a:gd name="T71" fmla="*/ 56 h 64"/>
                <a:gd name="T72" fmla="*/ 67 w 110"/>
                <a:gd name="T73" fmla="*/ 58 h 64"/>
                <a:gd name="T74" fmla="*/ 67 w 110"/>
                <a:gd name="T75" fmla="*/ 62 h 64"/>
                <a:gd name="T76" fmla="*/ 68 w 110"/>
                <a:gd name="T77" fmla="*/ 62 h 64"/>
                <a:gd name="T78" fmla="*/ 73 w 110"/>
                <a:gd name="T79" fmla="*/ 63 h 64"/>
                <a:gd name="T80" fmla="*/ 75 w 110"/>
                <a:gd name="T81" fmla="*/ 64 h 64"/>
                <a:gd name="T82" fmla="*/ 78 w 110"/>
                <a:gd name="T83" fmla="*/ 58 h 64"/>
                <a:gd name="T84" fmla="*/ 77 w 110"/>
                <a:gd name="T85" fmla="*/ 52 h 64"/>
                <a:gd name="T86" fmla="*/ 73 w 110"/>
                <a:gd name="T87" fmla="*/ 48 h 64"/>
                <a:gd name="T88" fmla="*/ 79 w 110"/>
                <a:gd name="T89" fmla="*/ 45 h 64"/>
                <a:gd name="T90" fmla="*/ 81 w 110"/>
                <a:gd name="T91" fmla="*/ 42 h 64"/>
                <a:gd name="T92" fmla="*/ 84 w 110"/>
                <a:gd name="T93" fmla="*/ 39 h 64"/>
                <a:gd name="T94" fmla="*/ 89 w 110"/>
                <a:gd name="T95" fmla="*/ 38 h 64"/>
                <a:gd name="T96" fmla="*/ 93 w 110"/>
                <a:gd name="T97" fmla="*/ 37 h 64"/>
                <a:gd name="T98" fmla="*/ 91 w 110"/>
                <a:gd name="T99" fmla="*/ 42 h 64"/>
                <a:gd name="T100" fmla="*/ 98 w 110"/>
                <a:gd name="T101" fmla="*/ 40 h 64"/>
                <a:gd name="T102" fmla="*/ 104 w 110"/>
                <a:gd name="T103" fmla="*/ 39 h 64"/>
                <a:gd name="T104" fmla="*/ 107 w 110"/>
                <a:gd name="T10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0" h="64">
                  <a:moveTo>
                    <a:pt x="107" y="36"/>
                  </a:moveTo>
                  <a:cubicBezTo>
                    <a:pt x="104" y="34"/>
                    <a:pt x="99" y="31"/>
                    <a:pt x="98" y="32"/>
                  </a:cubicBezTo>
                  <a:cubicBezTo>
                    <a:pt x="98" y="34"/>
                    <a:pt x="95" y="34"/>
                    <a:pt x="93" y="33"/>
                  </a:cubicBezTo>
                  <a:cubicBezTo>
                    <a:pt x="92" y="31"/>
                    <a:pt x="91" y="29"/>
                    <a:pt x="87" y="31"/>
                  </a:cubicBezTo>
                  <a:cubicBezTo>
                    <a:pt x="84" y="32"/>
                    <a:pt x="81" y="34"/>
                    <a:pt x="81" y="36"/>
                  </a:cubicBezTo>
                  <a:cubicBezTo>
                    <a:pt x="81" y="37"/>
                    <a:pt x="78" y="39"/>
                    <a:pt x="78" y="37"/>
                  </a:cubicBezTo>
                  <a:cubicBezTo>
                    <a:pt x="78" y="35"/>
                    <a:pt x="75" y="34"/>
                    <a:pt x="73" y="34"/>
                  </a:cubicBezTo>
                  <a:cubicBezTo>
                    <a:pt x="71" y="33"/>
                    <a:pt x="68" y="34"/>
                    <a:pt x="68" y="32"/>
                  </a:cubicBezTo>
                  <a:cubicBezTo>
                    <a:pt x="67" y="30"/>
                    <a:pt x="64" y="28"/>
                    <a:pt x="64" y="26"/>
                  </a:cubicBezTo>
                  <a:cubicBezTo>
                    <a:pt x="64" y="23"/>
                    <a:pt x="65" y="20"/>
                    <a:pt x="63" y="20"/>
                  </a:cubicBezTo>
                  <a:cubicBezTo>
                    <a:pt x="61" y="19"/>
                    <a:pt x="59" y="16"/>
                    <a:pt x="58" y="16"/>
                  </a:cubicBezTo>
                  <a:cubicBezTo>
                    <a:pt x="56" y="16"/>
                    <a:pt x="46" y="16"/>
                    <a:pt x="45" y="16"/>
                  </a:cubicBezTo>
                  <a:cubicBezTo>
                    <a:pt x="44" y="15"/>
                    <a:pt x="38" y="18"/>
                    <a:pt x="37" y="16"/>
                  </a:cubicBezTo>
                  <a:cubicBezTo>
                    <a:pt x="37" y="15"/>
                    <a:pt x="32" y="10"/>
                    <a:pt x="30" y="8"/>
                  </a:cubicBezTo>
                  <a:cubicBezTo>
                    <a:pt x="29" y="9"/>
                    <a:pt x="29" y="10"/>
                    <a:pt x="28" y="11"/>
                  </a:cubicBezTo>
                  <a:cubicBezTo>
                    <a:pt x="23" y="14"/>
                    <a:pt x="19" y="14"/>
                    <a:pt x="20" y="9"/>
                  </a:cubicBezTo>
                  <a:cubicBezTo>
                    <a:pt x="22" y="5"/>
                    <a:pt x="22" y="1"/>
                    <a:pt x="20" y="1"/>
                  </a:cubicBezTo>
                  <a:cubicBezTo>
                    <a:pt x="17" y="1"/>
                    <a:pt x="19" y="9"/>
                    <a:pt x="17" y="10"/>
                  </a:cubicBezTo>
                  <a:cubicBezTo>
                    <a:pt x="15" y="10"/>
                    <a:pt x="15" y="4"/>
                    <a:pt x="16" y="0"/>
                  </a:cubicBezTo>
                  <a:cubicBezTo>
                    <a:pt x="0" y="4"/>
                    <a:pt x="0" y="4"/>
                    <a:pt x="0" y="4"/>
                  </a:cubicBezTo>
                  <a:cubicBezTo>
                    <a:pt x="0" y="32"/>
                    <a:pt x="0" y="32"/>
                    <a:pt x="0" y="32"/>
                  </a:cubicBezTo>
                  <a:cubicBezTo>
                    <a:pt x="0" y="32"/>
                    <a:pt x="0" y="32"/>
                    <a:pt x="0" y="32"/>
                  </a:cubicBezTo>
                  <a:cubicBezTo>
                    <a:pt x="1" y="33"/>
                    <a:pt x="3" y="33"/>
                    <a:pt x="4" y="33"/>
                  </a:cubicBezTo>
                  <a:cubicBezTo>
                    <a:pt x="6" y="33"/>
                    <a:pt x="6" y="31"/>
                    <a:pt x="6" y="30"/>
                  </a:cubicBezTo>
                  <a:cubicBezTo>
                    <a:pt x="6" y="29"/>
                    <a:pt x="9" y="26"/>
                    <a:pt x="11" y="27"/>
                  </a:cubicBezTo>
                  <a:cubicBezTo>
                    <a:pt x="12" y="27"/>
                    <a:pt x="12" y="24"/>
                    <a:pt x="13" y="24"/>
                  </a:cubicBezTo>
                  <a:cubicBezTo>
                    <a:pt x="13" y="24"/>
                    <a:pt x="15" y="24"/>
                    <a:pt x="15" y="23"/>
                  </a:cubicBezTo>
                  <a:cubicBezTo>
                    <a:pt x="16" y="22"/>
                    <a:pt x="19" y="23"/>
                    <a:pt x="20" y="24"/>
                  </a:cubicBezTo>
                  <a:cubicBezTo>
                    <a:pt x="21" y="25"/>
                    <a:pt x="23" y="25"/>
                    <a:pt x="25" y="26"/>
                  </a:cubicBezTo>
                  <a:cubicBezTo>
                    <a:pt x="26" y="26"/>
                    <a:pt x="27" y="31"/>
                    <a:pt x="27" y="32"/>
                  </a:cubicBezTo>
                  <a:cubicBezTo>
                    <a:pt x="27" y="33"/>
                    <a:pt x="35" y="33"/>
                    <a:pt x="36" y="33"/>
                  </a:cubicBezTo>
                  <a:cubicBezTo>
                    <a:pt x="37" y="34"/>
                    <a:pt x="37" y="36"/>
                    <a:pt x="39" y="38"/>
                  </a:cubicBezTo>
                  <a:cubicBezTo>
                    <a:pt x="40" y="39"/>
                    <a:pt x="41" y="41"/>
                    <a:pt x="41" y="43"/>
                  </a:cubicBezTo>
                  <a:cubicBezTo>
                    <a:pt x="42" y="44"/>
                    <a:pt x="47" y="46"/>
                    <a:pt x="48" y="47"/>
                  </a:cubicBezTo>
                  <a:cubicBezTo>
                    <a:pt x="49" y="49"/>
                    <a:pt x="52" y="51"/>
                    <a:pt x="55" y="52"/>
                  </a:cubicBezTo>
                  <a:cubicBezTo>
                    <a:pt x="57" y="52"/>
                    <a:pt x="60" y="56"/>
                    <a:pt x="61" y="56"/>
                  </a:cubicBezTo>
                  <a:cubicBezTo>
                    <a:pt x="63" y="56"/>
                    <a:pt x="67" y="58"/>
                    <a:pt x="67" y="58"/>
                  </a:cubicBezTo>
                  <a:cubicBezTo>
                    <a:pt x="67" y="62"/>
                    <a:pt x="67" y="62"/>
                    <a:pt x="67" y="62"/>
                  </a:cubicBezTo>
                  <a:cubicBezTo>
                    <a:pt x="67" y="62"/>
                    <a:pt x="68" y="62"/>
                    <a:pt x="68" y="62"/>
                  </a:cubicBezTo>
                  <a:cubicBezTo>
                    <a:pt x="70" y="61"/>
                    <a:pt x="71" y="63"/>
                    <a:pt x="73" y="63"/>
                  </a:cubicBezTo>
                  <a:cubicBezTo>
                    <a:pt x="74" y="63"/>
                    <a:pt x="75" y="64"/>
                    <a:pt x="75" y="64"/>
                  </a:cubicBezTo>
                  <a:cubicBezTo>
                    <a:pt x="75" y="61"/>
                    <a:pt x="77" y="59"/>
                    <a:pt x="78" y="58"/>
                  </a:cubicBezTo>
                  <a:cubicBezTo>
                    <a:pt x="80" y="57"/>
                    <a:pt x="77" y="54"/>
                    <a:pt x="77" y="52"/>
                  </a:cubicBezTo>
                  <a:cubicBezTo>
                    <a:pt x="78" y="50"/>
                    <a:pt x="73" y="49"/>
                    <a:pt x="73" y="48"/>
                  </a:cubicBezTo>
                  <a:cubicBezTo>
                    <a:pt x="74" y="46"/>
                    <a:pt x="78" y="46"/>
                    <a:pt x="79" y="45"/>
                  </a:cubicBezTo>
                  <a:cubicBezTo>
                    <a:pt x="81" y="45"/>
                    <a:pt x="80" y="42"/>
                    <a:pt x="81" y="42"/>
                  </a:cubicBezTo>
                  <a:cubicBezTo>
                    <a:pt x="83" y="42"/>
                    <a:pt x="84" y="40"/>
                    <a:pt x="84" y="39"/>
                  </a:cubicBezTo>
                  <a:cubicBezTo>
                    <a:pt x="85" y="37"/>
                    <a:pt x="88" y="39"/>
                    <a:pt x="89" y="38"/>
                  </a:cubicBezTo>
                  <a:cubicBezTo>
                    <a:pt x="91" y="36"/>
                    <a:pt x="93" y="36"/>
                    <a:pt x="93" y="37"/>
                  </a:cubicBezTo>
                  <a:cubicBezTo>
                    <a:pt x="94" y="37"/>
                    <a:pt x="92" y="40"/>
                    <a:pt x="91" y="42"/>
                  </a:cubicBezTo>
                  <a:cubicBezTo>
                    <a:pt x="94" y="42"/>
                    <a:pt x="98" y="41"/>
                    <a:pt x="98" y="40"/>
                  </a:cubicBezTo>
                  <a:cubicBezTo>
                    <a:pt x="99" y="39"/>
                    <a:pt x="103" y="42"/>
                    <a:pt x="104" y="39"/>
                  </a:cubicBezTo>
                  <a:cubicBezTo>
                    <a:pt x="105" y="37"/>
                    <a:pt x="110" y="39"/>
                    <a:pt x="107" y="3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2" name="Freeform 145"/>
            <p:cNvSpPr>
              <a:spLocks noEditPoints="1"/>
            </p:cNvSpPr>
            <p:nvPr/>
          </p:nvSpPr>
          <p:spPr bwMode="auto">
            <a:xfrm>
              <a:off x="4463939" y="2498621"/>
              <a:ext cx="491492" cy="776378"/>
            </a:xfrm>
            <a:custGeom>
              <a:avLst/>
              <a:gdLst>
                <a:gd name="T0" fmla="*/ 153 w 162"/>
                <a:gd name="T1" fmla="*/ 134 h 256"/>
                <a:gd name="T2" fmla="*/ 153 w 162"/>
                <a:gd name="T3" fmla="*/ 126 h 256"/>
                <a:gd name="T4" fmla="*/ 144 w 162"/>
                <a:gd name="T5" fmla="*/ 125 h 256"/>
                <a:gd name="T6" fmla="*/ 134 w 162"/>
                <a:gd name="T7" fmla="*/ 124 h 256"/>
                <a:gd name="T8" fmla="*/ 130 w 162"/>
                <a:gd name="T9" fmla="*/ 124 h 256"/>
                <a:gd name="T10" fmla="*/ 120 w 162"/>
                <a:gd name="T11" fmla="*/ 126 h 256"/>
                <a:gd name="T12" fmla="*/ 112 w 162"/>
                <a:gd name="T13" fmla="*/ 134 h 256"/>
                <a:gd name="T14" fmla="*/ 112 w 162"/>
                <a:gd name="T15" fmla="*/ 125 h 256"/>
                <a:gd name="T16" fmla="*/ 101 w 162"/>
                <a:gd name="T17" fmla="*/ 132 h 256"/>
                <a:gd name="T18" fmla="*/ 96 w 162"/>
                <a:gd name="T19" fmla="*/ 134 h 256"/>
                <a:gd name="T20" fmla="*/ 92 w 162"/>
                <a:gd name="T21" fmla="*/ 133 h 256"/>
                <a:gd name="T22" fmla="*/ 83 w 162"/>
                <a:gd name="T23" fmla="*/ 139 h 256"/>
                <a:gd name="T24" fmla="*/ 77 w 162"/>
                <a:gd name="T25" fmla="*/ 144 h 256"/>
                <a:gd name="T26" fmla="*/ 72 w 162"/>
                <a:gd name="T27" fmla="*/ 146 h 256"/>
                <a:gd name="T28" fmla="*/ 62 w 162"/>
                <a:gd name="T29" fmla="*/ 149 h 256"/>
                <a:gd name="T30" fmla="*/ 58 w 162"/>
                <a:gd name="T31" fmla="*/ 154 h 256"/>
                <a:gd name="T32" fmla="*/ 71 w 162"/>
                <a:gd name="T33" fmla="*/ 155 h 256"/>
                <a:gd name="T34" fmla="*/ 62 w 162"/>
                <a:gd name="T35" fmla="*/ 162 h 256"/>
                <a:gd name="T36" fmla="*/ 48 w 162"/>
                <a:gd name="T37" fmla="*/ 177 h 256"/>
                <a:gd name="T38" fmla="*/ 39 w 162"/>
                <a:gd name="T39" fmla="*/ 189 h 256"/>
                <a:gd name="T40" fmla="*/ 31 w 162"/>
                <a:gd name="T41" fmla="*/ 199 h 256"/>
                <a:gd name="T42" fmla="*/ 20 w 162"/>
                <a:gd name="T43" fmla="*/ 207 h 256"/>
                <a:gd name="T44" fmla="*/ 9 w 162"/>
                <a:gd name="T45" fmla="*/ 214 h 256"/>
                <a:gd name="T46" fmla="*/ 3 w 162"/>
                <a:gd name="T47" fmla="*/ 224 h 256"/>
                <a:gd name="T48" fmla="*/ 2 w 162"/>
                <a:gd name="T49" fmla="*/ 235 h 256"/>
                <a:gd name="T50" fmla="*/ 7 w 162"/>
                <a:gd name="T51" fmla="*/ 239 h 256"/>
                <a:gd name="T52" fmla="*/ 6 w 162"/>
                <a:gd name="T53" fmla="*/ 243 h 256"/>
                <a:gd name="T54" fmla="*/ 11 w 162"/>
                <a:gd name="T55" fmla="*/ 253 h 256"/>
                <a:gd name="T56" fmla="*/ 36 w 162"/>
                <a:gd name="T57" fmla="*/ 241 h 256"/>
                <a:gd name="T58" fmla="*/ 43 w 162"/>
                <a:gd name="T59" fmla="*/ 243 h 256"/>
                <a:gd name="T60" fmla="*/ 48 w 162"/>
                <a:gd name="T61" fmla="*/ 228 h 256"/>
                <a:gd name="T62" fmla="*/ 46 w 162"/>
                <a:gd name="T63" fmla="*/ 208 h 256"/>
                <a:gd name="T64" fmla="*/ 57 w 162"/>
                <a:gd name="T65" fmla="*/ 194 h 256"/>
                <a:gd name="T66" fmla="*/ 65 w 162"/>
                <a:gd name="T67" fmla="*/ 176 h 256"/>
                <a:gd name="T68" fmla="*/ 73 w 162"/>
                <a:gd name="T69" fmla="*/ 160 h 256"/>
                <a:gd name="T70" fmla="*/ 90 w 162"/>
                <a:gd name="T71" fmla="*/ 151 h 256"/>
                <a:gd name="T72" fmla="*/ 103 w 162"/>
                <a:gd name="T73" fmla="*/ 143 h 256"/>
                <a:gd name="T74" fmla="*/ 125 w 162"/>
                <a:gd name="T75" fmla="*/ 149 h 256"/>
                <a:gd name="T76" fmla="*/ 138 w 162"/>
                <a:gd name="T77" fmla="*/ 135 h 256"/>
                <a:gd name="T78" fmla="*/ 153 w 162"/>
                <a:gd name="T79" fmla="*/ 141 h 256"/>
                <a:gd name="T80" fmla="*/ 45 w 162"/>
                <a:gd name="T81" fmla="*/ 19 h 256"/>
                <a:gd name="T82" fmla="*/ 60 w 162"/>
                <a:gd name="T83" fmla="*/ 27 h 256"/>
                <a:gd name="T84" fmla="*/ 72 w 162"/>
                <a:gd name="T85" fmla="*/ 30 h 256"/>
                <a:gd name="T86" fmla="*/ 72 w 162"/>
                <a:gd name="T87" fmla="*/ 38 h 256"/>
                <a:gd name="T88" fmla="*/ 62 w 162"/>
                <a:gd name="T89" fmla="*/ 48 h 256"/>
                <a:gd name="T90" fmla="*/ 74 w 162"/>
                <a:gd name="T91" fmla="*/ 53 h 256"/>
                <a:gd name="T92" fmla="*/ 89 w 162"/>
                <a:gd name="T93" fmla="*/ 29 h 256"/>
                <a:gd name="T94" fmla="*/ 100 w 162"/>
                <a:gd name="T95" fmla="*/ 35 h 256"/>
                <a:gd name="T96" fmla="*/ 117 w 162"/>
                <a:gd name="T97" fmla="*/ 42 h 256"/>
                <a:gd name="T98" fmla="*/ 111 w 162"/>
                <a:gd name="T99" fmla="*/ 33 h 256"/>
                <a:gd name="T100" fmla="*/ 97 w 162"/>
                <a:gd name="T101" fmla="*/ 22 h 256"/>
                <a:gd name="T102" fmla="*/ 83 w 162"/>
                <a:gd name="T103" fmla="*/ 14 h 256"/>
                <a:gd name="T104" fmla="*/ 70 w 162"/>
                <a:gd name="T105" fmla="*/ 7 h 256"/>
                <a:gd name="T106" fmla="*/ 65 w 162"/>
                <a:gd name="T107" fmla="*/ 14 h 256"/>
                <a:gd name="T108" fmla="*/ 52 w 162"/>
                <a:gd name="T109" fmla="*/ 14 h 256"/>
                <a:gd name="T110" fmla="*/ 44 w 162"/>
                <a:gd name="T111" fmla="*/ 11 h 256"/>
                <a:gd name="T112" fmla="*/ 39 w 162"/>
                <a:gd name="T113" fmla="*/ 30 h 256"/>
                <a:gd name="T114" fmla="*/ 39 w 162"/>
                <a:gd name="T115" fmla="*/ 30 h 256"/>
                <a:gd name="T116" fmla="*/ 92 w 162"/>
                <a:gd name="T117" fmla="*/ 15 h 256"/>
                <a:gd name="T118" fmla="*/ 130 w 162"/>
                <a:gd name="T119" fmla="*/ 14 h 256"/>
                <a:gd name="T120" fmla="*/ 113 w 162"/>
                <a:gd name="T121" fmla="*/ 6 h 256"/>
                <a:gd name="T122" fmla="*/ 98 w 162"/>
                <a:gd name="T123" fmla="*/ 5 h 256"/>
                <a:gd name="T124" fmla="*/ 88 w 162"/>
                <a:gd name="T125" fmla="*/ 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 h="256">
                  <a:moveTo>
                    <a:pt x="157" y="137"/>
                  </a:moveTo>
                  <a:cubicBezTo>
                    <a:pt x="156" y="138"/>
                    <a:pt x="154" y="138"/>
                    <a:pt x="154" y="137"/>
                  </a:cubicBezTo>
                  <a:cubicBezTo>
                    <a:pt x="154" y="135"/>
                    <a:pt x="150" y="134"/>
                    <a:pt x="150" y="133"/>
                  </a:cubicBezTo>
                  <a:cubicBezTo>
                    <a:pt x="150" y="133"/>
                    <a:pt x="151" y="133"/>
                    <a:pt x="153" y="134"/>
                  </a:cubicBezTo>
                  <a:cubicBezTo>
                    <a:pt x="154" y="135"/>
                    <a:pt x="155" y="134"/>
                    <a:pt x="157" y="132"/>
                  </a:cubicBezTo>
                  <a:cubicBezTo>
                    <a:pt x="159" y="131"/>
                    <a:pt x="161" y="132"/>
                    <a:pt x="161" y="131"/>
                  </a:cubicBezTo>
                  <a:cubicBezTo>
                    <a:pt x="162" y="129"/>
                    <a:pt x="159" y="128"/>
                    <a:pt x="158" y="128"/>
                  </a:cubicBezTo>
                  <a:cubicBezTo>
                    <a:pt x="157" y="127"/>
                    <a:pt x="155" y="126"/>
                    <a:pt x="153" y="126"/>
                  </a:cubicBezTo>
                  <a:cubicBezTo>
                    <a:pt x="151" y="126"/>
                    <a:pt x="151" y="126"/>
                    <a:pt x="150" y="124"/>
                  </a:cubicBezTo>
                  <a:cubicBezTo>
                    <a:pt x="149" y="123"/>
                    <a:pt x="145" y="125"/>
                    <a:pt x="145" y="128"/>
                  </a:cubicBezTo>
                  <a:cubicBezTo>
                    <a:pt x="145" y="130"/>
                    <a:pt x="143" y="130"/>
                    <a:pt x="144" y="128"/>
                  </a:cubicBezTo>
                  <a:cubicBezTo>
                    <a:pt x="144" y="127"/>
                    <a:pt x="143" y="125"/>
                    <a:pt x="144" y="125"/>
                  </a:cubicBezTo>
                  <a:cubicBezTo>
                    <a:pt x="146" y="124"/>
                    <a:pt x="145" y="122"/>
                    <a:pt x="142" y="121"/>
                  </a:cubicBezTo>
                  <a:cubicBezTo>
                    <a:pt x="138" y="121"/>
                    <a:pt x="137" y="124"/>
                    <a:pt x="138" y="125"/>
                  </a:cubicBezTo>
                  <a:cubicBezTo>
                    <a:pt x="139" y="126"/>
                    <a:pt x="136" y="130"/>
                    <a:pt x="134" y="130"/>
                  </a:cubicBezTo>
                  <a:cubicBezTo>
                    <a:pt x="133" y="130"/>
                    <a:pt x="134" y="126"/>
                    <a:pt x="134" y="124"/>
                  </a:cubicBezTo>
                  <a:cubicBezTo>
                    <a:pt x="134" y="123"/>
                    <a:pt x="133" y="124"/>
                    <a:pt x="130" y="127"/>
                  </a:cubicBezTo>
                  <a:cubicBezTo>
                    <a:pt x="128" y="130"/>
                    <a:pt x="126" y="132"/>
                    <a:pt x="124" y="132"/>
                  </a:cubicBezTo>
                  <a:cubicBezTo>
                    <a:pt x="123" y="133"/>
                    <a:pt x="123" y="130"/>
                    <a:pt x="126" y="129"/>
                  </a:cubicBezTo>
                  <a:cubicBezTo>
                    <a:pt x="128" y="127"/>
                    <a:pt x="128" y="124"/>
                    <a:pt x="130" y="124"/>
                  </a:cubicBezTo>
                  <a:cubicBezTo>
                    <a:pt x="131" y="124"/>
                    <a:pt x="131" y="122"/>
                    <a:pt x="129" y="121"/>
                  </a:cubicBezTo>
                  <a:cubicBezTo>
                    <a:pt x="127" y="121"/>
                    <a:pt x="126" y="123"/>
                    <a:pt x="125" y="124"/>
                  </a:cubicBezTo>
                  <a:cubicBezTo>
                    <a:pt x="125" y="125"/>
                    <a:pt x="121" y="123"/>
                    <a:pt x="121" y="124"/>
                  </a:cubicBezTo>
                  <a:cubicBezTo>
                    <a:pt x="121" y="124"/>
                    <a:pt x="119" y="125"/>
                    <a:pt x="120" y="126"/>
                  </a:cubicBezTo>
                  <a:cubicBezTo>
                    <a:pt x="121" y="127"/>
                    <a:pt x="119" y="129"/>
                    <a:pt x="119" y="127"/>
                  </a:cubicBezTo>
                  <a:cubicBezTo>
                    <a:pt x="118" y="125"/>
                    <a:pt x="115" y="126"/>
                    <a:pt x="114" y="128"/>
                  </a:cubicBezTo>
                  <a:cubicBezTo>
                    <a:pt x="113" y="130"/>
                    <a:pt x="112" y="130"/>
                    <a:pt x="113" y="131"/>
                  </a:cubicBezTo>
                  <a:cubicBezTo>
                    <a:pt x="114" y="131"/>
                    <a:pt x="114" y="134"/>
                    <a:pt x="112" y="134"/>
                  </a:cubicBezTo>
                  <a:cubicBezTo>
                    <a:pt x="110" y="135"/>
                    <a:pt x="111" y="130"/>
                    <a:pt x="110" y="130"/>
                  </a:cubicBezTo>
                  <a:cubicBezTo>
                    <a:pt x="108" y="131"/>
                    <a:pt x="109" y="128"/>
                    <a:pt x="111" y="128"/>
                  </a:cubicBezTo>
                  <a:cubicBezTo>
                    <a:pt x="113" y="128"/>
                    <a:pt x="115" y="125"/>
                    <a:pt x="114" y="125"/>
                  </a:cubicBezTo>
                  <a:cubicBezTo>
                    <a:pt x="114" y="124"/>
                    <a:pt x="112" y="124"/>
                    <a:pt x="112" y="125"/>
                  </a:cubicBezTo>
                  <a:cubicBezTo>
                    <a:pt x="112" y="127"/>
                    <a:pt x="109" y="126"/>
                    <a:pt x="107" y="126"/>
                  </a:cubicBezTo>
                  <a:cubicBezTo>
                    <a:pt x="105" y="126"/>
                    <a:pt x="105" y="129"/>
                    <a:pt x="107" y="130"/>
                  </a:cubicBezTo>
                  <a:cubicBezTo>
                    <a:pt x="110" y="132"/>
                    <a:pt x="107" y="133"/>
                    <a:pt x="106" y="132"/>
                  </a:cubicBezTo>
                  <a:cubicBezTo>
                    <a:pt x="104" y="131"/>
                    <a:pt x="102" y="131"/>
                    <a:pt x="101" y="132"/>
                  </a:cubicBezTo>
                  <a:cubicBezTo>
                    <a:pt x="100" y="132"/>
                    <a:pt x="104" y="134"/>
                    <a:pt x="104" y="135"/>
                  </a:cubicBezTo>
                  <a:cubicBezTo>
                    <a:pt x="105" y="136"/>
                    <a:pt x="102" y="134"/>
                    <a:pt x="102" y="135"/>
                  </a:cubicBezTo>
                  <a:cubicBezTo>
                    <a:pt x="101" y="135"/>
                    <a:pt x="98" y="134"/>
                    <a:pt x="98" y="132"/>
                  </a:cubicBezTo>
                  <a:cubicBezTo>
                    <a:pt x="98" y="131"/>
                    <a:pt x="94" y="133"/>
                    <a:pt x="96" y="134"/>
                  </a:cubicBezTo>
                  <a:cubicBezTo>
                    <a:pt x="99" y="134"/>
                    <a:pt x="98" y="136"/>
                    <a:pt x="98" y="138"/>
                  </a:cubicBezTo>
                  <a:cubicBezTo>
                    <a:pt x="98" y="140"/>
                    <a:pt x="95" y="138"/>
                    <a:pt x="96" y="136"/>
                  </a:cubicBezTo>
                  <a:cubicBezTo>
                    <a:pt x="96" y="135"/>
                    <a:pt x="94" y="135"/>
                    <a:pt x="92" y="136"/>
                  </a:cubicBezTo>
                  <a:cubicBezTo>
                    <a:pt x="90" y="137"/>
                    <a:pt x="92" y="134"/>
                    <a:pt x="92" y="133"/>
                  </a:cubicBezTo>
                  <a:cubicBezTo>
                    <a:pt x="91" y="131"/>
                    <a:pt x="89" y="133"/>
                    <a:pt x="87" y="133"/>
                  </a:cubicBezTo>
                  <a:cubicBezTo>
                    <a:pt x="85" y="133"/>
                    <a:pt x="84" y="133"/>
                    <a:pt x="86" y="135"/>
                  </a:cubicBezTo>
                  <a:cubicBezTo>
                    <a:pt x="87" y="136"/>
                    <a:pt x="87" y="138"/>
                    <a:pt x="85" y="138"/>
                  </a:cubicBezTo>
                  <a:cubicBezTo>
                    <a:pt x="83" y="137"/>
                    <a:pt x="83" y="138"/>
                    <a:pt x="83" y="139"/>
                  </a:cubicBezTo>
                  <a:cubicBezTo>
                    <a:pt x="83" y="141"/>
                    <a:pt x="81" y="141"/>
                    <a:pt x="81" y="139"/>
                  </a:cubicBezTo>
                  <a:cubicBezTo>
                    <a:pt x="81" y="138"/>
                    <a:pt x="77" y="138"/>
                    <a:pt x="76" y="140"/>
                  </a:cubicBezTo>
                  <a:cubicBezTo>
                    <a:pt x="76" y="141"/>
                    <a:pt x="73" y="142"/>
                    <a:pt x="73" y="144"/>
                  </a:cubicBezTo>
                  <a:cubicBezTo>
                    <a:pt x="74" y="146"/>
                    <a:pt x="76" y="143"/>
                    <a:pt x="77" y="144"/>
                  </a:cubicBezTo>
                  <a:cubicBezTo>
                    <a:pt x="79" y="144"/>
                    <a:pt x="77" y="145"/>
                    <a:pt x="78" y="146"/>
                  </a:cubicBezTo>
                  <a:cubicBezTo>
                    <a:pt x="79" y="147"/>
                    <a:pt x="79" y="149"/>
                    <a:pt x="77" y="148"/>
                  </a:cubicBezTo>
                  <a:cubicBezTo>
                    <a:pt x="76" y="146"/>
                    <a:pt x="75" y="146"/>
                    <a:pt x="74" y="148"/>
                  </a:cubicBezTo>
                  <a:cubicBezTo>
                    <a:pt x="74" y="150"/>
                    <a:pt x="73" y="148"/>
                    <a:pt x="72" y="146"/>
                  </a:cubicBezTo>
                  <a:cubicBezTo>
                    <a:pt x="70" y="145"/>
                    <a:pt x="69" y="149"/>
                    <a:pt x="68" y="148"/>
                  </a:cubicBezTo>
                  <a:cubicBezTo>
                    <a:pt x="67" y="147"/>
                    <a:pt x="70" y="144"/>
                    <a:pt x="70" y="143"/>
                  </a:cubicBezTo>
                  <a:cubicBezTo>
                    <a:pt x="69" y="142"/>
                    <a:pt x="68" y="144"/>
                    <a:pt x="66" y="146"/>
                  </a:cubicBezTo>
                  <a:cubicBezTo>
                    <a:pt x="64" y="148"/>
                    <a:pt x="61" y="148"/>
                    <a:pt x="62" y="149"/>
                  </a:cubicBezTo>
                  <a:cubicBezTo>
                    <a:pt x="63" y="150"/>
                    <a:pt x="60" y="150"/>
                    <a:pt x="59" y="152"/>
                  </a:cubicBezTo>
                  <a:cubicBezTo>
                    <a:pt x="59" y="154"/>
                    <a:pt x="54" y="155"/>
                    <a:pt x="52" y="156"/>
                  </a:cubicBezTo>
                  <a:cubicBezTo>
                    <a:pt x="49" y="158"/>
                    <a:pt x="52" y="158"/>
                    <a:pt x="54" y="157"/>
                  </a:cubicBezTo>
                  <a:cubicBezTo>
                    <a:pt x="55" y="155"/>
                    <a:pt x="56" y="156"/>
                    <a:pt x="58" y="154"/>
                  </a:cubicBezTo>
                  <a:cubicBezTo>
                    <a:pt x="61" y="153"/>
                    <a:pt x="63" y="151"/>
                    <a:pt x="64" y="152"/>
                  </a:cubicBezTo>
                  <a:cubicBezTo>
                    <a:pt x="65" y="153"/>
                    <a:pt x="67" y="153"/>
                    <a:pt x="68" y="152"/>
                  </a:cubicBezTo>
                  <a:cubicBezTo>
                    <a:pt x="69" y="150"/>
                    <a:pt x="71" y="150"/>
                    <a:pt x="72" y="151"/>
                  </a:cubicBezTo>
                  <a:cubicBezTo>
                    <a:pt x="73" y="152"/>
                    <a:pt x="70" y="153"/>
                    <a:pt x="71" y="155"/>
                  </a:cubicBezTo>
                  <a:cubicBezTo>
                    <a:pt x="73" y="156"/>
                    <a:pt x="70" y="157"/>
                    <a:pt x="70" y="156"/>
                  </a:cubicBezTo>
                  <a:cubicBezTo>
                    <a:pt x="70" y="154"/>
                    <a:pt x="68" y="153"/>
                    <a:pt x="67" y="154"/>
                  </a:cubicBezTo>
                  <a:cubicBezTo>
                    <a:pt x="67" y="156"/>
                    <a:pt x="65" y="157"/>
                    <a:pt x="64" y="157"/>
                  </a:cubicBezTo>
                  <a:cubicBezTo>
                    <a:pt x="63" y="157"/>
                    <a:pt x="62" y="159"/>
                    <a:pt x="62" y="162"/>
                  </a:cubicBezTo>
                  <a:cubicBezTo>
                    <a:pt x="62" y="164"/>
                    <a:pt x="60" y="162"/>
                    <a:pt x="59" y="163"/>
                  </a:cubicBezTo>
                  <a:cubicBezTo>
                    <a:pt x="59" y="165"/>
                    <a:pt x="56" y="169"/>
                    <a:pt x="54" y="171"/>
                  </a:cubicBezTo>
                  <a:cubicBezTo>
                    <a:pt x="51" y="174"/>
                    <a:pt x="54" y="174"/>
                    <a:pt x="53" y="176"/>
                  </a:cubicBezTo>
                  <a:cubicBezTo>
                    <a:pt x="52" y="177"/>
                    <a:pt x="49" y="176"/>
                    <a:pt x="48" y="177"/>
                  </a:cubicBezTo>
                  <a:cubicBezTo>
                    <a:pt x="47" y="177"/>
                    <a:pt x="48" y="181"/>
                    <a:pt x="47" y="182"/>
                  </a:cubicBezTo>
                  <a:cubicBezTo>
                    <a:pt x="46" y="184"/>
                    <a:pt x="47" y="185"/>
                    <a:pt x="47" y="187"/>
                  </a:cubicBezTo>
                  <a:cubicBezTo>
                    <a:pt x="47" y="188"/>
                    <a:pt x="43" y="186"/>
                    <a:pt x="43" y="187"/>
                  </a:cubicBezTo>
                  <a:cubicBezTo>
                    <a:pt x="43" y="189"/>
                    <a:pt x="40" y="188"/>
                    <a:pt x="39" y="189"/>
                  </a:cubicBezTo>
                  <a:cubicBezTo>
                    <a:pt x="38" y="189"/>
                    <a:pt x="41" y="191"/>
                    <a:pt x="42" y="192"/>
                  </a:cubicBezTo>
                  <a:cubicBezTo>
                    <a:pt x="44" y="194"/>
                    <a:pt x="41" y="195"/>
                    <a:pt x="40" y="193"/>
                  </a:cubicBezTo>
                  <a:cubicBezTo>
                    <a:pt x="40" y="192"/>
                    <a:pt x="38" y="194"/>
                    <a:pt x="35" y="196"/>
                  </a:cubicBezTo>
                  <a:cubicBezTo>
                    <a:pt x="32" y="197"/>
                    <a:pt x="33" y="199"/>
                    <a:pt x="31" y="199"/>
                  </a:cubicBezTo>
                  <a:cubicBezTo>
                    <a:pt x="29" y="200"/>
                    <a:pt x="29" y="203"/>
                    <a:pt x="28" y="204"/>
                  </a:cubicBezTo>
                  <a:cubicBezTo>
                    <a:pt x="26" y="205"/>
                    <a:pt x="27" y="202"/>
                    <a:pt x="25" y="202"/>
                  </a:cubicBezTo>
                  <a:cubicBezTo>
                    <a:pt x="22" y="201"/>
                    <a:pt x="22" y="203"/>
                    <a:pt x="24" y="205"/>
                  </a:cubicBezTo>
                  <a:cubicBezTo>
                    <a:pt x="25" y="207"/>
                    <a:pt x="22" y="205"/>
                    <a:pt x="20" y="207"/>
                  </a:cubicBezTo>
                  <a:cubicBezTo>
                    <a:pt x="19" y="209"/>
                    <a:pt x="15" y="208"/>
                    <a:pt x="14" y="209"/>
                  </a:cubicBezTo>
                  <a:cubicBezTo>
                    <a:pt x="13" y="211"/>
                    <a:pt x="17" y="211"/>
                    <a:pt x="18" y="212"/>
                  </a:cubicBezTo>
                  <a:cubicBezTo>
                    <a:pt x="18" y="213"/>
                    <a:pt x="14" y="212"/>
                    <a:pt x="12" y="212"/>
                  </a:cubicBezTo>
                  <a:cubicBezTo>
                    <a:pt x="10" y="211"/>
                    <a:pt x="11" y="214"/>
                    <a:pt x="9" y="214"/>
                  </a:cubicBezTo>
                  <a:cubicBezTo>
                    <a:pt x="7" y="214"/>
                    <a:pt x="5" y="216"/>
                    <a:pt x="6" y="217"/>
                  </a:cubicBezTo>
                  <a:cubicBezTo>
                    <a:pt x="7" y="218"/>
                    <a:pt x="5" y="218"/>
                    <a:pt x="4" y="218"/>
                  </a:cubicBezTo>
                  <a:cubicBezTo>
                    <a:pt x="3" y="217"/>
                    <a:pt x="1" y="219"/>
                    <a:pt x="1" y="220"/>
                  </a:cubicBezTo>
                  <a:cubicBezTo>
                    <a:pt x="1" y="222"/>
                    <a:pt x="4" y="223"/>
                    <a:pt x="3" y="224"/>
                  </a:cubicBezTo>
                  <a:cubicBezTo>
                    <a:pt x="3" y="224"/>
                    <a:pt x="1" y="225"/>
                    <a:pt x="3" y="226"/>
                  </a:cubicBezTo>
                  <a:cubicBezTo>
                    <a:pt x="4" y="226"/>
                    <a:pt x="3" y="228"/>
                    <a:pt x="2" y="228"/>
                  </a:cubicBezTo>
                  <a:cubicBezTo>
                    <a:pt x="1" y="229"/>
                    <a:pt x="1" y="230"/>
                    <a:pt x="2" y="231"/>
                  </a:cubicBezTo>
                  <a:cubicBezTo>
                    <a:pt x="3" y="232"/>
                    <a:pt x="0" y="233"/>
                    <a:pt x="2" y="235"/>
                  </a:cubicBezTo>
                  <a:cubicBezTo>
                    <a:pt x="3" y="237"/>
                    <a:pt x="4" y="234"/>
                    <a:pt x="5" y="236"/>
                  </a:cubicBezTo>
                  <a:cubicBezTo>
                    <a:pt x="5" y="237"/>
                    <a:pt x="7" y="236"/>
                    <a:pt x="9" y="234"/>
                  </a:cubicBezTo>
                  <a:cubicBezTo>
                    <a:pt x="11" y="232"/>
                    <a:pt x="12" y="236"/>
                    <a:pt x="10" y="236"/>
                  </a:cubicBezTo>
                  <a:cubicBezTo>
                    <a:pt x="9" y="236"/>
                    <a:pt x="7" y="237"/>
                    <a:pt x="7" y="239"/>
                  </a:cubicBezTo>
                  <a:cubicBezTo>
                    <a:pt x="7" y="240"/>
                    <a:pt x="5" y="240"/>
                    <a:pt x="5" y="238"/>
                  </a:cubicBezTo>
                  <a:cubicBezTo>
                    <a:pt x="5" y="236"/>
                    <a:pt x="1" y="238"/>
                    <a:pt x="2" y="240"/>
                  </a:cubicBezTo>
                  <a:cubicBezTo>
                    <a:pt x="4" y="241"/>
                    <a:pt x="2" y="242"/>
                    <a:pt x="2" y="244"/>
                  </a:cubicBezTo>
                  <a:cubicBezTo>
                    <a:pt x="2" y="245"/>
                    <a:pt x="5" y="245"/>
                    <a:pt x="6" y="243"/>
                  </a:cubicBezTo>
                  <a:cubicBezTo>
                    <a:pt x="7" y="242"/>
                    <a:pt x="8" y="242"/>
                    <a:pt x="9" y="244"/>
                  </a:cubicBezTo>
                  <a:cubicBezTo>
                    <a:pt x="9" y="245"/>
                    <a:pt x="7" y="244"/>
                    <a:pt x="7" y="246"/>
                  </a:cubicBezTo>
                  <a:cubicBezTo>
                    <a:pt x="7" y="248"/>
                    <a:pt x="6" y="246"/>
                    <a:pt x="5" y="248"/>
                  </a:cubicBezTo>
                  <a:cubicBezTo>
                    <a:pt x="4" y="250"/>
                    <a:pt x="9" y="253"/>
                    <a:pt x="11" y="253"/>
                  </a:cubicBezTo>
                  <a:cubicBezTo>
                    <a:pt x="13" y="254"/>
                    <a:pt x="15" y="256"/>
                    <a:pt x="19" y="255"/>
                  </a:cubicBezTo>
                  <a:cubicBezTo>
                    <a:pt x="22" y="254"/>
                    <a:pt x="29" y="248"/>
                    <a:pt x="30" y="246"/>
                  </a:cubicBezTo>
                  <a:cubicBezTo>
                    <a:pt x="31" y="245"/>
                    <a:pt x="33" y="247"/>
                    <a:pt x="34" y="246"/>
                  </a:cubicBezTo>
                  <a:cubicBezTo>
                    <a:pt x="36" y="244"/>
                    <a:pt x="35" y="242"/>
                    <a:pt x="36" y="241"/>
                  </a:cubicBezTo>
                  <a:cubicBezTo>
                    <a:pt x="37" y="240"/>
                    <a:pt x="38" y="244"/>
                    <a:pt x="39" y="244"/>
                  </a:cubicBezTo>
                  <a:cubicBezTo>
                    <a:pt x="39" y="245"/>
                    <a:pt x="40" y="245"/>
                    <a:pt x="40" y="247"/>
                  </a:cubicBezTo>
                  <a:cubicBezTo>
                    <a:pt x="41" y="247"/>
                    <a:pt x="41" y="247"/>
                    <a:pt x="42" y="248"/>
                  </a:cubicBezTo>
                  <a:cubicBezTo>
                    <a:pt x="43" y="248"/>
                    <a:pt x="43" y="245"/>
                    <a:pt x="43" y="243"/>
                  </a:cubicBezTo>
                  <a:cubicBezTo>
                    <a:pt x="43" y="242"/>
                    <a:pt x="45" y="240"/>
                    <a:pt x="44" y="238"/>
                  </a:cubicBezTo>
                  <a:cubicBezTo>
                    <a:pt x="44" y="237"/>
                    <a:pt x="48" y="238"/>
                    <a:pt x="48" y="237"/>
                  </a:cubicBezTo>
                  <a:cubicBezTo>
                    <a:pt x="49" y="236"/>
                    <a:pt x="49" y="232"/>
                    <a:pt x="48" y="231"/>
                  </a:cubicBezTo>
                  <a:cubicBezTo>
                    <a:pt x="47" y="230"/>
                    <a:pt x="47" y="228"/>
                    <a:pt x="48" y="228"/>
                  </a:cubicBezTo>
                  <a:cubicBezTo>
                    <a:pt x="49" y="228"/>
                    <a:pt x="51" y="227"/>
                    <a:pt x="50" y="225"/>
                  </a:cubicBezTo>
                  <a:cubicBezTo>
                    <a:pt x="50" y="222"/>
                    <a:pt x="46" y="223"/>
                    <a:pt x="46" y="220"/>
                  </a:cubicBezTo>
                  <a:cubicBezTo>
                    <a:pt x="46" y="218"/>
                    <a:pt x="48" y="217"/>
                    <a:pt x="46" y="214"/>
                  </a:cubicBezTo>
                  <a:cubicBezTo>
                    <a:pt x="45" y="211"/>
                    <a:pt x="47" y="210"/>
                    <a:pt x="46" y="208"/>
                  </a:cubicBezTo>
                  <a:cubicBezTo>
                    <a:pt x="46" y="207"/>
                    <a:pt x="45" y="205"/>
                    <a:pt x="47" y="202"/>
                  </a:cubicBezTo>
                  <a:cubicBezTo>
                    <a:pt x="49" y="199"/>
                    <a:pt x="52" y="198"/>
                    <a:pt x="53" y="198"/>
                  </a:cubicBezTo>
                  <a:cubicBezTo>
                    <a:pt x="54" y="198"/>
                    <a:pt x="56" y="199"/>
                    <a:pt x="57" y="198"/>
                  </a:cubicBezTo>
                  <a:cubicBezTo>
                    <a:pt x="58" y="196"/>
                    <a:pt x="58" y="194"/>
                    <a:pt x="57" y="194"/>
                  </a:cubicBezTo>
                  <a:cubicBezTo>
                    <a:pt x="56" y="194"/>
                    <a:pt x="54" y="193"/>
                    <a:pt x="56" y="191"/>
                  </a:cubicBezTo>
                  <a:cubicBezTo>
                    <a:pt x="58" y="188"/>
                    <a:pt x="60" y="185"/>
                    <a:pt x="60" y="183"/>
                  </a:cubicBezTo>
                  <a:cubicBezTo>
                    <a:pt x="60" y="180"/>
                    <a:pt x="59" y="178"/>
                    <a:pt x="60" y="177"/>
                  </a:cubicBezTo>
                  <a:cubicBezTo>
                    <a:pt x="61" y="176"/>
                    <a:pt x="63" y="177"/>
                    <a:pt x="65" y="176"/>
                  </a:cubicBezTo>
                  <a:cubicBezTo>
                    <a:pt x="67" y="175"/>
                    <a:pt x="65" y="173"/>
                    <a:pt x="66" y="172"/>
                  </a:cubicBezTo>
                  <a:cubicBezTo>
                    <a:pt x="67" y="171"/>
                    <a:pt x="68" y="168"/>
                    <a:pt x="69" y="168"/>
                  </a:cubicBezTo>
                  <a:cubicBezTo>
                    <a:pt x="71" y="167"/>
                    <a:pt x="72" y="166"/>
                    <a:pt x="71" y="164"/>
                  </a:cubicBezTo>
                  <a:cubicBezTo>
                    <a:pt x="70" y="163"/>
                    <a:pt x="73" y="162"/>
                    <a:pt x="73" y="160"/>
                  </a:cubicBezTo>
                  <a:cubicBezTo>
                    <a:pt x="73" y="158"/>
                    <a:pt x="76" y="156"/>
                    <a:pt x="77" y="156"/>
                  </a:cubicBezTo>
                  <a:cubicBezTo>
                    <a:pt x="79" y="156"/>
                    <a:pt x="82" y="156"/>
                    <a:pt x="82" y="155"/>
                  </a:cubicBezTo>
                  <a:cubicBezTo>
                    <a:pt x="82" y="153"/>
                    <a:pt x="81" y="149"/>
                    <a:pt x="84" y="150"/>
                  </a:cubicBezTo>
                  <a:cubicBezTo>
                    <a:pt x="86" y="151"/>
                    <a:pt x="88" y="150"/>
                    <a:pt x="90" y="151"/>
                  </a:cubicBezTo>
                  <a:cubicBezTo>
                    <a:pt x="92" y="153"/>
                    <a:pt x="94" y="153"/>
                    <a:pt x="94" y="150"/>
                  </a:cubicBezTo>
                  <a:cubicBezTo>
                    <a:pt x="94" y="148"/>
                    <a:pt x="95" y="144"/>
                    <a:pt x="98" y="145"/>
                  </a:cubicBezTo>
                  <a:cubicBezTo>
                    <a:pt x="98" y="146"/>
                    <a:pt x="98" y="146"/>
                    <a:pt x="98" y="146"/>
                  </a:cubicBezTo>
                  <a:cubicBezTo>
                    <a:pt x="99" y="144"/>
                    <a:pt x="101" y="143"/>
                    <a:pt x="103" y="143"/>
                  </a:cubicBezTo>
                  <a:cubicBezTo>
                    <a:pt x="105" y="143"/>
                    <a:pt x="106" y="147"/>
                    <a:pt x="109" y="148"/>
                  </a:cubicBezTo>
                  <a:cubicBezTo>
                    <a:pt x="112" y="148"/>
                    <a:pt x="115" y="150"/>
                    <a:pt x="116" y="148"/>
                  </a:cubicBezTo>
                  <a:cubicBezTo>
                    <a:pt x="117" y="147"/>
                    <a:pt x="119" y="149"/>
                    <a:pt x="121" y="148"/>
                  </a:cubicBezTo>
                  <a:cubicBezTo>
                    <a:pt x="123" y="148"/>
                    <a:pt x="123" y="152"/>
                    <a:pt x="125" y="149"/>
                  </a:cubicBezTo>
                  <a:cubicBezTo>
                    <a:pt x="126" y="147"/>
                    <a:pt x="124" y="145"/>
                    <a:pt x="127" y="146"/>
                  </a:cubicBezTo>
                  <a:cubicBezTo>
                    <a:pt x="130" y="146"/>
                    <a:pt x="128" y="142"/>
                    <a:pt x="128" y="140"/>
                  </a:cubicBezTo>
                  <a:cubicBezTo>
                    <a:pt x="128" y="138"/>
                    <a:pt x="132" y="138"/>
                    <a:pt x="132" y="136"/>
                  </a:cubicBezTo>
                  <a:cubicBezTo>
                    <a:pt x="132" y="134"/>
                    <a:pt x="138" y="136"/>
                    <a:pt x="138" y="135"/>
                  </a:cubicBezTo>
                  <a:cubicBezTo>
                    <a:pt x="139" y="134"/>
                    <a:pt x="142" y="133"/>
                    <a:pt x="143" y="135"/>
                  </a:cubicBezTo>
                  <a:cubicBezTo>
                    <a:pt x="145" y="137"/>
                    <a:pt x="150" y="137"/>
                    <a:pt x="150" y="139"/>
                  </a:cubicBezTo>
                  <a:cubicBezTo>
                    <a:pt x="150" y="140"/>
                    <a:pt x="150" y="141"/>
                    <a:pt x="150" y="143"/>
                  </a:cubicBezTo>
                  <a:cubicBezTo>
                    <a:pt x="151" y="142"/>
                    <a:pt x="152" y="141"/>
                    <a:pt x="153" y="141"/>
                  </a:cubicBezTo>
                  <a:cubicBezTo>
                    <a:pt x="155" y="141"/>
                    <a:pt x="156" y="138"/>
                    <a:pt x="158" y="139"/>
                  </a:cubicBezTo>
                  <a:cubicBezTo>
                    <a:pt x="159" y="139"/>
                    <a:pt x="161" y="139"/>
                    <a:pt x="161" y="137"/>
                  </a:cubicBezTo>
                  <a:cubicBezTo>
                    <a:pt x="160" y="136"/>
                    <a:pt x="157" y="136"/>
                    <a:pt x="157" y="137"/>
                  </a:cubicBezTo>
                  <a:close/>
                  <a:moveTo>
                    <a:pt x="45" y="19"/>
                  </a:moveTo>
                  <a:cubicBezTo>
                    <a:pt x="48" y="19"/>
                    <a:pt x="42" y="22"/>
                    <a:pt x="42" y="25"/>
                  </a:cubicBezTo>
                  <a:cubicBezTo>
                    <a:pt x="41" y="27"/>
                    <a:pt x="46" y="30"/>
                    <a:pt x="48" y="32"/>
                  </a:cubicBezTo>
                  <a:cubicBezTo>
                    <a:pt x="50" y="34"/>
                    <a:pt x="55" y="33"/>
                    <a:pt x="57" y="32"/>
                  </a:cubicBezTo>
                  <a:cubicBezTo>
                    <a:pt x="58" y="31"/>
                    <a:pt x="58" y="27"/>
                    <a:pt x="60" y="27"/>
                  </a:cubicBezTo>
                  <a:cubicBezTo>
                    <a:pt x="63" y="28"/>
                    <a:pt x="61" y="25"/>
                    <a:pt x="63" y="25"/>
                  </a:cubicBezTo>
                  <a:cubicBezTo>
                    <a:pt x="65" y="24"/>
                    <a:pt x="65" y="26"/>
                    <a:pt x="64" y="28"/>
                  </a:cubicBezTo>
                  <a:cubicBezTo>
                    <a:pt x="62" y="30"/>
                    <a:pt x="67" y="30"/>
                    <a:pt x="69" y="28"/>
                  </a:cubicBezTo>
                  <a:cubicBezTo>
                    <a:pt x="72" y="25"/>
                    <a:pt x="72" y="28"/>
                    <a:pt x="72" y="30"/>
                  </a:cubicBezTo>
                  <a:cubicBezTo>
                    <a:pt x="71" y="32"/>
                    <a:pt x="66" y="31"/>
                    <a:pt x="64" y="33"/>
                  </a:cubicBezTo>
                  <a:cubicBezTo>
                    <a:pt x="62" y="36"/>
                    <a:pt x="57" y="34"/>
                    <a:pt x="54" y="37"/>
                  </a:cubicBezTo>
                  <a:cubicBezTo>
                    <a:pt x="52" y="39"/>
                    <a:pt x="57" y="40"/>
                    <a:pt x="60" y="39"/>
                  </a:cubicBezTo>
                  <a:cubicBezTo>
                    <a:pt x="63" y="38"/>
                    <a:pt x="70" y="38"/>
                    <a:pt x="72" y="38"/>
                  </a:cubicBezTo>
                  <a:cubicBezTo>
                    <a:pt x="75" y="39"/>
                    <a:pt x="71" y="40"/>
                    <a:pt x="67" y="40"/>
                  </a:cubicBezTo>
                  <a:cubicBezTo>
                    <a:pt x="63" y="40"/>
                    <a:pt x="61" y="41"/>
                    <a:pt x="61" y="42"/>
                  </a:cubicBezTo>
                  <a:cubicBezTo>
                    <a:pt x="62" y="43"/>
                    <a:pt x="56" y="41"/>
                    <a:pt x="55" y="43"/>
                  </a:cubicBezTo>
                  <a:cubicBezTo>
                    <a:pt x="55" y="46"/>
                    <a:pt x="61" y="47"/>
                    <a:pt x="62" y="48"/>
                  </a:cubicBezTo>
                  <a:cubicBezTo>
                    <a:pt x="62" y="50"/>
                    <a:pt x="66" y="48"/>
                    <a:pt x="68" y="49"/>
                  </a:cubicBezTo>
                  <a:cubicBezTo>
                    <a:pt x="69" y="50"/>
                    <a:pt x="65" y="51"/>
                    <a:pt x="65" y="51"/>
                  </a:cubicBezTo>
                  <a:cubicBezTo>
                    <a:pt x="64" y="52"/>
                    <a:pt x="69" y="53"/>
                    <a:pt x="70" y="54"/>
                  </a:cubicBezTo>
                  <a:cubicBezTo>
                    <a:pt x="71" y="56"/>
                    <a:pt x="74" y="55"/>
                    <a:pt x="74" y="53"/>
                  </a:cubicBezTo>
                  <a:cubicBezTo>
                    <a:pt x="74" y="51"/>
                    <a:pt x="77" y="43"/>
                    <a:pt x="81" y="42"/>
                  </a:cubicBezTo>
                  <a:cubicBezTo>
                    <a:pt x="85" y="40"/>
                    <a:pt x="83" y="39"/>
                    <a:pt x="83" y="37"/>
                  </a:cubicBezTo>
                  <a:cubicBezTo>
                    <a:pt x="84" y="34"/>
                    <a:pt x="87" y="36"/>
                    <a:pt x="86" y="34"/>
                  </a:cubicBezTo>
                  <a:cubicBezTo>
                    <a:pt x="85" y="32"/>
                    <a:pt x="86" y="32"/>
                    <a:pt x="89" y="29"/>
                  </a:cubicBezTo>
                  <a:cubicBezTo>
                    <a:pt x="91" y="27"/>
                    <a:pt x="93" y="28"/>
                    <a:pt x="96" y="27"/>
                  </a:cubicBezTo>
                  <a:cubicBezTo>
                    <a:pt x="99" y="25"/>
                    <a:pt x="101" y="28"/>
                    <a:pt x="97" y="28"/>
                  </a:cubicBezTo>
                  <a:cubicBezTo>
                    <a:pt x="94" y="28"/>
                    <a:pt x="96" y="32"/>
                    <a:pt x="98" y="33"/>
                  </a:cubicBezTo>
                  <a:cubicBezTo>
                    <a:pt x="101" y="34"/>
                    <a:pt x="98" y="35"/>
                    <a:pt x="100" y="35"/>
                  </a:cubicBezTo>
                  <a:cubicBezTo>
                    <a:pt x="102" y="36"/>
                    <a:pt x="102" y="38"/>
                    <a:pt x="99" y="41"/>
                  </a:cubicBezTo>
                  <a:cubicBezTo>
                    <a:pt x="97" y="44"/>
                    <a:pt x="100" y="44"/>
                    <a:pt x="105" y="42"/>
                  </a:cubicBezTo>
                  <a:cubicBezTo>
                    <a:pt x="110" y="40"/>
                    <a:pt x="107" y="44"/>
                    <a:pt x="109" y="46"/>
                  </a:cubicBezTo>
                  <a:cubicBezTo>
                    <a:pt x="110" y="47"/>
                    <a:pt x="114" y="44"/>
                    <a:pt x="117" y="42"/>
                  </a:cubicBezTo>
                  <a:cubicBezTo>
                    <a:pt x="119" y="39"/>
                    <a:pt x="122" y="40"/>
                    <a:pt x="122" y="38"/>
                  </a:cubicBezTo>
                  <a:cubicBezTo>
                    <a:pt x="122" y="37"/>
                    <a:pt x="119" y="36"/>
                    <a:pt x="118" y="37"/>
                  </a:cubicBezTo>
                  <a:cubicBezTo>
                    <a:pt x="116" y="38"/>
                    <a:pt x="111" y="37"/>
                    <a:pt x="112" y="36"/>
                  </a:cubicBezTo>
                  <a:cubicBezTo>
                    <a:pt x="114" y="34"/>
                    <a:pt x="114" y="33"/>
                    <a:pt x="111" y="33"/>
                  </a:cubicBezTo>
                  <a:cubicBezTo>
                    <a:pt x="109" y="34"/>
                    <a:pt x="104" y="32"/>
                    <a:pt x="106" y="32"/>
                  </a:cubicBezTo>
                  <a:cubicBezTo>
                    <a:pt x="109" y="31"/>
                    <a:pt x="105" y="28"/>
                    <a:pt x="103" y="28"/>
                  </a:cubicBezTo>
                  <a:cubicBezTo>
                    <a:pt x="101" y="28"/>
                    <a:pt x="102" y="26"/>
                    <a:pt x="102" y="24"/>
                  </a:cubicBezTo>
                  <a:cubicBezTo>
                    <a:pt x="102" y="23"/>
                    <a:pt x="96" y="22"/>
                    <a:pt x="97" y="22"/>
                  </a:cubicBezTo>
                  <a:cubicBezTo>
                    <a:pt x="98" y="21"/>
                    <a:pt x="95" y="20"/>
                    <a:pt x="94" y="21"/>
                  </a:cubicBezTo>
                  <a:cubicBezTo>
                    <a:pt x="93" y="22"/>
                    <a:pt x="92" y="22"/>
                    <a:pt x="92" y="20"/>
                  </a:cubicBezTo>
                  <a:cubicBezTo>
                    <a:pt x="92" y="19"/>
                    <a:pt x="88" y="19"/>
                    <a:pt x="86" y="19"/>
                  </a:cubicBezTo>
                  <a:cubicBezTo>
                    <a:pt x="84" y="19"/>
                    <a:pt x="85" y="16"/>
                    <a:pt x="83" y="14"/>
                  </a:cubicBezTo>
                  <a:cubicBezTo>
                    <a:pt x="82" y="13"/>
                    <a:pt x="80" y="17"/>
                    <a:pt x="78" y="16"/>
                  </a:cubicBezTo>
                  <a:cubicBezTo>
                    <a:pt x="77" y="16"/>
                    <a:pt x="79" y="14"/>
                    <a:pt x="80" y="12"/>
                  </a:cubicBezTo>
                  <a:cubicBezTo>
                    <a:pt x="81" y="10"/>
                    <a:pt x="74" y="8"/>
                    <a:pt x="73" y="10"/>
                  </a:cubicBezTo>
                  <a:cubicBezTo>
                    <a:pt x="73" y="11"/>
                    <a:pt x="72" y="7"/>
                    <a:pt x="70" y="7"/>
                  </a:cubicBezTo>
                  <a:cubicBezTo>
                    <a:pt x="69" y="7"/>
                    <a:pt x="70" y="10"/>
                    <a:pt x="69" y="10"/>
                  </a:cubicBezTo>
                  <a:cubicBezTo>
                    <a:pt x="67" y="10"/>
                    <a:pt x="66" y="11"/>
                    <a:pt x="68" y="13"/>
                  </a:cubicBezTo>
                  <a:cubicBezTo>
                    <a:pt x="70" y="14"/>
                    <a:pt x="72" y="21"/>
                    <a:pt x="72" y="22"/>
                  </a:cubicBezTo>
                  <a:cubicBezTo>
                    <a:pt x="71" y="23"/>
                    <a:pt x="65" y="17"/>
                    <a:pt x="65" y="14"/>
                  </a:cubicBezTo>
                  <a:cubicBezTo>
                    <a:pt x="64" y="11"/>
                    <a:pt x="61" y="9"/>
                    <a:pt x="60" y="11"/>
                  </a:cubicBezTo>
                  <a:cubicBezTo>
                    <a:pt x="60" y="13"/>
                    <a:pt x="57" y="14"/>
                    <a:pt x="58" y="16"/>
                  </a:cubicBezTo>
                  <a:cubicBezTo>
                    <a:pt x="59" y="18"/>
                    <a:pt x="56" y="19"/>
                    <a:pt x="56" y="17"/>
                  </a:cubicBezTo>
                  <a:cubicBezTo>
                    <a:pt x="56" y="16"/>
                    <a:pt x="53" y="14"/>
                    <a:pt x="52" y="14"/>
                  </a:cubicBezTo>
                  <a:cubicBezTo>
                    <a:pt x="50" y="13"/>
                    <a:pt x="55" y="13"/>
                    <a:pt x="57" y="12"/>
                  </a:cubicBezTo>
                  <a:cubicBezTo>
                    <a:pt x="59" y="11"/>
                    <a:pt x="55" y="9"/>
                    <a:pt x="53" y="10"/>
                  </a:cubicBezTo>
                  <a:cubicBezTo>
                    <a:pt x="51" y="11"/>
                    <a:pt x="49" y="10"/>
                    <a:pt x="48" y="11"/>
                  </a:cubicBezTo>
                  <a:cubicBezTo>
                    <a:pt x="47" y="13"/>
                    <a:pt x="46" y="11"/>
                    <a:pt x="44" y="11"/>
                  </a:cubicBezTo>
                  <a:cubicBezTo>
                    <a:pt x="42" y="10"/>
                    <a:pt x="40" y="14"/>
                    <a:pt x="39" y="13"/>
                  </a:cubicBezTo>
                  <a:cubicBezTo>
                    <a:pt x="37" y="12"/>
                    <a:pt x="36" y="16"/>
                    <a:pt x="39" y="19"/>
                  </a:cubicBezTo>
                  <a:cubicBezTo>
                    <a:pt x="41" y="23"/>
                    <a:pt x="42" y="18"/>
                    <a:pt x="45" y="19"/>
                  </a:cubicBezTo>
                  <a:close/>
                  <a:moveTo>
                    <a:pt x="39" y="30"/>
                  </a:moveTo>
                  <a:cubicBezTo>
                    <a:pt x="41" y="30"/>
                    <a:pt x="42" y="33"/>
                    <a:pt x="44" y="33"/>
                  </a:cubicBezTo>
                  <a:cubicBezTo>
                    <a:pt x="45" y="33"/>
                    <a:pt x="42" y="29"/>
                    <a:pt x="40" y="28"/>
                  </a:cubicBezTo>
                  <a:cubicBezTo>
                    <a:pt x="38" y="26"/>
                    <a:pt x="38" y="24"/>
                    <a:pt x="36" y="24"/>
                  </a:cubicBezTo>
                  <a:cubicBezTo>
                    <a:pt x="33" y="25"/>
                    <a:pt x="38" y="29"/>
                    <a:pt x="39" y="30"/>
                  </a:cubicBezTo>
                  <a:close/>
                  <a:moveTo>
                    <a:pt x="83" y="7"/>
                  </a:moveTo>
                  <a:cubicBezTo>
                    <a:pt x="85" y="8"/>
                    <a:pt x="81" y="8"/>
                    <a:pt x="83" y="10"/>
                  </a:cubicBezTo>
                  <a:cubicBezTo>
                    <a:pt x="87" y="14"/>
                    <a:pt x="103" y="9"/>
                    <a:pt x="105" y="11"/>
                  </a:cubicBezTo>
                  <a:cubicBezTo>
                    <a:pt x="108" y="12"/>
                    <a:pt x="92" y="13"/>
                    <a:pt x="92" y="15"/>
                  </a:cubicBezTo>
                  <a:cubicBezTo>
                    <a:pt x="93" y="17"/>
                    <a:pt x="106" y="18"/>
                    <a:pt x="107" y="17"/>
                  </a:cubicBezTo>
                  <a:cubicBezTo>
                    <a:pt x="108" y="16"/>
                    <a:pt x="110" y="19"/>
                    <a:pt x="114" y="19"/>
                  </a:cubicBezTo>
                  <a:cubicBezTo>
                    <a:pt x="119" y="20"/>
                    <a:pt x="118" y="18"/>
                    <a:pt x="122" y="18"/>
                  </a:cubicBezTo>
                  <a:cubicBezTo>
                    <a:pt x="125" y="17"/>
                    <a:pt x="129" y="16"/>
                    <a:pt x="130" y="14"/>
                  </a:cubicBezTo>
                  <a:cubicBezTo>
                    <a:pt x="130" y="12"/>
                    <a:pt x="139" y="10"/>
                    <a:pt x="138" y="7"/>
                  </a:cubicBezTo>
                  <a:cubicBezTo>
                    <a:pt x="137" y="4"/>
                    <a:pt x="128" y="6"/>
                    <a:pt x="126" y="5"/>
                  </a:cubicBezTo>
                  <a:cubicBezTo>
                    <a:pt x="123" y="4"/>
                    <a:pt x="118" y="2"/>
                    <a:pt x="117" y="4"/>
                  </a:cubicBezTo>
                  <a:cubicBezTo>
                    <a:pt x="116" y="6"/>
                    <a:pt x="114" y="6"/>
                    <a:pt x="113" y="6"/>
                  </a:cubicBezTo>
                  <a:cubicBezTo>
                    <a:pt x="112" y="5"/>
                    <a:pt x="114" y="0"/>
                    <a:pt x="110" y="2"/>
                  </a:cubicBezTo>
                  <a:cubicBezTo>
                    <a:pt x="106" y="3"/>
                    <a:pt x="109" y="7"/>
                    <a:pt x="108" y="8"/>
                  </a:cubicBezTo>
                  <a:cubicBezTo>
                    <a:pt x="108" y="8"/>
                    <a:pt x="104" y="7"/>
                    <a:pt x="103" y="5"/>
                  </a:cubicBezTo>
                  <a:cubicBezTo>
                    <a:pt x="103" y="3"/>
                    <a:pt x="99" y="7"/>
                    <a:pt x="98" y="5"/>
                  </a:cubicBezTo>
                  <a:cubicBezTo>
                    <a:pt x="98" y="2"/>
                    <a:pt x="93" y="1"/>
                    <a:pt x="92" y="1"/>
                  </a:cubicBezTo>
                  <a:cubicBezTo>
                    <a:pt x="90" y="1"/>
                    <a:pt x="93" y="2"/>
                    <a:pt x="92" y="3"/>
                  </a:cubicBezTo>
                  <a:cubicBezTo>
                    <a:pt x="91" y="5"/>
                    <a:pt x="89" y="2"/>
                    <a:pt x="87" y="2"/>
                  </a:cubicBezTo>
                  <a:cubicBezTo>
                    <a:pt x="86" y="2"/>
                    <a:pt x="88" y="5"/>
                    <a:pt x="88" y="6"/>
                  </a:cubicBezTo>
                  <a:cubicBezTo>
                    <a:pt x="87" y="7"/>
                    <a:pt x="85" y="2"/>
                    <a:pt x="83" y="2"/>
                  </a:cubicBezTo>
                  <a:cubicBezTo>
                    <a:pt x="81" y="2"/>
                    <a:pt x="82" y="5"/>
                    <a:pt x="80" y="5"/>
                  </a:cubicBezTo>
                  <a:cubicBezTo>
                    <a:pt x="79" y="5"/>
                    <a:pt x="82" y="7"/>
                    <a:pt x="83" y="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3" name="Freeform 146"/>
            <p:cNvSpPr/>
            <p:nvPr/>
          </p:nvSpPr>
          <p:spPr bwMode="auto">
            <a:xfrm>
              <a:off x="7919781" y="3117157"/>
              <a:ext cx="64163" cy="24382"/>
            </a:xfrm>
            <a:custGeom>
              <a:avLst/>
              <a:gdLst>
                <a:gd name="T0" fmla="*/ 9 w 21"/>
                <a:gd name="T1" fmla="*/ 1 h 8"/>
                <a:gd name="T2" fmla="*/ 1 w 21"/>
                <a:gd name="T3" fmla="*/ 3 h 8"/>
                <a:gd name="T4" fmla="*/ 13 w 21"/>
                <a:gd name="T5" fmla="*/ 6 h 8"/>
                <a:gd name="T6" fmla="*/ 21 w 21"/>
                <a:gd name="T7" fmla="*/ 5 h 8"/>
                <a:gd name="T8" fmla="*/ 9 w 21"/>
                <a:gd name="T9" fmla="*/ 1 h 8"/>
              </a:gdLst>
              <a:ahLst/>
              <a:cxnLst>
                <a:cxn ang="0">
                  <a:pos x="T0" y="T1"/>
                </a:cxn>
                <a:cxn ang="0">
                  <a:pos x="T2" y="T3"/>
                </a:cxn>
                <a:cxn ang="0">
                  <a:pos x="T4" y="T5"/>
                </a:cxn>
                <a:cxn ang="0">
                  <a:pos x="T6" y="T7"/>
                </a:cxn>
                <a:cxn ang="0">
                  <a:pos x="T8" y="T9"/>
                </a:cxn>
              </a:cxnLst>
              <a:rect l="0" t="0" r="r" b="b"/>
              <a:pathLst>
                <a:path w="21" h="8">
                  <a:moveTo>
                    <a:pt x="9" y="1"/>
                  </a:moveTo>
                  <a:cubicBezTo>
                    <a:pt x="8" y="2"/>
                    <a:pt x="0" y="1"/>
                    <a:pt x="1" y="3"/>
                  </a:cubicBezTo>
                  <a:cubicBezTo>
                    <a:pt x="3" y="5"/>
                    <a:pt x="10" y="4"/>
                    <a:pt x="13" y="6"/>
                  </a:cubicBezTo>
                  <a:cubicBezTo>
                    <a:pt x="16" y="8"/>
                    <a:pt x="21" y="6"/>
                    <a:pt x="21" y="5"/>
                  </a:cubicBezTo>
                  <a:cubicBezTo>
                    <a:pt x="21" y="3"/>
                    <a:pt x="10" y="0"/>
                    <a:pt x="9" y="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4" name="Freeform 147"/>
            <p:cNvSpPr>
              <a:spLocks noEditPoints="1"/>
            </p:cNvSpPr>
            <p:nvPr/>
          </p:nvSpPr>
          <p:spPr bwMode="auto">
            <a:xfrm>
              <a:off x="6798204" y="3593250"/>
              <a:ext cx="324667" cy="327234"/>
            </a:xfrm>
            <a:custGeom>
              <a:avLst/>
              <a:gdLst>
                <a:gd name="T0" fmla="*/ 95 w 107"/>
                <a:gd name="T1" fmla="*/ 14 h 108"/>
                <a:gd name="T2" fmla="*/ 77 w 107"/>
                <a:gd name="T3" fmla="*/ 6 h 108"/>
                <a:gd name="T4" fmla="*/ 75 w 107"/>
                <a:gd name="T5" fmla="*/ 18 h 108"/>
                <a:gd name="T6" fmla="*/ 68 w 107"/>
                <a:gd name="T7" fmla="*/ 24 h 108"/>
                <a:gd name="T8" fmla="*/ 66 w 107"/>
                <a:gd name="T9" fmla="*/ 32 h 108"/>
                <a:gd name="T10" fmla="*/ 73 w 107"/>
                <a:gd name="T11" fmla="*/ 30 h 108"/>
                <a:gd name="T12" fmla="*/ 74 w 107"/>
                <a:gd name="T13" fmla="*/ 25 h 108"/>
                <a:gd name="T14" fmla="*/ 88 w 107"/>
                <a:gd name="T15" fmla="*/ 26 h 108"/>
                <a:gd name="T16" fmla="*/ 100 w 107"/>
                <a:gd name="T17" fmla="*/ 18 h 108"/>
                <a:gd name="T18" fmla="*/ 101 w 107"/>
                <a:gd name="T19" fmla="*/ 12 h 108"/>
                <a:gd name="T20" fmla="*/ 66 w 107"/>
                <a:gd name="T21" fmla="*/ 46 h 108"/>
                <a:gd name="T22" fmla="*/ 59 w 107"/>
                <a:gd name="T23" fmla="*/ 60 h 108"/>
                <a:gd name="T24" fmla="*/ 49 w 107"/>
                <a:gd name="T25" fmla="*/ 63 h 108"/>
                <a:gd name="T26" fmla="*/ 41 w 107"/>
                <a:gd name="T27" fmla="*/ 74 h 108"/>
                <a:gd name="T28" fmla="*/ 30 w 107"/>
                <a:gd name="T29" fmla="*/ 76 h 108"/>
                <a:gd name="T30" fmla="*/ 11 w 107"/>
                <a:gd name="T31" fmla="*/ 84 h 108"/>
                <a:gd name="T32" fmla="*/ 18 w 107"/>
                <a:gd name="T33" fmla="*/ 86 h 108"/>
                <a:gd name="T34" fmla="*/ 36 w 107"/>
                <a:gd name="T35" fmla="*/ 87 h 108"/>
                <a:gd name="T36" fmla="*/ 45 w 107"/>
                <a:gd name="T37" fmla="*/ 83 h 108"/>
                <a:gd name="T38" fmla="*/ 55 w 107"/>
                <a:gd name="T39" fmla="*/ 81 h 108"/>
                <a:gd name="T40" fmla="*/ 63 w 107"/>
                <a:gd name="T41" fmla="*/ 78 h 108"/>
                <a:gd name="T42" fmla="*/ 71 w 107"/>
                <a:gd name="T43" fmla="*/ 68 h 108"/>
                <a:gd name="T44" fmla="*/ 78 w 107"/>
                <a:gd name="T45" fmla="*/ 52 h 108"/>
                <a:gd name="T46" fmla="*/ 67 w 107"/>
                <a:gd name="T47" fmla="*/ 38 h 108"/>
                <a:gd name="T48" fmla="*/ 21 w 107"/>
                <a:gd name="T49" fmla="*/ 87 h 108"/>
                <a:gd name="T50" fmla="*/ 23 w 107"/>
                <a:gd name="T51" fmla="*/ 94 h 108"/>
                <a:gd name="T52" fmla="*/ 33 w 107"/>
                <a:gd name="T53" fmla="*/ 86 h 108"/>
                <a:gd name="T54" fmla="*/ 14 w 107"/>
                <a:gd name="T55" fmla="*/ 93 h 108"/>
                <a:gd name="T56" fmla="*/ 4 w 107"/>
                <a:gd name="T57" fmla="*/ 91 h 108"/>
                <a:gd name="T58" fmla="*/ 5 w 107"/>
                <a:gd name="T59" fmla="*/ 93 h 108"/>
                <a:gd name="T60" fmla="*/ 8 w 107"/>
                <a:gd name="T61" fmla="*/ 107 h 108"/>
                <a:gd name="T62" fmla="*/ 14 w 107"/>
                <a:gd name="T63" fmla="*/ 9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7" h="108">
                  <a:moveTo>
                    <a:pt x="101" y="12"/>
                  </a:moveTo>
                  <a:cubicBezTo>
                    <a:pt x="100" y="11"/>
                    <a:pt x="98" y="13"/>
                    <a:pt x="95" y="14"/>
                  </a:cubicBezTo>
                  <a:cubicBezTo>
                    <a:pt x="92" y="14"/>
                    <a:pt x="84" y="7"/>
                    <a:pt x="81" y="4"/>
                  </a:cubicBezTo>
                  <a:cubicBezTo>
                    <a:pt x="79" y="0"/>
                    <a:pt x="75" y="3"/>
                    <a:pt x="77" y="6"/>
                  </a:cubicBezTo>
                  <a:cubicBezTo>
                    <a:pt x="79" y="8"/>
                    <a:pt x="77" y="9"/>
                    <a:pt x="77" y="12"/>
                  </a:cubicBezTo>
                  <a:cubicBezTo>
                    <a:pt x="77" y="15"/>
                    <a:pt x="75" y="15"/>
                    <a:pt x="75" y="18"/>
                  </a:cubicBezTo>
                  <a:cubicBezTo>
                    <a:pt x="75" y="20"/>
                    <a:pt x="72" y="19"/>
                    <a:pt x="70" y="20"/>
                  </a:cubicBezTo>
                  <a:cubicBezTo>
                    <a:pt x="68" y="20"/>
                    <a:pt x="70" y="22"/>
                    <a:pt x="68" y="24"/>
                  </a:cubicBezTo>
                  <a:cubicBezTo>
                    <a:pt x="65" y="25"/>
                    <a:pt x="65" y="26"/>
                    <a:pt x="66" y="27"/>
                  </a:cubicBezTo>
                  <a:cubicBezTo>
                    <a:pt x="68" y="28"/>
                    <a:pt x="67" y="30"/>
                    <a:pt x="66" y="32"/>
                  </a:cubicBezTo>
                  <a:cubicBezTo>
                    <a:pt x="66" y="34"/>
                    <a:pt x="68" y="32"/>
                    <a:pt x="70" y="31"/>
                  </a:cubicBezTo>
                  <a:cubicBezTo>
                    <a:pt x="71" y="29"/>
                    <a:pt x="73" y="31"/>
                    <a:pt x="73" y="30"/>
                  </a:cubicBezTo>
                  <a:cubicBezTo>
                    <a:pt x="73" y="28"/>
                    <a:pt x="69" y="27"/>
                    <a:pt x="69" y="25"/>
                  </a:cubicBezTo>
                  <a:cubicBezTo>
                    <a:pt x="69" y="24"/>
                    <a:pt x="72" y="26"/>
                    <a:pt x="74" y="25"/>
                  </a:cubicBezTo>
                  <a:cubicBezTo>
                    <a:pt x="77" y="24"/>
                    <a:pt x="81" y="25"/>
                    <a:pt x="84" y="27"/>
                  </a:cubicBezTo>
                  <a:cubicBezTo>
                    <a:pt x="86" y="29"/>
                    <a:pt x="87" y="28"/>
                    <a:pt x="88" y="26"/>
                  </a:cubicBezTo>
                  <a:cubicBezTo>
                    <a:pt x="88" y="23"/>
                    <a:pt x="93" y="21"/>
                    <a:pt x="97" y="21"/>
                  </a:cubicBezTo>
                  <a:cubicBezTo>
                    <a:pt x="101" y="21"/>
                    <a:pt x="101" y="19"/>
                    <a:pt x="100" y="18"/>
                  </a:cubicBezTo>
                  <a:cubicBezTo>
                    <a:pt x="99" y="17"/>
                    <a:pt x="107" y="12"/>
                    <a:pt x="107" y="11"/>
                  </a:cubicBezTo>
                  <a:cubicBezTo>
                    <a:pt x="107" y="9"/>
                    <a:pt x="103" y="14"/>
                    <a:pt x="101" y="12"/>
                  </a:cubicBezTo>
                  <a:close/>
                  <a:moveTo>
                    <a:pt x="67" y="38"/>
                  </a:moveTo>
                  <a:cubicBezTo>
                    <a:pt x="65" y="38"/>
                    <a:pt x="64" y="44"/>
                    <a:pt x="66" y="46"/>
                  </a:cubicBezTo>
                  <a:cubicBezTo>
                    <a:pt x="68" y="47"/>
                    <a:pt x="63" y="51"/>
                    <a:pt x="63" y="54"/>
                  </a:cubicBezTo>
                  <a:cubicBezTo>
                    <a:pt x="63" y="58"/>
                    <a:pt x="60" y="58"/>
                    <a:pt x="59" y="60"/>
                  </a:cubicBezTo>
                  <a:cubicBezTo>
                    <a:pt x="59" y="63"/>
                    <a:pt x="57" y="62"/>
                    <a:pt x="54" y="65"/>
                  </a:cubicBezTo>
                  <a:cubicBezTo>
                    <a:pt x="50" y="67"/>
                    <a:pt x="49" y="64"/>
                    <a:pt x="49" y="63"/>
                  </a:cubicBezTo>
                  <a:cubicBezTo>
                    <a:pt x="50" y="61"/>
                    <a:pt x="45" y="63"/>
                    <a:pt x="45" y="68"/>
                  </a:cubicBezTo>
                  <a:cubicBezTo>
                    <a:pt x="45" y="72"/>
                    <a:pt x="40" y="72"/>
                    <a:pt x="41" y="74"/>
                  </a:cubicBezTo>
                  <a:cubicBezTo>
                    <a:pt x="42" y="76"/>
                    <a:pt x="37" y="77"/>
                    <a:pt x="37" y="75"/>
                  </a:cubicBezTo>
                  <a:cubicBezTo>
                    <a:pt x="37" y="73"/>
                    <a:pt x="34" y="74"/>
                    <a:pt x="30" y="76"/>
                  </a:cubicBezTo>
                  <a:cubicBezTo>
                    <a:pt x="25" y="78"/>
                    <a:pt x="23" y="74"/>
                    <a:pt x="20" y="77"/>
                  </a:cubicBezTo>
                  <a:cubicBezTo>
                    <a:pt x="18" y="79"/>
                    <a:pt x="14" y="83"/>
                    <a:pt x="11" y="84"/>
                  </a:cubicBezTo>
                  <a:cubicBezTo>
                    <a:pt x="8" y="84"/>
                    <a:pt x="9" y="88"/>
                    <a:pt x="11" y="87"/>
                  </a:cubicBezTo>
                  <a:cubicBezTo>
                    <a:pt x="13" y="86"/>
                    <a:pt x="16" y="87"/>
                    <a:pt x="18" y="86"/>
                  </a:cubicBezTo>
                  <a:cubicBezTo>
                    <a:pt x="19" y="84"/>
                    <a:pt x="28" y="82"/>
                    <a:pt x="33" y="82"/>
                  </a:cubicBezTo>
                  <a:cubicBezTo>
                    <a:pt x="39" y="82"/>
                    <a:pt x="35" y="85"/>
                    <a:pt x="36" y="87"/>
                  </a:cubicBezTo>
                  <a:cubicBezTo>
                    <a:pt x="36" y="90"/>
                    <a:pt x="41" y="90"/>
                    <a:pt x="43" y="87"/>
                  </a:cubicBezTo>
                  <a:cubicBezTo>
                    <a:pt x="46" y="84"/>
                    <a:pt x="47" y="85"/>
                    <a:pt x="45" y="83"/>
                  </a:cubicBezTo>
                  <a:cubicBezTo>
                    <a:pt x="43" y="81"/>
                    <a:pt x="46" y="80"/>
                    <a:pt x="47" y="82"/>
                  </a:cubicBezTo>
                  <a:cubicBezTo>
                    <a:pt x="49" y="84"/>
                    <a:pt x="53" y="84"/>
                    <a:pt x="55" y="81"/>
                  </a:cubicBezTo>
                  <a:cubicBezTo>
                    <a:pt x="57" y="78"/>
                    <a:pt x="58" y="82"/>
                    <a:pt x="60" y="82"/>
                  </a:cubicBezTo>
                  <a:cubicBezTo>
                    <a:pt x="62" y="82"/>
                    <a:pt x="63" y="76"/>
                    <a:pt x="63" y="78"/>
                  </a:cubicBezTo>
                  <a:cubicBezTo>
                    <a:pt x="64" y="80"/>
                    <a:pt x="67" y="80"/>
                    <a:pt x="69" y="77"/>
                  </a:cubicBezTo>
                  <a:cubicBezTo>
                    <a:pt x="72" y="75"/>
                    <a:pt x="70" y="70"/>
                    <a:pt x="71" y="68"/>
                  </a:cubicBezTo>
                  <a:cubicBezTo>
                    <a:pt x="72" y="66"/>
                    <a:pt x="74" y="61"/>
                    <a:pt x="72" y="59"/>
                  </a:cubicBezTo>
                  <a:cubicBezTo>
                    <a:pt x="71" y="56"/>
                    <a:pt x="76" y="54"/>
                    <a:pt x="78" y="52"/>
                  </a:cubicBezTo>
                  <a:cubicBezTo>
                    <a:pt x="81" y="50"/>
                    <a:pt x="75" y="39"/>
                    <a:pt x="75" y="35"/>
                  </a:cubicBezTo>
                  <a:cubicBezTo>
                    <a:pt x="75" y="32"/>
                    <a:pt x="69" y="37"/>
                    <a:pt x="67" y="38"/>
                  </a:cubicBezTo>
                  <a:close/>
                  <a:moveTo>
                    <a:pt x="27" y="85"/>
                  </a:moveTo>
                  <a:cubicBezTo>
                    <a:pt x="26" y="87"/>
                    <a:pt x="24" y="87"/>
                    <a:pt x="21" y="87"/>
                  </a:cubicBezTo>
                  <a:cubicBezTo>
                    <a:pt x="18" y="88"/>
                    <a:pt x="18" y="95"/>
                    <a:pt x="20" y="95"/>
                  </a:cubicBezTo>
                  <a:cubicBezTo>
                    <a:pt x="22" y="96"/>
                    <a:pt x="23" y="96"/>
                    <a:pt x="23" y="94"/>
                  </a:cubicBezTo>
                  <a:cubicBezTo>
                    <a:pt x="24" y="92"/>
                    <a:pt x="27" y="91"/>
                    <a:pt x="29" y="92"/>
                  </a:cubicBezTo>
                  <a:cubicBezTo>
                    <a:pt x="31" y="93"/>
                    <a:pt x="33" y="89"/>
                    <a:pt x="33" y="86"/>
                  </a:cubicBezTo>
                  <a:cubicBezTo>
                    <a:pt x="33" y="83"/>
                    <a:pt x="28" y="83"/>
                    <a:pt x="27" y="85"/>
                  </a:cubicBezTo>
                  <a:close/>
                  <a:moveTo>
                    <a:pt x="14" y="93"/>
                  </a:moveTo>
                  <a:cubicBezTo>
                    <a:pt x="14" y="91"/>
                    <a:pt x="10" y="91"/>
                    <a:pt x="10" y="89"/>
                  </a:cubicBezTo>
                  <a:cubicBezTo>
                    <a:pt x="10" y="88"/>
                    <a:pt x="7" y="89"/>
                    <a:pt x="4" y="91"/>
                  </a:cubicBezTo>
                  <a:cubicBezTo>
                    <a:pt x="1" y="93"/>
                    <a:pt x="0" y="93"/>
                    <a:pt x="2" y="95"/>
                  </a:cubicBezTo>
                  <a:cubicBezTo>
                    <a:pt x="3" y="97"/>
                    <a:pt x="4" y="95"/>
                    <a:pt x="5" y="93"/>
                  </a:cubicBezTo>
                  <a:cubicBezTo>
                    <a:pt x="6" y="91"/>
                    <a:pt x="8" y="96"/>
                    <a:pt x="6" y="100"/>
                  </a:cubicBezTo>
                  <a:cubicBezTo>
                    <a:pt x="4" y="103"/>
                    <a:pt x="6" y="108"/>
                    <a:pt x="8" y="107"/>
                  </a:cubicBezTo>
                  <a:cubicBezTo>
                    <a:pt x="10" y="107"/>
                    <a:pt x="13" y="100"/>
                    <a:pt x="15" y="97"/>
                  </a:cubicBezTo>
                  <a:cubicBezTo>
                    <a:pt x="18" y="93"/>
                    <a:pt x="14" y="94"/>
                    <a:pt x="14" y="9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5" name="Freeform 148"/>
            <p:cNvSpPr>
              <a:spLocks noEditPoints="1"/>
            </p:cNvSpPr>
            <p:nvPr/>
          </p:nvSpPr>
          <p:spPr bwMode="auto">
            <a:xfrm>
              <a:off x="5767740" y="3398193"/>
              <a:ext cx="1133126" cy="785361"/>
            </a:xfrm>
            <a:custGeom>
              <a:avLst/>
              <a:gdLst>
                <a:gd name="T0" fmla="*/ 355 w 374"/>
                <a:gd name="T1" fmla="*/ 48 h 259"/>
                <a:gd name="T2" fmla="*/ 337 w 374"/>
                <a:gd name="T3" fmla="*/ 35 h 259"/>
                <a:gd name="T4" fmla="*/ 322 w 374"/>
                <a:gd name="T5" fmla="*/ 14 h 259"/>
                <a:gd name="T6" fmla="*/ 300 w 374"/>
                <a:gd name="T7" fmla="*/ 1 h 259"/>
                <a:gd name="T8" fmla="*/ 286 w 374"/>
                <a:gd name="T9" fmla="*/ 12 h 259"/>
                <a:gd name="T10" fmla="*/ 273 w 374"/>
                <a:gd name="T11" fmla="*/ 30 h 259"/>
                <a:gd name="T12" fmla="*/ 255 w 374"/>
                <a:gd name="T13" fmla="*/ 40 h 259"/>
                <a:gd name="T14" fmla="*/ 266 w 374"/>
                <a:gd name="T15" fmla="*/ 48 h 259"/>
                <a:gd name="T16" fmla="*/ 266 w 374"/>
                <a:gd name="T17" fmla="*/ 58 h 259"/>
                <a:gd name="T18" fmla="*/ 233 w 374"/>
                <a:gd name="T19" fmla="*/ 70 h 259"/>
                <a:gd name="T20" fmla="*/ 210 w 374"/>
                <a:gd name="T21" fmla="*/ 90 h 259"/>
                <a:gd name="T22" fmla="*/ 174 w 374"/>
                <a:gd name="T23" fmla="*/ 92 h 259"/>
                <a:gd name="T24" fmla="*/ 133 w 374"/>
                <a:gd name="T25" fmla="*/ 86 h 259"/>
                <a:gd name="T26" fmla="*/ 116 w 374"/>
                <a:gd name="T27" fmla="*/ 69 h 259"/>
                <a:gd name="T28" fmla="*/ 100 w 374"/>
                <a:gd name="T29" fmla="*/ 50 h 259"/>
                <a:gd name="T30" fmla="*/ 85 w 374"/>
                <a:gd name="T31" fmla="*/ 36 h 259"/>
                <a:gd name="T32" fmla="*/ 76 w 374"/>
                <a:gd name="T33" fmla="*/ 42 h 259"/>
                <a:gd name="T34" fmla="*/ 61 w 374"/>
                <a:gd name="T35" fmla="*/ 53 h 259"/>
                <a:gd name="T36" fmla="*/ 48 w 374"/>
                <a:gd name="T37" fmla="*/ 67 h 259"/>
                <a:gd name="T38" fmla="*/ 43 w 374"/>
                <a:gd name="T39" fmla="*/ 83 h 259"/>
                <a:gd name="T40" fmla="*/ 29 w 374"/>
                <a:gd name="T41" fmla="*/ 97 h 259"/>
                <a:gd name="T42" fmla="*/ 11 w 374"/>
                <a:gd name="T43" fmla="*/ 103 h 259"/>
                <a:gd name="T44" fmla="*/ 0 w 374"/>
                <a:gd name="T45" fmla="*/ 111 h 259"/>
                <a:gd name="T46" fmla="*/ 8 w 374"/>
                <a:gd name="T47" fmla="*/ 129 h 259"/>
                <a:gd name="T48" fmla="*/ 21 w 374"/>
                <a:gd name="T49" fmla="*/ 140 h 259"/>
                <a:gd name="T50" fmla="*/ 33 w 374"/>
                <a:gd name="T51" fmla="*/ 137 h 259"/>
                <a:gd name="T52" fmla="*/ 31 w 374"/>
                <a:gd name="T53" fmla="*/ 153 h 259"/>
                <a:gd name="T54" fmla="*/ 31 w 374"/>
                <a:gd name="T55" fmla="*/ 168 h 259"/>
                <a:gd name="T56" fmla="*/ 43 w 374"/>
                <a:gd name="T57" fmla="*/ 178 h 259"/>
                <a:gd name="T58" fmla="*/ 76 w 374"/>
                <a:gd name="T59" fmla="*/ 192 h 259"/>
                <a:gd name="T60" fmla="*/ 90 w 374"/>
                <a:gd name="T61" fmla="*/ 195 h 259"/>
                <a:gd name="T62" fmla="*/ 101 w 374"/>
                <a:gd name="T63" fmla="*/ 192 h 259"/>
                <a:gd name="T64" fmla="*/ 116 w 374"/>
                <a:gd name="T65" fmla="*/ 188 h 259"/>
                <a:gd name="T66" fmla="*/ 134 w 374"/>
                <a:gd name="T67" fmla="*/ 188 h 259"/>
                <a:gd name="T68" fmla="*/ 144 w 374"/>
                <a:gd name="T69" fmla="*/ 195 h 259"/>
                <a:gd name="T70" fmla="*/ 141 w 374"/>
                <a:gd name="T71" fmla="*/ 219 h 259"/>
                <a:gd name="T72" fmla="*/ 151 w 374"/>
                <a:gd name="T73" fmla="*/ 232 h 259"/>
                <a:gd name="T74" fmla="*/ 164 w 374"/>
                <a:gd name="T75" fmla="*/ 238 h 259"/>
                <a:gd name="T76" fmla="*/ 175 w 374"/>
                <a:gd name="T77" fmla="*/ 228 h 259"/>
                <a:gd name="T78" fmla="*/ 194 w 374"/>
                <a:gd name="T79" fmla="*/ 226 h 259"/>
                <a:gd name="T80" fmla="*/ 207 w 374"/>
                <a:gd name="T81" fmla="*/ 235 h 259"/>
                <a:gd name="T82" fmla="*/ 217 w 374"/>
                <a:gd name="T83" fmla="*/ 243 h 259"/>
                <a:gd name="T84" fmla="*/ 246 w 374"/>
                <a:gd name="T85" fmla="*/ 228 h 259"/>
                <a:gd name="T86" fmla="*/ 268 w 374"/>
                <a:gd name="T87" fmla="*/ 217 h 259"/>
                <a:gd name="T88" fmla="*/ 279 w 374"/>
                <a:gd name="T89" fmla="*/ 204 h 259"/>
                <a:gd name="T90" fmla="*/ 289 w 374"/>
                <a:gd name="T91" fmla="*/ 191 h 259"/>
                <a:gd name="T92" fmla="*/ 291 w 374"/>
                <a:gd name="T93" fmla="*/ 179 h 259"/>
                <a:gd name="T94" fmla="*/ 288 w 374"/>
                <a:gd name="T95" fmla="*/ 169 h 259"/>
                <a:gd name="T96" fmla="*/ 287 w 374"/>
                <a:gd name="T97" fmla="*/ 160 h 259"/>
                <a:gd name="T98" fmla="*/ 279 w 374"/>
                <a:gd name="T99" fmla="*/ 139 h 259"/>
                <a:gd name="T100" fmla="*/ 296 w 374"/>
                <a:gd name="T101" fmla="*/ 130 h 259"/>
                <a:gd name="T102" fmla="*/ 274 w 374"/>
                <a:gd name="T103" fmla="*/ 124 h 259"/>
                <a:gd name="T104" fmla="*/ 283 w 374"/>
                <a:gd name="T105" fmla="*/ 106 h 259"/>
                <a:gd name="T106" fmla="*/ 293 w 374"/>
                <a:gd name="T107" fmla="*/ 115 h 259"/>
                <a:gd name="T108" fmla="*/ 320 w 374"/>
                <a:gd name="T109" fmla="*/ 99 h 259"/>
                <a:gd name="T110" fmla="*/ 335 w 374"/>
                <a:gd name="T111" fmla="*/ 93 h 259"/>
                <a:gd name="T112" fmla="*/ 350 w 374"/>
                <a:gd name="T113" fmla="*/ 87 h 259"/>
                <a:gd name="T114" fmla="*/ 351 w 374"/>
                <a:gd name="T115" fmla="*/ 70 h 259"/>
                <a:gd name="T116" fmla="*/ 369 w 374"/>
                <a:gd name="T117" fmla="*/ 59 h 259"/>
                <a:gd name="T118" fmla="*/ 285 w 374"/>
                <a:gd name="T119" fmla="*/ 231 h 259"/>
                <a:gd name="T120" fmla="*/ 210 w 374"/>
                <a:gd name="T121" fmla="*/ 254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4" h="259">
                  <a:moveTo>
                    <a:pt x="372" y="46"/>
                  </a:moveTo>
                  <a:cubicBezTo>
                    <a:pt x="372" y="43"/>
                    <a:pt x="368" y="44"/>
                    <a:pt x="367" y="45"/>
                  </a:cubicBezTo>
                  <a:cubicBezTo>
                    <a:pt x="366" y="46"/>
                    <a:pt x="362" y="45"/>
                    <a:pt x="361" y="47"/>
                  </a:cubicBezTo>
                  <a:cubicBezTo>
                    <a:pt x="360" y="49"/>
                    <a:pt x="358" y="48"/>
                    <a:pt x="355" y="48"/>
                  </a:cubicBezTo>
                  <a:cubicBezTo>
                    <a:pt x="353" y="49"/>
                    <a:pt x="349" y="48"/>
                    <a:pt x="349" y="46"/>
                  </a:cubicBezTo>
                  <a:cubicBezTo>
                    <a:pt x="349" y="44"/>
                    <a:pt x="348" y="43"/>
                    <a:pt x="348" y="41"/>
                  </a:cubicBezTo>
                  <a:cubicBezTo>
                    <a:pt x="348" y="38"/>
                    <a:pt x="345" y="39"/>
                    <a:pt x="344" y="38"/>
                  </a:cubicBezTo>
                  <a:cubicBezTo>
                    <a:pt x="342" y="36"/>
                    <a:pt x="338" y="34"/>
                    <a:pt x="337" y="35"/>
                  </a:cubicBezTo>
                  <a:cubicBezTo>
                    <a:pt x="337" y="35"/>
                    <a:pt x="334" y="33"/>
                    <a:pt x="331" y="33"/>
                  </a:cubicBezTo>
                  <a:cubicBezTo>
                    <a:pt x="328" y="32"/>
                    <a:pt x="328" y="30"/>
                    <a:pt x="329" y="29"/>
                  </a:cubicBezTo>
                  <a:cubicBezTo>
                    <a:pt x="329" y="28"/>
                    <a:pt x="326" y="24"/>
                    <a:pt x="326" y="22"/>
                  </a:cubicBezTo>
                  <a:cubicBezTo>
                    <a:pt x="325" y="19"/>
                    <a:pt x="323" y="19"/>
                    <a:pt x="322" y="14"/>
                  </a:cubicBezTo>
                  <a:cubicBezTo>
                    <a:pt x="321" y="9"/>
                    <a:pt x="318" y="11"/>
                    <a:pt x="319" y="8"/>
                  </a:cubicBezTo>
                  <a:cubicBezTo>
                    <a:pt x="320" y="6"/>
                    <a:pt x="316" y="5"/>
                    <a:pt x="315" y="4"/>
                  </a:cubicBezTo>
                  <a:cubicBezTo>
                    <a:pt x="314" y="3"/>
                    <a:pt x="310" y="3"/>
                    <a:pt x="307" y="2"/>
                  </a:cubicBezTo>
                  <a:cubicBezTo>
                    <a:pt x="305" y="0"/>
                    <a:pt x="303" y="1"/>
                    <a:pt x="300" y="1"/>
                  </a:cubicBezTo>
                  <a:cubicBezTo>
                    <a:pt x="298" y="0"/>
                    <a:pt x="292" y="1"/>
                    <a:pt x="291" y="1"/>
                  </a:cubicBezTo>
                  <a:cubicBezTo>
                    <a:pt x="290" y="1"/>
                    <a:pt x="286" y="0"/>
                    <a:pt x="283" y="4"/>
                  </a:cubicBezTo>
                  <a:cubicBezTo>
                    <a:pt x="281" y="7"/>
                    <a:pt x="283" y="7"/>
                    <a:pt x="284" y="7"/>
                  </a:cubicBezTo>
                  <a:cubicBezTo>
                    <a:pt x="285" y="7"/>
                    <a:pt x="286" y="10"/>
                    <a:pt x="286" y="12"/>
                  </a:cubicBezTo>
                  <a:cubicBezTo>
                    <a:pt x="286" y="13"/>
                    <a:pt x="284" y="14"/>
                    <a:pt x="283" y="15"/>
                  </a:cubicBezTo>
                  <a:cubicBezTo>
                    <a:pt x="282" y="15"/>
                    <a:pt x="279" y="19"/>
                    <a:pt x="279" y="21"/>
                  </a:cubicBezTo>
                  <a:cubicBezTo>
                    <a:pt x="279" y="22"/>
                    <a:pt x="276" y="26"/>
                    <a:pt x="276" y="27"/>
                  </a:cubicBezTo>
                  <a:cubicBezTo>
                    <a:pt x="276" y="28"/>
                    <a:pt x="275" y="30"/>
                    <a:pt x="273" y="30"/>
                  </a:cubicBezTo>
                  <a:cubicBezTo>
                    <a:pt x="272" y="30"/>
                    <a:pt x="269" y="33"/>
                    <a:pt x="267" y="33"/>
                  </a:cubicBezTo>
                  <a:cubicBezTo>
                    <a:pt x="266" y="33"/>
                    <a:pt x="262" y="33"/>
                    <a:pt x="261" y="31"/>
                  </a:cubicBezTo>
                  <a:cubicBezTo>
                    <a:pt x="261" y="31"/>
                    <a:pt x="261" y="31"/>
                    <a:pt x="260" y="30"/>
                  </a:cubicBezTo>
                  <a:cubicBezTo>
                    <a:pt x="255" y="40"/>
                    <a:pt x="255" y="40"/>
                    <a:pt x="255" y="40"/>
                  </a:cubicBezTo>
                  <a:cubicBezTo>
                    <a:pt x="255" y="43"/>
                    <a:pt x="255" y="43"/>
                    <a:pt x="255" y="43"/>
                  </a:cubicBezTo>
                  <a:cubicBezTo>
                    <a:pt x="255" y="43"/>
                    <a:pt x="251" y="44"/>
                    <a:pt x="254" y="47"/>
                  </a:cubicBezTo>
                  <a:cubicBezTo>
                    <a:pt x="256" y="49"/>
                    <a:pt x="257" y="47"/>
                    <a:pt x="260" y="47"/>
                  </a:cubicBezTo>
                  <a:cubicBezTo>
                    <a:pt x="264" y="47"/>
                    <a:pt x="265" y="50"/>
                    <a:pt x="266" y="48"/>
                  </a:cubicBezTo>
                  <a:cubicBezTo>
                    <a:pt x="267" y="46"/>
                    <a:pt x="270" y="45"/>
                    <a:pt x="272" y="47"/>
                  </a:cubicBezTo>
                  <a:cubicBezTo>
                    <a:pt x="274" y="49"/>
                    <a:pt x="281" y="53"/>
                    <a:pt x="280" y="55"/>
                  </a:cubicBezTo>
                  <a:cubicBezTo>
                    <a:pt x="280" y="57"/>
                    <a:pt x="276" y="57"/>
                    <a:pt x="274" y="56"/>
                  </a:cubicBezTo>
                  <a:cubicBezTo>
                    <a:pt x="271" y="55"/>
                    <a:pt x="268" y="58"/>
                    <a:pt x="266" y="58"/>
                  </a:cubicBezTo>
                  <a:cubicBezTo>
                    <a:pt x="263" y="58"/>
                    <a:pt x="261" y="59"/>
                    <a:pt x="258" y="61"/>
                  </a:cubicBezTo>
                  <a:cubicBezTo>
                    <a:pt x="256" y="64"/>
                    <a:pt x="256" y="66"/>
                    <a:pt x="253" y="66"/>
                  </a:cubicBezTo>
                  <a:cubicBezTo>
                    <a:pt x="249" y="67"/>
                    <a:pt x="247" y="66"/>
                    <a:pt x="243" y="69"/>
                  </a:cubicBezTo>
                  <a:cubicBezTo>
                    <a:pt x="239" y="72"/>
                    <a:pt x="235" y="71"/>
                    <a:pt x="233" y="70"/>
                  </a:cubicBezTo>
                  <a:cubicBezTo>
                    <a:pt x="232" y="69"/>
                    <a:pt x="229" y="69"/>
                    <a:pt x="227" y="72"/>
                  </a:cubicBezTo>
                  <a:cubicBezTo>
                    <a:pt x="226" y="74"/>
                    <a:pt x="229" y="76"/>
                    <a:pt x="229" y="79"/>
                  </a:cubicBezTo>
                  <a:cubicBezTo>
                    <a:pt x="228" y="82"/>
                    <a:pt x="224" y="81"/>
                    <a:pt x="221" y="85"/>
                  </a:cubicBezTo>
                  <a:cubicBezTo>
                    <a:pt x="218" y="88"/>
                    <a:pt x="213" y="90"/>
                    <a:pt x="210" y="90"/>
                  </a:cubicBezTo>
                  <a:cubicBezTo>
                    <a:pt x="207" y="89"/>
                    <a:pt x="201" y="88"/>
                    <a:pt x="196" y="90"/>
                  </a:cubicBezTo>
                  <a:cubicBezTo>
                    <a:pt x="191" y="92"/>
                    <a:pt x="187" y="96"/>
                    <a:pt x="185" y="96"/>
                  </a:cubicBezTo>
                  <a:cubicBezTo>
                    <a:pt x="183" y="95"/>
                    <a:pt x="183" y="93"/>
                    <a:pt x="180" y="93"/>
                  </a:cubicBezTo>
                  <a:cubicBezTo>
                    <a:pt x="178" y="94"/>
                    <a:pt x="176" y="93"/>
                    <a:pt x="174" y="92"/>
                  </a:cubicBezTo>
                  <a:cubicBezTo>
                    <a:pt x="172" y="90"/>
                    <a:pt x="170" y="92"/>
                    <a:pt x="167" y="90"/>
                  </a:cubicBezTo>
                  <a:cubicBezTo>
                    <a:pt x="164" y="88"/>
                    <a:pt x="158" y="88"/>
                    <a:pt x="156" y="88"/>
                  </a:cubicBezTo>
                  <a:cubicBezTo>
                    <a:pt x="153" y="87"/>
                    <a:pt x="144" y="88"/>
                    <a:pt x="141" y="87"/>
                  </a:cubicBezTo>
                  <a:cubicBezTo>
                    <a:pt x="138" y="87"/>
                    <a:pt x="133" y="88"/>
                    <a:pt x="133" y="86"/>
                  </a:cubicBezTo>
                  <a:cubicBezTo>
                    <a:pt x="133" y="85"/>
                    <a:pt x="130" y="84"/>
                    <a:pt x="129" y="80"/>
                  </a:cubicBezTo>
                  <a:cubicBezTo>
                    <a:pt x="129" y="76"/>
                    <a:pt x="127" y="75"/>
                    <a:pt x="125" y="75"/>
                  </a:cubicBezTo>
                  <a:cubicBezTo>
                    <a:pt x="122" y="74"/>
                    <a:pt x="122" y="72"/>
                    <a:pt x="120" y="72"/>
                  </a:cubicBezTo>
                  <a:cubicBezTo>
                    <a:pt x="120" y="72"/>
                    <a:pt x="119" y="69"/>
                    <a:pt x="116" y="69"/>
                  </a:cubicBezTo>
                  <a:cubicBezTo>
                    <a:pt x="113" y="69"/>
                    <a:pt x="103" y="68"/>
                    <a:pt x="102" y="66"/>
                  </a:cubicBezTo>
                  <a:cubicBezTo>
                    <a:pt x="100" y="63"/>
                    <a:pt x="103" y="63"/>
                    <a:pt x="103" y="61"/>
                  </a:cubicBezTo>
                  <a:cubicBezTo>
                    <a:pt x="103" y="58"/>
                    <a:pt x="105" y="55"/>
                    <a:pt x="104" y="54"/>
                  </a:cubicBezTo>
                  <a:cubicBezTo>
                    <a:pt x="102" y="53"/>
                    <a:pt x="101" y="51"/>
                    <a:pt x="100" y="50"/>
                  </a:cubicBezTo>
                  <a:cubicBezTo>
                    <a:pt x="100" y="48"/>
                    <a:pt x="97" y="45"/>
                    <a:pt x="95" y="45"/>
                  </a:cubicBezTo>
                  <a:cubicBezTo>
                    <a:pt x="93" y="45"/>
                    <a:pt x="91" y="44"/>
                    <a:pt x="89" y="42"/>
                  </a:cubicBezTo>
                  <a:cubicBezTo>
                    <a:pt x="87" y="41"/>
                    <a:pt x="86" y="41"/>
                    <a:pt x="85" y="36"/>
                  </a:cubicBezTo>
                  <a:cubicBezTo>
                    <a:pt x="85" y="36"/>
                    <a:pt x="85" y="36"/>
                    <a:pt x="85" y="36"/>
                  </a:cubicBezTo>
                  <a:cubicBezTo>
                    <a:pt x="84" y="36"/>
                    <a:pt x="83" y="35"/>
                    <a:pt x="82" y="35"/>
                  </a:cubicBezTo>
                  <a:cubicBezTo>
                    <a:pt x="82" y="35"/>
                    <a:pt x="81" y="35"/>
                    <a:pt x="81" y="34"/>
                  </a:cubicBezTo>
                  <a:cubicBezTo>
                    <a:pt x="80" y="36"/>
                    <a:pt x="78" y="37"/>
                    <a:pt x="78" y="38"/>
                  </a:cubicBezTo>
                  <a:cubicBezTo>
                    <a:pt x="78" y="40"/>
                    <a:pt x="78" y="42"/>
                    <a:pt x="76" y="42"/>
                  </a:cubicBezTo>
                  <a:cubicBezTo>
                    <a:pt x="74" y="42"/>
                    <a:pt x="72" y="43"/>
                    <a:pt x="72" y="47"/>
                  </a:cubicBezTo>
                  <a:cubicBezTo>
                    <a:pt x="72" y="50"/>
                    <a:pt x="73" y="50"/>
                    <a:pt x="73" y="52"/>
                  </a:cubicBezTo>
                  <a:cubicBezTo>
                    <a:pt x="72" y="53"/>
                    <a:pt x="68" y="54"/>
                    <a:pt x="67" y="54"/>
                  </a:cubicBezTo>
                  <a:cubicBezTo>
                    <a:pt x="65" y="53"/>
                    <a:pt x="63" y="53"/>
                    <a:pt x="61" y="53"/>
                  </a:cubicBezTo>
                  <a:cubicBezTo>
                    <a:pt x="59" y="53"/>
                    <a:pt x="57" y="50"/>
                    <a:pt x="57" y="53"/>
                  </a:cubicBezTo>
                  <a:cubicBezTo>
                    <a:pt x="56" y="56"/>
                    <a:pt x="52" y="64"/>
                    <a:pt x="53" y="65"/>
                  </a:cubicBezTo>
                  <a:cubicBezTo>
                    <a:pt x="54" y="66"/>
                    <a:pt x="55" y="68"/>
                    <a:pt x="53" y="68"/>
                  </a:cubicBezTo>
                  <a:cubicBezTo>
                    <a:pt x="51" y="68"/>
                    <a:pt x="49" y="68"/>
                    <a:pt x="48" y="67"/>
                  </a:cubicBezTo>
                  <a:cubicBezTo>
                    <a:pt x="48" y="66"/>
                    <a:pt x="45" y="68"/>
                    <a:pt x="43" y="68"/>
                  </a:cubicBezTo>
                  <a:cubicBezTo>
                    <a:pt x="42" y="68"/>
                    <a:pt x="38" y="70"/>
                    <a:pt x="39" y="71"/>
                  </a:cubicBezTo>
                  <a:cubicBezTo>
                    <a:pt x="40" y="71"/>
                    <a:pt x="40" y="75"/>
                    <a:pt x="40" y="76"/>
                  </a:cubicBezTo>
                  <a:cubicBezTo>
                    <a:pt x="40" y="77"/>
                    <a:pt x="43" y="81"/>
                    <a:pt x="43" y="83"/>
                  </a:cubicBezTo>
                  <a:cubicBezTo>
                    <a:pt x="42" y="84"/>
                    <a:pt x="40" y="86"/>
                    <a:pt x="40" y="88"/>
                  </a:cubicBezTo>
                  <a:cubicBezTo>
                    <a:pt x="40" y="89"/>
                    <a:pt x="40" y="91"/>
                    <a:pt x="39" y="91"/>
                  </a:cubicBezTo>
                  <a:cubicBezTo>
                    <a:pt x="38" y="92"/>
                    <a:pt x="35" y="93"/>
                    <a:pt x="34" y="94"/>
                  </a:cubicBezTo>
                  <a:cubicBezTo>
                    <a:pt x="32" y="95"/>
                    <a:pt x="30" y="95"/>
                    <a:pt x="29" y="97"/>
                  </a:cubicBezTo>
                  <a:cubicBezTo>
                    <a:pt x="28" y="99"/>
                    <a:pt x="27" y="100"/>
                    <a:pt x="24" y="100"/>
                  </a:cubicBezTo>
                  <a:cubicBezTo>
                    <a:pt x="21" y="99"/>
                    <a:pt x="20" y="99"/>
                    <a:pt x="18" y="101"/>
                  </a:cubicBezTo>
                  <a:cubicBezTo>
                    <a:pt x="16" y="104"/>
                    <a:pt x="16" y="103"/>
                    <a:pt x="14" y="104"/>
                  </a:cubicBezTo>
                  <a:cubicBezTo>
                    <a:pt x="13" y="105"/>
                    <a:pt x="12" y="103"/>
                    <a:pt x="11" y="103"/>
                  </a:cubicBezTo>
                  <a:cubicBezTo>
                    <a:pt x="9" y="102"/>
                    <a:pt x="8" y="104"/>
                    <a:pt x="7" y="104"/>
                  </a:cubicBezTo>
                  <a:cubicBezTo>
                    <a:pt x="6" y="104"/>
                    <a:pt x="5" y="106"/>
                    <a:pt x="3" y="106"/>
                  </a:cubicBezTo>
                  <a:cubicBezTo>
                    <a:pt x="2" y="106"/>
                    <a:pt x="1" y="106"/>
                    <a:pt x="1" y="108"/>
                  </a:cubicBezTo>
                  <a:cubicBezTo>
                    <a:pt x="1" y="109"/>
                    <a:pt x="0" y="110"/>
                    <a:pt x="0" y="111"/>
                  </a:cubicBezTo>
                  <a:cubicBezTo>
                    <a:pt x="0" y="111"/>
                    <a:pt x="0" y="111"/>
                    <a:pt x="0" y="111"/>
                  </a:cubicBezTo>
                  <a:cubicBezTo>
                    <a:pt x="1" y="116"/>
                    <a:pt x="1" y="116"/>
                    <a:pt x="1" y="116"/>
                  </a:cubicBezTo>
                  <a:cubicBezTo>
                    <a:pt x="1" y="116"/>
                    <a:pt x="6" y="118"/>
                    <a:pt x="7" y="120"/>
                  </a:cubicBezTo>
                  <a:cubicBezTo>
                    <a:pt x="7" y="122"/>
                    <a:pt x="8" y="129"/>
                    <a:pt x="8" y="129"/>
                  </a:cubicBezTo>
                  <a:cubicBezTo>
                    <a:pt x="8" y="129"/>
                    <a:pt x="8" y="129"/>
                    <a:pt x="8" y="129"/>
                  </a:cubicBezTo>
                  <a:cubicBezTo>
                    <a:pt x="10" y="130"/>
                    <a:pt x="13" y="132"/>
                    <a:pt x="13" y="133"/>
                  </a:cubicBezTo>
                  <a:cubicBezTo>
                    <a:pt x="13" y="134"/>
                    <a:pt x="14" y="136"/>
                    <a:pt x="17" y="138"/>
                  </a:cubicBezTo>
                  <a:cubicBezTo>
                    <a:pt x="18" y="139"/>
                    <a:pt x="20" y="140"/>
                    <a:pt x="21" y="140"/>
                  </a:cubicBezTo>
                  <a:cubicBezTo>
                    <a:pt x="22" y="140"/>
                    <a:pt x="22" y="140"/>
                    <a:pt x="22" y="140"/>
                  </a:cubicBezTo>
                  <a:cubicBezTo>
                    <a:pt x="24" y="140"/>
                    <a:pt x="24" y="140"/>
                    <a:pt x="24" y="140"/>
                  </a:cubicBezTo>
                  <a:cubicBezTo>
                    <a:pt x="24" y="140"/>
                    <a:pt x="25" y="140"/>
                    <a:pt x="26" y="141"/>
                  </a:cubicBezTo>
                  <a:cubicBezTo>
                    <a:pt x="26" y="139"/>
                    <a:pt x="30" y="137"/>
                    <a:pt x="33" y="137"/>
                  </a:cubicBezTo>
                  <a:cubicBezTo>
                    <a:pt x="35" y="137"/>
                    <a:pt x="40" y="141"/>
                    <a:pt x="40" y="143"/>
                  </a:cubicBezTo>
                  <a:cubicBezTo>
                    <a:pt x="39" y="144"/>
                    <a:pt x="35" y="150"/>
                    <a:pt x="34" y="150"/>
                  </a:cubicBezTo>
                  <a:cubicBezTo>
                    <a:pt x="33" y="150"/>
                    <a:pt x="32" y="150"/>
                    <a:pt x="31" y="150"/>
                  </a:cubicBezTo>
                  <a:cubicBezTo>
                    <a:pt x="31" y="151"/>
                    <a:pt x="31" y="152"/>
                    <a:pt x="31" y="153"/>
                  </a:cubicBezTo>
                  <a:cubicBezTo>
                    <a:pt x="31" y="154"/>
                    <a:pt x="33" y="156"/>
                    <a:pt x="34" y="158"/>
                  </a:cubicBezTo>
                  <a:cubicBezTo>
                    <a:pt x="35" y="160"/>
                    <a:pt x="32" y="162"/>
                    <a:pt x="30" y="160"/>
                  </a:cubicBezTo>
                  <a:cubicBezTo>
                    <a:pt x="29" y="159"/>
                    <a:pt x="28" y="162"/>
                    <a:pt x="29" y="163"/>
                  </a:cubicBezTo>
                  <a:cubicBezTo>
                    <a:pt x="30" y="164"/>
                    <a:pt x="29" y="168"/>
                    <a:pt x="31" y="168"/>
                  </a:cubicBezTo>
                  <a:cubicBezTo>
                    <a:pt x="33" y="168"/>
                    <a:pt x="34" y="172"/>
                    <a:pt x="36" y="172"/>
                  </a:cubicBezTo>
                  <a:cubicBezTo>
                    <a:pt x="38" y="172"/>
                    <a:pt x="40" y="175"/>
                    <a:pt x="40" y="175"/>
                  </a:cubicBezTo>
                  <a:cubicBezTo>
                    <a:pt x="40" y="175"/>
                    <a:pt x="43" y="177"/>
                    <a:pt x="43" y="178"/>
                  </a:cubicBezTo>
                  <a:cubicBezTo>
                    <a:pt x="43" y="178"/>
                    <a:pt x="43" y="178"/>
                    <a:pt x="43" y="178"/>
                  </a:cubicBezTo>
                  <a:cubicBezTo>
                    <a:pt x="45" y="178"/>
                    <a:pt x="46" y="178"/>
                    <a:pt x="46" y="177"/>
                  </a:cubicBezTo>
                  <a:cubicBezTo>
                    <a:pt x="47" y="176"/>
                    <a:pt x="49" y="176"/>
                    <a:pt x="51" y="178"/>
                  </a:cubicBezTo>
                  <a:cubicBezTo>
                    <a:pt x="53" y="180"/>
                    <a:pt x="61" y="185"/>
                    <a:pt x="64" y="187"/>
                  </a:cubicBezTo>
                  <a:cubicBezTo>
                    <a:pt x="67" y="189"/>
                    <a:pt x="74" y="192"/>
                    <a:pt x="76" y="192"/>
                  </a:cubicBezTo>
                  <a:cubicBezTo>
                    <a:pt x="78" y="192"/>
                    <a:pt x="81" y="193"/>
                    <a:pt x="84" y="193"/>
                  </a:cubicBezTo>
                  <a:cubicBezTo>
                    <a:pt x="85" y="193"/>
                    <a:pt x="85" y="193"/>
                    <a:pt x="86" y="193"/>
                  </a:cubicBezTo>
                  <a:cubicBezTo>
                    <a:pt x="86" y="193"/>
                    <a:pt x="87" y="193"/>
                    <a:pt x="88" y="192"/>
                  </a:cubicBezTo>
                  <a:cubicBezTo>
                    <a:pt x="89" y="190"/>
                    <a:pt x="90" y="193"/>
                    <a:pt x="90" y="195"/>
                  </a:cubicBezTo>
                  <a:cubicBezTo>
                    <a:pt x="89" y="196"/>
                    <a:pt x="90" y="197"/>
                    <a:pt x="90" y="198"/>
                  </a:cubicBezTo>
                  <a:cubicBezTo>
                    <a:pt x="90" y="197"/>
                    <a:pt x="91" y="196"/>
                    <a:pt x="91" y="195"/>
                  </a:cubicBezTo>
                  <a:cubicBezTo>
                    <a:pt x="93" y="192"/>
                    <a:pt x="95" y="192"/>
                    <a:pt x="96" y="191"/>
                  </a:cubicBezTo>
                  <a:cubicBezTo>
                    <a:pt x="97" y="190"/>
                    <a:pt x="98" y="191"/>
                    <a:pt x="101" y="192"/>
                  </a:cubicBezTo>
                  <a:cubicBezTo>
                    <a:pt x="103" y="193"/>
                    <a:pt x="104" y="191"/>
                    <a:pt x="108" y="194"/>
                  </a:cubicBezTo>
                  <a:cubicBezTo>
                    <a:pt x="109" y="194"/>
                    <a:pt x="110" y="193"/>
                    <a:pt x="110" y="193"/>
                  </a:cubicBezTo>
                  <a:cubicBezTo>
                    <a:pt x="111" y="193"/>
                    <a:pt x="112" y="192"/>
                    <a:pt x="113" y="191"/>
                  </a:cubicBezTo>
                  <a:cubicBezTo>
                    <a:pt x="114" y="189"/>
                    <a:pt x="114" y="188"/>
                    <a:pt x="116" y="188"/>
                  </a:cubicBezTo>
                  <a:cubicBezTo>
                    <a:pt x="117" y="188"/>
                    <a:pt x="118" y="186"/>
                    <a:pt x="121" y="185"/>
                  </a:cubicBezTo>
                  <a:cubicBezTo>
                    <a:pt x="124" y="183"/>
                    <a:pt x="127" y="186"/>
                    <a:pt x="129" y="184"/>
                  </a:cubicBezTo>
                  <a:cubicBezTo>
                    <a:pt x="130" y="183"/>
                    <a:pt x="132" y="183"/>
                    <a:pt x="132" y="184"/>
                  </a:cubicBezTo>
                  <a:cubicBezTo>
                    <a:pt x="132" y="185"/>
                    <a:pt x="134" y="187"/>
                    <a:pt x="134" y="188"/>
                  </a:cubicBezTo>
                  <a:cubicBezTo>
                    <a:pt x="135" y="189"/>
                    <a:pt x="137" y="190"/>
                    <a:pt x="138" y="190"/>
                  </a:cubicBezTo>
                  <a:cubicBezTo>
                    <a:pt x="138" y="190"/>
                    <a:pt x="139" y="190"/>
                    <a:pt x="139" y="189"/>
                  </a:cubicBezTo>
                  <a:cubicBezTo>
                    <a:pt x="140" y="188"/>
                    <a:pt x="143" y="190"/>
                    <a:pt x="143" y="191"/>
                  </a:cubicBezTo>
                  <a:cubicBezTo>
                    <a:pt x="143" y="193"/>
                    <a:pt x="143" y="195"/>
                    <a:pt x="144" y="195"/>
                  </a:cubicBezTo>
                  <a:cubicBezTo>
                    <a:pt x="146" y="195"/>
                    <a:pt x="147" y="195"/>
                    <a:pt x="147" y="198"/>
                  </a:cubicBezTo>
                  <a:cubicBezTo>
                    <a:pt x="147" y="201"/>
                    <a:pt x="148" y="204"/>
                    <a:pt x="145" y="207"/>
                  </a:cubicBezTo>
                  <a:cubicBezTo>
                    <a:pt x="143" y="209"/>
                    <a:pt x="140" y="214"/>
                    <a:pt x="140" y="216"/>
                  </a:cubicBezTo>
                  <a:cubicBezTo>
                    <a:pt x="141" y="217"/>
                    <a:pt x="139" y="220"/>
                    <a:pt x="141" y="219"/>
                  </a:cubicBezTo>
                  <a:cubicBezTo>
                    <a:pt x="143" y="218"/>
                    <a:pt x="148" y="219"/>
                    <a:pt x="147" y="220"/>
                  </a:cubicBezTo>
                  <a:cubicBezTo>
                    <a:pt x="146" y="221"/>
                    <a:pt x="147" y="225"/>
                    <a:pt x="149" y="225"/>
                  </a:cubicBezTo>
                  <a:cubicBezTo>
                    <a:pt x="151" y="225"/>
                    <a:pt x="152" y="226"/>
                    <a:pt x="151" y="228"/>
                  </a:cubicBezTo>
                  <a:cubicBezTo>
                    <a:pt x="151" y="229"/>
                    <a:pt x="150" y="232"/>
                    <a:pt x="151" y="232"/>
                  </a:cubicBezTo>
                  <a:cubicBezTo>
                    <a:pt x="153" y="232"/>
                    <a:pt x="155" y="232"/>
                    <a:pt x="155" y="233"/>
                  </a:cubicBezTo>
                  <a:cubicBezTo>
                    <a:pt x="154" y="235"/>
                    <a:pt x="156" y="237"/>
                    <a:pt x="159" y="235"/>
                  </a:cubicBezTo>
                  <a:cubicBezTo>
                    <a:pt x="160" y="235"/>
                    <a:pt x="161" y="234"/>
                    <a:pt x="161" y="235"/>
                  </a:cubicBezTo>
                  <a:cubicBezTo>
                    <a:pt x="162" y="235"/>
                    <a:pt x="163" y="237"/>
                    <a:pt x="164" y="238"/>
                  </a:cubicBezTo>
                  <a:cubicBezTo>
                    <a:pt x="166" y="238"/>
                    <a:pt x="165" y="234"/>
                    <a:pt x="165" y="233"/>
                  </a:cubicBezTo>
                  <a:cubicBezTo>
                    <a:pt x="164" y="232"/>
                    <a:pt x="165" y="229"/>
                    <a:pt x="166" y="230"/>
                  </a:cubicBezTo>
                  <a:cubicBezTo>
                    <a:pt x="166" y="230"/>
                    <a:pt x="169" y="230"/>
                    <a:pt x="170" y="228"/>
                  </a:cubicBezTo>
                  <a:cubicBezTo>
                    <a:pt x="171" y="227"/>
                    <a:pt x="174" y="229"/>
                    <a:pt x="175" y="228"/>
                  </a:cubicBezTo>
                  <a:cubicBezTo>
                    <a:pt x="176" y="226"/>
                    <a:pt x="178" y="229"/>
                    <a:pt x="180" y="228"/>
                  </a:cubicBezTo>
                  <a:cubicBezTo>
                    <a:pt x="182" y="226"/>
                    <a:pt x="183" y="229"/>
                    <a:pt x="184" y="227"/>
                  </a:cubicBezTo>
                  <a:cubicBezTo>
                    <a:pt x="185" y="225"/>
                    <a:pt x="188" y="223"/>
                    <a:pt x="189" y="224"/>
                  </a:cubicBezTo>
                  <a:cubicBezTo>
                    <a:pt x="190" y="225"/>
                    <a:pt x="190" y="226"/>
                    <a:pt x="194" y="226"/>
                  </a:cubicBezTo>
                  <a:cubicBezTo>
                    <a:pt x="198" y="227"/>
                    <a:pt x="196" y="229"/>
                    <a:pt x="196" y="230"/>
                  </a:cubicBezTo>
                  <a:cubicBezTo>
                    <a:pt x="196" y="231"/>
                    <a:pt x="200" y="235"/>
                    <a:pt x="202" y="235"/>
                  </a:cubicBezTo>
                  <a:cubicBezTo>
                    <a:pt x="202" y="235"/>
                    <a:pt x="203" y="235"/>
                    <a:pt x="203" y="236"/>
                  </a:cubicBezTo>
                  <a:cubicBezTo>
                    <a:pt x="205" y="235"/>
                    <a:pt x="207" y="236"/>
                    <a:pt x="207" y="235"/>
                  </a:cubicBezTo>
                  <a:cubicBezTo>
                    <a:pt x="208" y="233"/>
                    <a:pt x="210" y="234"/>
                    <a:pt x="211" y="235"/>
                  </a:cubicBezTo>
                  <a:cubicBezTo>
                    <a:pt x="211" y="236"/>
                    <a:pt x="212" y="237"/>
                    <a:pt x="214" y="235"/>
                  </a:cubicBezTo>
                  <a:cubicBezTo>
                    <a:pt x="216" y="233"/>
                    <a:pt x="217" y="237"/>
                    <a:pt x="216" y="238"/>
                  </a:cubicBezTo>
                  <a:cubicBezTo>
                    <a:pt x="215" y="239"/>
                    <a:pt x="215" y="241"/>
                    <a:pt x="217" y="243"/>
                  </a:cubicBezTo>
                  <a:cubicBezTo>
                    <a:pt x="219" y="245"/>
                    <a:pt x="219" y="242"/>
                    <a:pt x="219" y="240"/>
                  </a:cubicBezTo>
                  <a:cubicBezTo>
                    <a:pt x="219" y="239"/>
                    <a:pt x="222" y="237"/>
                    <a:pt x="228" y="235"/>
                  </a:cubicBezTo>
                  <a:cubicBezTo>
                    <a:pt x="233" y="233"/>
                    <a:pt x="240" y="229"/>
                    <a:pt x="240" y="228"/>
                  </a:cubicBezTo>
                  <a:cubicBezTo>
                    <a:pt x="240" y="227"/>
                    <a:pt x="244" y="230"/>
                    <a:pt x="246" y="228"/>
                  </a:cubicBezTo>
                  <a:cubicBezTo>
                    <a:pt x="248" y="227"/>
                    <a:pt x="255" y="227"/>
                    <a:pt x="257" y="226"/>
                  </a:cubicBezTo>
                  <a:cubicBezTo>
                    <a:pt x="259" y="226"/>
                    <a:pt x="258" y="225"/>
                    <a:pt x="260" y="223"/>
                  </a:cubicBezTo>
                  <a:cubicBezTo>
                    <a:pt x="262" y="222"/>
                    <a:pt x="262" y="221"/>
                    <a:pt x="264" y="220"/>
                  </a:cubicBezTo>
                  <a:cubicBezTo>
                    <a:pt x="266" y="220"/>
                    <a:pt x="268" y="218"/>
                    <a:pt x="268" y="217"/>
                  </a:cubicBezTo>
                  <a:cubicBezTo>
                    <a:pt x="268" y="215"/>
                    <a:pt x="272" y="215"/>
                    <a:pt x="272" y="214"/>
                  </a:cubicBezTo>
                  <a:cubicBezTo>
                    <a:pt x="272" y="213"/>
                    <a:pt x="275" y="212"/>
                    <a:pt x="275" y="211"/>
                  </a:cubicBezTo>
                  <a:cubicBezTo>
                    <a:pt x="275" y="209"/>
                    <a:pt x="277" y="210"/>
                    <a:pt x="278" y="208"/>
                  </a:cubicBezTo>
                  <a:cubicBezTo>
                    <a:pt x="279" y="207"/>
                    <a:pt x="277" y="204"/>
                    <a:pt x="279" y="204"/>
                  </a:cubicBezTo>
                  <a:cubicBezTo>
                    <a:pt x="280" y="203"/>
                    <a:pt x="278" y="201"/>
                    <a:pt x="278" y="201"/>
                  </a:cubicBezTo>
                  <a:cubicBezTo>
                    <a:pt x="277" y="200"/>
                    <a:pt x="280" y="200"/>
                    <a:pt x="282" y="199"/>
                  </a:cubicBezTo>
                  <a:cubicBezTo>
                    <a:pt x="284" y="198"/>
                    <a:pt x="285" y="196"/>
                    <a:pt x="285" y="194"/>
                  </a:cubicBezTo>
                  <a:cubicBezTo>
                    <a:pt x="285" y="193"/>
                    <a:pt x="288" y="191"/>
                    <a:pt x="289" y="191"/>
                  </a:cubicBezTo>
                  <a:cubicBezTo>
                    <a:pt x="290" y="190"/>
                    <a:pt x="291" y="188"/>
                    <a:pt x="290" y="185"/>
                  </a:cubicBezTo>
                  <a:cubicBezTo>
                    <a:pt x="290" y="183"/>
                    <a:pt x="292" y="184"/>
                    <a:pt x="291" y="183"/>
                  </a:cubicBezTo>
                  <a:cubicBezTo>
                    <a:pt x="290" y="182"/>
                    <a:pt x="292" y="180"/>
                    <a:pt x="294" y="179"/>
                  </a:cubicBezTo>
                  <a:cubicBezTo>
                    <a:pt x="296" y="179"/>
                    <a:pt x="293" y="178"/>
                    <a:pt x="291" y="179"/>
                  </a:cubicBezTo>
                  <a:cubicBezTo>
                    <a:pt x="290" y="179"/>
                    <a:pt x="289" y="176"/>
                    <a:pt x="288" y="177"/>
                  </a:cubicBezTo>
                  <a:cubicBezTo>
                    <a:pt x="287" y="179"/>
                    <a:pt x="283" y="176"/>
                    <a:pt x="286" y="176"/>
                  </a:cubicBezTo>
                  <a:cubicBezTo>
                    <a:pt x="288" y="176"/>
                    <a:pt x="291" y="173"/>
                    <a:pt x="292" y="173"/>
                  </a:cubicBezTo>
                  <a:cubicBezTo>
                    <a:pt x="293" y="172"/>
                    <a:pt x="290" y="169"/>
                    <a:pt x="288" y="169"/>
                  </a:cubicBezTo>
                  <a:cubicBezTo>
                    <a:pt x="287" y="169"/>
                    <a:pt x="285" y="165"/>
                    <a:pt x="283" y="165"/>
                  </a:cubicBezTo>
                  <a:cubicBezTo>
                    <a:pt x="281" y="165"/>
                    <a:pt x="284" y="164"/>
                    <a:pt x="286" y="165"/>
                  </a:cubicBezTo>
                  <a:cubicBezTo>
                    <a:pt x="288" y="166"/>
                    <a:pt x="291" y="167"/>
                    <a:pt x="292" y="166"/>
                  </a:cubicBezTo>
                  <a:cubicBezTo>
                    <a:pt x="293" y="165"/>
                    <a:pt x="288" y="162"/>
                    <a:pt x="287" y="160"/>
                  </a:cubicBezTo>
                  <a:cubicBezTo>
                    <a:pt x="285" y="159"/>
                    <a:pt x="286" y="157"/>
                    <a:pt x="285" y="157"/>
                  </a:cubicBezTo>
                  <a:cubicBezTo>
                    <a:pt x="284" y="156"/>
                    <a:pt x="282" y="151"/>
                    <a:pt x="281" y="149"/>
                  </a:cubicBezTo>
                  <a:cubicBezTo>
                    <a:pt x="281" y="147"/>
                    <a:pt x="277" y="146"/>
                    <a:pt x="276" y="145"/>
                  </a:cubicBezTo>
                  <a:cubicBezTo>
                    <a:pt x="275" y="144"/>
                    <a:pt x="276" y="140"/>
                    <a:pt x="279" y="139"/>
                  </a:cubicBezTo>
                  <a:cubicBezTo>
                    <a:pt x="282" y="138"/>
                    <a:pt x="281" y="136"/>
                    <a:pt x="282" y="136"/>
                  </a:cubicBezTo>
                  <a:cubicBezTo>
                    <a:pt x="283" y="136"/>
                    <a:pt x="284" y="136"/>
                    <a:pt x="285" y="134"/>
                  </a:cubicBezTo>
                  <a:cubicBezTo>
                    <a:pt x="286" y="131"/>
                    <a:pt x="288" y="133"/>
                    <a:pt x="289" y="132"/>
                  </a:cubicBezTo>
                  <a:cubicBezTo>
                    <a:pt x="290" y="131"/>
                    <a:pt x="295" y="131"/>
                    <a:pt x="296" y="130"/>
                  </a:cubicBezTo>
                  <a:cubicBezTo>
                    <a:pt x="298" y="128"/>
                    <a:pt x="295" y="125"/>
                    <a:pt x="293" y="126"/>
                  </a:cubicBezTo>
                  <a:cubicBezTo>
                    <a:pt x="290" y="126"/>
                    <a:pt x="288" y="125"/>
                    <a:pt x="286" y="123"/>
                  </a:cubicBezTo>
                  <a:cubicBezTo>
                    <a:pt x="285" y="121"/>
                    <a:pt x="281" y="127"/>
                    <a:pt x="278" y="129"/>
                  </a:cubicBezTo>
                  <a:cubicBezTo>
                    <a:pt x="275" y="130"/>
                    <a:pt x="273" y="126"/>
                    <a:pt x="274" y="124"/>
                  </a:cubicBezTo>
                  <a:cubicBezTo>
                    <a:pt x="275" y="121"/>
                    <a:pt x="272" y="121"/>
                    <a:pt x="268" y="121"/>
                  </a:cubicBezTo>
                  <a:cubicBezTo>
                    <a:pt x="264" y="122"/>
                    <a:pt x="265" y="114"/>
                    <a:pt x="268" y="114"/>
                  </a:cubicBezTo>
                  <a:cubicBezTo>
                    <a:pt x="270" y="113"/>
                    <a:pt x="274" y="116"/>
                    <a:pt x="275" y="111"/>
                  </a:cubicBezTo>
                  <a:cubicBezTo>
                    <a:pt x="277" y="107"/>
                    <a:pt x="279" y="110"/>
                    <a:pt x="283" y="106"/>
                  </a:cubicBezTo>
                  <a:cubicBezTo>
                    <a:pt x="286" y="102"/>
                    <a:pt x="290" y="100"/>
                    <a:pt x="293" y="102"/>
                  </a:cubicBezTo>
                  <a:cubicBezTo>
                    <a:pt x="296" y="104"/>
                    <a:pt x="290" y="108"/>
                    <a:pt x="289" y="111"/>
                  </a:cubicBezTo>
                  <a:cubicBezTo>
                    <a:pt x="288" y="113"/>
                    <a:pt x="290" y="114"/>
                    <a:pt x="288" y="115"/>
                  </a:cubicBezTo>
                  <a:cubicBezTo>
                    <a:pt x="286" y="117"/>
                    <a:pt x="289" y="118"/>
                    <a:pt x="293" y="115"/>
                  </a:cubicBezTo>
                  <a:cubicBezTo>
                    <a:pt x="296" y="113"/>
                    <a:pt x="301" y="110"/>
                    <a:pt x="304" y="109"/>
                  </a:cubicBezTo>
                  <a:cubicBezTo>
                    <a:pt x="305" y="108"/>
                    <a:pt x="306" y="108"/>
                    <a:pt x="307" y="108"/>
                  </a:cubicBezTo>
                  <a:cubicBezTo>
                    <a:pt x="308" y="107"/>
                    <a:pt x="308" y="106"/>
                    <a:pt x="309" y="106"/>
                  </a:cubicBezTo>
                  <a:cubicBezTo>
                    <a:pt x="311" y="104"/>
                    <a:pt x="319" y="101"/>
                    <a:pt x="320" y="99"/>
                  </a:cubicBezTo>
                  <a:cubicBezTo>
                    <a:pt x="322" y="98"/>
                    <a:pt x="323" y="95"/>
                    <a:pt x="324" y="95"/>
                  </a:cubicBezTo>
                  <a:cubicBezTo>
                    <a:pt x="326" y="95"/>
                    <a:pt x="326" y="96"/>
                    <a:pt x="328" y="96"/>
                  </a:cubicBezTo>
                  <a:cubicBezTo>
                    <a:pt x="331" y="96"/>
                    <a:pt x="334" y="97"/>
                    <a:pt x="332" y="95"/>
                  </a:cubicBezTo>
                  <a:cubicBezTo>
                    <a:pt x="331" y="93"/>
                    <a:pt x="332" y="93"/>
                    <a:pt x="335" y="93"/>
                  </a:cubicBezTo>
                  <a:cubicBezTo>
                    <a:pt x="338" y="92"/>
                    <a:pt x="337" y="90"/>
                    <a:pt x="339" y="90"/>
                  </a:cubicBezTo>
                  <a:cubicBezTo>
                    <a:pt x="341" y="90"/>
                    <a:pt x="341" y="85"/>
                    <a:pt x="343" y="85"/>
                  </a:cubicBezTo>
                  <a:cubicBezTo>
                    <a:pt x="345" y="85"/>
                    <a:pt x="346" y="88"/>
                    <a:pt x="348" y="87"/>
                  </a:cubicBezTo>
                  <a:cubicBezTo>
                    <a:pt x="349" y="87"/>
                    <a:pt x="349" y="87"/>
                    <a:pt x="350" y="87"/>
                  </a:cubicBezTo>
                  <a:cubicBezTo>
                    <a:pt x="350" y="87"/>
                    <a:pt x="351" y="86"/>
                    <a:pt x="351" y="86"/>
                  </a:cubicBezTo>
                  <a:cubicBezTo>
                    <a:pt x="351" y="83"/>
                    <a:pt x="351" y="81"/>
                    <a:pt x="351" y="80"/>
                  </a:cubicBezTo>
                  <a:cubicBezTo>
                    <a:pt x="350" y="78"/>
                    <a:pt x="351" y="76"/>
                    <a:pt x="351" y="75"/>
                  </a:cubicBezTo>
                  <a:cubicBezTo>
                    <a:pt x="350" y="73"/>
                    <a:pt x="350" y="70"/>
                    <a:pt x="351" y="70"/>
                  </a:cubicBezTo>
                  <a:cubicBezTo>
                    <a:pt x="353" y="70"/>
                    <a:pt x="355" y="67"/>
                    <a:pt x="357" y="68"/>
                  </a:cubicBezTo>
                  <a:cubicBezTo>
                    <a:pt x="358" y="69"/>
                    <a:pt x="362" y="70"/>
                    <a:pt x="362" y="68"/>
                  </a:cubicBezTo>
                  <a:cubicBezTo>
                    <a:pt x="362" y="66"/>
                    <a:pt x="365" y="66"/>
                    <a:pt x="365" y="64"/>
                  </a:cubicBezTo>
                  <a:cubicBezTo>
                    <a:pt x="365" y="62"/>
                    <a:pt x="368" y="61"/>
                    <a:pt x="369" y="59"/>
                  </a:cubicBezTo>
                  <a:cubicBezTo>
                    <a:pt x="369" y="57"/>
                    <a:pt x="370" y="52"/>
                    <a:pt x="372" y="51"/>
                  </a:cubicBezTo>
                  <a:cubicBezTo>
                    <a:pt x="374" y="50"/>
                    <a:pt x="372" y="49"/>
                    <a:pt x="372" y="46"/>
                  </a:cubicBezTo>
                  <a:close/>
                  <a:moveTo>
                    <a:pt x="282" y="221"/>
                  </a:moveTo>
                  <a:cubicBezTo>
                    <a:pt x="280" y="228"/>
                    <a:pt x="284" y="232"/>
                    <a:pt x="285" y="231"/>
                  </a:cubicBezTo>
                  <a:cubicBezTo>
                    <a:pt x="287" y="230"/>
                    <a:pt x="294" y="214"/>
                    <a:pt x="293" y="212"/>
                  </a:cubicBezTo>
                  <a:cubicBezTo>
                    <a:pt x="291" y="210"/>
                    <a:pt x="284" y="213"/>
                    <a:pt x="282" y="221"/>
                  </a:cubicBezTo>
                  <a:close/>
                  <a:moveTo>
                    <a:pt x="216" y="246"/>
                  </a:moveTo>
                  <a:cubicBezTo>
                    <a:pt x="213" y="246"/>
                    <a:pt x="207" y="249"/>
                    <a:pt x="210" y="254"/>
                  </a:cubicBezTo>
                  <a:cubicBezTo>
                    <a:pt x="212" y="259"/>
                    <a:pt x="220" y="256"/>
                    <a:pt x="220" y="254"/>
                  </a:cubicBezTo>
                  <a:cubicBezTo>
                    <a:pt x="220" y="251"/>
                    <a:pt x="224" y="248"/>
                    <a:pt x="224" y="246"/>
                  </a:cubicBezTo>
                  <a:cubicBezTo>
                    <a:pt x="223" y="245"/>
                    <a:pt x="218" y="246"/>
                    <a:pt x="216" y="246"/>
                  </a:cubicBezTo>
                  <a:close/>
                </a:path>
              </a:pathLst>
            </a:custGeom>
            <a:solidFill>
              <a:srgbClr val="333F50"/>
            </a:solid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6" name="Freeform 149"/>
            <p:cNvSpPr>
              <a:spLocks noEditPoints="1"/>
            </p:cNvSpPr>
            <p:nvPr/>
          </p:nvSpPr>
          <p:spPr bwMode="auto">
            <a:xfrm>
              <a:off x="6564649" y="4168154"/>
              <a:ext cx="182224" cy="257937"/>
            </a:xfrm>
            <a:custGeom>
              <a:avLst/>
              <a:gdLst>
                <a:gd name="T0" fmla="*/ 32 w 60"/>
                <a:gd name="T1" fmla="*/ 33 h 85"/>
                <a:gd name="T2" fmla="*/ 39 w 60"/>
                <a:gd name="T3" fmla="*/ 38 h 85"/>
                <a:gd name="T4" fmla="*/ 41 w 60"/>
                <a:gd name="T5" fmla="*/ 44 h 85"/>
                <a:gd name="T6" fmla="*/ 44 w 60"/>
                <a:gd name="T7" fmla="*/ 47 h 85"/>
                <a:gd name="T8" fmla="*/ 47 w 60"/>
                <a:gd name="T9" fmla="*/ 54 h 85"/>
                <a:gd name="T10" fmla="*/ 49 w 60"/>
                <a:gd name="T11" fmla="*/ 53 h 85"/>
                <a:gd name="T12" fmla="*/ 51 w 60"/>
                <a:gd name="T13" fmla="*/ 49 h 85"/>
                <a:gd name="T14" fmla="*/ 50 w 60"/>
                <a:gd name="T15" fmla="*/ 42 h 85"/>
                <a:gd name="T16" fmla="*/ 43 w 60"/>
                <a:gd name="T17" fmla="*/ 37 h 85"/>
                <a:gd name="T18" fmla="*/ 39 w 60"/>
                <a:gd name="T19" fmla="*/ 31 h 85"/>
                <a:gd name="T20" fmla="*/ 30 w 60"/>
                <a:gd name="T21" fmla="*/ 30 h 85"/>
                <a:gd name="T22" fmla="*/ 27 w 60"/>
                <a:gd name="T23" fmla="*/ 24 h 85"/>
                <a:gd name="T24" fmla="*/ 31 w 60"/>
                <a:gd name="T25" fmla="*/ 15 h 85"/>
                <a:gd name="T26" fmla="*/ 31 w 60"/>
                <a:gd name="T27" fmla="*/ 5 h 85"/>
                <a:gd name="T28" fmla="*/ 30 w 60"/>
                <a:gd name="T29" fmla="*/ 3 h 85"/>
                <a:gd name="T30" fmla="*/ 20 w 60"/>
                <a:gd name="T31" fmla="*/ 2 h 85"/>
                <a:gd name="T32" fmla="*/ 19 w 60"/>
                <a:gd name="T33" fmla="*/ 17 h 85"/>
                <a:gd name="T34" fmla="*/ 16 w 60"/>
                <a:gd name="T35" fmla="*/ 16 h 85"/>
                <a:gd name="T36" fmla="*/ 18 w 60"/>
                <a:gd name="T37" fmla="*/ 24 h 85"/>
                <a:gd name="T38" fmla="*/ 20 w 60"/>
                <a:gd name="T39" fmla="*/ 29 h 85"/>
                <a:gd name="T40" fmla="*/ 26 w 60"/>
                <a:gd name="T41" fmla="*/ 31 h 85"/>
                <a:gd name="T42" fmla="*/ 32 w 60"/>
                <a:gd name="T43" fmla="*/ 33 h 85"/>
                <a:gd name="T44" fmla="*/ 20 w 60"/>
                <a:gd name="T45" fmla="*/ 35 h 85"/>
                <a:gd name="T46" fmla="*/ 26 w 60"/>
                <a:gd name="T47" fmla="*/ 41 h 85"/>
                <a:gd name="T48" fmla="*/ 20 w 60"/>
                <a:gd name="T49" fmla="*/ 35 h 85"/>
                <a:gd name="T50" fmla="*/ 30 w 60"/>
                <a:gd name="T51" fmla="*/ 52 h 85"/>
                <a:gd name="T52" fmla="*/ 33 w 60"/>
                <a:gd name="T53" fmla="*/ 51 h 85"/>
                <a:gd name="T54" fmla="*/ 34 w 60"/>
                <a:gd name="T55" fmla="*/ 56 h 85"/>
                <a:gd name="T56" fmla="*/ 35 w 60"/>
                <a:gd name="T57" fmla="*/ 62 h 85"/>
                <a:gd name="T58" fmla="*/ 41 w 60"/>
                <a:gd name="T59" fmla="*/ 52 h 85"/>
                <a:gd name="T60" fmla="*/ 39 w 60"/>
                <a:gd name="T61" fmla="*/ 51 h 85"/>
                <a:gd name="T62" fmla="*/ 30 w 60"/>
                <a:gd name="T63" fmla="*/ 44 h 85"/>
                <a:gd name="T64" fmla="*/ 30 w 60"/>
                <a:gd name="T65" fmla="*/ 52 h 85"/>
                <a:gd name="T66" fmla="*/ 8 w 60"/>
                <a:gd name="T67" fmla="*/ 56 h 85"/>
                <a:gd name="T68" fmla="*/ 0 w 60"/>
                <a:gd name="T69" fmla="*/ 66 h 85"/>
                <a:gd name="T70" fmla="*/ 12 w 60"/>
                <a:gd name="T71" fmla="*/ 56 h 85"/>
                <a:gd name="T72" fmla="*/ 13 w 60"/>
                <a:gd name="T73" fmla="*/ 49 h 85"/>
                <a:gd name="T74" fmla="*/ 8 w 60"/>
                <a:gd name="T75" fmla="*/ 56 h 85"/>
                <a:gd name="T76" fmla="*/ 41 w 60"/>
                <a:gd name="T77" fmla="*/ 60 h 85"/>
                <a:gd name="T78" fmla="*/ 46 w 60"/>
                <a:gd name="T79" fmla="*/ 57 h 85"/>
                <a:gd name="T80" fmla="*/ 41 w 60"/>
                <a:gd name="T81" fmla="*/ 60 h 85"/>
                <a:gd name="T82" fmla="*/ 58 w 60"/>
                <a:gd name="T83" fmla="*/ 74 h 85"/>
                <a:gd name="T84" fmla="*/ 56 w 60"/>
                <a:gd name="T85" fmla="*/ 60 h 85"/>
                <a:gd name="T86" fmla="*/ 52 w 60"/>
                <a:gd name="T87" fmla="*/ 60 h 85"/>
                <a:gd name="T88" fmla="*/ 48 w 60"/>
                <a:gd name="T89" fmla="*/ 63 h 85"/>
                <a:gd name="T90" fmla="*/ 45 w 60"/>
                <a:gd name="T91" fmla="*/ 66 h 85"/>
                <a:gd name="T92" fmla="*/ 39 w 60"/>
                <a:gd name="T93" fmla="*/ 65 h 85"/>
                <a:gd name="T94" fmla="*/ 32 w 60"/>
                <a:gd name="T95" fmla="*/ 69 h 85"/>
                <a:gd name="T96" fmla="*/ 30 w 60"/>
                <a:gd name="T97" fmla="*/ 75 h 85"/>
                <a:gd name="T98" fmla="*/ 35 w 60"/>
                <a:gd name="T99" fmla="*/ 72 h 85"/>
                <a:gd name="T100" fmla="*/ 40 w 60"/>
                <a:gd name="T101" fmla="*/ 71 h 85"/>
                <a:gd name="T102" fmla="*/ 45 w 60"/>
                <a:gd name="T103" fmla="*/ 81 h 85"/>
                <a:gd name="T104" fmla="*/ 51 w 60"/>
                <a:gd name="T105" fmla="*/ 85 h 85"/>
                <a:gd name="T106" fmla="*/ 51 w 60"/>
                <a:gd name="T107" fmla="*/ 77 h 85"/>
                <a:gd name="T108" fmla="*/ 58 w 60"/>
                <a:gd name="T109" fmla="*/ 74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0" h="85">
                  <a:moveTo>
                    <a:pt x="32" y="33"/>
                  </a:moveTo>
                  <a:cubicBezTo>
                    <a:pt x="35" y="32"/>
                    <a:pt x="40" y="37"/>
                    <a:pt x="39" y="38"/>
                  </a:cubicBezTo>
                  <a:cubicBezTo>
                    <a:pt x="38" y="40"/>
                    <a:pt x="39" y="45"/>
                    <a:pt x="41" y="44"/>
                  </a:cubicBezTo>
                  <a:cubicBezTo>
                    <a:pt x="43" y="42"/>
                    <a:pt x="45" y="44"/>
                    <a:pt x="44" y="47"/>
                  </a:cubicBezTo>
                  <a:cubicBezTo>
                    <a:pt x="42" y="49"/>
                    <a:pt x="46" y="52"/>
                    <a:pt x="47" y="54"/>
                  </a:cubicBezTo>
                  <a:cubicBezTo>
                    <a:pt x="47" y="57"/>
                    <a:pt x="49" y="55"/>
                    <a:pt x="49" y="53"/>
                  </a:cubicBezTo>
                  <a:cubicBezTo>
                    <a:pt x="48" y="51"/>
                    <a:pt x="49" y="51"/>
                    <a:pt x="51" y="49"/>
                  </a:cubicBezTo>
                  <a:cubicBezTo>
                    <a:pt x="54" y="47"/>
                    <a:pt x="51" y="45"/>
                    <a:pt x="50" y="42"/>
                  </a:cubicBezTo>
                  <a:cubicBezTo>
                    <a:pt x="48" y="38"/>
                    <a:pt x="43" y="40"/>
                    <a:pt x="43" y="37"/>
                  </a:cubicBezTo>
                  <a:cubicBezTo>
                    <a:pt x="43" y="34"/>
                    <a:pt x="39" y="33"/>
                    <a:pt x="39" y="31"/>
                  </a:cubicBezTo>
                  <a:cubicBezTo>
                    <a:pt x="38" y="29"/>
                    <a:pt x="33" y="28"/>
                    <a:pt x="30" y="30"/>
                  </a:cubicBezTo>
                  <a:cubicBezTo>
                    <a:pt x="27" y="31"/>
                    <a:pt x="29" y="26"/>
                    <a:pt x="27" y="24"/>
                  </a:cubicBezTo>
                  <a:cubicBezTo>
                    <a:pt x="25" y="21"/>
                    <a:pt x="28" y="18"/>
                    <a:pt x="31" y="15"/>
                  </a:cubicBezTo>
                  <a:cubicBezTo>
                    <a:pt x="34" y="12"/>
                    <a:pt x="30" y="7"/>
                    <a:pt x="31" y="5"/>
                  </a:cubicBezTo>
                  <a:cubicBezTo>
                    <a:pt x="31" y="3"/>
                    <a:pt x="31" y="2"/>
                    <a:pt x="30" y="3"/>
                  </a:cubicBezTo>
                  <a:cubicBezTo>
                    <a:pt x="28" y="3"/>
                    <a:pt x="23" y="0"/>
                    <a:pt x="20" y="2"/>
                  </a:cubicBezTo>
                  <a:cubicBezTo>
                    <a:pt x="18" y="3"/>
                    <a:pt x="20" y="16"/>
                    <a:pt x="19" y="17"/>
                  </a:cubicBezTo>
                  <a:cubicBezTo>
                    <a:pt x="18" y="17"/>
                    <a:pt x="17" y="15"/>
                    <a:pt x="16" y="16"/>
                  </a:cubicBezTo>
                  <a:cubicBezTo>
                    <a:pt x="16" y="17"/>
                    <a:pt x="16" y="24"/>
                    <a:pt x="18" y="24"/>
                  </a:cubicBezTo>
                  <a:cubicBezTo>
                    <a:pt x="19" y="24"/>
                    <a:pt x="20" y="26"/>
                    <a:pt x="20" y="29"/>
                  </a:cubicBezTo>
                  <a:cubicBezTo>
                    <a:pt x="19" y="32"/>
                    <a:pt x="22" y="32"/>
                    <a:pt x="26" y="31"/>
                  </a:cubicBezTo>
                  <a:cubicBezTo>
                    <a:pt x="29" y="30"/>
                    <a:pt x="28" y="33"/>
                    <a:pt x="32" y="33"/>
                  </a:cubicBezTo>
                  <a:close/>
                  <a:moveTo>
                    <a:pt x="20" y="35"/>
                  </a:moveTo>
                  <a:cubicBezTo>
                    <a:pt x="20" y="37"/>
                    <a:pt x="22" y="42"/>
                    <a:pt x="26" y="41"/>
                  </a:cubicBezTo>
                  <a:cubicBezTo>
                    <a:pt x="30" y="40"/>
                    <a:pt x="19" y="33"/>
                    <a:pt x="20" y="35"/>
                  </a:cubicBezTo>
                  <a:close/>
                  <a:moveTo>
                    <a:pt x="30" y="52"/>
                  </a:moveTo>
                  <a:cubicBezTo>
                    <a:pt x="31" y="52"/>
                    <a:pt x="33" y="52"/>
                    <a:pt x="33" y="51"/>
                  </a:cubicBezTo>
                  <a:cubicBezTo>
                    <a:pt x="34" y="49"/>
                    <a:pt x="36" y="54"/>
                    <a:pt x="34" y="56"/>
                  </a:cubicBezTo>
                  <a:cubicBezTo>
                    <a:pt x="32" y="57"/>
                    <a:pt x="32" y="62"/>
                    <a:pt x="35" y="62"/>
                  </a:cubicBezTo>
                  <a:cubicBezTo>
                    <a:pt x="37" y="63"/>
                    <a:pt x="42" y="54"/>
                    <a:pt x="41" y="52"/>
                  </a:cubicBezTo>
                  <a:cubicBezTo>
                    <a:pt x="41" y="51"/>
                    <a:pt x="39" y="54"/>
                    <a:pt x="39" y="51"/>
                  </a:cubicBezTo>
                  <a:cubicBezTo>
                    <a:pt x="40" y="49"/>
                    <a:pt x="32" y="43"/>
                    <a:pt x="30" y="44"/>
                  </a:cubicBezTo>
                  <a:cubicBezTo>
                    <a:pt x="27" y="45"/>
                    <a:pt x="28" y="53"/>
                    <a:pt x="30" y="52"/>
                  </a:cubicBezTo>
                  <a:close/>
                  <a:moveTo>
                    <a:pt x="8" y="56"/>
                  </a:moveTo>
                  <a:cubicBezTo>
                    <a:pt x="6" y="59"/>
                    <a:pt x="0" y="65"/>
                    <a:pt x="0" y="66"/>
                  </a:cubicBezTo>
                  <a:cubicBezTo>
                    <a:pt x="1" y="68"/>
                    <a:pt x="8" y="58"/>
                    <a:pt x="12" y="56"/>
                  </a:cubicBezTo>
                  <a:cubicBezTo>
                    <a:pt x="15" y="53"/>
                    <a:pt x="14" y="51"/>
                    <a:pt x="13" y="49"/>
                  </a:cubicBezTo>
                  <a:cubicBezTo>
                    <a:pt x="12" y="47"/>
                    <a:pt x="11" y="53"/>
                    <a:pt x="8" y="56"/>
                  </a:cubicBezTo>
                  <a:close/>
                  <a:moveTo>
                    <a:pt x="41" y="60"/>
                  </a:moveTo>
                  <a:cubicBezTo>
                    <a:pt x="42" y="61"/>
                    <a:pt x="47" y="59"/>
                    <a:pt x="46" y="57"/>
                  </a:cubicBezTo>
                  <a:cubicBezTo>
                    <a:pt x="44" y="55"/>
                    <a:pt x="41" y="58"/>
                    <a:pt x="41" y="60"/>
                  </a:cubicBezTo>
                  <a:close/>
                  <a:moveTo>
                    <a:pt x="58" y="74"/>
                  </a:moveTo>
                  <a:cubicBezTo>
                    <a:pt x="60" y="71"/>
                    <a:pt x="56" y="65"/>
                    <a:pt x="56" y="60"/>
                  </a:cubicBezTo>
                  <a:cubicBezTo>
                    <a:pt x="56" y="56"/>
                    <a:pt x="50" y="57"/>
                    <a:pt x="52" y="60"/>
                  </a:cubicBezTo>
                  <a:cubicBezTo>
                    <a:pt x="53" y="63"/>
                    <a:pt x="49" y="60"/>
                    <a:pt x="48" y="63"/>
                  </a:cubicBezTo>
                  <a:cubicBezTo>
                    <a:pt x="48" y="66"/>
                    <a:pt x="44" y="64"/>
                    <a:pt x="45" y="66"/>
                  </a:cubicBezTo>
                  <a:cubicBezTo>
                    <a:pt x="45" y="68"/>
                    <a:pt x="41" y="66"/>
                    <a:pt x="39" y="65"/>
                  </a:cubicBezTo>
                  <a:cubicBezTo>
                    <a:pt x="37" y="63"/>
                    <a:pt x="35" y="68"/>
                    <a:pt x="32" y="69"/>
                  </a:cubicBezTo>
                  <a:cubicBezTo>
                    <a:pt x="29" y="70"/>
                    <a:pt x="28" y="75"/>
                    <a:pt x="30" y="75"/>
                  </a:cubicBezTo>
                  <a:cubicBezTo>
                    <a:pt x="32" y="75"/>
                    <a:pt x="33" y="72"/>
                    <a:pt x="35" y="72"/>
                  </a:cubicBezTo>
                  <a:cubicBezTo>
                    <a:pt x="37" y="73"/>
                    <a:pt x="37" y="70"/>
                    <a:pt x="40" y="71"/>
                  </a:cubicBezTo>
                  <a:cubicBezTo>
                    <a:pt x="43" y="71"/>
                    <a:pt x="41" y="81"/>
                    <a:pt x="45" y="81"/>
                  </a:cubicBezTo>
                  <a:cubicBezTo>
                    <a:pt x="49" y="82"/>
                    <a:pt x="49" y="85"/>
                    <a:pt x="51" y="85"/>
                  </a:cubicBezTo>
                  <a:cubicBezTo>
                    <a:pt x="53" y="85"/>
                    <a:pt x="51" y="79"/>
                    <a:pt x="51" y="77"/>
                  </a:cubicBezTo>
                  <a:cubicBezTo>
                    <a:pt x="51" y="75"/>
                    <a:pt x="55" y="77"/>
                    <a:pt x="58" y="7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7" name="Freeform 150"/>
            <p:cNvSpPr>
              <a:spLocks noEditPoints="1"/>
            </p:cNvSpPr>
            <p:nvPr/>
          </p:nvSpPr>
          <p:spPr bwMode="auto">
            <a:xfrm>
              <a:off x="7016360" y="4581367"/>
              <a:ext cx="239971" cy="153992"/>
            </a:xfrm>
            <a:custGeom>
              <a:avLst/>
              <a:gdLst>
                <a:gd name="T0" fmla="*/ 56 w 79"/>
                <a:gd name="T1" fmla="*/ 47 h 51"/>
                <a:gd name="T2" fmla="*/ 52 w 79"/>
                <a:gd name="T3" fmla="*/ 42 h 51"/>
                <a:gd name="T4" fmla="*/ 46 w 79"/>
                <a:gd name="T5" fmla="*/ 40 h 51"/>
                <a:gd name="T6" fmla="*/ 41 w 79"/>
                <a:gd name="T7" fmla="*/ 31 h 51"/>
                <a:gd name="T8" fmla="*/ 40 w 79"/>
                <a:gd name="T9" fmla="*/ 26 h 51"/>
                <a:gd name="T10" fmla="*/ 41 w 79"/>
                <a:gd name="T11" fmla="*/ 22 h 51"/>
                <a:gd name="T12" fmla="*/ 29 w 79"/>
                <a:gd name="T13" fmla="*/ 15 h 51"/>
                <a:gd name="T14" fmla="*/ 4 w 79"/>
                <a:gd name="T15" fmla="*/ 2 h 51"/>
                <a:gd name="T16" fmla="*/ 0 w 79"/>
                <a:gd name="T17" fmla="*/ 0 h 51"/>
                <a:gd name="T18" fmla="*/ 0 w 79"/>
                <a:gd name="T19" fmla="*/ 40 h 51"/>
                <a:gd name="T20" fmla="*/ 6 w 79"/>
                <a:gd name="T21" fmla="*/ 42 h 51"/>
                <a:gd name="T22" fmla="*/ 14 w 79"/>
                <a:gd name="T23" fmla="*/ 38 h 51"/>
                <a:gd name="T24" fmla="*/ 17 w 79"/>
                <a:gd name="T25" fmla="*/ 33 h 51"/>
                <a:gd name="T26" fmla="*/ 31 w 79"/>
                <a:gd name="T27" fmla="*/ 36 h 51"/>
                <a:gd name="T28" fmla="*/ 44 w 79"/>
                <a:gd name="T29" fmla="*/ 48 h 51"/>
                <a:gd name="T30" fmla="*/ 57 w 79"/>
                <a:gd name="T31" fmla="*/ 51 h 51"/>
                <a:gd name="T32" fmla="*/ 56 w 79"/>
                <a:gd name="T33" fmla="*/ 47 h 51"/>
                <a:gd name="T34" fmla="*/ 67 w 79"/>
                <a:gd name="T35" fmla="*/ 14 h 51"/>
                <a:gd name="T36" fmla="*/ 59 w 79"/>
                <a:gd name="T37" fmla="*/ 18 h 51"/>
                <a:gd name="T38" fmla="*/ 46 w 79"/>
                <a:gd name="T39" fmla="*/ 19 h 51"/>
                <a:gd name="T40" fmla="*/ 56 w 79"/>
                <a:gd name="T41" fmla="*/ 24 h 51"/>
                <a:gd name="T42" fmla="*/ 69 w 79"/>
                <a:gd name="T43" fmla="*/ 17 h 51"/>
                <a:gd name="T44" fmla="*/ 71 w 79"/>
                <a:gd name="T45" fmla="*/ 12 h 51"/>
                <a:gd name="T46" fmla="*/ 67 w 79"/>
                <a:gd name="T47" fmla="*/ 14 h 51"/>
                <a:gd name="T48" fmla="*/ 73 w 79"/>
                <a:gd name="T49" fmla="*/ 7 h 51"/>
                <a:gd name="T50" fmla="*/ 71 w 79"/>
                <a:gd name="T51" fmla="*/ 7 h 51"/>
                <a:gd name="T52" fmla="*/ 75 w 79"/>
                <a:gd name="T53" fmla="*/ 13 h 51"/>
                <a:gd name="T54" fmla="*/ 73 w 79"/>
                <a:gd name="T55" fmla="*/ 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9" h="51">
                  <a:moveTo>
                    <a:pt x="56" y="47"/>
                  </a:moveTo>
                  <a:cubicBezTo>
                    <a:pt x="55" y="46"/>
                    <a:pt x="52" y="44"/>
                    <a:pt x="52" y="42"/>
                  </a:cubicBezTo>
                  <a:cubicBezTo>
                    <a:pt x="52" y="41"/>
                    <a:pt x="48" y="41"/>
                    <a:pt x="46" y="40"/>
                  </a:cubicBezTo>
                  <a:cubicBezTo>
                    <a:pt x="43" y="38"/>
                    <a:pt x="44" y="33"/>
                    <a:pt x="41" y="31"/>
                  </a:cubicBezTo>
                  <a:cubicBezTo>
                    <a:pt x="38" y="30"/>
                    <a:pt x="36" y="26"/>
                    <a:pt x="40" y="26"/>
                  </a:cubicBezTo>
                  <a:cubicBezTo>
                    <a:pt x="43" y="26"/>
                    <a:pt x="44" y="24"/>
                    <a:pt x="41" y="22"/>
                  </a:cubicBezTo>
                  <a:cubicBezTo>
                    <a:pt x="38" y="20"/>
                    <a:pt x="29" y="19"/>
                    <a:pt x="29" y="15"/>
                  </a:cubicBezTo>
                  <a:cubicBezTo>
                    <a:pt x="28" y="12"/>
                    <a:pt x="12" y="3"/>
                    <a:pt x="4" y="2"/>
                  </a:cubicBezTo>
                  <a:cubicBezTo>
                    <a:pt x="3" y="1"/>
                    <a:pt x="1" y="1"/>
                    <a:pt x="0" y="0"/>
                  </a:cubicBezTo>
                  <a:cubicBezTo>
                    <a:pt x="0" y="40"/>
                    <a:pt x="0" y="40"/>
                    <a:pt x="0" y="40"/>
                  </a:cubicBezTo>
                  <a:cubicBezTo>
                    <a:pt x="1" y="41"/>
                    <a:pt x="3" y="42"/>
                    <a:pt x="6" y="42"/>
                  </a:cubicBezTo>
                  <a:cubicBezTo>
                    <a:pt x="14" y="42"/>
                    <a:pt x="12" y="38"/>
                    <a:pt x="14" y="38"/>
                  </a:cubicBezTo>
                  <a:cubicBezTo>
                    <a:pt x="15" y="38"/>
                    <a:pt x="16" y="35"/>
                    <a:pt x="17" y="33"/>
                  </a:cubicBezTo>
                  <a:cubicBezTo>
                    <a:pt x="19" y="31"/>
                    <a:pt x="26" y="33"/>
                    <a:pt x="31" y="36"/>
                  </a:cubicBezTo>
                  <a:cubicBezTo>
                    <a:pt x="35" y="39"/>
                    <a:pt x="40" y="49"/>
                    <a:pt x="44" y="48"/>
                  </a:cubicBezTo>
                  <a:cubicBezTo>
                    <a:pt x="49" y="47"/>
                    <a:pt x="53" y="51"/>
                    <a:pt x="57" y="51"/>
                  </a:cubicBezTo>
                  <a:cubicBezTo>
                    <a:pt x="61" y="50"/>
                    <a:pt x="58" y="47"/>
                    <a:pt x="56" y="47"/>
                  </a:cubicBezTo>
                  <a:close/>
                  <a:moveTo>
                    <a:pt x="67" y="14"/>
                  </a:moveTo>
                  <a:cubicBezTo>
                    <a:pt x="67" y="16"/>
                    <a:pt x="64" y="17"/>
                    <a:pt x="59" y="18"/>
                  </a:cubicBezTo>
                  <a:cubicBezTo>
                    <a:pt x="55" y="20"/>
                    <a:pt x="46" y="16"/>
                    <a:pt x="46" y="19"/>
                  </a:cubicBezTo>
                  <a:cubicBezTo>
                    <a:pt x="46" y="21"/>
                    <a:pt x="51" y="24"/>
                    <a:pt x="56" y="24"/>
                  </a:cubicBezTo>
                  <a:cubicBezTo>
                    <a:pt x="61" y="24"/>
                    <a:pt x="69" y="19"/>
                    <a:pt x="69" y="17"/>
                  </a:cubicBezTo>
                  <a:cubicBezTo>
                    <a:pt x="69" y="16"/>
                    <a:pt x="72" y="13"/>
                    <a:pt x="71" y="12"/>
                  </a:cubicBezTo>
                  <a:cubicBezTo>
                    <a:pt x="70" y="10"/>
                    <a:pt x="67" y="12"/>
                    <a:pt x="67" y="14"/>
                  </a:cubicBezTo>
                  <a:close/>
                  <a:moveTo>
                    <a:pt x="73" y="7"/>
                  </a:moveTo>
                  <a:cubicBezTo>
                    <a:pt x="70" y="5"/>
                    <a:pt x="68" y="4"/>
                    <a:pt x="71" y="7"/>
                  </a:cubicBezTo>
                  <a:cubicBezTo>
                    <a:pt x="75" y="11"/>
                    <a:pt x="73" y="14"/>
                    <a:pt x="75" y="13"/>
                  </a:cubicBezTo>
                  <a:cubicBezTo>
                    <a:pt x="79" y="12"/>
                    <a:pt x="76" y="9"/>
                    <a:pt x="73" y="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8" name="Freeform 151"/>
            <p:cNvSpPr/>
            <p:nvPr/>
          </p:nvSpPr>
          <p:spPr bwMode="auto">
            <a:xfrm>
              <a:off x="5872968" y="4343962"/>
              <a:ext cx="43631" cy="79563"/>
            </a:xfrm>
            <a:custGeom>
              <a:avLst/>
              <a:gdLst>
                <a:gd name="T0" fmla="*/ 3 w 14"/>
                <a:gd name="T1" fmla="*/ 0 h 26"/>
                <a:gd name="T2" fmla="*/ 1 w 14"/>
                <a:gd name="T3" fmla="*/ 6 h 26"/>
                <a:gd name="T4" fmla="*/ 1 w 14"/>
                <a:gd name="T5" fmla="*/ 14 h 26"/>
                <a:gd name="T6" fmla="*/ 4 w 14"/>
                <a:gd name="T7" fmla="*/ 23 h 26"/>
                <a:gd name="T8" fmla="*/ 13 w 14"/>
                <a:gd name="T9" fmla="*/ 15 h 26"/>
                <a:gd name="T10" fmla="*/ 3 w 14"/>
                <a:gd name="T11" fmla="*/ 0 h 26"/>
              </a:gdLst>
              <a:ahLst/>
              <a:cxnLst>
                <a:cxn ang="0">
                  <a:pos x="T0" y="T1"/>
                </a:cxn>
                <a:cxn ang="0">
                  <a:pos x="T2" y="T3"/>
                </a:cxn>
                <a:cxn ang="0">
                  <a:pos x="T4" y="T5"/>
                </a:cxn>
                <a:cxn ang="0">
                  <a:pos x="T6" y="T7"/>
                </a:cxn>
                <a:cxn ang="0">
                  <a:pos x="T8" y="T9"/>
                </a:cxn>
                <a:cxn ang="0">
                  <a:pos x="T10" y="T11"/>
                </a:cxn>
              </a:cxnLst>
              <a:rect l="0" t="0" r="r" b="b"/>
              <a:pathLst>
                <a:path w="14" h="26">
                  <a:moveTo>
                    <a:pt x="3" y="0"/>
                  </a:moveTo>
                  <a:cubicBezTo>
                    <a:pt x="2" y="0"/>
                    <a:pt x="2" y="3"/>
                    <a:pt x="1" y="6"/>
                  </a:cubicBezTo>
                  <a:cubicBezTo>
                    <a:pt x="0" y="8"/>
                    <a:pt x="0" y="11"/>
                    <a:pt x="1" y="14"/>
                  </a:cubicBezTo>
                  <a:cubicBezTo>
                    <a:pt x="1" y="18"/>
                    <a:pt x="1" y="21"/>
                    <a:pt x="4" y="23"/>
                  </a:cubicBezTo>
                  <a:cubicBezTo>
                    <a:pt x="7" y="26"/>
                    <a:pt x="13" y="20"/>
                    <a:pt x="13" y="15"/>
                  </a:cubicBezTo>
                  <a:cubicBezTo>
                    <a:pt x="14" y="9"/>
                    <a:pt x="5" y="0"/>
                    <a:pt x="3"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9" name="Freeform 152"/>
            <p:cNvSpPr/>
            <p:nvPr/>
          </p:nvSpPr>
          <p:spPr bwMode="auto">
            <a:xfrm>
              <a:off x="5169736" y="4748192"/>
              <a:ext cx="142443" cy="278469"/>
            </a:xfrm>
            <a:custGeom>
              <a:avLst/>
              <a:gdLst>
                <a:gd name="T0" fmla="*/ 39 w 47"/>
                <a:gd name="T1" fmla="*/ 3 h 92"/>
                <a:gd name="T2" fmla="*/ 37 w 47"/>
                <a:gd name="T3" fmla="*/ 5 h 92"/>
                <a:gd name="T4" fmla="*/ 36 w 47"/>
                <a:gd name="T5" fmla="*/ 9 h 92"/>
                <a:gd name="T6" fmla="*/ 32 w 47"/>
                <a:gd name="T7" fmla="*/ 12 h 92"/>
                <a:gd name="T8" fmla="*/ 29 w 47"/>
                <a:gd name="T9" fmla="*/ 15 h 92"/>
                <a:gd name="T10" fmla="*/ 29 w 47"/>
                <a:gd name="T11" fmla="*/ 18 h 92"/>
                <a:gd name="T12" fmla="*/ 25 w 47"/>
                <a:gd name="T13" fmla="*/ 22 h 92"/>
                <a:gd name="T14" fmla="*/ 16 w 47"/>
                <a:gd name="T15" fmla="*/ 26 h 92"/>
                <a:gd name="T16" fmla="*/ 8 w 47"/>
                <a:gd name="T17" fmla="*/ 28 h 92"/>
                <a:gd name="T18" fmla="*/ 5 w 47"/>
                <a:gd name="T19" fmla="*/ 36 h 92"/>
                <a:gd name="T20" fmla="*/ 6 w 47"/>
                <a:gd name="T21" fmla="*/ 47 h 92"/>
                <a:gd name="T22" fmla="*/ 5 w 47"/>
                <a:gd name="T23" fmla="*/ 60 h 92"/>
                <a:gd name="T24" fmla="*/ 2 w 47"/>
                <a:gd name="T25" fmla="*/ 75 h 92"/>
                <a:gd name="T26" fmla="*/ 6 w 47"/>
                <a:gd name="T27" fmla="*/ 87 h 92"/>
                <a:gd name="T28" fmla="*/ 17 w 47"/>
                <a:gd name="T29" fmla="*/ 90 h 92"/>
                <a:gd name="T30" fmla="*/ 24 w 47"/>
                <a:gd name="T31" fmla="*/ 87 h 92"/>
                <a:gd name="T32" fmla="*/ 33 w 47"/>
                <a:gd name="T33" fmla="*/ 61 h 92"/>
                <a:gd name="T34" fmla="*/ 40 w 47"/>
                <a:gd name="T35" fmla="*/ 37 h 92"/>
                <a:gd name="T36" fmla="*/ 41 w 47"/>
                <a:gd name="T37" fmla="*/ 30 h 92"/>
                <a:gd name="T38" fmla="*/ 42 w 47"/>
                <a:gd name="T39" fmla="*/ 26 h 92"/>
                <a:gd name="T40" fmla="*/ 46 w 47"/>
                <a:gd name="T41" fmla="*/ 25 h 92"/>
                <a:gd name="T42" fmla="*/ 44 w 47"/>
                <a:gd name="T43" fmla="*/ 13 h 92"/>
                <a:gd name="T44" fmla="*/ 39 w 47"/>
                <a:gd name="T45" fmla="*/ 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 h="92">
                  <a:moveTo>
                    <a:pt x="39" y="3"/>
                  </a:moveTo>
                  <a:cubicBezTo>
                    <a:pt x="38" y="0"/>
                    <a:pt x="38" y="4"/>
                    <a:pt x="37" y="5"/>
                  </a:cubicBezTo>
                  <a:cubicBezTo>
                    <a:pt x="36" y="6"/>
                    <a:pt x="36" y="8"/>
                    <a:pt x="36" y="9"/>
                  </a:cubicBezTo>
                  <a:cubicBezTo>
                    <a:pt x="36" y="11"/>
                    <a:pt x="34" y="12"/>
                    <a:pt x="32" y="12"/>
                  </a:cubicBezTo>
                  <a:cubicBezTo>
                    <a:pt x="31" y="12"/>
                    <a:pt x="29" y="13"/>
                    <a:pt x="29" y="15"/>
                  </a:cubicBezTo>
                  <a:cubicBezTo>
                    <a:pt x="30" y="17"/>
                    <a:pt x="28" y="16"/>
                    <a:pt x="29" y="18"/>
                  </a:cubicBezTo>
                  <a:cubicBezTo>
                    <a:pt x="30" y="20"/>
                    <a:pt x="27" y="22"/>
                    <a:pt x="25" y="22"/>
                  </a:cubicBezTo>
                  <a:cubicBezTo>
                    <a:pt x="22" y="22"/>
                    <a:pt x="19" y="27"/>
                    <a:pt x="16" y="26"/>
                  </a:cubicBezTo>
                  <a:cubicBezTo>
                    <a:pt x="13" y="26"/>
                    <a:pt x="10" y="28"/>
                    <a:pt x="8" y="28"/>
                  </a:cubicBezTo>
                  <a:cubicBezTo>
                    <a:pt x="6" y="27"/>
                    <a:pt x="7" y="33"/>
                    <a:pt x="5" y="36"/>
                  </a:cubicBezTo>
                  <a:cubicBezTo>
                    <a:pt x="4" y="39"/>
                    <a:pt x="4" y="43"/>
                    <a:pt x="6" y="47"/>
                  </a:cubicBezTo>
                  <a:cubicBezTo>
                    <a:pt x="8" y="51"/>
                    <a:pt x="9" y="55"/>
                    <a:pt x="5" y="60"/>
                  </a:cubicBezTo>
                  <a:cubicBezTo>
                    <a:pt x="0" y="65"/>
                    <a:pt x="1" y="71"/>
                    <a:pt x="2" y="75"/>
                  </a:cubicBezTo>
                  <a:cubicBezTo>
                    <a:pt x="4" y="79"/>
                    <a:pt x="4" y="84"/>
                    <a:pt x="6" y="87"/>
                  </a:cubicBezTo>
                  <a:cubicBezTo>
                    <a:pt x="9" y="89"/>
                    <a:pt x="15" y="92"/>
                    <a:pt x="17" y="90"/>
                  </a:cubicBezTo>
                  <a:cubicBezTo>
                    <a:pt x="19" y="88"/>
                    <a:pt x="22" y="90"/>
                    <a:pt x="24" y="87"/>
                  </a:cubicBezTo>
                  <a:cubicBezTo>
                    <a:pt x="26" y="85"/>
                    <a:pt x="30" y="70"/>
                    <a:pt x="33" y="61"/>
                  </a:cubicBezTo>
                  <a:cubicBezTo>
                    <a:pt x="36" y="52"/>
                    <a:pt x="40" y="39"/>
                    <a:pt x="40" y="37"/>
                  </a:cubicBezTo>
                  <a:cubicBezTo>
                    <a:pt x="39" y="34"/>
                    <a:pt x="42" y="32"/>
                    <a:pt x="41" y="30"/>
                  </a:cubicBezTo>
                  <a:cubicBezTo>
                    <a:pt x="40" y="27"/>
                    <a:pt x="41" y="24"/>
                    <a:pt x="42" y="26"/>
                  </a:cubicBezTo>
                  <a:cubicBezTo>
                    <a:pt x="44" y="28"/>
                    <a:pt x="46" y="28"/>
                    <a:pt x="46" y="25"/>
                  </a:cubicBezTo>
                  <a:cubicBezTo>
                    <a:pt x="47" y="22"/>
                    <a:pt x="44" y="18"/>
                    <a:pt x="44" y="13"/>
                  </a:cubicBezTo>
                  <a:cubicBezTo>
                    <a:pt x="44" y="9"/>
                    <a:pt x="40" y="5"/>
                    <a:pt x="39"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0" name="Freeform 153"/>
            <p:cNvSpPr>
              <a:spLocks noEditPoints="1"/>
            </p:cNvSpPr>
            <p:nvPr/>
          </p:nvSpPr>
          <p:spPr bwMode="auto">
            <a:xfrm>
              <a:off x="5164603" y="4159171"/>
              <a:ext cx="227139" cy="137310"/>
            </a:xfrm>
            <a:custGeom>
              <a:avLst/>
              <a:gdLst>
                <a:gd name="T0" fmla="*/ 53 w 75"/>
                <a:gd name="T1" fmla="*/ 2 h 45"/>
                <a:gd name="T2" fmla="*/ 41 w 75"/>
                <a:gd name="T3" fmla="*/ 2 h 45"/>
                <a:gd name="T4" fmla="*/ 31 w 75"/>
                <a:gd name="T5" fmla="*/ 11 h 45"/>
                <a:gd name="T6" fmla="*/ 27 w 75"/>
                <a:gd name="T7" fmla="*/ 12 h 45"/>
                <a:gd name="T8" fmla="*/ 18 w 75"/>
                <a:gd name="T9" fmla="*/ 11 h 45"/>
                <a:gd name="T10" fmla="*/ 11 w 75"/>
                <a:gd name="T11" fmla="*/ 10 h 45"/>
                <a:gd name="T12" fmla="*/ 6 w 75"/>
                <a:gd name="T13" fmla="*/ 10 h 45"/>
                <a:gd name="T14" fmla="*/ 3 w 75"/>
                <a:gd name="T15" fmla="*/ 12 h 45"/>
                <a:gd name="T16" fmla="*/ 3 w 75"/>
                <a:gd name="T17" fmla="*/ 15 h 45"/>
                <a:gd name="T18" fmla="*/ 1 w 75"/>
                <a:gd name="T19" fmla="*/ 17 h 45"/>
                <a:gd name="T20" fmla="*/ 1 w 75"/>
                <a:gd name="T21" fmla="*/ 21 h 45"/>
                <a:gd name="T22" fmla="*/ 3 w 75"/>
                <a:gd name="T23" fmla="*/ 31 h 45"/>
                <a:gd name="T24" fmla="*/ 5 w 75"/>
                <a:gd name="T25" fmla="*/ 40 h 45"/>
                <a:gd name="T26" fmla="*/ 16 w 75"/>
                <a:gd name="T27" fmla="*/ 38 h 45"/>
                <a:gd name="T28" fmla="*/ 24 w 75"/>
                <a:gd name="T29" fmla="*/ 36 h 45"/>
                <a:gd name="T30" fmla="*/ 31 w 75"/>
                <a:gd name="T31" fmla="*/ 33 h 45"/>
                <a:gd name="T32" fmla="*/ 37 w 75"/>
                <a:gd name="T33" fmla="*/ 32 h 45"/>
                <a:gd name="T34" fmla="*/ 42 w 75"/>
                <a:gd name="T35" fmla="*/ 28 h 45"/>
                <a:gd name="T36" fmla="*/ 55 w 75"/>
                <a:gd name="T37" fmla="*/ 24 h 45"/>
                <a:gd name="T38" fmla="*/ 61 w 75"/>
                <a:gd name="T39" fmla="*/ 18 h 45"/>
                <a:gd name="T40" fmla="*/ 67 w 75"/>
                <a:gd name="T41" fmla="*/ 16 h 45"/>
                <a:gd name="T42" fmla="*/ 59 w 75"/>
                <a:gd name="T43" fmla="*/ 0 h 45"/>
                <a:gd name="T44" fmla="*/ 53 w 75"/>
                <a:gd name="T45" fmla="*/ 2 h 45"/>
                <a:gd name="T46" fmla="*/ 68 w 75"/>
                <a:gd name="T47" fmla="*/ 43 h 45"/>
                <a:gd name="T48" fmla="*/ 75 w 75"/>
                <a:gd name="T49" fmla="*/ 42 h 45"/>
                <a:gd name="T50" fmla="*/ 68 w 75"/>
                <a:gd name="T51"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45">
                  <a:moveTo>
                    <a:pt x="53" y="2"/>
                  </a:moveTo>
                  <a:cubicBezTo>
                    <a:pt x="50" y="2"/>
                    <a:pt x="42" y="2"/>
                    <a:pt x="41" y="2"/>
                  </a:cubicBezTo>
                  <a:cubicBezTo>
                    <a:pt x="40" y="3"/>
                    <a:pt x="32" y="8"/>
                    <a:pt x="31" y="11"/>
                  </a:cubicBezTo>
                  <a:cubicBezTo>
                    <a:pt x="30" y="13"/>
                    <a:pt x="29" y="14"/>
                    <a:pt x="27" y="12"/>
                  </a:cubicBezTo>
                  <a:cubicBezTo>
                    <a:pt x="25" y="11"/>
                    <a:pt x="19" y="12"/>
                    <a:pt x="18" y="11"/>
                  </a:cubicBezTo>
                  <a:cubicBezTo>
                    <a:pt x="18" y="10"/>
                    <a:pt x="13" y="10"/>
                    <a:pt x="11" y="10"/>
                  </a:cubicBezTo>
                  <a:cubicBezTo>
                    <a:pt x="8" y="11"/>
                    <a:pt x="7" y="9"/>
                    <a:pt x="6" y="10"/>
                  </a:cubicBezTo>
                  <a:cubicBezTo>
                    <a:pt x="5" y="10"/>
                    <a:pt x="4" y="11"/>
                    <a:pt x="3" y="12"/>
                  </a:cubicBezTo>
                  <a:cubicBezTo>
                    <a:pt x="3" y="13"/>
                    <a:pt x="4" y="15"/>
                    <a:pt x="3" y="15"/>
                  </a:cubicBezTo>
                  <a:cubicBezTo>
                    <a:pt x="3" y="15"/>
                    <a:pt x="2" y="16"/>
                    <a:pt x="1" y="17"/>
                  </a:cubicBezTo>
                  <a:cubicBezTo>
                    <a:pt x="1" y="18"/>
                    <a:pt x="1" y="20"/>
                    <a:pt x="1" y="21"/>
                  </a:cubicBezTo>
                  <a:cubicBezTo>
                    <a:pt x="0" y="23"/>
                    <a:pt x="1" y="28"/>
                    <a:pt x="3" y="31"/>
                  </a:cubicBezTo>
                  <a:cubicBezTo>
                    <a:pt x="5" y="34"/>
                    <a:pt x="4" y="39"/>
                    <a:pt x="5" y="40"/>
                  </a:cubicBezTo>
                  <a:cubicBezTo>
                    <a:pt x="6" y="41"/>
                    <a:pt x="13" y="41"/>
                    <a:pt x="16" y="38"/>
                  </a:cubicBezTo>
                  <a:cubicBezTo>
                    <a:pt x="20" y="36"/>
                    <a:pt x="22" y="36"/>
                    <a:pt x="24" y="36"/>
                  </a:cubicBezTo>
                  <a:cubicBezTo>
                    <a:pt x="27" y="36"/>
                    <a:pt x="30" y="34"/>
                    <a:pt x="31" y="33"/>
                  </a:cubicBezTo>
                  <a:cubicBezTo>
                    <a:pt x="32" y="32"/>
                    <a:pt x="36" y="31"/>
                    <a:pt x="37" y="32"/>
                  </a:cubicBezTo>
                  <a:cubicBezTo>
                    <a:pt x="39" y="32"/>
                    <a:pt x="41" y="30"/>
                    <a:pt x="42" y="28"/>
                  </a:cubicBezTo>
                  <a:cubicBezTo>
                    <a:pt x="44" y="27"/>
                    <a:pt x="50" y="26"/>
                    <a:pt x="55" y="24"/>
                  </a:cubicBezTo>
                  <a:cubicBezTo>
                    <a:pt x="61" y="22"/>
                    <a:pt x="60" y="19"/>
                    <a:pt x="61" y="18"/>
                  </a:cubicBezTo>
                  <a:cubicBezTo>
                    <a:pt x="63" y="16"/>
                    <a:pt x="64" y="17"/>
                    <a:pt x="67" y="16"/>
                  </a:cubicBezTo>
                  <a:cubicBezTo>
                    <a:pt x="64" y="10"/>
                    <a:pt x="61" y="3"/>
                    <a:pt x="59" y="0"/>
                  </a:cubicBezTo>
                  <a:cubicBezTo>
                    <a:pt x="56" y="1"/>
                    <a:pt x="54" y="2"/>
                    <a:pt x="53" y="2"/>
                  </a:cubicBezTo>
                  <a:close/>
                  <a:moveTo>
                    <a:pt x="68" y="43"/>
                  </a:moveTo>
                  <a:cubicBezTo>
                    <a:pt x="70" y="45"/>
                    <a:pt x="74" y="43"/>
                    <a:pt x="75" y="42"/>
                  </a:cubicBezTo>
                  <a:cubicBezTo>
                    <a:pt x="75" y="41"/>
                    <a:pt x="66" y="41"/>
                    <a:pt x="68" y="4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1" name="Freeform 154"/>
            <p:cNvSpPr/>
            <p:nvPr/>
          </p:nvSpPr>
          <p:spPr bwMode="auto">
            <a:xfrm>
              <a:off x="5643262" y="5536119"/>
              <a:ext cx="51331" cy="29515"/>
            </a:xfrm>
            <a:custGeom>
              <a:avLst/>
              <a:gdLst>
                <a:gd name="T0" fmla="*/ 8 w 17"/>
                <a:gd name="T1" fmla="*/ 2 h 10"/>
                <a:gd name="T2" fmla="*/ 6 w 17"/>
                <a:gd name="T3" fmla="*/ 9 h 10"/>
                <a:gd name="T4" fmla="*/ 11 w 17"/>
                <a:gd name="T5" fmla="*/ 9 h 10"/>
                <a:gd name="T6" fmla="*/ 16 w 17"/>
                <a:gd name="T7" fmla="*/ 7 h 10"/>
                <a:gd name="T8" fmla="*/ 8 w 17"/>
                <a:gd name="T9" fmla="*/ 2 h 10"/>
              </a:gdLst>
              <a:ahLst/>
              <a:cxnLst>
                <a:cxn ang="0">
                  <a:pos x="T0" y="T1"/>
                </a:cxn>
                <a:cxn ang="0">
                  <a:pos x="T2" y="T3"/>
                </a:cxn>
                <a:cxn ang="0">
                  <a:pos x="T4" y="T5"/>
                </a:cxn>
                <a:cxn ang="0">
                  <a:pos x="T6" y="T7"/>
                </a:cxn>
                <a:cxn ang="0">
                  <a:pos x="T8" y="T9"/>
                </a:cxn>
              </a:cxnLst>
              <a:rect l="0" t="0" r="r" b="b"/>
              <a:pathLst>
                <a:path w="17" h="10">
                  <a:moveTo>
                    <a:pt x="8" y="2"/>
                  </a:moveTo>
                  <a:cubicBezTo>
                    <a:pt x="7" y="0"/>
                    <a:pt x="0" y="7"/>
                    <a:pt x="6" y="9"/>
                  </a:cubicBezTo>
                  <a:cubicBezTo>
                    <a:pt x="8" y="10"/>
                    <a:pt x="9" y="8"/>
                    <a:pt x="11" y="9"/>
                  </a:cubicBezTo>
                  <a:cubicBezTo>
                    <a:pt x="13" y="10"/>
                    <a:pt x="16" y="10"/>
                    <a:pt x="16" y="7"/>
                  </a:cubicBezTo>
                  <a:cubicBezTo>
                    <a:pt x="17" y="3"/>
                    <a:pt x="9" y="4"/>
                    <a:pt x="8"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2" name="Freeform 155"/>
            <p:cNvSpPr>
              <a:spLocks noEditPoints="1"/>
            </p:cNvSpPr>
            <p:nvPr/>
          </p:nvSpPr>
          <p:spPr bwMode="auto">
            <a:xfrm>
              <a:off x="7276863" y="4632697"/>
              <a:ext cx="151426" cy="109078"/>
            </a:xfrm>
            <a:custGeom>
              <a:avLst/>
              <a:gdLst>
                <a:gd name="T0" fmla="*/ 0 w 50"/>
                <a:gd name="T1" fmla="*/ 1 h 36"/>
                <a:gd name="T2" fmla="*/ 8 w 50"/>
                <a:gd name="T3" fmla="*/ 10 h 36"/>
                <a:gd name="T4" fmla="*/ 0 w 50"/>
                <a:gd name="T5" fmla="*/ 1 h 36"/>
                <a:gd name="T6" fmla="*/ 12 w 50"/>
                <a:gd name="T7" fmla="*/ 9 h 36"/>
                <a:gd name="T8" fmla="*/ 17 w 50"/>
                <a:gd name="T9" fmla="*/ 13 h 36"/>
                <a:gd name="T10" fmla="*/ 12 w 50"/>
                <a:gd name="T11" fmla="*/ 9 h 36"/>
                <a:gd name="T12" fmla="*/ 33 w 50"/>
                <a:gd name="T13" fmla="*/ 20 h 36"/>
                <a:gd name="T14" fmla="*/ 24 w 50"/>
                <a:gd name="T15" fmla="*/ 15 h 36"/>
                <a:gd name="T16" fmla="*/ 33 w 50"/>
                <a:gd name="T17" fmla="*/ 20 h 36"/>
                <a:gd name="T18" fmla="*/ 31 w 50"/>
                <a:gd name="T19" fmla="*/ 26 h 36"/>
                <a:gd name="T20" fmla="*/ 38 w 50"/>
                <a:gd name="T21" fmla="*/ 30 h 36"/>
                <a:gd name="T22" fmla="*/ 31 w 50"/>
                <a:gd name="T23" fmla="*/ 26 h 36"/>
                <a:gd name="T24" fmla="*/ 43 w 50"/>
                <a:gd name="T25" fmla="*/ 32 h 36"/>
                <a:gd name="T26" fmla="*/ 48 w 50"/>
                <a:gd name="T27" fmla="*/ 35 h 36"/>
                <a:gd name="T28" fmla="*/ 43 w 50"/>
                <a:gd name="T29" fmla="*/ 32 h 36"/>
                <a:gd name="T30" fmla="*/ 38 w 50"/>
                <a:gd name="T31" fmla="*/ 20 h 36"/>
                <a:gd name="T32" fmla="*/ 43 w 50"/>
                <a:gd name="T33" fmla="*/ 28 h 36"/>
                <a:gd name="T34" fmla="*/ 38 w 50"/>
                <a:gd name="T35"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 h="36">
                  <a:moveTo>
                    <a:pt x="0" y="1"/>
                  </a:moveTo>
                  <a:cubicBezTo>
                    <a:pt x="0" y="3"/>
                    <a:pt x="6" y="12"/>
                    <a:pt x="8" y="10"/>
                  </a:cubicBezTo>
                  <a:cubicBezTo>
                    <a:pt x="12" y="8"/>
                    <a:pt x="0" y="0"/>
                    <a:pt x="0" y="1"/>
                  </a:cubicBezTo>
                  <a:close/>
                  <a:moveTo>
                    <a:pt x="12" y="9"/>
                  </a:moveTo>
                  <a:cubicBezTo>
                    <a:pt x="12" y="10"/>
                    <a:pt x="16" y="14"/>
                    <a:pt x="17" y="13"/>
                  </a:cubicBezTo>
                  <a:cubicBezTo>
                    <a:pt x="18" y="13"/>
                    <a:pt x="12" y="8"/>
                    <a:pt x="12" y="9"/>
                  </a:cubicBezTo>
                  <a:close/>
                  <a:moveTo>
                    <a:pt x="33" y="20"/>
                  </a:moveTo>
                  <a:cubicBezTo>
                    <a:pt x="34" y="19"/>
                    <a:pt x="24" y="14"/>
                    <a:pt x="24" y="15"/>
                  </a:cubicBezTo>
                  <a:cubicBezTo>
                    <a:pt x="24" y="17"/>
                    <a:pt x="31" y="21"/>
                    <a:pt x="33" y="20"/>
                  </a:cubicBezTo>
                  <a:close/>
                  <a:moveTo>
                    <a:pt x="31" y="26"/>
                  </a:moveTo>
                  <a:cubicBezTo>
                    <a:pt x="32" y="29"/>
                    <a:pt x="36" y="31"/>
                    <a:pt x="38" y="30"/>
                  </a:cubicBezTo>
                  <a:cubicBezTo>
                    <a:pt x="39" y="29"/>
                    <a:pt x="31" y="23"/>
                    <a:pt x="31" y="26"/>
                  </a:cubicBezTo>
                  <a:close/>
                  <a:moveTo>
                    <a:pt x="43" y="32"/>
                  </a:moveTo>
                  <a:cubicBezTo>
                    <a:pt x="43" y="33"/>
                    <a:pt x="47" y="36"/>
                    <a:pt x="48" y="35"/>
                  </a:cubicBezTo>
                  <a:cubicBezTo>
                    <a:pt x="50" y="34"/>
                    <a:pt x="42" y="31"/>
                    <a:pt x="43" y="32"/>
                  </a:cubicBezTo>
                  <a:close/>
                  <a:moveTo>
                    <a:pt x="38" y="20"/>
                  </a:moveTo>
                  <a:cubicBezTo>
                    <a:pt x="37" y="23"/>
                    <a:pt x="42" y="28"/>
                    <a:pt x="43" y="28"/>
                  </a:cubicBezTo>
                  <a:cubicBezTo>
                    <a:pt x="44" y="28"/>
                    <a:pt x="39" y="18"/>
                    <a:pt x="38" y="2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3" name="Freeform 156"/>
            <p:cNvSpPr>
              <a:spLocks noEditPoints="1"/>
            </p:cNvSpPr>
            <p:nvPr/>
          </p:nvSpPr>
          <p:spPr bwMode="auto">
            <a:xfrm>
              <a:off x="6479954" y="4732792"/>
              <a:ext cx="778944" cy="690399"/>
            </a:xfrm>
            <a:custGeom>
              <a:avLst/>
              <a:gdLst>
                <a:gd name="T0" fmla="*/ 253 w 257"/>
                <a:gd name="T1" fmla="*/ 99 h 228"/>
                <a:gd name="T2" fmla="*/ 242 w 257"/>
                <a:gd name="T3" fmla="*/ 89 h 228"/>
                <a:gd name="T4" fmla="*/ 235 w 257"/>
                <a:gd name="T5" fmla="*/ 77 h 228"/>
                <a:gd name="T6" fmla="*/ 227 w 257"/>
                <a:gd name="T7" fmla="*/ 69 h 228"/>
                <a:gd name="T8" fmla="*/ 209 w 257"/>
                <a:gd name="T9" fmla="*/ 51 h 228"/>
                <a:gd name="T10" fmla="*/ 203 w 257"/>
                <a:gd name="T11" fmla="*/ 30 h 228"/>
                <a:gd name="T12" fmla="*/ 192 w 257"/>
                <a:gd name="T13" fmla="*/ 19 h 228"/>
                <a:gd name="T14" fmla="*/ 182 w 257"/>
                <a:gd name="T15" fmla="*/ 6 h 228"/>
                <a:gd name="T16" fmla="*/ 179 w 257"/>
                <a:gd name="T17" fmla="*/ 28 h 228"/>
                <a:gd name="T18" fmla="*/ 165 w 257"/>
                <a:gd name="T19" fmla="*/ 42 h 228"/>
                <a:gd name="T20" fmla="*/ 147 w 257"/>
                <a:gd name="T21" fmla="*/ 32 h 228"/>
                <a:gd name="T22" fmla="*/ 144 w 257"/>
                <a:gd name="T23" fmla="*/ 19 h 228"/>
                <a:gd name="T24" fmla="*/ 148 w 257"/>
                <a:gd name="T25" fmla="*/ 9 h 228"/>
                <a:gd name="T26" fmla="*/ 139 w 257"/>
                <a:gd name="T27" fmla="*/ 11 h 228"/>
                <a:gd name="T28" fmla="*/ 123 w 257"/>
                <a:gd name="T29" fmla="*/ 7 h 228"/>
                <a:gd name="T30" fmla="*/ 108 w 257"/>
                <a:gd name="T31" fmla="*/ 18 h 228"/>
                <a:gd name="T32" fmla="*/ 102 w 257"/>
                <a:gd name="T33" fmla="*/ 28 h 228"/>
                <a:gd name="T34" fmla="*/ 93 w 257"/>
                <a:gd name="T35" fmla="*/ 24 h 228"/>
                <a:gd name="T36" fmla="*/ 82 w 257"/>
                <a:gd name="T37" fmla="*/ 25 h 228"/>
                <a:gd name="T38" fmla="*/ 73 w 257"/>
                <a:gd name="T39" fmla="*/ 30 h 228"/>
                <a:gd name="T40" fmla="*/ 68 w 257"/>
                <a:gd name="T41" fmla="*/ 41 h 228"/>
                <a:gd name="T42" fmla="*/ 59 w 257"/>
                <a:gd name="T43" fmla="*/ 42 h 228"/>
                <a:gd name="T44" fmla="*/ 39 w 257"/>
                <a:gd name="T45" fmla="*/ 61 h 228"/>
                <a:gd name="T46" fmla="*/ 19 w 257"/>
                <a:gd name="T47" fmla="*/ 67 h 228"/>
                <a:gd name="T48" fmla="*/ 7 w 257"/>
                <a:gd name="T49" fmla="*/ 72 h 228"/>
                <a:gd name="T50" fmla="*/ 3 w 257"/>
                <a:gd name="T51" fmla="*/ 94 h 228"/>
                <a:gd name="T52" fmla="*/ 5 w 257"/>
                <a:gd name="T53" fmla="*/ 103 h 228"/>
                <a:gd name="T54" fmla="*/ 12 w 257"/>
                <a:gd name="T55" fmla="*/ 126 h 228"/>
                <a:gd name="T56" fmla="*/ 13 w 257"/>
                <a:gd name="T57" fmla="*/ 153 h 228"/>
                <a:gd name="T58" fmla="*/ 31 w 257"/>
                <a:gd name="T59" fmla="*/ 163 h 228"/>
                <a:gd name="T60" fmla="*/ 58 w 257"/>
                <a:gd name="T61" fmla="*/ 155 h 228"/>
                <a:gd name="T62" fmla="*/ 87 w 257"/>
                <a:gd name="T63" fmla="*/ 144 h 228"/>
                <a:gd name="T64" fmla="*/ 122 w 257"/>
                <a:gd name="T65" fmla="*/ 142 h 228"/>
                <a:gd name="T66" fmla="*/ 133 w 257"/>
                <a:gd name="T67" fmla="*/ 148 h 228"/>
                <a:gd name="T68" fmla="*/ 145 w 257"/>
                <a:gd name="T69" fmla="*/ 159 h 228"/>
                <a:gd name="T70" fmla="*/ 154 w 257"/>
                <a:gd name="T71" fmla="*/ 157 h 228"/>
                <a:gd name="T72" fmla="*/ 159 w 257"/>
                <a:gd name="T73" fmla="*/ 160 h 228"/>
                <a:gd name="T74" fmla="*/ 168 w 257"/>
                <a:gd name="T75" fmla="*/ 175 h 228"/>
                <a:gd name="T76" fmla="*/ 191 w 257"/>
                <a:gd name="T77" fmla="*/ 190 h 228"/>
                <a:gd name="T78" fmla="*/ 202 w 257"/>
                <a:gd name="T79" fmla="*/ 189 h 228"/>
                <a:gd name="T80" fmla="*/ 210 w 257"/>
                <a:gd name="T81" fmla="*/ 193 h 228"/>
                <a:gd name="T82" fmla="*/ 232 w 257"/>
                <a:gd name="T83" fmla="*/ 183 h 228"/>
                <a:gd name="T84" fmla="*/ 245 w 257"/>
                <a:gd name="T85" fmla="*/ 147 h 228"/>
                <a:gd name="T86" fmla="*/ 254 w 257"/>
                <a:gd name="T87" fmla="*/ 126 h 228"/>
                <a:gd name="T88" fmla="*/ 116 w 257"/>
                <a:gd name="T89" fmla="*/ 6 h 228"/>
                <a:gd name="T90" fmla="*/ 147 w 257"/>
                <a:gd name="T91" fmla="*/ 170 h 228"/>
                <a:gd name="T92" fmla="*/ 210 w 257"/>
                <a:gd name="T93" fmla="*/ 208 h 228"/>
                <a:gd name="T94" fmla="*/ 210 w 257"/>
                <a:gd name="T95" fmla="*/ 227 h 228"/>
                <a:gd name="T96" fmla="*/ 219 w 257"/>
                <a:gd name="T97" fmla="*/ 222 h 228"/>
                <a:gd name="T98" fmla="*/ 210 w 257"/>
                <a:gd name="T99" fmla="*/ 20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228">
                  <a:moveTo>
                    <a:pt x="255" y="114"/>
                  </a:moveTo>
                  <a:cubicBezTo>
                    <a:pt x="256" y="113"/>
                    <a:pt x="254" y="109"/>
                    <a:pt x="253" y="110"/>
                  </a:cubicBezTo>
                  <a:cubicBezTo>
                    <a:pt x="252" y="110"/>
                    <a:pt x="252" y="103"/>
                    <a:pt x="253" y="99"/>
                  </a:cubicBezTo>
                  <a:cubicBezTo>
                    <a:pt x="254" y="96"/>
                    <a:pt x="253" y="96"/>
                    <a:pt x="251" y="98"/>
                  </a:cubicBezTo>
                  <a:cubicBezTo>
                    <a:pt x="250" y="100"/>
                    <a:pt x="248" y="95"/>
                    <a:pt x="247" y="93"/>
                  </a:cubicBezTo>
                  <a:cubicBezTo>
                    <a:pt x="247" y="92"/>
                    <a:pt x="245" y="88"/>
                    <a:pt x="242" y="89"/>
                  </a:cubicBezTo>
                  <a:cubicBezTo>
                    <a:pt x="240" y="89"/>
                    <a:pt x="242" y="85"/>
                    <a:pt x="239" y="86"/>
                  </a:cubicBezTo>
                  <a:cubicBezTo>
                    <a:pt x="237" y="86"/>
                    <a:pt x="237" y="83"/>
                    <a:pt x="237" y="79"/>
                  </a:cubicBezTo>
                  <a:cubicBezTo>
                    <a:pt x="238" y="76"/>
                    <a:pt x="236" y="79"/>
                    <a:pt x="235" y="77"/>
                  </a:cubicBezTo>
                  <a:cubicBezTo>
                    <a:pt x="234" y="76"/>
                    <a:pt x="233" y="77"/>
                    <a:pt x="231" y="77"/>
                  </a:cubicBezTo>
                  <a:cubicBezTo>
                    <a:pt x="230" y="78"/>
                    <a:pt x="229" y="75"/>
                    <a:pt x="230" y="73"/>
                  </a:cubicBezTo>
                  <a:cubicBezTo>
                    <a:pt x="230" y="72"/>
                    <a:pt x="229" y="70"/>
                    <a:pt x="227" y="69"/>
                  </a:cubicBezTo>
                  <a:cubicBezTo>
                    <a:pt x="225" y="67"/>
                    <a:pt x="225" y="66"/>
                    <a:pt x="225" y="64"/>
                  </a:cubicBezTo>
                  <a:cubicBezTo>
                    <a:pt x="225" y="62"/>
                    <a:pt x="213" y="56"/>
                    <a:pt x="211" y="56"/>
                  </a:cubicBezTo>
                  <a:cubicBezTo>
                    <a:pt x="208" y="55"/>
                    <a:pt x="210" y="52"/>
                    <a:pt x="209" y="51"/>
                  </a:cubicBezTo>
                  <a:cubicBezTo>
                    <a:pt x="208" y="50"/>
                    <a:pt x="208" y="47"/>
                    <a:pt x="208" y="44"/>
                  </a:cubicBezTo>
                  <a:cubicBezTo>
                    <a:pt x="208" y="41"/>
                    <a:pt x="204" y="40"/>
                    <a:pt x="204" y="37"/>
                  </a:cubicBezTo>
                  <a:cubicBezTo>
                    <a:pt x="204" y="35"/>
                    <a:pt x="203" y="32"/>
                    <a:pt x="203" y="30"/>
                  </a:cubicBezTo>
                  <a:cubicBezTo>
                    <a:pt x="203" y="27"/>
                    <a:pt x="199" y="26"/>
                    <a:pt x="199" y="25"/>
                  </a:cubicBezTo>
                  <a:cubicBezTo>
                    <a:pt x="199" y="23"/>
                    <a:pt x="197" y="24"/>
                    <a:pt x="194" y="25"/>
                  </a:cubicBezTo>
                  <a:cubicBezTo>
                    <a:pt x="192" y="25"/>
                    <a:pt x="192" y="22"/>
                    <a:pt x="192" y="19"/>
                  </a:cubicBezTo>
                  <a:cubicBezTo>
                    <a:pt x="193" y="15"/>
                    <a:pt x="191" y="10"/>
                    <a:pt x="189" y="9"/>
                  </a:cubicBezTo>
                  <a:cubicBezTo>
                    <a:pt x="187" y="7"/>
                    <a:pt x="187" y="2"/>
                    <a:pt x="186" y="1"/>
                  </a:cubicBezTo>
                  <a:cubicBezTo>
                    <a:pt x="185" y="0"/>
                    <a:pt x="182" y="4"/>
                    <a:pt x="182" y="6"/>
                  </a:cubicBezTo>
                  <a:cubicBezTo>
                    <a:pt x="182" y="7"/>
                    <a:pt x="182" y="9"/>
                    <a:pt x="181" y="11"/>
                  </a:cubicBezTo>
                  <a:cubicBezTo>
                    <a:pt x="180" y="12"/>
                    <a:pt x="182" y="16"/>
                    <a:pt x="180" y="17"/>
                  </a:cubicBezTo>
                  <a:cubicBezTo>
                    <a:pt x="178" y="19"/>
                    <a:pt x="180" y="25"/>
                    <a:pt x="179" y="28"/>
                  </a:cubicBezTo>
                  <a:cubicBezTo>
                    <a:pt x="179" y="32"/>
                    <a:pt x="179" y="36"/>
                    <a:pt x="177" y="38"/>
                  </a:cubicBezTo>
                  <a:cubicBezTo>
                    <a:pt x="176" y="40"/>
                    <a:pt x="176" y="44"/>
                    <a:pt x="172" y="45"/>
                  </a:cubicBezTo>
                  <a:cubicBezTo>
                    <a:pt x="169" y="47"/>
                    <a:pt x="164" y="44"/>
                    <a:pt x="165" y="42"/>
                  </a:cubicBezTo>
                  <a:cubicBezTo>
                    <a:pt x="165" y="40"/>
                    <a:pt x="161" y="39"/>
                    <a:pt x="159" y="40"/>
                  </a:cubicBezTo>
                  <a:cubicBezTo>
                    <a:pt x="157" y="40"/>
                    <a:pt x="156" y="37"/>
                    <a:pt x="153" y="35"/>
                  </a:cubicBezTo>
                  <a:cubicBezTo>
                    <a:pt x="150" y="32"/>
                    <a:pt x="148" y="35"/>
                    <a:pt x="147" y="32"/>
                  </a:cubicBezTo>
                  <a:cubicBezTo>
                    <a:pt x="146" y="30"/>
                    <a:pt x="145" y="29"/>
                    <a:pt x="143" y="28"/>
                  </a:cubicBezTo>
                  <a:cubicBezTo>
                    <a:pt x="140" y="26"/>
                    <a:pt x="141" y="26"/>
                    <a:pt x="143" y="25"/>
                  </a:cubicBezTo>
                  <a:cubicBezTo>
                    <a:pt x="145" y="23"/>
                    <a:pt x="145" y="21"/>
                    <a:pt x="144" y="19"/>
                  </a:cubicBezTo>
                  <a:cubicBezTo>
                    <a:pt x="143" y="18"/>
                    <a:pt x="145" y="18"/>
                    <a:pt x="148" y="17"/>
                  </a:cubicBezTo>
                  <a:cubicBezTo>
                    <a:pt x="150" y="15"/>
                    <a:pt x="148" y="13"/>
                    <a:pt x="150" y="12"/>
                  </a:cubicBezTo>
                  <a:cubicBezTo>
                    <a:pt x="152" y="12"/>
                    <a:pt x="151" y="10"/>
                    <a:pt x="148" y="9"/>
                  </a:cubicBezTo>
                  <a:cubicBezTo>
                    <a:pt x="146" y="9"/>
                    <a:pt x="147" y="12"/>
                    <a:pt x="146" y="12"/>
                  </a:cubicBezTo>
                  <a:cubicBezTo>
                    <a:pt x="145" y="12"/>
                    <a:pt x="144" y="8"/>
                    <a:pt x="144" y="9"/>
                  </a:cubicBezTo>
                  <a:cubicBezTo>
                    <a:pt x="143" y="9"/>
                    <a:pt x="140" y="12"/>
                    <a:pt x="139" y="11"/>
                  </a:cubicBezTo>
                  <a:cubicBezTo>
                    <a:pt x="138" y="9"/>
                    <a:pt x="130" y="7"/>
                    <a:pt x="127" y="7"/>
                  </a:cubicBezTo>
                  <a:cubicBezTo>
                    <a:pt x="124" y="6"/>
                    <a:pt x="123" y="2"/>
                    <a:pt x="121" y="3"/>
                  </a:cubicBezTo>
                  <a:cubicBezTo>
                    <a:pt x="119" y="4"/>
                    <a:pt x="121" y="5"/>
                    <a:pt x="123" y="7"/>
                  </a:cubicBezTo>
                  <a:cubicBezTo>
                    <a:pt x="125" y="10"/>
                    <a:pt x="116" y="11"/>
                    <a:pt x="114" y="10"/>
                  </a:cubicBezTo>
                  <a:cubicBezTo>
                    <a:pt x="111" y="9"/>
                    <a:pt x="114" y="12"/>
                    <a:pt x="112" y="12"/>
                  </a:cubicBezTo>
                  <a:cubicBezTo>
                    <a:pt x="110" y="12"/>
                    <a:pt x="109" y="16"/>
                    <a:pt x="108" y="18"/>
                  </a:cubicBezTo>
                  <a:cubicBezTo>
                    <a:pt x="106" y="20"/>
                    <a:pt x="107" y="21"/>
                    <a:pt x="105" y="22"/>
                  </a:cubicBezTo>
                  <a:cubicBezTo>
                    <a:pt x="103" y="23"/>
                    <a:pt x="103" y="25"/>
                    <a:pt x="105" y="28"/>
                  </a:cubicBezTo>
                  <a:cubicBezTo>
                    <a:pt x="108" y="30"/>
                    <a:pt x="104" y="30"/>
                    <a:pt x="102" y="28"/>
                  </a:cubicBezTo>
                  <a:cubicBezTo>
                    <a:pt x="100" y="26"/>
                    <a:pt x="98" y="26"/>
                    <a:pt x="98" y="28"/>
                  </a:cubicBezTo>
                  <a:cubicBezTo>
                    <a:pt x="98" y="31"/>
                    <a:pt x="96" y="30"/>
                    <a:pt x="96" y="27"/>
                  </a:cubicBezTo>
                  <a:cubicBezTo>
                    <a:pt x="96" y="24"/>
                    <a:pt x="93" y="26"/>
                    <a:pt x="93" y="24"/>
                  </a:cubicBezTo>
                  <a:cubicBezTo>
                    <a:pt x="92" y="23"/>
                    <a:pt x="89" y="20"/>
                    <a:pt x="87" y="20"/>
                  </a:cubicBezTo>
                  <a:cubicBezTo>
                    <a:pt x="86" y="20"/>
                    <a:pt x="86" y="22"/>
                    <a:pt x="84" y="22"/>
                  </a:cubicBezTo>
                  <a:cubicBezTo>
                    <a:pt x="82" y="22"/>
                    <a:pt x="82" y="23"/>
                    <a:pt x="82" y="25"/>
                  </a:cubicBezTo>
                  <a:cubicBezTo>
                    <a:pt x="82" y="27"/>
                    <a:pt x="79" y="25"/>
                    <a:pt x="77" y="25"/>
                  </a:cubicBezTo>
                  <a:cubicBezTo>
                    <a:pt x="75" y="26"/>
                    <a:pt x="77" y="28"/>
                    <a:pt x="76" y="28"/>
                  </a:cubicBezTo>
                  <a:cubicBezTo>
                    <a:pt x="75" y="28"/>
                    <a:pt x="75" y="30"/>
                    <a:pt x="73" y="30"/>
                  </a:cubicBezTo>
                  <a:cubicBezTo>
                    <a:pt x="71" y="30"/>
                    <a:pt x="71" y="34"/>
                    <a:pt x="72" y="36"/>
                  </a:cubicBezTo>
                  <a:cubicBezTo>
                    <a:pt x="72" y="38"/>
                    <a:pt x="69" y="35"/>
                    <a:pt x="67" y="36"/>
                  </a:cubicBezTo>
                  <a:cubicBezTo>
                    <a:pt x="65" y="36"/>
                    <a:pt x="68" y="38"/>
                    <a:pt x="68" y="41"/>
                  </a:cubicBezTo>
                  <a:cubicBezTo>
                    <a:pt x="69" y="43"/>
                    <a:pt x="67" y="43"/>
                    <a:pt x="66" y="44"/>
                  </a:cubicBezTo>
                  <a:cubicBezTo>
                    <a:pt x="65" y="45"/>
                    <a:pt x="64" y="41"/>
                    <a:pt x="64" y="39"/>
                  </a:cubicBezTo>
                  <a:cubicBezTo>
                    <a:pt x="64" y="37"/>
                    <a:pt x="61" y="39"/>
                    <a:pt x="59" y="42"/>
                  </a:cubicBezTo>
                  <a:cubicBezTo>
                    <a:pt x="56" y="44"/>
                    <a:pt x="60" y="48"/>
                    <a:pt x="59" y="49"/>
                  </a:cubicBezTo>
                  <a:cubicBezTo>
                    <a:pt x="58" y="50"/>
                    <a:pt x="53" y="54"/>
                    <a:pt x="50" y="58"/>
                  </a:cubicBezTo>
                  <a:cubicBezTo>
                    <a:pt x="47" y="61"/>
                    <a:pt x="41" y="59"/>
                    <a:pt x="39" y="61"/>
                  </a:cubicBezTo>
                  <a:cubicBezTo>
                    <a:pt x="37" y="62"/>
                    <a:pt x="35" y="61"/>
                    <a:pt x="33" y="63"/>
                  </a:cubicBezTo>
                  <a:cubicBezTo>
                    <a:pt x="31" y="64"/>
                    <a:pt x="27" y="67"/>
                    <a:pt x="27" y="65"/>
                  </a:cubicBezTo>
                  <a:cubicBezTo>
                    <a:pt x="26" y="64"/>
                    <a:pt x="21" y="65"/>
                    <a:pt x="19" y="67"/>
                  </a:cubicBezTo>
                  <a:cubicBezTo>
                    <a:pt x="17" y="69"/>
                    <a:pt x="14" y="71"/>
                    <a:pt x="11" y="71"/>
                  </a:cubicBezTo>
                  <a:cubicBezTo>
                    <a:pt x="9" y="72"/>
                    <a:pt x="9" y="75"/>
                    <a:pt x="8" y="76"/>
                  </a:cubicBezTo>
                  <a:cubicBezTo>
                    <a:pt x="7" y="77"/>
                    <a:pt x="7" y="73"/>
                    <a:pt x="7" y="72"/>
                  </a:cubicBezTo>
                  <a:cubicBezTo>
                    <a:pt x="7" y="71"/>
                    <a:pt x="5" y="74"/>
                    <a:pt x="4" y="77"/>
                  </a:cubicBezTo>
                  <a:cubicBezTo>
                    <a:pt x="3" y="80"/>
                    <a:pt x="7" y="81"/>
                    <a:pt x="5" y="84"/>
                  </a:cubicBezTo>
                  <a:cubicBezTo>
                    <a:pt x="2" y="87"/>
                    <a:pt x="1" y="90"/>
                    <a:pt x="3" y="94"/>
                  </a:cubicBezTo>
                  <a:cubicBezTo>
                    <a:pt x="6" y="98"/>
                    <a:pt x="8" y="100"/>
                    <a:pt x="7" y="102"/>
                  </a:cubicBezTo>
                  <a:cubicBezTo>
                    <a:pt x="6" y="104"/>
                    <a:pt x="4" y="98"/>
                    <a:pt x="3" y="99"/>
                  </a:cubicBezTo>
                  <a:cubicBezTo>
                    <a:pt x="3" y="100"/>
                    <a:pt x="6" y="102"/>
                    <a:pt x="5" y="103"/>
                  </a:cubicBezTo>
                  <a:cubicBezTo>
                    <a:pt x="4" y="104"/>
                    <a:pt x="1" y="99"/>
                    <a:pt x="1" y="100"/>
                  </a:cubicBezTo>
                  <a:cubicBezTo>
                    <a:pt x="0" y="101"/>
                    <a:pt x="7" y="111"/>
                    <a:pt x="7" y="114"/>
                  </a:cubicBezTo>
                  <a:cubicBezTo>
                    <a:pt x="7" y="117"/>
                    <a:pt x="13" y="121"/>
                    <a:pt x="12" y="126"/>
                  </a:cubicBezTo>
                  <a:cubicBezTo>
                    <a:pt x="12" y="131"/>
                    <a:pt x="17" y="139"/>
                    <a:pt x="18" y="140"/>
                  </a:cubicBezTo>
                  <a:cubicBezTo>
                    <a:pt x="19" y="141"/>
                    <a:pt x="16" y="145"/>
                    <a:pt x="16" y="148"/>
                  </a:cubicBezTo>
                  <a:cubicBezTo>
                    <a:pt x="17" y="152"/>
                    <a:pt x="15" y="153"/>
                    <a:pt x="13" y="153"/>
                  </a:cubicBezTo>
                  <a:cubicBezTo>
                    <a:pt x="11" y="153"/>
                    <a:pt x="12" y="157"/>
                    <a:pt x="15" y="158"/>
                  </a:cubicBezTo>
                  <a:cubicBezTo>
                    <a:pt x="17" y="158"/>
                    <a:pt x="16" y="160"/>
                    <a:pt x="19" y="162"/>
                  </a:cubicBezTo>
                  <a:cubicBezTo>
                    <a:pt x="22" y="164"/>
                    <a:pt x="29" y="163"/>
                    <a:pt x="31" y="163"/>
                  </a:cubicBezTo>
                  <a:cubicBezTo>
                    <a:pt x="34" y="163"/>
                    <a:pt x="34" y="159"/>
                    <a:pt x="37" y="159"/>
                  </a:cubicBezTo>
                  <a:cubicBezTo>
                    <a:pt x="41" y="159"/>
                    <a:pt x="40" y="158"/>
                    <a:pt x="42" y="156"/>
                  </a:cubicBezTo>
                  <a:cubicBezTo>
                    <a:pt x="43" y="154"/>
                    <a:pt x="51" y="155"/>
                    <a:pt x="58" y="155"/>
                  </a:cubicBezTo>
                  <a:cubicBezTo>
                    <a:pt x="65" y="155"/>
                    <a:pt x="68" y="153"/>
                    <a:pt x="70" y="150"/>
                  </a:cubicBezTo>
                  <a:cubicBezTo>
                    <a:pt x="70" y="148"/>
                    <a:pt x="76" y="147"/>
                    <a:pt x="78" y="146"/>
                  </a:cubicBezTo>
                  <a:cubicBezTo>
                    <a:pt x="80" y="144"/>
                    <a:pt x="82" y="143"/>
                    <a:pt x="87" y="144"/>
                  </a:cubicBezTo>
                  <a:cubicBezTo>
                    <a:pt x="92" y="144"/>
                    <a:pt x="97" y="141"/>
                    <a:pt x="101" y="140"/>
                  </a:cubicBezTo>
                  <a:cubicBezTo>
                    <a:pt x="104" y="138"/>
                    <a:pt x="111" y="139"/>
                    <a:pt x="114" y="138"/>
                  </a:cubicBezTo>
                  <a:cubicBezTo>
                    <a:pt x="117" y="137"/>
                    <a:pt x="118" y="142"/>
                    <a:pt x="122" y="142"/>
                  </a:cubicBezTo>
                  <a:cubicBezTo>
                    <a:pt x="125" y="141"/>
                    <a:pt x="127" y="143"/>
                    <a:pt x="129" y="143"/>
                  </a:cubicBezTo>
                  <a:cubicBezTo>
                    <a:pt x="131" y="143"/>
                    <a:pt x="131" y="144"/>
                    <a:pt x="133" y="145"/>
                  </a:cubicBezTo>
                  <a:cubicBezTo>
                    <a:pt x="134" y="145"/>
                    <a:pt x="134" y="147"/>
                    <a:pt x="133" y="148"/>
                  </a:cubicBezTo>
                  <a:cubicBezTo>
                    <a:pt x="132" y="150"/>
                    <a:pt x="136" y="150"/>
                    <a:pt x="139" y="154"/>
                  </a:cubicBezTo>
                  <a:cubicBezTo>
                    <a:pt x="141" y="157"/>
                    <a:pt x="139" y="158"/>
                    <a:pt x="140" y="161"/>
                  </a:cubicBezTo>
                  <a:cubicBezTo>
                    <a:pt x="141" y="163"/>
                    <a:pt x="142" y="163"/>
                    <a:pt x="145" y="159"/>
                  </a:cubicBezTo>
                  <a:cubicBezTo>
                    <a:pt x="148" y="155"/>
                    <a:pt x="151" y="157"/>
                    <a:pt x="151" y="154"/>
                  </a:cubicBezTo>
                  <a:cubicBezTo>
                    <a:pt x="152" y="151"/>
                    <a:pt x="155" y="147"/>
                    <a:pt x="157" y="149"/>
                  </a:cubicBezTo>
                  <a:cubicBezTo>
                    <a:pt x="159" y="150"/>
                    <a:pt x="155" y="151"/>
                    <a:pt x="154" y="157"/>
                  </a:cubicBezTo>
                  <a:cubicBezTo>
                    <a:pt x="153" y="164"/>
                    <a:pt x="151" y="160"/>
                    <a:pt x="150" y="162"/>
                  </a:cubicBezTo>
                  <a:cubicBezTo>
                    <a:pt x="150" y="164"/>
                    <a:pt x="156" y="165"/>
                    <a:pt x="156" y="162"/>
                  </a:cubicBezTo>
                  <a:cubicBezTo>
                    <a:pt x="156" y="158"/>
                    <a:pt x="157" y="157"/>
                    <a:pt x="159" y="160"/>
                  </a:cubicBezTo>
                  <a:cubicBezTo>
                    <a:pt x="162" y="163"/>
                    <a:pt x="158" y="165"/>
                    <a:pt x="159" y="167"/>
                  </a:cubicBezTo>
                  <a:cubicBezTo>
                    <a:pt x="159" y="168"/>
                    <a:pt x="162" y="166"/>
                    <a:pt x="163" y="167"/>
                  </a:cubicBezTo>
                  <a:cubicBezTo>
                    <a:pt x="166" y="167"/>
                    <a:pt x="169" y="172"/>
                    <a:pt x="168" y="175"/>
                  </a:cubicBezTo>
                  <a:cubicBezTo>
                    <a:pt x="168" y="178"/>
                    <a:pt x="167" y="181"/>
                    <a:pt x="172" y="183"/>
                  </a:cubicBezTo>
                  <a:cubicBezTo>
                    <a:pt x="176" y="185"/>
                    <a:pt x="175" y="186"/>
                    <a:pt x="178" y="186"/>
                  </a:cubicBezTo>
                  <a:cubicBezTo>
                    <a:pt x="181" y="186"/>
                    <a:pt x="189" y="189"/>
                    <a:pt x="191" y="190"/>
                  </a:cubicBezTo>
                  <a:cubicBezTo>
                    <a:pt x="193" y="192"/>
                    <a:pt x="198" y="189"/>
                    <a:pt x="198" y="186"/>
                  </a:cubicBezTo>
                  <a:cubicBezTo>
                    <a:pt x="199" y="182"/>
                    <a:pt x="203" y="186"/>
                    <a:pt x="201" y="187"/>
                  </a:cubicBezTo>
                  <a:cubicBezTo>
                    <a:pt x="199" y="188"/>
                    <a:pt x="202" y="190"/>
                    <a:pt x="202" y="189"/>
                  </a:cubicBezTo>
                  <a:cubicBezTo>
                    <a:pt x="202" y="187"/>
                    <a:pt x="203" y="185"/>
                    <a:pt x="204" y="187"/>
                  </a:cubicBezTo>
                  <a:cubicBezTo>
                    <a:pt x="205" y="189"/>
                    <a:pt x="207" y="189"/>
                    <a:pt x="208" y="191"/>
                  </a:cubicBezTo>
                  <a:cubicBezTo>
                    <a:pt x="209" y="193"/>
                    <a:pt x="210" y="194"/>
                    <a:pt x="210" y="193"/>
                  </a:cubicBezTo>
                  <a:cubicBezTo>
                    <a:pt x="210" y="191"/>
                    <a:pt x="211" y="190"/>
                    <a:pt x="213" y="189"/>
                  </a:cubicBezTo>
                  <a:cubicBezTo>
                    <a:pt x="215" y="188"/>
                    <a:pt x="216" y="187"/>
                    <a:pt x="219" y="185"/>
                  </a:cubicBezTo>
                  <a:cubicBezTo>
                    <a:pt x="221" y="183"/>
                    <a:pt x="231" y="183"/>
                    <a:pt x="232" y="183"/>
                  </a:cubicBezTo>
                  <a:cubicBezTo>
                    <a:pt x="233" y="183"/>
                    <a:pt x="233" y="174"/>
                    <a:pt x="234" y="170"/>
                  </a:cubicBezTo>
                  <a:cubicBezTo>
                    <a:pt x="234" y="166"/>
                    <a:pt x="238" y="165"/>
                    <a:pt x="239" y="160"/>
                  </a:cubicBezTo>
                  <a:cubicBezTo>
                    <a:pt x="239" y="156"/>
                    <a:pt x="244" y="147"/>
                    <a:pt x="245" y="147"/>
                  </a:cubicBezTo>
                  <a:cubicBezTo>
                    <a:pt x="246" y="147"/>
                    <a:pt x="249" y="145"/>
                    <a:pt x="249" y="143"/>
                  </a:cubicBezTo>
                  <a:cubicBezTo>
                    <a:pt x="249" y="140"/>
                    <a:pt x="252" y="137"/>
                    <a:pt x="252" y="134"/>
                  </a:cubicBezTo>
                  <a:cubicBezTo>
                    <a:pt x="252" y="131"/>
                    <a:pt x="254" y="127"/>
                    <a:pt x="254" y="126"/>
                  </a:cubicBezTo>
                  <a:cubicBezTo>
                    <a:pt x="254" y="125"/>
                    <a:pt x="252" y="122"/>
                    <a:pt x="254" y="120"/>
                  </a:cubicBezTo>
                  <a:cubicBezTo>
                    <a:pt x="257" y="118"/>
                    <a:pt x="254" y="115"/>
                    <a:pt x="255" y="114"/>
                  </a:cubicBezTo>
                  <a:close/>
                  <a:moveTo>
                    <a:pt x="116" y="6"/>
                  </a:moveTo>
                  <a:cubicBezTo>
                    <a:pt x="116" y="4"/>
                    <a:pt x="106" y="6"/>
                    <a:pt x="108" y="8"/>
                  </a:cubicBezTo>
                  <a:cubicBezTo>
                    <a:pt x="110" y="9"/>
                    <a:pt x="117" y="8"/>
                    <a:pt x="116" y="6"/>
                  </a:cubicBezTo>
                  <a:close/>
                  <a:moveTo>
                    <a:pt x="147" y="170"/>
                  </a:moveTo>
                  <a:cubicBezTo>
                    <a:pt x="149" y="171"/>
                    <a:pt x="154" y="171"/>
                    <a:pt x="155" y="169"/>
                  </a:cubicBezTo>
                  <a:cubicBezTo>
                    <a:pt x="156" y="167"/>
                    <a:pt x="146" y="168"/>
                    <a:pt x="147" y="170"/>
                  </a:cubicBezTo>
                  <a:close/>
                  <a:moveTo>
                    <a:pt x="210" y="208"/>
                  </a:moveTo>
                  <a:cubicBezTo>
                    <a:pt x="206" y="209"/>
                    <a:pt x="200" y="205"/>
                    <a:pt x="199" y="205"/>
                  </a:cubicBezTo>
                  <a:cubicBezTo>
                    <a:pt x="198" y="206"/>
                    <a:pt x="204" y="215"/>
                    <a:pt x="202" y="218"/>
                  </a:cubicBezTo>
                  <a:cubicBezTo>
                    <a:pt x="200" y="220"/>
                    <a:pt x="208" y="227"/>
                    <a:pt x="210" y="227"/>
                  </a:cubicBezTo>
                  <a:cubicBezTo>
                    <a:pt x="213" y="228"/>
                    <a:pt x="212" y="225"/>
                    <a:pt x="214" y="225"/>
                  </a:cubicBezTo>
                  <a:cubicBezTo>
                    <a:pt x="216" y="225"/>
                    <a:pt x="215" y="223"/>
                    <a:pt x="215" y="222"/>
                  </a:cubicBezTo>
                  <a:cubicBezTo>
                    <a:pt x="215" y="220"/>
                    <a:pt x="217" y="223"/>
                    <a:pt x="219" y="222"/>
                  </a:cubicBezTo>
                  <a:cubicBezTo>
                    <a:pt x="220" y="221"/>
                    <a:pt x="218" y="215"/>
                    <a:pt x="221" y="215"/>
                  </a:cubicBezTo>
                  <a:cubicBezTo>
                    <a:pt x="223" y="215"/>
                    <a:pt x="221" y="208"/>
                    <a:pt x="220" y="206"/>
                  </a:cubicBezTo>
                  <a:cubicBezTo>
                    <a:pt x="220" y="204"/>
                    <a:pt x="214" y="208"/>
                    <a:pt x="210" y="20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4" name="Freeform 157"/>
            <p:cNvSpPr>
              <a:spLocks noEditPoints="1"/>
            </p:cNvSpPr>
            <p:nvPr/>
          </p:nvSpPr>
          <p:spPr bwMode="auto">
            <a:xfrm>
              <a:off x="7495019" y="5223001"/>
              <a:ext cx="236121" cy="282319"/>
            </a:xfrm>
            <a:custGeom>
              <a:avLst/>
              <a:gdLst>
                <a:gd name="T0" fmla="*/ 49 w 78"/>
                <a:gd name="T1" fmla="*/ 45 h 93"/>
                <a:gd name="T2" fmla="*/ 44 w 78"/>
                <a:gd name="T3" fmla="*/ 46 h 93"/>
                <a:gd name="T4" fmla="*/ 38 w 78"/>
                <a:gd name="T5" fmla="*/ 44 h 93"/>
                <a:gd name="T6" fmla="*/ 34 w 78"/>
                <a:gd name="T7" fmla="*/ 49 h 93"/>
                <a:gd name="T8" fmla="*/ 29 w 78"/>
                <a:gd name="T9" fmla="*/ 58 h 93"/>
                <a:gd name="T10" fmla="*/ 12 w 78"/>
                <a:gd name="T11" fmla="*/ 69 h 93"/>
                <a:gd name="T12" fmla="*/ 4 w 78"/>
                <a:gd name="T13" fmla="*/ 77 h 93"/>
                <a:gd name="T14" fmla="*/ 3 w 78"/>
                <a:gd name="T15" fmla="*/ 84 h 93"/>
                <a:gd name="T16" fmla="*/ 8 w 78"/>
                <a:gd name="T17" fmla="*/ 86 h 93"/>
                <a:gd name="T18" fmla="*/ 13 w 78"/>
                <a:gd name="T19" fmla="*/ 88 h 93"/>
                <a:gd name="T20" fmla="*/ 24 w 78"/>
                <a:gd name="T21" fmla="*/ 85 h 93"/>
                <a:gd name="T22" fmla="*/ 28 w 78"/>
                <a:gd name="T23" fmla="*/ 78 h 93"/>
                <a:gd name="T24" fmla="*/ 31 w 78"/>
                <a:gd name="T25" fmla="*/ 72 h 93"/>
                <a:gd name="T26" fmla="*/ 38 w 78"/>
                <a:gd name="T27" fmla="*/ 67 h 93"/>
                <a:gd name="T28" fmla="*/ 40 w 78"/>
                <a:gd name="T29" fmla="*/ 64 h 93"/>
                <a:gd name="T30" fmla="*/ 45 w 78"/>
                <a:gd name="T31" fmla="*/ 58 h 93"/>
                <a:gd name="T32" fmla="*/ 49 w 78"/>
                <a:gd name="T33" fmla="*/ 50 h 93"/>
                <a:gd name="T34" fmla="*/ 49 w 78"/>
                <a:gd name="T35" fmla="*/ 45 h 93"/>
                <a:gd name="T36" fmla="*/ 9 w 78"/>
                <a:gd name="T37" fmla="*/ 93 h 93"/>
                <a:gd name="T38" fmla="*/ 11 w 78"/>
                <a:gd name="T39" fmla="*/ 90 h 93"/>
                <a:gd name="T40" fmla="*/ 9 w 78"/>
                <a:gd name="T41" fmla="*/ 93 h 93"/>
                <a:gd name="T42" fmla="*/ 71 w 78"/>
                <a:gd name="T43" fmla="*/ 23 h 93"/>
                <a:gd name="T44" fmla="*/ 65 w 78"/>
                <a:gd name="T45" fmla="*/ 22 h 93"/>
                <a:gd name="T46" fmla="*/ 61 w 78"/>
                <a:gd name="T47" fmla="*/ 18 h 93"/>
                <a:gd name="T48" fmla="*/ 59 w 78"/>
                <a:gd name="T49" fmla="*/ 13 h 93"/>
                <a:gd name="T50" fmla="*/ 58 w 78"/>
                <a:gd name="T51" fmla="*/ 17 h 93"/>
                <a:gd name="T52" fmla="*/ 56 w 78"/>
                <a:gd name="T53" fmla="*/ 16 h 93"/>
                <a:gd name="T54" fmla="*/ 54 w 78"/>
                <a:gd name="T55" fmla="*/ 11 h 93"/>
                <a:gd name="T56" fmla="*/ 51 w 78"/>
                <a:gd name="T57" fmla="*/ 6 h 93"/>
                <a:gd name="T58" fmla="*/ 43 w 78"/>
                <a:gd name="T59" fmla="*/ 0 h 93"/>
                <a:gd name="T60" fmla="*/ 45 w 78"/>
                <a:gd name="T61" fmla="*/ 7 h 93"/>
                <a:gd name="T62" fmla="*/ 50 w 78"/>
                <a:gd name="T63" fmla="*/ 11 h 93"/>
                <a:gd name="T64" fmla="*/ 53 w 78"/>
                <a:gd name="T65" fmla="*/ 16 h 93"/>
                <a:gd name="T66" fmla="*/ 52 w 78"/>
                <a:gd name="T67" fmla="*/ 25 h 93"/>
                <a:gd name="T68" fmla="*/ 47 w 78"/>
                <a:gd name="T69" fmla="*/ 31 h 93"/>
                <a:gd name="T70" fmla="*/ 56 w 78"/>
                <a:gd name="T71" fmla="*/ 38 h 93"/>
                <a:gd name="T72" fmla="*/ 54 w 78"/>
                <a:gd name="T73" fmla="*/ 48 h 93"/>
                <a:gd name="T74" fmla="*/ 59 w 78"/>
                <a:gd name="T75" fmla="*/ 49 h 93"/>
                <a:gd name="T76" fmla="*/ 66 w 78"/>
                <a:gd name="T77" fmla="*/ 40 h 93"/>
                <a:gd name="T78" fmla="*/ 68 w 78"/>
                <a:gd name="T79" fmla="*/ 33 h 93"/>
                <a:gd name="T80" fmla="*/ 72 w 78"/>
                <a:gd name="T81" fmla="*/ 32 h 93"/>
                <a:gd name="T82" fmla="*/ 75 w 78"/>
                <a:gd name="T83" fmla="*/ 28 h 93"/>
                <a:gd name="T84" fmla="*/ 77 w 78"/>
                <a:gd name="T85" fmla="*/ 22 h 93"/>
                <a:gd name="T86" fmla="*/ 71 w 78"/>
                <a:gd name="T87" fmla="*/ 2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8" h="93">
                  <a:moveTo>
                    <a:pt x="49" y="45"/>
                  </a:moveTo>
                  <a:cubicBezTo>
                    <a:pt x="47" y="44"/>
                    <a:pt x="46" y="45"/>
                    <a:pt x="44" y="46"/>
                  </a:cubicBezTo>
                  <a:cubicBezTo>
                    <a:pt x="42" y="47"/>
                    <a:pt x="40" y="42"/>
                    <a:pt x="38" y="44"/>
                  </a:cubicBezTo>
                  <a:cubicBezTo>
                    <a:pt x="35" y="46"/>
                    <a:pt x="37" y="47"/>
                    <a:pt x="34" y="49"/>
                  </a:cubicBezTo>
                  <a:cubicBezTo>
                    <a:pt x="31" y="52"/>
                    <a:pt x="33" y="53"/>
                    <a:pt x="29" y="58"/>
                  </a:cubicBezTo>
                  <a:cubicBezTo>
                    <a:pt x="26" y="63"/>
                    <a:pt x="14" y="66"/>
                    <a:pt x="12" y="69"/>
                  </a:cubicBezTo>
                  <a:cubicBezTo>
                    <a:pt x="10" y="72"/>
                    <a:pt x="4" y="75"/>
                    <a:pt x="4" y="77"/>
                  </a:cubicBezTo>
                  <a:cubicBezTo>
                    <a:pt x="4" y="79"/>
                    <a:pt x="0" y="81"/>
                    <a:pt x="3" y="84"/>
                  </a:cubicBezTo>
                  <a:cubicBezTo>
                    <a:pt x="4" y="86"/>
                    <a:pt x="6" y="84"/>
                    <a:pt x="8" y="86"/>
                  </a:cubicBezTo>
                  <a:cubicBezTo>
                    <a:pt x="10" y="88"/>
                    <a:pt x="12" y="86"/>
                    <a:pt x="13" y="88"/>
                  </a:cubicBezTo>
                  <a:cubicBezTo>
                    <a:pt x="13" y="89"/>
                    <a:pt x="20" y="89"/>
                    <a:pt x="24" y="85"/>
                  </a:cubicBezTo>
                  <a:cubicBezTo>
                    <a:pt x="29" y="81"/>
                    <a:pt x="26" y="79"/>
                    <a:pt x="28" y="78"/>
                  </a:cubicBezTo>
                  <a:cubicBezTo>
                    <a:pt x="30" y="77"/>
                    <a:pt x="30" y="74"/>
                    <a:pt x="31" y="72"/>
                  </a:cubicBezTo>
                  <a:cubicBezTo>
                    <a:pt x="33" y="70"/>
                    <a:pt x="33" y="67"/>
                    <a:pt x="38" y="67"/>
                  </a:cubicBezTo>
                  <a:cubicBezTo>
                    <a:pt x="43" y="67"/>
                    <a:pt x="41" y="66"/>
                    <a:pt x="40" y="64"/>
                  </a:cubicBezTo>
                  <a:cubicBezTo>
                    <a:pt x="40" y="62"/>
                    <a:pt x="45" y="61"/>
                    <a:pt x="45" y="58"/>
                  </a:cubicBezTo>
                  <a:cubicBezTo>
                    <a:pt x="45" y="55"/>
                    <a:pt x="51" y="52"/>
                    <a:pt x="49" y="50"/>
                  </a:cubicBezTo>
                  <a:cubicBezTo>
                    <a:pt x="48" y="48"/>
                    <a:pt x="50" y="46"/>
                    <a:pt x="49" y="45"/>
                  </a:cubicBezTo>
                  <a:close/>
                  <a:moveTo>
                    <a:pt x="9" y="93"/>
                  </a:moveTo>
                  <a:cubicBezTo>
                    <a:pt x="10" y="93"/>
                    <a:pt x="13" y="92"/>
                    <a:pt x="11" y="90"/>
                  </a:cubicBezTo>
                  <a:cubicBezTo>
                    <a:pt x="9" y="88"/>
                    <a:pt x="6" y="92"/>
                    <a:pt x="9" y="93"/>
                  </a:cubicBezTo>
                  <a:close/>
                  <a:moveTo>
                    <a:pt x="71" y="23"/>
                  </a:moveTo>
                  <a:cubicBezTo>
                    <a:pt x="70" y="25"/>
                    <a:pt x="67" y="22"/>
                    <a:pt x="65" y="22"/>
                  </a:cubicBezTo>
                  <a:cubicBezTo>
                    <a:pt x="63" y="22"/>
                    <a:pt x="61" y="20"/>
                    <a:pt x="61" y="18"/>
                  </a:cubicBezTo>
                  <a:cubicBezTo>
                    <a:pt x="61" y="16"/>
                    <a:pt x="61" y="13"/>
                    <a:pt x="59" y="13"/>
                  </a:cubicBezTo>
                  <a:cubicBezTo>
                    <a:pt x="56" y="14"/>
                    <a:pt x="59" y="16"/>
                    <a:pt x="58" y="17"/>
                  </a:cubicBezTo>
                  <a:cubicBezTo>
                    <a:pt x="58" y="18"/>
                    <a:pt x="57" y="16"/>
                    <a:pt x="56" y="16"/>
                  </a:cubicBezTo>
                  <a:cubicBezTo>
                    <a:pt x="55" y="16"/>
                    <a:pt x="54" y="14"/>
                    <a:pt x="54" y="11"/>
                  </a:cubicBezTo>
                  <a:cubicBezTo>
                    <a:pt x="54" y="9"/>
                    <a:pt x="51" y="9"/>
                    <a:pt x="51" y="6"/>
                  </a:cubicBezTo>
                  <a:cubicBezTo>
                    <a:pt x="51" y="2"/>
                    <a:pt x="46" y="0"/>
                    <a:pt x="43" y="0"/>
                  </a:cubicBezTo>
                  <a:cubicBezTo>
                    <a:pt x="41" y="0"/>
                    <a:pt x="44" y="5"/>
                    <a:pt x="45" y="7"/>
                  </a:cubicBezTo>
                  <a:cubicBezTo>
                    <a:pt x="47" y="8"/>
                    <a:pt x="50" y="10"/>
                    <a:pt x="50" y="11"/>
                  </a:cubicBezTo>
                  <a:cubicBezTo>
                    <a:pt x="50" y="12"/>
                    <a:pt x="52" y="15"/>
                    <a:pt x="53" y="16"/>
                  </a:cubicBezTo>
                  <a:cubicBezTo>
                    <a:pt x="55" y="17"/>
                    <a:pt x="52" y="21"/>
                    <a:pt x="52" y="25"/>
                  </a:cubicBezTo>
                  <a:cubicBezTo>
                    <a:pt x="52" y="29"/>
                    <a:pt x="49" y="28"/>
                    <a:pt x="47" y="31"/>
                  </a:cubicBezTo>
                  <a:cubicBezTo>
                    <a:pt x="45" y="33"/>
                    <a:pt x="53" y="36"/>
                    <a:pt x="56" y="38"/>
                  </a:cubicBezTo>
                  <a:cubicBezTo>
                    <a:pt x="59" y="41"/>
                    <a:pt x="53" y="47"/>
                    <a:pt x="54" y="48"/>
                  </a:cubicBezTo>
                  <a:cubicBezTo>
                    <a:pt x="54" y="49"/>
                    <a:pt x="56" y="50"/>
                    <a:pt x="59" y="49"/>
                  </a:cubicBezTo>
                  <a:cubicBezTo>
                    <a:pt x="63" y="48"/>
                    <a:pt x="64" y="41"/>
                    <a:pt x="66" y="40"/>
                  </a:cubicBezTo>
                  <a:cubicBezTo>
                    <a:pt x="69" y="38"/>
                    <a:pt x="67" y="35"/>
                    <a:pt x="68" y="33"/>
                  </a:cubicBezTo>
                  <a:cubicBezTo>
                    <a:pt x="69" y="32"/>
                    <a:pt x="71" y="32"/>
                    <a:pt x="72" y="32"/>
                  </a:cubicBezTo>
                  <a:cubicBezTo>
                    <a:pt x="74" y="32"/>
                    <a:pt x="73" y="28"/>
                    <a:pt x="75" y="28"/>
                  </a:cubicBezTo>
                  <a:cubicBezTo>
                    <a:pt x="77" y="28"/>
                    <a:pt x="76" y="25"/>
                    <a:pt x="77" y="22"/>
                  </a:cubicBezTo>
                  <a:cubicBezTo>
                    <a:pt x="78" y="19"/>
                    <a:pt x="72" y="21"/>
                    <a:pt x="71" y="2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5" name="Freeform 158"/>
            <p:cNvSpPr>
              <a:spLocks noEditPoints="1"/>
            </p:cNvSpPr>
            <p:nvPr/>
          </p:nvSpPr>
          <p:spPr bwMode="auto">
            <a:xfrm>
              <a:off x="7704192" y="4841870"/>
              <a:ext cx="51331" cy="44914"/>
            </a:xfrm>
            <a:custGeom>
              <a:avLst/>
              <a:gdLst>
                <a:gd name="T0" fmla="*/ 2 w 17"/>
                <a:gd name="T1" fmla="*/ 13 h 15"/>
                <a:gd name="T2" fmla="*/ 9 w 17"/>
                <a:gd name="T3" fmla="*/ 11 h 15"/>
                <a:gd name="T4" fmla="*/ 2 w 17"/>
                <a:gd name="T5" fmla="*/ 13 h 15"/>
                <a:gd name="T6" fmla="*/ 10 w 17"/>
                <a:gd name="T7" fmla="*/ 6 h 15"/>
                <a:gd name="T8" fmla="*/ 17 w 17"/>
                <a:gd name="T9" fmla="*/ 2 h 15"/>
                <a:gd name="T10" fmla="*/ 10 w 17"/>
                <a:gd name="T11" fmla="*/ 6 h 15"/>
              </a:gdLst>
              <a:ahLst/>
              <a:cxnLst>
                <a:cxn ang="0">
                  <a:pos x="T0" y="T1"/>
                </a:cxn>
                <a:cxn ang="0">
                  <a:pos x="T2" y="T3"/>
                </a:cxn>
                <a:cxn ang="0">
                  <a:pos x="T4" y="T5"/>
                </a:cxn>
                <a:cxn ang="0">
                  <a:pos x="T6" y="T7"/>
                </a:cxn>
                <a:cxn ang="0">
                  <a:pos x="T8" y="T9"/>
                </a:cxn>
                <a:cxn ang="0">
                  <a:pos x="T10" y="T11"/>
                </a:cxn>
              </a:cxnLst>
              <a:rect l="0" t="0" r="r" b="b"/>
              <a:pathLst>
                <a:path w="17" h="15">
                  <a:moveTo>
                    <a:pt x="2" y="13"/>
                  </a:moveTo>
                  <a:cubicBezTo>
                    <a:pt x="4" y="15"/>
                    <a:pt x="9" y="15"/>
                    <a:pt x="9" y="11"/>
                  </a:cubicBezTo>
                  <a:cubicBezTo>
                    <a:pt x="9" y="7"/>
                    <a:pt x="0" y="11"/>
                    <a:pt x="2" y="13"/>
                  </a:cubicBezTo>
                  <a:close/>
                  <a:moveTo>
                    <a:pt x="10" y="6"/>
                  </a:moveTo>
                  <a:cubicBezTo>
                    <a:pt x="12" y="6"/>
                    <a:pt x="17" y="5"/>
                    <a:pt x="17" y="2"/>
                  </a:cubicBezTo>
                  <a:cubicBezTo>
                    <a:pt x="17" y="0"/>
                    <a:pt x="8" y="5"/>
                    <a:pt x="10"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6" name="Freeform 159"/>
            <p:cNvSpPr/>
            <p:nvPr/>
          </p:nvSpPr>
          <p:spPr bwMode="auto">
            <a:xfrm>
              <a:off x="5358377" y="3659980"/>
              <a:ext cx="269486" cy="171958"/>
            </a:xfrm>
            <a:custGeom>
              <a:avLst/>
              <a:gdLst>
                <a:gd name="T0" fmla="*/ 89 w 89"/>
                <a:gd name="T1" fmla="*/ 36 h 57"/>
                <a:gd name="T2" fmla="*/ 83 w 89"/>
                <a:gd name="T3" fmla="*/ 34 h 57"/>
                <a:gd name="T4" fmla="*/ 77 w 89"/>
                <a:gd name="T5" fmla="*/ 30 h 57"/>
                <a:gd name="T6" fmla="*/ 70 w 89"/>
                <a:gd name="T7" fmla="*/ 25 h 57"/>
                <a:gd name="T8" fmla="*/ 63 w 89"/>
                <a:gd name="T9" fmla="*/ 21 h 57"/>
                <a:gd name="T10" fmla="*/ 61 w 89"/>
                <a:gd name="T11" fmla="*/ 16 h 57"/>
                <a:gd name="T12" fmla="*/ 58 w 89"/>
                <a:gd name="T13" fmla="*/ 11 h 57"/>
                <a:gd name="T14" fmla="*/ 49 w 89"/>
                <a:gd name="T15" fmla="*/ 10 h 57"/>
                <a:gd name="T16" fmla="*/ 47 w 89"/>
                <a:gd name="T17" fmla="*/ 4 h 57"/>
                <a:gd name="T18" fmla="*/ 42 w 89"/>
                <a:gd name="T19" fmla="*/ 2 h 57"/>
                <a:gd name="T20" fmla="*/ 37 w 89"/>
                <a:gd name="T21" fmla="*/ 1 h 57"/>
                <a:gd name="T22" fmla="*/ 35 w 89"/>
                <a:gd name="T23" fmla="*/ 2 h 57"/>
                <a:gd name="T24" fmla="*/ 33 w 89"/>
                <a:gd name="T25" fmla="*/ 5 h 57"/>
                <a:gd name="T26" fmla="*/ 28 w 89"/>
                <a:gd name="T27" fmla="*/ 8 h 57"/>
                <a:gd name="T28" fmla="*/ 26 w 89"/>
                <a:gd name="T29" fmla="*/ 11 h 57"/>
                <a:gd name="T30" fmla="*/ 22 w 89"/>
                <a:gd name="T31" fmla="*/ 10 h 57"/>
                <a:gd name="T32" fmla="*/ 17 w 89"/>
                <a:gd name="T33" fmla="*/ 9 h 57"/>
                <a:gd name="T34" fmla="*/ 10 w 89"/>
                <a:gd name="T35" fmla="*/ 3 h 57"/>
                <a:gd name="T36" fmla="*/ 3 w 89"/>
                <a:gd name="T37" fmla="*/ 6 h 57"/>
                <a:gd name="T38" fmla="*/ 6 w 89"/>
                <a:gd name="T39" fmla="*/ 5 h 57"/>
                <a:gd name="T40" fmla="*/ 11 w 89"/>
                <a:gd name="T41" fmla="*/ 11 h 57"/>
                <a:gd name="T42" fmla="*/ 14 w 89"/>
                <a:gd name="T43" fmla="*/ 15 h 57"/>
                <a:gd name="T44" fmla="*/ 8 w 89"/>
                <a:gd name="T45" fmla="*/ 16 h 57"/>
                <a:gd name="T46" fmla="*/ 2 w 89"/>
                <a:gd name="T47" fmla="*/ 16 h 57"/>
                <a:gd name="T48" fmla="*/ 3 w 89"/>
                <a:gd name="T49" fmla="*/ 21 h 57"/>
                <a:gd name="T50" fmla="*/ 3 w 89"/>
                <a:gd name="T51" fmla="*/ 25 h 57"/>
                <a:gd name="T52" fmla="*/ 7 w 89"/>
                <a:gd name="T53" fmla="*/ 26 h 57"/>
                <a:gd name="T54" fmla="*/ 8 w 89"/>
                <a:gd name="T55" fmla="*/ 31 h 57"/>
                <a:gd name="T56" fmla="*/ 8 w 89"/>
                <a:gd name="T57" fmla="*/ 40 h 57"/>
                <a:gd name="T58" fmla="*/ 13 w 89"/>
                <a:gd name="T59" fmla="*/ 39 h 57"/>
                <a:gd name="T60" fmla="*/ 19 w 89"/>
                <a:gd name="T61" fmla="*/ 35 h 57"/>
                <a:gd name="T62" fmla="*/ 23 w 89"/>
                <a:gd name="T63" fmla="*/ 34 h 57"/>
                <a:gd name="T64" fmla="*/ 31 w 89"/>
                <a:gd name="T65" fmla="*/ 34 h 57"/>
                <a:gd name="T66" fmla="*/ 35 w 89"/>
                <a:gd name="T67" fmla="*/ 37 h 57"/>
                <a:gd name="T68" fmla="*/ 38 w 89"/>
                <a:gd name="T69" fmla="*/ 38 h 57"/>
                <a:gd name="T70" fmla="*/ 43 w 89"/>
                <a:gd name="T71" fmla="*/ 40 h 57"/>
                <a:gd name="T72" fmla="*/ 46 w 89"/>
                <a:gd name="T73" fmla="*/ 42 h 57"/>
                <a:gd name="T74" fmla="*/ 50 w 89"/>
                <a:gd name="T75" fmla="*/ 45 h 57"/>
                <a:gd name="T76" fmla="*/ 55 w 89"/>
                <a:gd name="T77" fmla="*/ 46 h 57"/>
                <a:gd name="T78" fmla="*/ 56 w 89"/>
                <a:gd name="T79" fmla="*/ 54 h 57"/>
                <a:gd name="T80" fmla="*/ 57 w 89"/>
                <a:gd name="T81" fmla="*/ 54 h 57"/>
                <a:gd name="T82" fmla="*/ 62 w 89"/>
                <a:gd name="T83" fmla="*/ 55 h 57"/>
                <a:gd name="T84" fmla="*/ 67 w 89"/>
                <a:gd name="T85" fmla="*/ 53 h 57"/>
                <a:gd name="T86" fmla="*/ 76 w 89"/>
                <a:gd name="T87" fmla="*/ 48 h 57"/>
                <a:gd name="T88" fmla="*/ 80 w 89"/>
                <a:gd name="T89" fmla="*/ 42 h 57"/>
                <a:gd name="T90" fmla="*/ 85 w 89"/>
                <a:gd name="T91" fmla="*/ 39 h 57"/>
                <a:gd name="T92" fmla="*/ 89 w 89"/>
                <a:gd name="T93" fmla="*/ 40 h 57"/>
                <a:gd name="T94" fmla="*/ 89 w 89"/>
                <a:gd name="T95" fmla="*/ 3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 h="57">
                  <a:moveTo>
                    <a:pt x="89" y="36"/>
                  </a:moveTo>
                  <a:cubicBezTo>
                    <a:pt x="89" y="36"/>
                    <a:pt x="85" y="34"/>
                    <a:pt x="83" y="34"/>
                  </a:cubicBezTo>
                  <a:cubicBezTo>
                    <a:pt x="82" y="34"/>
                    <a:pt x="79" y="30"/>
                    <a:pt x="77" y="30"/>
                  </a:cubicBezTo>
                  <a:cubicBezTo>
                    <a:pt x="74" y="29"/>
                    <a:pt x="71" y="27"/>
                    <a:pt x="70" y="25"/>
                  </a:cubicBezTo>
                  <a:cubicBezTo>
                    <a:pt x="69" y="24"/>
                    <a:pt x="64" y="22"/>
                    <a:pt x="63" y="21"/>
                  </a:cubicBezTo>
                  <a:cubicBezTo>
                    <a:pt x="63" y="19"/>
                    <a:pt x="62" y="17"/>
                    <a:pt x="61" y="16"/>
                  </a:cubicBezTo>
                  <a:cubicBezTo>
                    <a:pt x="59" y="14"/>
                    <a:pt x="59" y="12"/>
                    <a:pt x="58" y="11"/>
                  </a:cubicBezTo>
                  <a:cubicBezTo>
                    <a:pt x="57" y="11"/>
                    <a:pt x="49" y="11"/>
                    <a:pt x="49" y="10"/>
                  </a:cubicBezTo>
                  <a:cubicBezTo>
                    <a:pt x="49" y="9"/>
                    <a:pt x="48" y="4"/>
                    <a:pt x="47" y="4"/>
                  </a:cubicBezTo>
                  <a:cubicBezTo>
                    <a:pt x="45" y="3"/>
                    <a:pt x="43" y="3"/>
                    <a:pt x="42" y="2"/>
                  </a:cubicBezTo>
                  <a:cubicBezTo>
                    <a:pt x="41" y="1"/>
                    <a:pt x="38" y="0"/>
                    <a:pt x="37" y="1"/>
                  </a:cubicBezTo>
                  <a:cubicBezTo>
                    <a:pt x="37" y="2"/>
                    <a:pt x="35" y="2"/>
                    <a:pt x="35" y="2"/>
                  </a:cubicBezTo>
                  <a:cubicBezTo>
                    <a:pt x="34" y="2"/>
                    <a:pt x="34" y="5"/>
                    <a:pt x="33" y="5"/>
                  </a:cubicBezTo>
                  <a:cubicBezTo>
                    <a:pt x="31" y="4"/>
                    <a:pt x="28" y="7"/>
                    <a:pt x="28" y="8"/>
                  </a:cubicBezTo>
                  <a:cubicBezTo>
                    <a:pt x="28" y="9"/>
                    <a:pt x="28" y="11"/>
                    <a:pt x="26" y="11"/>
                  </a:cubicBezTo>
                  <a:cubicBezTo>
                    <a:pt x="25" y="11"/>
                    <a:pt x="23" y="11"/>
                    <a:pt x="22" y="10"/>
                  </a:cubicBezTo>
                  <a:cubicBezTo>
                    <a:pt x="21" y="10"/>
                    <a:pt x="19" y="12"/>
                    <a:pt x="17" y="9"/>
                  </a:cubicBezTo>
                  <a:cubicBezTo>
                    <a:pt x="15" y="6"/>
                    <a:pt x="12" y="3"/>
                    <a:pt x="10" y="3"/>
                  </a:cubicBezTo>
                  <a:cubicBezTo>
                    <a:pt x="8" y="3"/>
                    <a:pt x="2" y="3"/>
                    <a:pt x="3" y="6"/>
                  </a:cubicBezTo>
                  <a:cubicBezTo>
                    <a:pt x="4" y="6"/>
                    <a:pt x="4" y="5"/>
                    <a:pt x="6" y="5"/>
                  </a:cubicBezTo>
                  <a:cubicBezTo>
                    <a:pt x="10" y="6"/>
                    <a:pt x="8" y="11"/>
                    <a:pt x="11" y="11"/>
                  </a:cubicBezTo>
                  <a:cubicBezTo>
                    <a:pt x="13" y="11"/>
                    <a:pt x="16" y="15"/>
                    <a:pt x="14" y="15"/>
                  </a:cubicBezTo>
                  <a:cubicBezTo>
                    <a:pt x="12" y="14"/>
                    <a:pt x="10" y="17"/>
                    <a:pt x="8" y="16"/>
                  </a:cubicBezTo>
                  <a:cubicBezTo>
                    <a:pt x="5" y="15"/>
                    <a:pt x="3" y="13"/>
                    <a:pt x="2" y="16"/>
                  </a:cubicBezTo>
                  <a:cubicBezTo>
                    <a:pt x="1" y="18"/>
                    <a:pt x="0" y="21"/>
                    <a:pt x="3" y="21"/>
                  </a:cubicBezTo>
                  <a:cubicBezTo>
                    <a:pt x="6" y="21"/>
                    <a:pt x="5" y="23"/>
                    <a:pt x="3" y="25"/>
                  </a:cubicBezTo>
                  <a:cubicBezTo>
                    <a:pt x="1" y="27"/>
                    <a:pt x="7" y="25"/>
                    <a:pt x="7" y="26"/>
                  </a:cubicBezTo>
                  <a:cubicBezTo>
                    <a:pt x="7" y="28"/>
                    <a:pt x="9" y="28"/>
                    <a:pt x="8" y="31"/>
                  </a:cubicBezTo>
                  <a:cubicBezTo>
                    <a:pt x="8" y="33"/>
                    <a:pt x="8" y="37"/>
                    <a:pt x="8" y="40"/>
                  </a:cubicBezTo>
                  <a:cubicBezTo>
                    <a:pt x="10" y="40"/>
                    <a:pt x="13" y="40"/>
                    <a:pt x="13" y="39"/>
                  </a:cubicBezTo>
                  <a:cubicBezTo>
                    <a:pt x="14" y="37"/>
                    <a:pt x="17" y="35"/>
                    <a:pt x="19" y="35"/>
                  </a:cubicBezTo>
                  <a:cubicBezTo>
                    <a:pt x="21" y="35"/>
                    <a:pt x="22" y="36"/>
                    <a:pt x="23" y="34"/>
                  </a:cubicBezTo>
                  <a:cubicBezTo>
                    <a:pt x="24" y="33"/>
                    <a:pt x="30" y="33"/>
                    <a:pt x="31" y="34"/>
                  </a:cubicBezTo>
                  <a:cubicBezTo>
                    <a:pt x="31" y="36"/>
                    <a:pt x="34" y="37"/>
                    <a:pt x="35" y="37"/>
                  </a:cubicBezTo>
                  <a:cubicBezTo>
                    <a:pt x="36" y="37"/>
                    <a:pt x="36" y="38"/>
                    <a:pt x="38" y="38"/>
                  </a:cubicBezTo>
                  <a:cubicBezTo>
                    <a:pt x="40" y="38"/>
                    <a:pt x="43" y="39"/>
                    <a:pt x="43" y="40"/>
                  </a:cubicBezTo>
                  <a:cubicBezTo>
                    <a:pt x="43" y="41"/>
                    <a:pt x="45" y="42"/>
                    <a:pt x="46" y="42"/>
                  </a:cubicBezTo>
                  <a:cubicBezTo>
                    <a:pt x="48" y="42"/>
                    <a:pt x="49" y="46"/>
                    <a:pt x="50" y="45"/>
                  </a:cubicBezTo>
                  <a:cubicBezTo>
                    <a:pt x="52" y="45"/>
                    <a:pt x="55" y="45"/>
                    <a:pt x="55" y="46"/>
                  </a:cubicBezTo>
                  <a:cubicBezTo>
                    <a:pt x="55" y="47"/>
                    <a:pt x="55" y="51"/>
                    <a:pt x="56" y="54"/>
                  </a:cubicBezTo>
                  <a:cubicBezTo>
                    <a:pt x="56" y="53"/>
                    <a:pt x="57" y="53"/>
                    <a:pt x="57" y="54"/>
                  </a:cubicBezTo>
                  <a:cubicBezTo>
                    <a:pt x="58" y="54"/>
                    <a:pt x="61" y="53"/>
                    <a:pt x="62" y="55"/>
                  </a:cubicBezTo>
                  <a:cubicBezTo>
                    <a:pt x="62" y="57"/>
                    <a:pt x="67" y="56"/>
                    <a:pt x="67" y="53"/>
                  </a:cubicBezTo>
                  <a:cubicBezTo>
                    <a:pt x="67" y="50"/>
                    <a:pt x="75" y="50"/>
                    <a:pt x="76" y="48"/>
                  </a:cubicBezTo>
                  <a:cubicBezTo>
                    <a:pt x="77" y="45"/>
                    <a:pt x="78" y="41"/>
                    <a:pt x="80" y="42"/>
                  </a:cubicBezTo>
                  <a:cubicBezTo>
                    <a:pt x="82" y="42"/>
                    <a:pt x="83" y="38"/>
                    <a:pt x="85" y="39"/>
                  </a:cubicBezTo>
                  <a:cubicBezTo>
                    <a:pt x="86" y="39"/>
                    <a:pt x="87" y="40"/>
                    <a:pt x="89" y="40"/>
                  </a:cubicBezTo>
                  <a:lnTo>
                    <a:pt x="89" y="36"/>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7" name="Freeform 160"/>
            <p:cNvSpPr/>
            <p:nvPr/>
          </p:nvSpPr>
          <p:spPr bwMode="auto">
            <a:xfrm>
              <a:off x="5194118" y="3722860"/>
              <a:ext cx="373431" cy="315684"/>
            </a:xfrm>
            <a:custGeom>
              <a:avLst/>
              <a:gdLst>
                <a:gd name="T0" fmla="*/ 120 w 123"/>
                <a:gd name="T1" fmla="*/ 89 h 104"/>
                <a:gd name="T2" fmla="*/ 117 w 123"/>
                <a:gd name="T3" fmla="*/ 83 h 104"/>
                <a:gd name="T4" fmla="*/ 110 w 123"/>
                <a:gd name="T5" fmla="*/ 77 h 104"/>
                <a:gd name="T6" fmla="*/ 106 w 123"/>
                <a:gd name="T7" fmla="*/ 72 h 104"/>
                <a:gd name="T8" fmla="*/ 113 w 123"/>
                <a:gd name="T9" fmla="*/ 63 h 104"/>
                <a:gd name="T10" fmla="*/ 106 w 123"/>
                <a:gd name="T11" fmla="*/ 60 h 104"/>
                <a:gd name="T12" fmla="*/ 105 w 123"/>
                <a:gd name="T13" fmla="*/ 53 h 104"/>
                <a:gd name="T14" fmla="*/ 105 w 123"/>
                <a:gd name="T15" fmla="*/ 46 h 104"/>
                <a:gd name="T16" fmla="*/ 106 w 123"/>
                <a:gd name="T17" fmla="*/ 40 h 104"/>
                <a:gd name="T18" fmla="*/ 109 w 123"/>
                <a:gd name="T19" fmla="*/ 36 h 104"/>
                <a:gd name="T20" fmla="*/ 110 w 123"/>
                <a:gd name="T21" fmla="*/ 33 h 104"/>
                <a:gd name="T22" fmla="*/ 109 w 123"/>
                <a:gd name="T23" fmla="*/ 25 h 104"/>
                <a:gd name="T24" fmla="*/ 104 w 123"/>
                <a:gd name="T25" fmla="*/ 24 h 104"/>
                <a:gd name="T26" fmla="*/ 100 w 123"/>
                <a:gd name="T27" fmla="*/ 21 h 104"/>
                <a:gd name="T28" fmla="*/ 97 w 123"/>
                <a:gd name="T29" fmla="*/ 19 h 104"/>
                <a:gd name="T30" fmla="*/ 92 w 123"/>
                <a:gd name="T31" fmla="*/ 17 h 104"/>
                <a:gd name="T32" fmla="*/ 89 w 123"/>
                <a:gd name="T33" fmla="*/ 16 h 104"/>
                <a:gd name="T34" fmla="*/ 85 w 123"/>
                <a:gd name="T35" fmla="*/ 13 h 104"/>
                <a:gd name="T36" fmla="*/ 77 w 123"/>
                <a:gd name="T37" fmla="*/ 13 h 104"/>
                <a:gd name="T38" fmla="*/ 73 w 123"/>
                <a:gd name="T39" fmla="*/ 14 h 104"/>
                <a:gd name="T40" fmla="*/ 67 w 123"/>
                <a:gd name="T41" fmla="*/ 18 h 104"/>
                <a:gd name="T42" fmla="*/ 62 w 123"/>
                <a:gd name="T43" fmla="*/ 19 h 104"/>
                <a:gd name="T44" fmla="*/ 62 w 123"/>
                <a:gd name="T45" fmla="*/ 22 h 104"/>
                <a:gd name="T46" fmla="*/ 49 w 123"/>
                <a:gd name="T47" fmla="*/ 25 h 104"/>
                <a:gd name="T48" fmla="*/ 37 w 123"/>
                <a:gd name="T49" fmla="*/ 18 h 104"/>
                <a:gd name="T50" fmla="*/ 30 w 123"/>
                <a:gd name="T51" fmla="*/ 11 h 104"/>
                <a:gd name="T52" fmla="*/ 25 w 123"/>
                <a:gd name="T53" fmla="*/ 8 h 104"/>
                <a:gd name="T54" fmla="*/ 24 w 123"/>
                <a:gd name="T55" fmla="*/ 2 h 104"/>
                <a:gd name="T56" fmla="*/ 11 w 123"/>
                <a:gd name="T57" fmla="*/ 7 h 104"/>
                <a:gd name="T58" fmla="*/ 7 w 123"/>
                <a:gd name="T59" fmla="*/ 5 h 104"/>
                <a:gd name="T60" fmla="*/ 4 w 123"/>
                <a:gd name="T61" fmla="*/ 0 h 104"/>
                <a:gd name="T62" fmla="*/ 1 w 123"/>
                <a:gd name="T63" fmla="*/ 3 h 104"/>
                <a:gd name="T64" fmla="*/ 2 w 123"/>
                <a:gd name="T65" fmla="*/ 8 h 104"/>
                <a:gd name="T66" fmla="*/ 2 w 123"/>
                <a:gd name="T67" fmla="*/ 15 h 104"/>
                <a:gd name="T68" fmla="*/ 5 w 123"/>
                <a:gd name="T69" fmla="*/ 20 h 104"/>
                <a:gd name="T70" fmla="*/ 7 w 123"/>
                <a:gd name="T71" fmla="*/ 25 h 104"/>
                <a:gd name="T72" fmla="*/ 10 w 123"/>
                <a:gd name="T73" fmla="*/ 29 h 104"/>
                <a:gd name="T74" fmla="*/ 13 w 123"/>
                <a:gd name="T75" fmla="*/ 31 h 104"/>
                <a:gd name="T76" fmla="*/ 12 w 123"/>
                <a:gd name="T77" fmla="*/ 35 h 104"/>
                <a:gd name="T78" fmla="*/ 9 w 123"/>
                <a:gd name="T79" fmla="*/ 39 h 104"/>
                <a:gd name="T80" fmla="*/ 10 w 123"/>
                <a:gd name="T81" fmla="*/ 45 h 104"/>
                <a:gd name="T82" fmla="*/ 13 w 123"/>
                <a:gd name="T83" fmla="*/ 49 h 104"/>
                <a:gd name="T84" fmla="*/ 20 w 123"/>
                <a:gd name="T85" fmla="*/ 53 h 104"/>
                <a:gd name="T86" fmla="*/ 23 w 123"/>
                <a:gd name="T87" fmla="*/ 57 h 104"/>
                <a:gd name="T88" fmla="*/ 22 w 123"/>
                <a:gd name="T89" fmla="*/ 61 h 104"/>
                <a:gd name="T90" fmla="*/ 25 w 123"/>
                <a:gd name="T91" fmla="*/ 65 h 104"/>
                <a:gd name="T92" fmla="*/ 28 w 123"/>
                <a:gd name="T93" fmla="*/ 70 h 104"/>
                <a:gd name="T94" fmla="*/ 30 w 123"/>
                <a:gd name="T95" fmla="*/ 70 h 104"/>
                <a:gd name="T96" fmla="*/ 33 w 123"/>
                <a:gd name="T97" fmla="*/ 69 h 104"/>
                <a:gd name="T98" fmla="*/ 37 w 123"/>
                <a:gd name="T99" fmla="*/ 69 h 104"/>
                <a:gd name="T100" fmla="*/ 43 w 123"/>
                <a:gd name="T101" fmla="*/ 79 h 104"/>
                <a:gd name="T102" fmla="*/ 47 w 123"/>
                <a:gd name="T103" fmla="*/ 85 h 104"/>
                <a:gd name="T104" fmla="*/ 54 w 123"/>
                <a:gd name="T105" fmla="*/ 88 h 104"/>
                <a:gd name="T106" fmla="*/ 69 w 123"/>
                <a:gd name="T107" fmla="*/ 94 h 104"/>
                <a:gd name="T108" fmla="*/ 79 w 123"/>
                <a:gd name="T109" fmla="*/ 91 h 104"/>
                <a:gd name="T110" fmla="*/ 83 w 123"/>
                <a:gd name="T111" fmla="*/ 99 h 104"/>
                <a:gd name="T112" fmla="*/ 105 w 123"/>
                <a:gd name="T113" fmla="*/ 103 h 104"/>
                <a:gd name="T114" fmla="*/ 112 w 123"/>
                <a:gd name="T115" fmla="*/ 104 h 104"/>
                <a:gd name="T116" fmla="*/ 112 w 123"/>
                <a:gd name="T117" fmla="*/ 102 h 104"/>
                <a:gd name="T118" fmla="*/ 115 w 123"/>
                <a:gd name="T119" fmla="*/ 96 h 104"/>
                <a:gd name="T120" fmla="*/ 121 w 123"/>
                <a:gd name="T121" fmla="*/ 94 h 104"/>
                <a:gd name="T122" fmla="*/ 120 w 123"/>
                <a:gd name="T123" fmla="*/ 89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3" h="104">
                  <a:moveTo>
                    <a:pt x="120" y="89"/>
                  </a:moveTo>
                  <a:cubicBezTo>
                    <a:pt x="118" y="89"/>
                    <a:pt x="120" y="84"/>
                    <a:pt x="117" y="83"/>
                  </a:cubicBezTo>
                  <a:cubicBezTo>
                    <a:pt x="114" y="81"/>
                    <a:pt x="111" y="79"/>
                    <a:pt x="110" y="77"/>
                  </a:cubicBezTo>
                  <a:cubicBezTo>
                    <a:pt x="110" y="75"/>
                    <a:pt x="106" y="73"/>
                    <a:pt x="106" y="72"/>
                  </a:cubicBezTo>
                  <a:cubicBezTo>
                    <a:pt x="106" y="70"/>
                    <a:pt x="114" y="66"/>
                    <a:pt x="113" y="63"/>
                  </a:cubicBezTo>
                  <a:cubicBezTo>
                    <a:pt x="112" y="60"/>
                    <a:pt x="107" y="61"/>
                    <a:pt x="106" y="60"/>
                  </a:cubicBezTo>
                  <a:cubicBezTo>
                    <a:pt x="106" y="59"/>
                    <a:pt x="107" y="55"/>
                    <a:pt x="105" y="53"/>
                  </a:cubicBezTo>
                  <a:cubicBezTo>
                    <a:pt x="104" y="50"/>
                    <a:pt x="106" y="47"/>
                    <a:pt x="105" y="46"/>
                  </a:cubicBezTo>
                  <a:cubicBezTo>
                    <a:pt x="104" y="44"/>
                    <a:pt x="106" y="41"/>
                    <a:pt x="106" y="40"/>
                  </a:cubicBezTo>
                  <a:cubicBezTo>
                    <a:pt x="106" y="39"/>
                    <a:pt x="109" y="38"/>
                    <a:pt x="109" y="36"/>
                  </a:cubicBezTo>
                  <a:cubicBezTo>
                    <a:pt x="108" y="34"/>
                    <a:pt x="109" y="33"/>
                    <a:pt x="110" y="33"/>
                  </a:cubicBezTo>
                  <a:cubicBezTo>
                    <a:pt x="109" y="30"/>
                    <a:pt x="109" y="26"/>
                    <a:pt x="109" y="25"/>
                  </a:cubicBezTo>
                  <a:cubicBezTo>
                    <a:pt x="109" y="24"/>
                    <a:pt x="106" y="24"/>
                    <a:pt x="104" y="24"/>
                  </a:cubicBezTo>
                  <a:cubicBezTo>
                    <a:pt x="103" y="25"/>
                    <a:pt x="102" y="21"/>
                    <a:pt x="100" y="21"/>
                  </a:cubicBezTo>
                  <a:cubicBezTo>
                    <a:pt x="99" y="21"/>
                    <a:pt x="97" y="20"/>
                    <a:pt x="97" y="19"/>
                  </a:cubicBezTo>
                  <a:cubicBezTo>
                    <a:pt x="97" y="18"/>
                    <a:pt x="94" y="17"/>
                    <a:pt x="92" y="17"/>
                  </a:cubicBezTo>
                  <a:cubicBezTo>
                    <a:pt x="90" y="17"/>
                    <a:pt x="90" y="16"/>
                    <a:pt x="89" y="16"/>
                  </a:cubicBezTo>
                  <a:cubicBezTo>
                    <a:pt x="88" y="16"/>
                    <a:pt x="85" y="15"/>
                    <a:pt x="85" y="13"/>
                  </a:cubicBezTo>
                  <a:cubicBezTo>
                    <a:pt x="84" y="12"/>
                    <a:pt x="78" y="12"/>
                    <a:pt x="77" y="13"/>
                  </a:cubicBezTo>
                  <a:cubicBezTo>
                    <a:pt x="76" y="15"/>
                    <a:pt x="75" y="14"/>
                    <a:pt x="73" y="14"/>
                  </a:cubicBezTo>
                  <a:cubicBezTo>
                    <a:pt x="71" y="14"/>
                    <a:pt x="68" y="16"/>
                    <a:pt x="67" y="18"/>
                  </a:cubicBezTo>
                  <a:cubicBezTo>
                    <a:pt x="67" y="19"/>
                    <a:pt x="64" y="19"/>
                    <a:pt x="62" y="19"/>
                  </a:cubicBezTo>
                  <a:cubicBezTo>
                    <a:pt x="62" y="20"/>
                    <a:pt x="62" y="22"/>
                    <a:pt x="62" y="22"/>
                  </a:cubicBezTo>
                  <a:cubicBezTo>
                    <a:pt x="61" y="23"/>
                    <a:pt x="54" y="25"/>
                    <a:pt x="49" y="25"/>
                  </a:cubicBezTo>
                  <a:cubicBezTo>
                    <a:pt x="43" y="25"/>
                    <a:pt x="43" y="18"/>
                    <a:pt x="37" y="18"/>
                  </a:cubicBezTo>
                  <a:cubicBezTo>
                    <a:pt x="33" y="18"/>
                    <a:pt x="30" y="14"/>
                    <a:pt x="30" y="11"/>
                  </a:cubicBezTo>
                  <a:cubicBezTo>
                    <a:pt x="27" y="10"/>
                    <a:pt x="25" y="8"/>
                    <a:pt x="25" y="8"/>
                  </a:cubicBezTo>
                  <a:cubicBezTo>
                    <a:pt x="26" y="7"/>
                    <a:pt x="27" y="0"/>
                    <a:pt x="24" y="2"/>
                  </a:cubicBezTo>
                  <a:cubicBezTo>
                    <a:pt x="21" y="3"/>
                    <a:pt x="17" y="8"/>
                    <a:pt x="11" y="7"/>
                  </a:cubicBezTo>
                  <a:cubicBezTo>
                    <a:pt x="6" y="7"/>
                    <a:pt x="10" y="6"/>
                    <a:pt x="7" y="5"/>
                  </a:cubicBezTo>
                  <a:cubicBezTo>
                    <a:pt x="5" y="4"/>
                    <a:pt x="6" y="1"/>
                    <a:pt x="4" y="0"/>
                  </a:cubicBezTo>
                  <a:cubicBezTo>
                    <a:pt x="1" y="0"/>
                    <a:pt x="3" y="3"/>
                    <a:pt x="1" y="3"/>
                  </a:cubicBezTo>
                  <a:cubicBezTo>
                    <a:pt x="0" y="3"/>
                    <a:pt x="1" y="8"/>
                    <a:pt x="2" y="8"/>
                  </a:cubicBezTo>
                  <a:cubicBezTo>
                    <a:pt x="2" y="9"/>
                    <a:pt x="1" y="15"/>
                    <a:pt x="2" y="15"/>
                  </a:cubicBezTo>
                  <a:cubicBezTo>
                    <a:pt x="3" y="15"/>
                    <a:pt x="5" y="19"/>
                    <a:pt x="5" y="20"/>
                  </a:cubicBezTo>
                  <a:cubicBezTo>
                    <a:pt x="4" y="21"/>
                    <a:pt x="7" y="23"/>
                    <a:pt x="7" y="25"/>
                  </a:cubicBezTo>
                  <a:cubicBezTo>
                    <a:pt x="7" y="27"/>
                    <a:pt x="9" y="29"/>
                    <a:pt x="10" y="29"/>
                  </a:cubicBezTo>
                  <a:cubicBezTo>
                    <a:pt x="11" y="29"/>
                    <a:pt x="13" y="29"/>
                    <a:pt x="13" y="31"/>
                  </a:cubicBezTo>
                  <a:cubicBezTo>
                    <a:pt x="12" y="32"/>
                    <a:pt x="13" y="35"/>
                    <a:pt x="12" y="35"/>
                  </a:cubicBezTo>
                  <a:cubicBezTo>
                    <a:pt x="10" y="35"/>
                    <a:pt x="11" y="39"/>
                    <a:pt x="9" y="39"/>
                  </a:cubicBezTo>
                  <a:cubicBezTo>
                    <a:pt x="8" y="40"/>
                    <a:pt x="9" y="45"/>
                    <a:pt x="10" y="45"/>
                  </a:cubicBezTo>
                  <a:cubicBezTo>
                    <a:pt x="11" y="46"/>
                    <a:pt x="13" y="47"/>
                    <a:pt x="13" y="49"/>
                  </a:cubicBezTo>
                  <a:cubicBezTo>
                    <a:pt x="13" y="50"/>
                    <a:pt x="18" y="53"/>
                    <a:pt x="20" y="53"/>
                  </a:cubicBezTo>
                  <a:cubicBezTo>
                    <a:pt x="22" y="54"/>
                    <a:pt x="22" y="56"/>
                    <a:pt x="23" y="57"/>
                  </a:cubicBezTo>
                  <a:cubicBezTo>
                    <a:pt x="24" y="58"/>
                    <a:pt x="22" y="60"/>
                    <a:pt x="22" y="61"/>
                  </a:cubicBezTo>
                  <a:cubicBezTo>
                    <a:pt x="23" y="62"/>
                    <a:pt x="25" y="63"/>
                    <a:pt x="25" y="65"/>
                  </a:cubicBezTo>
                  <a:cubicBezTo>
                    <a:pt x="25" y="67"/>
                    <a:pt x="27" y="69"/>
                    <a:pt x="28" y="70"/>
                  </a:cubicBezTo>
                  <a:cubicBezTo>
                    <a:pt x="29" y="70"/>
                    <a:pt x="29" y="70"/>
                    <a:pt x="30" y="70"/>
                  </a:cubicBezTo>
                  <a:cubicBezTo>
                    <a:pt x="31" y="70"/>
                    <a:pt x="31" y="68"/>
                    <a:pt x="33" y="69"/>
                  </a:cubicBezTo>
                  <a:cubicBezTo>
                    <a:pt x="34" y="70"/>
                    <a:pt x="36" y="69"/>
                    <a:pt x="37" y="69"/>
                  </a:cubicBezTo>
                  <a:cubicBezTo>
                    <a:pt x="38" y="69"/>
                    <a:pt x="42" y="76"/>
                    <a:pt x="43" y="79"/>
                  </a:cubicBezTo>
                  <a:cubicBezTo>
                    <a:pt x="45" y="82"/>
                    <a:pt x="45" y="83"/>
                    <a:pt x="47" y="85"/>
                  </a:cubicBezTo>
                  <a:cubicBezTo>
                    <a:pt x="49" y="86"/>
                    <a:pt x="51" y="85"/>
                    <a:pt x="54" y="88"/>
                  </a:cubicBezTo>
                  <a:cubicBezTo>
                    <a:pt x="57" y="91"/>
                    <a:pt x="65" y="94"/>
                    <a:pt x="69" y="94"/>
                  </a:cubicBezTo>
                  <a:cubicBezTo>
                    <a:pt x="72" y="94"/>
                    <a:pt x="74" y="90"/>
                    <a:pt x="79" y="91"/>
                  </a:cubicBezTo>
                  <a:cubicBezTo>
                    <a:pt x="83" y="92"/>
                    <a:pt x="82" y="97"/>
                    <a:pt x="83" y="99"/>
                  </a:cubicBezTo>
                  <a:cubicBezTo>
                    <a:pt x="85" y="101"/>
                    <a:pt x="102" y="102"/>
                    <a:pt x="105" y="103"/>
                  </a:cubicBezTo>
                  <a:cubicBezTo>
                    <a:pt x="106" y="104"/>
                    <a:pt x="109" y="104"/>
                    <a:pt x="112" y="104"/>
                  </a:cubicBezTo>
                  <a:cubicBezTo>
                    <a:pt x="112" y="103"/>
                    <a:pt x="112" y="103"/>
                    <a:pt x="112" y="102"/>
                  </a:cubicBezTo>
                  <a:cubicBezTo>
                    <a:pt x="111" y="99"/>
                    <a:pt x="114" y="97"/>
                    <a:pt x="115" y="96"/>
                  </a:cubicBezTo>
                  <a:cubicBezTo>
                    <a:pt x="117" y="95"/>
                    <a:pt x="119" y="94"/>
                    <a:pt x="121" y="94"/>
                  </a:cubicBezTo>
                  <a:cubicBezTo>
                    <a:pt x="123" y="94"/>
                    <a:pt x="121" y="90"/>
                    <a:pt x="120" y="8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8" name="Freeform 161"/>
            <p:cNvSpPr>
              <a:spLocks noEditPoints="1"/>
            </p:cNvSpPr>
            <p:nvPr/>
          </p:nvSpPr>
          <p:spPr bwMode="auto">
            <a:xfrm>
              <a:off x="5242883" y="3346862"/>
              <a:ext cx="769961" cy="364448"/>
            </a:xfrm>
            <a:custGeom>
              <a:avLst/>
              <a:gdLst>
                <a:gd name="T0" fmla="*/ 245 w 254"/>
                <a:gd name="T1" fmla="*/ 50 h 120"/>
                <a:gd name="T2" fmla="*/ 237 w 254"/>
                <a:gd name="T3" fmla="*/ 42 h 120"/>
                <a:gd name="T4" fmla="*/ 220 w 254"/>
                <a:gd name="T5" fmla="*/ 39 h 120"/>
                <a:gd name="T6" fmla="*/ 206 w 254"/>
                <a:gd name="T7" fmla="*/ 29 h 120"/>
                <a:gd name="T8" fmla="*/ 188 w 254"/>
                <a:gd name="T9" fmla="*/ 10 h 120"/>
                <a:gd name="T10" fmla="*/ 171 w 254"/>
                <a:gd name="T11" fmla="*/ 17 h 120"/>
                <a:gd name="T12" fmla="*/ 167 w 254"/>
                <a:gd name="T13" fmla="*/ 12 h 120"/>
                <a:gd name="T14" fmla="*/ 157 w 254"/>
                <a:gd name="T15" fmla="*/ 11 h 120"/>
                <a:gd name="T16" fmla="*/ 153 w 254"/>
                <a:gd name="T17" fmla="*/ 2 h 120"/>
                <a:gd name="T18" fmla="*/ 131 w 254"/>
                <a:gd name="T19" fmla="*/ 6 h 120"/>
                <a:gd name="T20" fmla="*/ 106 w 254"/>
                <a:gd name="T21" fmla="*/ 11 h 120"/>
                <a:gd name="T22" fmla="*/ 94 w 254"/>
                <a:gd name="T23" fmla="*/ 18 h 120"/>
                <a:gd name="T24" fmla="*/ 92 w 254"/>
                <a:gd name="T25" fmla="*/ 26 h 120"/>
                <a:gd name="T26" fmla="*/ 94 w 254"/>
                <a:gd name="T27" fmla="*/ 34 h 120"/>
                <a:gd name="T28" fmla="*/ 87 w 254"/>
                <a:gd name="T29" fmla="*/ 39 h 120"/>
                <a:gd name="T30" fmla="*/ 78 w 254"/>
                <a:gd name="T31" fmla="*/ 38 h 120"/>
                <a:gd name="T32" fmla="*/ 62 w 254"/>
                <a:gd name="T33" fmla="*/ 39 h 120"/>
                <a:gd name="T34" fmla="*/ 51 w 254"/>
                <a:gd name="T35" fmla="*/ 39 h 120"/>
                <a:gd name="T36" fmla="*/ 34 w 254"/>
                <a:gd name="T37" fmla="*/ 32 h 120"/>
                <a:gd name="T38" fmla="*/ 19 w 254"/>
                <a:gd name="T39" fmla="*/ 37 h 120"/>
                <a:gd name="T40" fmla="*/ 14 w 254"/>
                <a:gd name="T41" fmla="*/ 47 h 120"/>
                <a:gd name="T42" fmla="*/ 2 w 254"/>
                <a:gd name="T43" fmla="*/ 49 h 120"/>
                <a:gd name="T44" fmla="*/ 0 w 254"/>
                <a:gd name="T45" fmla="*/ 58 h 120"/>
                <a:gd name="T46" fmla="*/ 9 w 254"/>
                <a:gd name="T47" fmla="*/ 63 h 120"/>
                <a:gd name="T48" fmla="*/ 15 w 254"/>
                <a:gd name="T49" fmla="*/ 74 h 120"/>
                <a:gd name="T50" fmla="*/ 32 w 254"/>
                <a:gd name="T51" fmla="*/ 70 h 120"/>
                <a:gd name="T52" fmla="*/ 36 w 254"/>
                <a:gd name="T53" fmla="*/ 83 h 120"/>
                <a:gd name="T54" fmla="*/ 24 w 254"/>
                <a:gd name="T55" fmla="*/ 91 h 120"/>
                <a:gd name="T56" fmla="*/ 35 w 254"/>
                <a:gd name="T57" fmla="*/ 103 h 120"/>
                <a:gd name="T58" fmla="*/ 41 w 254"/>
                <a:gd name="T59" fmla="*/ 109 h 120"/>
                <a:gd name="T60" fmla="*/ 60 w 254"/>
                <a:gd name="T61" fmla="*/ 113 h 120"/>
                <a:gd name="T62" fmla="*/ 77 w 254"/>
                <a:gd name="T63" fmla="*/ 80 h 120"/>
                <a:gd name="T64" fmla="*/ 86 w 254"/>
                <a:gd name="T65" fmla="*/ 81 h 120"/>
                <a:gd name="T66" fmla="*/ 105 w 254"/>
                <a:gd name="T67" fmla="*/ 97 h 120"/>
                <a:gd name="T68" fmla="*/ 124 w 254"/>
                <a:gd name="T69" fmla="*/ 107 h 120"/>
                <a:gd name="T70" fmla="*/ 138 w 254"/>
                <a:gd name="T71" fmla="*/ 118 h 120"/>
                <a:gd name="T72" fmla="*/ 151 w 254"/>
                <a:gd name="T73" fmla="*/ 111 h 120"/>
                <a:gd name="T74" fmla="*/ 165 w 254"/>
                <a:gd name="T75" fmla="*/ 104 h 120"/>
                <a:gd name="T76" fmla="*/ 186 w 254"/>
                <a:gd name="T77" fmla="*/ 102 h 120"/>
                <a:gd name="T78" fmla="*/ 213 w 254"/>
                <a:gd name="T79" fmla="*/ 107 h 120"/>
                <a:gd name="T80" fmla="*/ 213 w 254"/>
                <a:gd name="T81" fmla="*/ 93 h 120"/>
                <a:gd name="T82" fmla="*/ 221 w 254"/>
                <a:gd name="T83" fmla="*/ 84 h 120"/>
                <a:gd name="T84" fmla="*/ 230 w 254"/>
                <a:gd name="T85" fmla="*/ 70 h 120"/>
                <a:gd name="T86" fmla="*/ 246 w 254"/>
                <a:gd name="T87" fmla="*/ 69 h 120"/>
                <a:gd name="T88" fmla="*/ 251 w 254"/>
                <a:gd name="T89" fmla="*/ 55 h 120"/>
                <a:gd name="T90" fmla="*/ 95 w 254"/>
                <a:gd name="T91" fmla="*/ 76 h 120"/>
                <a:gd name="T92" fmla="*/ 199 w 254"/>
                <a:gd name="T93" fmla="*/ 75 h 120"/>
                <a:gd name="T94" fmla="*/ 174 w 254"/>
                <a:gd name="T95" fmla="*/ 76 h 120"/>
                <a:gd name="T96" fmla="*/ 199 w 254"/>
                <a:gd name="T97" fmla="*/ 7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 h="120">
                  <a:moveTo>
                    <a:pt x="252" y="49"/>
                  </a:moveTo>
                  <a:cubicBezTo>
                    <a:pt x="252" y="48"/>
                    <a:pt x="251" y="48"/>
                    <a:pt x="250" y="49"/>
                  </a:cubicBezTo>
                  <a:cubicBezTo>
                    <a:pt x="249" y="49"/>
                    <a:pt x="246" y="50"/>
                    <a:pt x="245" y="50"/>
                  </a:cubicBezTo>
                  <a:cubicBezTo>
                    <a:pt x="244" y="50"/>
                    <a:pt x="242" y="48"/>
                    <a:pt x="242" y="47"/>
                  </a:cubicBezTo>
                  <a:cubicBezTo>
                    <a:pt x="242" y="46"/>
                    <a:pt x="242" y="45"/>
                    <a:pt x="241" y="45"/>
                  </a:cubicBezTo>
                  <a:cubicBezTo>
                    <a:pt x="240" y="45"/>
                    <a:pt x="238" y="44"/>
                    <a:pt x="237" y="42"/>
                  </a:cubicBezTo>
                  <a:cubicBezTo>
                    <a:pt x="236" y="39"/>
                    <a:pt x="234" y="39"/>
                    <a:pt x="233" y="38"/>
                  </a:cubicBezTo>
                  <a:cubicBezTo>
                    <a:pt x="232" y="38"/>
                    <a:pt x="228" y="40"/>
                    <a:pt x="227" y="40"/>
                  </a:cubicBezTo>
                  <a:cubicBezTo>
                    <a:pt x="225" y="41"/>
                    <a:pt x="222" y="40"/>
                    <a:pt x="220" y="39"/>
                  </a:cubicBezTo>
                  <a:cubicBezTo>
                    <a:pt x="219" y="39"/>
                    <a:pt x="217" y="35"/>
                    <a:pt x="216" y="36"/>
                  </a:cubicBezTo>
                  <a:cubicBezTo>
                    <a:pt x="214" y="36"/>
                    <a:pt x="213" y="40"/>
                    <a:pt x="212" y="40"/>
                  </a:cubicBezTo>
                  <a:cubicBezTo>
                    <a:pt x="211" y="40"/>
                    <a:pt x="208" y="33"/>
                    <a:pt x="206" y="29"/>
                  </a:cubicBezTo>
                  <a:cubicBezTo>
                    <a:pt x="203" y="25"/>
                    <a:pt x="198" y="17"/>
                    <a:pt x="194" y="15"/>
                  </a:cubicBezTo>
                  <a:cubicBezTo>
                    <a:pt x="190" y="13"/>
                    <a:pt x="191" y="11"/>
                    <a:pt x="192" y="10"/>
                  </a:cubicBezTo>
                  <a:cubicBezTo>
                    <a:pt x="193" y="9"/>
                    <a:pt x="190" y="9"/>
                    <a:pt x="188" y="10"/>
                  </a:cubicBezTo>
                  <a:cubicBezTo>
                    <a:pt x="186" y="11"/>
                    <a:pt x="184" y="13"/>
                    <a:pt x="182" y="13"/>
                  </a:cubicBezTo>
                  <a:cubicBezTo>
                    <a:pt x="181" y="13"/>
                    <a:pt x="178" y="17"/>
                    <a:pt x="176" y="16"/>
                  </a:cubicBezTo>
                  <a:cubicBezTo>
                    <a:pt x="174" y="15"/>
                    <a:pt x="173" y="18"/>
                    <a:pt x="171" y="17"/>
                  </a:cubicBezTo>
                  <a:cubicBezTo>
                    <a:pt x="169" y="15"/>
                    <a:pt x="173" y="14"/>
                    <a:pt x="173" y="13"/>
                  </a:cubicBezTo>
                  <a:cubicBezTo>
                    <a:pt x="173" y="12"/>
                    <a:pt x="171" y="13"/>
                    <a:pt x="170" y="12"/>
                  </a:cubicBezTo>
                  <a:cubicBezTo>
                    <a:pt x="169" y="12"/>
                    <a:pt x="167" y="11"/>
                    <a:pt x="167" y="12"/>
                  </a:cubicBezTo>
                  <a:cubicBezTo>
                    <a:pt x="167" y="13"/>
                    <a:pt x="165" y="13"/>
                    <a:pt x="165" y="12"/>
                  </a:cubicBezTo>
                  <a:cubicBezTo>
                    <a:pt x="165" y="11"/>
                    <a:pt x="164" y="9"/>
                    <a:pt x="163" y="10"/>
                  </a:cubicBezTo>
                  <a:cubicBezTo>
                    <a:pt x="162" y="11"/>
                    <a:pt x="158" y="12"/>
                    <a:pt x="157" y="11"/>
                  </a:cubicBezTo>
                  <a:cubicBezTo>
                    <a:pt x="156" y="10"/>
                    <a:pt x="158" y="10"/>
                    <a:pt x="158" y="8"/>
                  </a:cubicBezTo>
                  <a:cubicBezTo>
                    <a:pt x="158" y="7"/>
                    <a:pt x="156" y="6"/>
                    <a:pt x="157" y="4"/>
                  </a:cubicBezTo>
                  <a:cubicBezTo>
                    <a:pt x="157" y="3"/>
                    <a:pt x="154" y="1"/>
                    <a:pt x="153" y="2"/>
                  </a:cubicBezTo>
                  <a:cubicBezTo>
                    <a:pt x="151" y="2"/>
                    <a:pt x="149" y="2"/>
                    <a:pt x="148" y="1"/>
                  </a:cubicBezTo>
                  <a:cubicBezTo>
                    <a:pt x="146" y="0"/>
                    <a:pt x="140" y="1"/>
                    <a:pt x="140" y="3"/>
                  </a:cubicBezTo>
                  <a:cubicBezTo>
                    <a:pt x="140" y="4"/>
                    <a:pt x="132" y="5"/>
                    <a:pt x="131" y="6"/>
                  </a:cubicBezTo>
                  <a:cubicBezTo>
                    <a:pt x="130" y="6"/>
                    <a:pt x="124" y="7"/>
                    <a:pt x="122" y="7"/>
                  </a:cubicBezTo>
                  <a:cubicBezTo>
                    <a:pt x="120" y="8"/>
                    <a:pt x="118" y="9"/>
                    <a:pt x="116" y="9"/>
                  </a:cubicBezTo>
                  <a:cubicBezTo>
                    <a:pt x="113" y="9"/>
                    <a:pt x="109" y="10"/>
                    <a:pt x="106" y="11"/>
                  </a:cubicBezTo>
                  <a:cubicBezTo>
                    <a:pt x="104" y="13"/>
                    <a:pt x="101" y="12"/>
                    <a:pt x="99" y="12"/>
                  </a:cubicBezTo>
                  <a:cubicBezTo>
                    <a:pt x="97" y="13"/>
                    <a:pt x="95" y="12"/>
                    <a:pt x="94" y="12"/>
                  </a:cubicBezTo>
                  <a:cubicBezTo>
                    <a:pt x="93" y="13"/>
                    <a:pt x="93" y="16"/>
                    <a:pt x="94" y="18"/>
                  </a:cubicBezTo>
                  <a:cubicBezTo>
                    <a:pt x="95" y="19"/>
                    <a:pt x="99" y="20"/>
                    <a:pt x="100" y="20"/>
                  </a:cubicBezTo>
                  <a:cubicBezTo>
                    <a:pt x="100" y="21"/>
                    <a:pt x="95" y="21"/>
                    <a:pt x="93" y="21"/>
                  </a:cubicBezTo>
                  <a:cubicBezTo>
                    <a:pt x="91" y="22"/>
                    <a:pt x="91" y="25"/>
                    <a:pt x="92" y="26"/>
                  </a:cubicBezTo>
                  <a:cubicBezTo>
                    <a:pt x="92" y="27"/>
                    <a:pt x="90" y="29"/>
                    <a:pt x="88" y="29"/>
                  </a:cubicBezTo>
                  <a:cubicBezTo>
                    <a:pt x="86" y="30"/>
                    <a:pt x="88" y="33"/>
                    <a:pt x="90" y="33"/>
                  </a:cubicBezTo>
                  <a:cubicBezTo>
                    <a:pt x="91" y="33"/>
                    <a:pt x="93" y="34"/>
                    <a:pt x="94" y="34"/>
                  </a:cubicBezTo>
                  <a:cubicBezTo>
                    <a:pt x="95" y="34"/>
                    <a:pt x="96" y="37"/>
                    <a:pt x="96" y="38"/>
                  </a:cubicBezTo>
                  <a:cubicBezTo>
                    <a:pt x="96" y="40"/>
                    <a:pt x="94" y="41"/>
                    <a:pt x="92" y="41"/>
                  </a:cubicBezTo>
                  <a:cubicBezTo>
                    <a:pt x="90" y="41"/>
                    <a:pt x="88" y="39"/>
                    <a:pt x="87" y="39"/>
                  </a:cubicBezTo>
                  <a:cubicBezTo>
                    <a:pt x="86" y="38"/>
                    <a:pt x="86" y="41"/>
                    <a:pt x="85" y="42"/>
                  </a:cubicBezTo>
                  <a:cubicBezTo>
                    <a:pt x="84" y="42"/>
                    <a:pt x="83" y="40"/>
                    <a:pt x="82" y="40"/>
                  </a:cubicBezTo>
                  <a:cubicBezTo>
                    <a:pt x="80" y="40"/>
                    <a:pt x="78" y="39"/>
                    <a:pt x="78" y="38"/>
                  </a:cubicBezTo>
                  <a:cubicBezTo>
                    <a:pt x="77" y="36"/>
                    <a:pt x="73" y="36"/>
                    <a:pt x="72" y="38"/>
                  </a:cubicBezTo>
                  <a:cubicBezTo>
                    <a:pt x="70" y="39"/>
                    <a:pt x="69" y="38"/>
                    <a:pt x="68" y="37"/>
                  </a:cubicBezTo>
                  <a:cubicBezTo>
                    <a:pt x="67" y="36"/>
                    <a:pt x="62" y="38"/>
                    <a:pt x="62" y="39"/>
                  </a:cubicBezTo>
                  <a:cubicBezTo>
                    <a:pt x="61" y="41"/>
                    <a:pt x="58" y="41"/>
                    <a:pt x="56" y="40"/>
                  </a:cubicBezTo>
                  <a:cubicBezTo>
                    <a:pt x="54" y="38"/>
                    <a:pt x="53" y="38"/>
                    <a:pt x="53" y="40"/>
                  </a:cubicBezTo>
                  <a:cubicBezTo>
                    <a:pt x="53" y="42"/>
                    <a:pt x="51" y="40"/>
                    <a:pt x="51" y="39"/>
                  </a:cubicBezTo>
                  <a:cubicBezTo>
                    <a:pt x="51" y="38"/>
                    <a:pt x="47" y="36"/>
                    <a:pt x="46" y="34"/>
                  </a:cubicBezTo>
                  <a:cubicBezTo>
                    <a:pt x="44" y="33"/>
                    <a:pt x="39" y="33"/>
                    <a:pt x="38" y="32"/>
                  </a:cubicBezTo>
                  <a:cubicBezTo>
                    <a:pt x="38" y="31"/>
                    <a:pt x="35" y="30"/>
                    <a:pt x="34" y="32"/>
                  </a:cubicBezTo>
                  <a:cubicBezTo>
                    <a:pt x="33" y="34"/>
                    <a:pt x="32" y="33"/>
                    <a:pt x="31" y="32"/>
                  </a:cubicBezTo>
                  <a:cubicBezTo>
                    <a:pt x="30" y="32"/>
                    <a:pt x="27" y="33"/>
                    <a:pt x="26" y="34"/>
                  </a:cubicBezTo>
                  <a:cubicBezTo>
                    <a:pt x="25" y="34"/>
                    <a:pt x="21" y="37"/>
                    <a:pt x="19" y="37"/>
                  </a:cubicBezTo>
                  <a:cubicBezTo>
                    <a:pt x="17" y="37"/>
                    <a:pt x="19" y="39"/>
                    <a:pt x="16" y="40"/>
                  </a:cubicBezTo>
                  <a:cubicBezTo>
                    <a:pt x="14" y="40"/>
                    <a:pt x="14" y="42"/>
                    <a:pt x="14" y="43"/>
                  </a:cubicBezTo>
                  <a:cubicBezTo>
                    <a:pt x="15" y="44"/>
                    <a:pt x="16" y="46"/>
                    <a:pt x="14" y="47"/>
                  </a:cubicBezTo>
                  <a:cubicBezTo>
                    <a:pt x="12" y="48"/>
                    <a:pt x="11" y="44"/>
                    <a:pt x="9" y="43"/>
                  </a:cubicBezTo>
                  <a:cubicBezTo>
                    <a:pt x="7" y="41"/>
                    <a:pt x="5" y="43"/>
                    <a:pt x="5" y="45"/>
                  </a:cubicBezTo>
                  <a:cubicBezTo>
                    <a:pt x="5" y="47"/>
                    <a:pt x="3" y="47"/>
                    <a:pt x="2" y="49"/>
                  </a:cubicBezTo>
                  <a:cubicBezTo>
                    <a:pt x="1" y="51"/>
                    <a:pt x="4" y="51"/>
                    <a:pt x="4" y="52"/>
                  </a:cubicBezTo>
                  <a:cubicBezTo>
                    <a:pt x="4" y="53"/>
                    <a:pt x="2" y="54"/>
                    <a:pt x="2" y="54"/>
                  </a:cubicBezTo>
                  <a:cubicBezTo>
                    <a:pt x="1" y="54"/>
                    <a:pt x="0" y="57"/>
                    <a:pt x="0" y="58"/>
                  </a:cubicBezTo>
                  <a:cubicBezTo>
                    <a:pt x="1" y="59"/>
                    <a:pt x="4" y="58"/>
                    <a:pt x="4" y="60"/>
                  </a:cubicBezTo>
                  <a:cubicBezTo>
                    <a:pt x="4" y="62"/>
                    <a:pt x="3" y="64"/>
                    <a:pt x="5" y="63"/>
                  </a:cubicBezTo>
                  <a:cubicBezTo>
                    <a:pt x="7" y="63"/>
                    <a:pt x="8" y="63"/>
                    <a:pt x="9" y="63"/>
                  </a:cubicBezTo>
                  <a:cubicBezTo>
                    <a:pt x="10" y="63"/>
                    <a:pt x="11" y="65"/>
                    <a:pt x="13" y="68"/>
                  </a:cubicBezTo>
                  <a:cubicBezTo>
                    <a:pt x="15" y="70"/>
                    <a:pt x="16" y="71"/>
                    <a:pt x="14" y="72"/>
                  </a:cubicBezTo>
                  <a:cubicBezTo>
                    <a:pt x="12" y="72"/>
                    <a:pt x="13" y="73"/>
                    <a:pt x="15" y="74"/>
                  </a:cubicBezTo>
                  <a:cubicBezTo>
                    <a:pt x="16" y="75"/>
                    <a:pt x="17" y="75"/>
                    <a:pt x="17" y="75"/>
                  </a:cubicBezTo>
                  <a:cubicBezTo>
                    <a:pt x="18" y="75"/>
                    <a:pt x="18" y="75"/>
                    <a:pt x="19" y="75"/>
                  </a:cubicBezTo>
                  <a:cubicBezTo>
                    <a:pt x="22" y="72"/>
                    <a:pt x="27" y="69"/>
                    <a:pt x="32" y="70"/>
                  </a:cubicBezTo>
                  <a:cubicBezTo>
                    <a:pt x="36" y="72"/>
                    <a:pt x="39" y="70"/>
                    <a:pt x="41" y="72"/>
                  </a:cubicBezTo>
                  <a:cubicBezTo>
                    <a:pt x="43" y="75"/>
                    <a:pt x="41" y="80"/>
                    <a:pt x="42" y="81"/>
                  </a:cubicBezTo>
                  <a:cubicBezTo>
                    <a:pt x="43" y="83"/>
                    <a:pt x="39" y="83"/>
                    <a:pt x="36" y="83"/>
                  </a:cubicBezTo>
                  <a:cubicBezTo>
                    <a:pt x="33" y="83"/>
                    <a:pt x="27" y="84"/>
                    <a:pt x="28" y="86"/>
                  </a:cubicBezTo>
                  <a:cubicBezTo>
                    <a:pt x="29" y="88"/>
                    <a:pt x="31" y="91"/>
                    <a:pt x="27" y="89"/>
                  </a:cubicBezTo>
                  <a:cubicBezTo>
                    <a:pt x="24" y="87"/>
                    <a:pt x="22" y="91"/>
                    <a:pt x="24" y="91"/>
                  </a:cubicBezTo>
                  <a:cubicBezTo>
                    <a:pt x="26" y="91"/>
                    <a:pt x="29" y="94"/>
                    <a:pt x="29" y="95"/>
                  </a:cubicBezTo>
                  <a:cubicBezTo>
                    <a:pt x="29" y="97"/>
                    <a:pt x="29" y="101"/>
                    <a:pt x="31" y="100"/>
                  </a:cubicBezTo>
                  <a:cubicBezTo>
                    <a:pt x="33" y="100"/>
                    <a:pt x="33" y="103"/>
                    <a:pt x="35" y="103"/>
                  </a:cubicBezTo>
                  <a:cubicBezTo>
                    <a:pt x="38" y="103"/>
                    <a:pt x="40" y="104"/>
                    <a:pt x="38" y="106"/>
                  </a:cubicBezTo>
                  <a:cubicBezTo>
                    <a:pt x="36" y="108"/>
                    <a:pt x="40" y="115"/>
                    <a:pt x="40" y="114"/>
                  </a:cubicBezTo>
                  <a:cubicBezTo>
                    <a:pt x="41" y="113"/>
                    <a:pt x="40" y="111"/>
                    <a:pt x="41" y="109"/>
                  </a:cubicBezTo>
                  <a:cubicBezTo>
                    <a:pt x="40" y="106"/>
                    <a:pt x="46" y="106"/>
                    <a:pt x="48" y="106"/>
                  </a:cubicBezTo>
                  <a:cubicBezTo>
                    <a:pt x="50" y="106"/>
                    <a:pt x="53" y="109"/>
                    <a:pt x="55" y="112"/>
                  </a:cubicBezTo>
                  <a:cubicBezTo>
                    <a:pt x="57" y="115"/>
                    <a:pt x="60" y="113"/>
                    <a:pt x="60" y="113"/>
                  </a:cubicBezTo>
                  <a:cubicBezTo>
                    <a:pt x="60" y="85"/>
                    <a:pt x="60" y="85"/>
                    <a:pt x="60" y="85"/>
                  </a:cubicBezTo>
                  <a:cubicBezTo>
                    <a:pt x="76" y="81"/>
                    <a:pt x="76" y="81"/>
                    <a:pt x="76" y="81"/>
                  </a:cubicBezTo>
                  <a:cubicBezTo>
                    <a:pt x="76" y="81"/>
                    <a:pt x="76" y="80"/>
                    <a:pt x="77" y="80"/>
                  </a:cubicBezTo>
                  <a:cubicBezTo>
                    <a:pt x="79" y="77"/>
                    <a:pt x="81" y="79"/>
                    <a:pt x="82" y="80"/>
                  </a:cubicBezTo>
                  <a:cubicBezTo>
                    <a:pt x="83" y="81"/>
                    <a:pt x="83" y="77"/>
                    <a:pt x="85" y="77"/>
                  </a:cubicBezTo>
                  <a:cubicBezTo>
                    <a:pt x="87" y="77"/>
                    <a:pt x="85" y="81"/>
                    <a:pt x="86" y="81"/>
                  </a:cubicBezTo>
                  <a:cubicBezTo>
                    <a:pt x="88" y="81"/>
                    <a:pt x="91" y="85"/>
                    <a:pt x="90" y="89"/>
                  </a:cubicBezTo>
                  <a:cubicBezTo>
                    <a:pt x="92" y="91"/>
                    <a:pt x="97" y="96"/>
                    <a:pt x="97" y="97"/>
                  </a:cubicBezTo>
                  <a:cubicBezTo>
                    <a:pt x="98" y="99"/>
                    <a:pt x="104" y="96"/>
                    <a:pt x="105" y="97"/>
                  </a:cubicBezTo>
                  <a:cubicBezTo>
                    <a:pt x="106" y="97"/>
                    <a:pt x="116" y="97"/>
                    <a:pt x="118" y="97"/>
                  </a:cubicBezTo>
                  <a:cubicBezTo>
                    <a:pt x="119" y="97"/>
                    <a:pt x="121" y="100"/>
                    <a:pt x="123" y="101"/>
                  </a:cubicBezTo>
                  <a:cubicBezTo>
                    <a:pt x="125" y="101"/>
                    <a:pt x="124" y="104"/>
                    <a:pt x="124" y="107"/>
                  </a:cubicBezTo>
                  <a:cubicBezTo>
                    <a:pt x="124" y="109"/>
                    <a:pt x="127" y="111"/>
                    <a:pt x="128" y="113"/>
                  </a:cubicBezTo>
                  <a:cubicBezTo>
                    <a:pt x="128" y="115"/>
                    <a:pt x="131" y="114"/>
                    <a:pt x="133" y="115"/>
                  </a:cubicBezTo>
                  <a:cubicBezTo>
                    <a:pt x="135" y="115"/>
                    <a:pt x="138" y="116"/>
                    <a:pt x="138" y="118"/>
                  </a:cubicBezTo>
                  <a:cubicBezTo>
                    <a:pt x="138" y="120"/>
                    <a:pt x="141" y="118"/>
                    <a:pt x="141" y="117"/>
                  </a:cubicBezTo>
                  <a:cubicBezTo>
                    <a:pt x="141" y="115"/>
                    <a:pt x="144" y="113"/>
                    <a:pt x="147" y="112"/>
                  </a:cubicBezTo>
                  <a:cubicBezTo>
                    <a:pt x="149" y="111"/>
                    <a:pt x="150" y="111"/>
                    <a:pt x="151" y="111"/>
                  </a:cubicBezTo>
                  <a:cubicBezTo>
                    <a:pt x="152" y="110"/>
                    <a:pt x="152" y="108"/>
                    <a:pt x="153" y="108"/>
                  </a:cubicBezTo>
                  <a:cubicBezTo>
                    <a:pt x="154" y="107"/>
                    <a:pt x="157" y="106"/>
                    <a:pt x="157" y="104"/>
                  </a:cubicBezTo>
                  <a:cubicBezTo>
                    <a:pt x="157" y="102"/>
                    <a:pt x="162" y="102"/>
                    <a:pt x="165" y="104"/>
                  </a:cubicBezTo>
                  <a:cubicBezTo>
                    <a:pt x="169" y="105"/>
                    <a:pt x="171" y="105"/>
                    <a:pt x="171" y="103"/>
                  </a:cubicBezTo>
                  <a:cubicBezTo>
                    <a:pt x="171" y="100"/>
                    <a:pt x="176" y="99"/>
                    <a:pt x="177" y="100"/>
                  </a:cubicBezTo>
                  <a:cubicBezTo>
                    <a:pt x="179" y="101"/>
                    <a:pt x="183" y="103"/>
                    <a:pt x="186" y="102"/>
                  </a:cubicBezTo>
                  <a:cubicBezTo>
                    <a:pt x="188" y="102"/>
                    <a:pt x="199" y="103"/>
                    <a:pt x="202" y="103"/>
                  </a:cubicBezTo>
                  <a:cubicBezTo>
                    <a:pt x="204" y="104"/>
                    <a:pt x="205" y="102"/>
                    <a:pt x="208" y="105"/>
                  </a:cubicBezTo>
                  <a:cubicBezTo>
                    <a:pt x="210" y="107"/>
                    <a:pt x="210" y="105"/>
                    <a:pt x="213" y="107"/>
                  </a:cubicBezTo>
                  <a:cubicBezTo>
                    <a:pt x="213" y="106"/>
                    <a:pt x="213" y="105"/>
                    <a:pt x="213" y="105"/>
                  </a:cubicBezTo>
                  <a:cubicBezTo>
                    <a:pt x="213" y="103"/>
                    <a:pt x="215" y="101"/>
                    <a:pt x="216" y="100"/>
                  </a:cubicBezTo>
                  <a:cubicBezTo>
                    <a:pt x="216" y="98"/>
                    <a:pt x="213" y="94"/>
                    <a:pt x="213" y="93"/>
                  </a:cubicBezTo>
                  <a:cubicBezTo>
                    <a:pt x="213" y="92"/>
                    <a:pt x="213" y="88"/>
                    <a:pt x="212" y="88"/>
                  </a:cubicBezTo>
                  <a:cubicBezTo>
                    <a:pt x="211" y="87"/>
                    <a:pt x="215" y="85"/>
                    <a:pt x="216" y="85"/>
                  </a:cubicBezTo>
                  <a:cubicBezTo>
                    <a:pt x="218" y="85"/>
                    <a:pt x="221" y="83"/>
                    <a:pt x="221" y="84"/>
                  </a:cubicBezTo>
                  <a:cubicBezTo>
                    <a:pt x="222" y="85"/>
                    <a:pt x="224" y="85"/>
                    <a:pt x="226" y="85"/>
                  </a:cubicBezTo>
                  <a:cubicBezTo>
                    <a:pt x="228" y="85"/>
                    <a:pt x="227" y="83"/>
                    <a:pt x="226" y="82"/>
                  </a:cubicBezTo>
                  <a:cubicBezTo>
                    <a:pt x="225" y="81"/>
                    <a:pt x="229" y="73"/>
                    <a:pt x="230" y="70"/>
                  </a:cubicBezTo>
                  <a:cubicBezTo>
                    <a:pt x="230" y="67"/>
                    <a:pt x="232" y="70"/>
                    <a:pt x="234" y="70"/>
                  </a:cubicBezTo>
                  <a:cubicBezTo>
                    <a:pt x="236" y="70"/>
                    <a:pt x="238" y="70"/>
                    <a:pt x="240" y="71"/>
                  </a:cubicBezTo>
                  <a:cubicBezTo>
                    <a:pt x="241" y="71"/>
                    <a:pt x="245" y="70"/>
                    <a:pt x="246" y="69"/>
                  </a:cubicBezTo>
                  <a:cubicBezTo>
                    <a:pt x="246" y="67"/>
                    <a:pt x="245" y="67"/>
                    <a:pt x="245" y="64"/>
                  </a:cubicBezTo>
                  <a:cubicBezTo>
                    <a:pt x="245" y="60"/>
                    <a:pt x="247" y="59"/>
                    <a:pt x="249" y="59"/>
                  </a:cubicBezTo>
                  <a:cubicBezTo>
                    <a:pt x="251" y="59"/>
                    <a:pt x="251" y="57"/>
                    <a:pt x="251" y="55"/>
                  </a:cubicBezTo>
                  <a:cubicBezTo>
                    <a:pt x="251" y="54"/>
                    <a:pt x="253" y="53"/>
                    <a:pt x="254" y="51"/>
                  </a:cubicBezTo>
                  <a:cubicBezTo>
                    <a:pt x="253" y="51"/>
                    <a:pt x="252" y="50"/>
                    <a:pt x="252" y="49"/>
                  </a:cubicBezTo>
                  <a:close/>
                  <a:moveTo>
                    <a:pt x="95" y="76"/>
                  </a:moveTo>
                  <a:cubicBezTo>
                    <a:pt x="94" y="77"/>
                    <a:pt x="87" y="75"/>
                    <a:pt x="86" y="74"/>
                  </a:cubicBezTo>
                  <a:cubicBezTo>
                    <a:pt x="85" y="72"/>
                    <a:pt x="96" y="74"/>
                    <a:pt x="95" y="76"/>
                  </a:cubicBezTo>
                  <a:close/>
                  <a:moveTo>
                    <a:pt x="199" y="75"/>
                  </a:moveTo>
                  <a:cubicBezTo>
                    <a:pt x="194" y="75"/>
                    <a:pt x="183" y="73"/>
                    <a:pt x="178" y="78"/>
                  </a:cubicBezTo>
                  <a:cubicBezTo>
                    <a:pt x="173" y="83"/>
                    <a:pt x="177" y="85"/>
                    <a:pt x="175" y="86"/>
                  </a:cubicBezTo>
                  <a:cubicBezTo>
                    <a:pt x="173" y="86"/>
                    <a:pt x="171" y="78"/>
                    <a:pt x="174" y="76"/>
                  </a:cubicBezTo>
                  <a:cubicBezTo>
                    <a:pt x="177" y="73"/>
                    <a:pt x="185" y="72"/>
                    <a:pt x="190" y="73"/>
                  </a:cubicBezTo>
                  <a:cubicBezTo>
                    <a:pt x="195" y="74"/>
                    <a:pt x="204" y="72"/>
                    <a:pt x="206" y="72"/>
                  </a:cubicBezTo>
                  <a:cubicBezTo>
                    <a:pt x="207" y="73"/>
                    <a:pt x="204" y="75"/>
                    <a:pt x="199" y="7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9" name="Freeform 162"/>
            <p:cNvSpPr/>
            <p:nvPr/>
          </p:nvSpPr>
          <p:spPr bwMode="auto">
            <a:xfrm>
              <a:off x="4599965" y="4417108"/>
              <a:ext cx="346483" cy="363165"/>
            </a:xfrm>
            <a:custGeom>
              <a:avLst/>
              <a:gdLst>
                <a:gd name="T0" fmla="*/ 102 w 114"/>
                <a:gd name="T1" fmla="*/ 57 h 120"/>
                <a:gd name="T2" fmla="*/ 102 w 114"/>
                <a:gd name="T3" fmla="*/ 52 h 120"/>
                <a:gd name="T4" fmla="*/ 100 w 114"/>
                <a:gd name="T5" fmla="*/ 51 h 120"/>
                <a:gd name="T6" fmla="*/ 103 w 114"/>
                <a:gd name="T7" fmla="*/ 45 h 120"/>
                <a:gd name="T8" fmla="*/ 105 w 114"/>
                <a:gd name="T9" fmla="*/ 40 h 120"/>
                <a:gd name="T10" fmla="*/ 107 w 114"/>
                <a:gd name="T11" fmla="*/ 30 h 120"/>
                <a:gd name="T12" fmla="*/ 112 w 114"/>
                <a:gd name="T13" fmla="*/ 25 h 120"/>
                <a:gd name="T14" fmla="*/ 112 w 114"/>
                <a:gd name="T15" fmla="*/ 18 h 120"/>
                <a:gd name="T16" fmla="*/ 113 w 114"/>
                <a:gd name="T17" fmla="*/ 13 h 120"/>
                <a:gd name="T18" fmla="*/ 102 w 114"/>
                <a:gd name="T19" fmla="*/ 8 h 120"/>
                <a:gd name="T20" fmla="*/ 95 w 114"/>
                <a:gd name="T21" fmla="*/ 7 h 120"/>
                <a:gd name="T22" fmla="*/ 91 w 114"/>
                <a:gd name="T23" fmla="*/ 2 h 120"/>
                <a:gd name="T24" fmla="*/ 86 w 114"/>
                <a:gd name="T25" fmla="*/ 4 h 120"/>
                <a:gd name="T26" fmla="*/ 74 w 114"/>
                <a:gd name="T27" fmla="*/ 4 h 120"/>
                <a:gd name="T28" fmla="*/ 63 w 114"/>
                <a:gd name="T29" fmla="*/ 5 h 120"/>
                <a:gd name="T30" fmla="*/ 49 w 114"/>
                <a:gd name="T31" fmla="*/ 7 h 120"/>
                <a:gd name="T32" fmla="*/ 37 w 114"/>
                <a:gd name="T33" fmla="*/ 9 h 120"/>
                <a:gd name="T34" fmla="*/ 37 w 114"/>
                <a:gd name="T35" fmla="*/ 20 h 120"/>
                <a:gd name="T36" fmla="*/ 30 w 114"/>
                <a:gd name="T37" fmla="*/ 39 h 120"/>
                <a:gd name="T38" fmla="*/ 24 w 114"/>
                <a:gd name="T39" fmla="*/ 57 h 120"/>
                <a:gd name="T40" fmla="*/ 18 w 114"/>
                <a:gd name="T41" fmla="*/ 65 h 120"/>
                <a:gd name="T42" fmla="*/ 10 w 114"/>
                <a:gd name="T43" fmla="*/ 65 h 120"/>
                <a:gd name="T44" fmla="*/ 0 w 114"/>
                <a:gd name="T45" fmla="*/ 67 h 120"/>
                <a:gd name="T46" fmla="*/ 2 w 114"/>
                <a:gd name="T47" fmla="*/ 75 h 120"/>
                <a:gd name="T48" fmla="*/ 26 w 114"/>
                <a:gd name="T49" fmla="*/ 73 h 120"/>
                <a:gd name="T50" fmla="*/ 30 w 114"/>
                <a:gd name="T51" fmla="*/ 83 h 120"/>
                <a:gd name="T52" fmla="*/ 42 w 114"/>
                <a:gd name="T53" fmla="*/ 86 h 120"/>
                <a:gd name="T54" fmla="*/ 49 w 114"/>
                <a:gd name="T55" fmla="*/ 80 h 120"/>
                <a:gd name="T56" fmla="*/ 57 w 114"/>
                <a:gd name="T57" fmla="*/ 82 h 120"/>
                <a:gd name="T58" fmla="*/ 57 w 114"/>
                <a:gd name="T59" fmla="*/ 96 h 120"/>
                <a:gd name="T60" fmla="*/ 60 w 114"/>
                <a:gd name="T61" fmla="*/ 106 h 120"/>
                <a:gd name="T62" fmla="*/ 69 w 114"/>
                <a:gd name="T63" fmla="*/ 104 h 120"/>
                <a:gd name="T64" fmla="*/ 72 w 114"/>
                <a:gd name="T65" fmla="*/ 106 h 120"/>
                <a:gd name="T66" fmla="*/ 78 w 114"/>
                <a:gd name="T67" fmla="*/ 107 h 120"/>
                <a:gd name="T68" fmla="*/ 85 w 114"/>
                <a:gd name="T69" fmla="*/ 111 h 120"/>
                <a:gd name="T70" fmla="*/ 90 w 114"/>
                <a:gd name="T71" fmla="*/ 109 h 120"/>
                <a:gd name="T72" fmla="*/ 98 w 114"/>
                <a:gd name="T73" fmla="*/ 114 h 120"/>
                <a:gd name="T74" fmla="*/ 105 w 114"/>
                <a:gd name="T75" fmla="*/ 119 h 120"/>
                <a:gd name="T76" fmla="*/ 105 w 114"/>
                <a:gd name="T77" fmla="*/ 112 h 120"/>
                <a:gd name="T78" fmla="*/ 97 w 114"/>
                <a:gd name="T79" fmla="*/ 109 h 120"/>
                <a:gd name="T80" fmla="*/ 98 w 114"/>
                <a:gd name="T81" fmla="*/ 96 h 120"/>
                <a:gd name="T82" fmla="*/ 101 w 114"/>
                <a:gd name="T83" fmla="*/ 88 h 120"/>
                <a:gd name="T84" fmla="*/ 109 w 114"/>
                <a:gd name="T85" fmla="*/ 87 h 120"/>
                <a:gd name="T86" fmla="*/ 104 w 114"/>
                <a:gd name="T87" fmla="*/ 8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4" h="120">
                  <a:moveTo>
                    <a:pt x="104" y="80"/>
                  </a:moveTo>
                  <a:cubicBezTo>
                    <a:pt x="101" y="78"/>
                    <a:pt x="100" y="57"/>
                    <a:pt x="102" y="57"/>
                  </a:cubicBezTo>
                  <a:cubicBezTo>
                    <a:pt x="102" y="57"/>
                    <a:pt x="102" y="57"/>
                    <a:pt x="102" y="57"/>
                  </a:cubicBezTo>
                  <a:cubicBezTo>
                    <a:pt x="102" y="52"/>
                    <a:pt x="102" y="52"/>
                    <a:pt x="102" y="52"/>
                  </a:cubicBezTo>
                  <a:cubicBezTo>
                    <a:pt x="102" y="52"/>
                    <a:pt x="102" y="52"/>
                    <a:pt x="102" y="52"/>
                  </a:cubicBezTo>
                  <a:cubicBezTo>
                    <a:pt x="101" y="52"/>
                    <a:pt x="100" y="52"/>
                    <a:pt x="100" y="51"/>
                  </a:cubicBezTo>
                  <a:cubicBezTo>
                    <a:pt x="100" y="49"/>
                    <a:pt x="102" y="49"/>
                    <a:pt x="102" y="49"/>
                  </a:cubicBezTo>
                  <a:cubicBezTo>
                    <a:pt x="102" y="49"/>
                    <a:pt x="101" y="45"/>
                    <a:pt x="103" y="45"/>
                  </a:cubicBezTo>
                  <a:cubicBezTo>
                    <a:pt x="103" y="45"/>
                    <a:pt x="103" y="44"/>
                    <a:pt x="104" y="44"/>
                  </a:cubicBezTo>
                  <a:cubicBezTo>
                    <a:pt x="105" y="43"/>
                    <a:pt x="105" y="41"/>
                    <a:pt x="105" y="40"/>
                  </a:cubicBezTo>
                  <a:cubicBezTo>
                    <a:pt x="105" y="38"/>
                    <a:pt x="105" y="36"/>
                    <a:pt x="106" y="34"/>
                  </a:cubicBezTo>
                  <a:cubicBezTo>
                    <a:pt x="107" y="33"/>
                    <a:pt x="106" y="31"/>
                    <a:pt x="107" y="30"/>
                  </a:cubicBezTo>
                  <a:cubicBezTo>
                    <a:pt x="108" y="29"/>
                    <a:pt x="108" y="27"/>
                    <a:pt x="110" y="26"/>
                  </a:cubicBezTo>
                  <a:cubicBezTo>
                    <a:pt x="111" y="26"/>
                    <a:pt x="112" y="25"/>
                    <a:pt x="112" y="25"/>
                  </a:cubicBezTo>
                  <a:cubicBezTo>
                    <a:pt x="112" y="24"/>
                    <a:pt x="114" y="23"/>
                    <a:pt x="114" y="21"/>
                  </a:cubicBezTo>
                  <a:cubicBezTo>
                    <a:pt x="114" y="20"/>
                    <a:pt x="112" y="20"/>
                    <a:pt x="112" y="18"/>
                  </a:cubicBezTo>
                  <a:cubicBezTo>
                    <a:pt x="112" y="17"/>
                    <a:pt x="113" y="13"/>
                    <a:pt x="113" y="13"/>
                  </a:cubicBezTo>
                  <a:cubicBezTo>
                    <a:pt x="113" y="13"/>
                    <a:pt x="113" y="13"/>
                    <a:pt x="113" y="13"/>
                  </a:cubicBezTo>
                  <a:cubicBezTo>
                    <a:pt x="110" y="10"/>
                    <a:pt x="106" y="7"/>
                    <a:pt x="106" y="7"/>
                  </a:cubicBezTo>
                  <a:cubicBezTo>
                    <a:pt x="104" y="6"/>
                    <a:pt x="102" y="8"/>
                    <a:pt x="102" y="8"/>
                  </a:cubicBezTo>
                  <a:cubicBezTo>
                    <a:pt x="102" y="8"/>
                    <a:pt x="100" y="6"/>
                    <a:pt x="99" y="7"/>
                  </a:cubicBezTo>
                  <a:cubicBezTo>
                    <a:pt x="97" y="9"/>
                    <a:pt x="95" y="7"/>
                    <a:pt x="95" y="7"/>
                  </a:cubicBezTo>
                  <a:cubicBezTo>
                    <a:pt x="95" y="7"/>
                    <a:pt x="93" y="6"/>
                    <a:pt x="92" y="4"/>
                  </a:cubicBezTo>
                  <a:cubicBezTo>
                    <a:pt x="92" y="3"/>
                    <a:pt x="92" y="3"/>
                    <a:pt x="91" y="2"/>
                  </a:cubicBezTo>
                  <a:cubicBezTo>
                    <a:pt x="91" y="3"/>
                    <a:pt x="91" y="3"/>
                    <a:pt x="91" y="3"/>
                  </a:cubicBezTo>
                  <a:cubicBezTo>
                    <a:pt x="86" y="4"/>
                    <a:pt x="86" y="4"/>
                    <a:pt x="86" y="4"/>
                  </a:cubicBezTo>
                  <a:cubicBezTo>
                    <a:pt x="86" y="4"/>
                    <a:pt x="81" y="0"/>
                    <a:pt x="79" y="3"/>
                  </a:cubicBezTo>
                  <a:cubicBezTo>
                    <a:pt x="78" y="5"/>
                    <a:pt x="77" y="4"/>
                    <a:pt x="74" y="4"/>
                  </a:cubicBezTo>
                  <a:cubicBezTo>
                    <a:pt x="72" y="4"/>
                    <a:pt x="69" y="5"/>
                    <a:pt x="68" y="5"/>
                  </a:cubicBezTo>
                  <a:cubicBezTo>
                    <a:pt x="66" y="6"/>
                    <a:pt x="64" y="5"/>
                    <a:pt x="63" y="5"/>
                  </a:cubicBezTo>
                  <a:cubicBezTo>
                    <a:pt x="62" y="6"/>
                    <a:pt x="61" y="10"/>
                    <a:pt x="61" y="10"/>
                  </a:cubicBezTo>
                  <a:cubicBezTo>
                    <a:pt x="49" y="7"/>
                    <a:pt x="49" y="7"/>
                    <a:pt x="49" y="7"/>
                  </a:cubicBezTo>
                  <a:cubicBezTo>
                    <a:pt x="49" y="7"/>
                    <a:pt x="47" y="4"/>
                    <a:pt x="44" y="4"/>
                  </a:cubicBezTo>
                  <a:cubicBezTo>
                    <a:pt x="41" y="4"/>
                    <a:pt x="37" y="9"/>
                    <a:pt x="37" y="9"/>
                  </a:cubicBezTo>
                  <a:cubicBezTo>
                    <a:pt x="37" y="13"/>
                    <a:pt x="37" y="13"/>
                    <a:pt x="37" y="13"/>
                  </a:cubicBezTo>
                  <a:cubicBezTo>
                    <a:pt x="38" y="16"/>
                    <a:pt x="37" y="18"/>
                    <a:pt x="37" y="20"/>
                  </a:cubicBezTo>
                  <a:cubicBezTo>
                    <a:pt x="35" y="21"/>
                    <a:pt x="34" y="22"/>
                    <a:pt x="34" y="26"/>
                  </a:cubicBezTo>
                  <a:cubicBezTo>
                    <a:pt x="34" y="30"/>
                    <a:pt x="30" y="36"/>
                    <a:pt x="30" y="39"/>
                  </a:cubicBezTo>
                  <a:cubicBezTo>
                    <a:pt x="30" y="42"/>
                    <a:pt x="24" y="44"/>
                    <a:pt x="24" y="46"/>
                  </a:cubicBezTo>
                  <a:cubicBezTo>
                    <a:pt x="24" y="48"/>
                    <a:pt x="24" y="52"/>
                    <a:pt x="24" y="57"/>
                  </a:cubicBezTo>
                  <a:cubicBezTo>
                    <a:pt x="24" y="61"/>
                    <a:pt x="22" y="57"/>
                    <a:pt x="22" y="61"/>
                  </a:cubicBezTo>
                  <a:cubicBezTo>
                    <a:pt x="22" y="65"/>
                    <a:pt x="20" y="63"/>
                    <a:pt x="18" y="65"/>
                  </a:cubicBezTo>
                  <a:cubicBezTo>
                    <a:pt x="16" y="67"/>
                    <a:pt x="15" y="67"/>
                    <a:pt x="15" y="65"/>
                  </a:cubicBezTo>
                  <a:cubicBezTo>
                    <a:pt x="15" y="63"/>
                    <a:pt x="12" y="63"/>
                    <a:pt x="10" y="65"/>
                  </a:cubicBezTo>
                  <a:cubicBezTo>
                    <a:pt x="8" y="67"/>
                    <a:pt x="7" y="65"/>
                    <a:pt x="6" y="64"/>
                  </a:cubicBezTo>
                  <a:cubicBezTo>
                    <a:pt x="5" y="64"/>
                    <a:pt x="2" y="66"/>
                    <a:pt x="0" y="67"/>
                  </a:cubicBezTo>
                  <a:cubicBezTo>
                    <a:pt x="1" y="70"/>
                    <a:pt x="2" y="72"/>
                    <a:pt x="2" y="74"/>
                  </a:cubicBezTo>
                  <a:cubicBezTo>
                    <a:pt x="2" y="74"/>
                    <a:pt x="2" y="75"/>
                    <a:pt x="2" y="75"/>
                  </a:cubicBezTo>
                  <a:cubicBezTo>
                    <a:pt x="4" y="74"/>
                    <a:pt x="5" y="73"/>
                    <a:pt x="6" y="73"/>
                  </a:cubicBezTo>
                  <a:cubicBezTo>
                    <a:pt x="8" y="73"/>
                    <a:pt x="26" y="73"/>
                    <a:pt x="26" y="73"/>
                  </a:cubicBezTo>
                  <a:cubicBezTo>
                    <a:pt x="26" y="73"/>
                    <a:pt x="28" y="76"/>
                    <a:pt x="27" y="78"/>
                  </a:cubicBezTo>
                  <a:cubicBezTo>
                    <a:pt x="27" y="81"/>
                    <a:pt x="28" y="80"/>
                    <a:pt x="30" y="83"/>
                  </a:cubicBezTo>
                  <a:cubicBezTo>
                    <a:pt x="31" y="86"/>
                    <a:pt x="32" y="88"/>
                    <a:pt x="35" y="87"/>
                  </a:cubicBezTo>
                  <a:cubicBezTo>
                    <a:pt x="38" y="86"/>
                    <a:pt x="41" y="85"/>
                    <a:pt x="42" y="86"/>
                  </a:cubicBezTo>
                  <a:cubicBezTo>
                    <a:pt x="43" y="86"/>
                    <a:pt x="43" y="81"/>
                    <a:pt x="44" y="80"/>
                  </a:cubicBezTo>
                  <a:cubicBezTo>
                    <a:pt x="46" y="79"/>
                    <a:pt x="49" y="80"/>
                    <a:pt x="49" y="80"/>
                  </a:cubicBezTo>
                  <a:cubicBezTo>
                    <a:pt x="49" y="80"/>
                    <a:pt x="50" y="81"/>
                    <a:pt x="52" y="81"/>
                  </a:cubicBezTo>
                  <a:cubicBezTo>
                    <a:pt x="55" y="81"/>
                    <a:pt x="57" y="80"/>
                    <a:pt x="57" y="82"/>
                  </a:cubicBezTo>
                  <a:cubicBezTo>
                    <a:pt x="57" y="84"/>
                    <a:pt x="57" y="86"/>
                    <a:pt x="58" y="87"/>
                  </a:cubicBezTo>
                  <a:cubicBezTo>
                    <a:pt x="59" y="88"/>
                    <a:pt x="56" y="95"/>
                    <a:pt x="57" y="96"/>
                  </a:cubicBezTo>
                  <a:cubicBezTo>
                    <a:pt x="58" y="97"/>
                    <a:pt x="60" y="100"/>
                    <a:pt x="60" y="101"/>
                  </a:cubicBezTo>
                  <a:cubicBezTo>
                    <a:pt x="60" y="102"/>
                    <a:pt x="59" y="106"/>
                    <a:pt x="60" y="106"/>
                  </a:cubicBezTo>
                  <a:cubicBezTo>
                    <a:pt x="61" y="106"/>
                    <a:pt x="61" y="104"/>
                    <a:pt x="63" y="104"/>
                  </a:cubicBezTo>
                  <a:cubicBezTo>
                    <a:pt x="65" y="104"/>
                    <a:pt x="67" y="105"/>
                    <a:pt x="69" y="104"/>
                  </a:cubicBezTo>
                  <a:cubicBezTo>
                    <a:pt x="69" y="104"/>
                    <a:pt x="70" y="104"/>
                    <a:pt x="70" y="104"/>
                  </a:cubicBezTo>
                  <a:cubicBezTo>
                    <a:pt x="71" y="104"/>
                    <a:pt x="72" y="106"/>
                    <a:pt x="72" y="106"/>
                  </a:cubicBezTo>
                  <a:cubicBezTo>
                    <a:pt x="72" y="106"/>
                    <a:pt x="73" y="107"/>
                    <a:pt x="74" y="107"/>
                  </a:cubicBezTo>
                  <a:cubicBezTo>
                    <a:pt x="75" y="106"/>
                    <a:pt x="78" y="106"/>
                    <a:pt x="78" y="107"/>
                  </a:cubicBezTo>
                  <a:cubicBezTo>
                    <a:pt x="77" y="108"/>
                    <a:pt x="78" y="110"/>
                    <a:pt x="80" y="110"/>
                  </a:cubicBezTo>
                  <a:cubicBezTo>
                    <a:pt x="81" y="109"/>
                    <a:pt x="83" y="111"/>
                    <a:pt x="85" y="111"/>
                  </a:cubicBezTo>
                  <a:cubicBezTo>
                    <a:pt x="86" y="111"/>
                    <a:pt x="88" y="111"/>
                    <a:pt x="88" y="110"/>
                  </a:cubicBezTo>
                  <a:cubicBezTo>
                    <a:pt x="88" y="110"/>
                    <a:pt x="89" y="108"/>
                    <a:pt x="90" y="109"/>
                  </a:cubicBezTo>
                  <a:cubicBezTo>
                    <a:pt x="90" y="110"/>
                    <a:pt x="92" y="113"/>
                    <a:pt x="93" y="113"/>
                  </a:cubicBezTo>
                  <a:cubicBezTo>
                    <a:pt x="95" y="113"/>
                    <a:pt x="98" y="113"/>
                    <a:pt x="98" y="114"/>
                  </a:cubicBezTo>
                  <a:cubicBezTo>
                    <a:pt x="98" y="115"/>
                    <a:pt x="99" y="118"/>
                    <a:pt x="100" y="119"/>
                  </a:cubicBezTo>
                  <a:cubicBezTo>
                    <a:pt x="102" y="120"/>
                    <a:pt x="105" y="119"/>
                    <a:pt x="105" y="119"/>
                  </a:cubicBezTo>
                  <a:cubicBezTo>
                    <a:pt x="105" y="119"/>
                    <a:pt x="106" y="119"/>
                    <a:pt x="106" y="117"/>
                  </a:cubicBezTo>
                  <a:cubicBezTo>
                    <a:pt x="106" y="115"/>
                    <a:pt x="106" y="112"/>
                    <a:pt x="105" y="112"/>
                  </a:cubicBezTo>
                  <a:cubicBezTo>
                    <a:pt x="104" y="112"/>
                    <a:pt x="103" y="114"/>
                    <a:pt x="101" y="114"/>
                  </a:cubicBezTo>
                  <a:cubicBezTo>
                    <a:pt x="99" y="113"/>
                    <a:pt x="98" y="109"/>
                    <a:pt x="97" y="109"/>
                  </a:cubicBezTo>
                  <a:cubicBezTo>
                    <a:pt x="96" y="108"/>
                    <a:pt x="98" y="104"/>
                    <a:pt x="98" y="103"/>
                  </a:cubicBezTo>
                  <a:cubicBezTo>
                    <a:pt x="98" y="101"/>
                    <a:pt x="99" y="96"/>
                    <a:pt x="98" y="96"/>
                  </a:cubicBezTo>
                  <a:cubicBezTo>
                    <a:pt x="97" y="95"/>
                    <a:pt x="98" y="94"/>
                    <a:pt x="99" y="93"/>
                  </a:cubicBezTo>
                  <a:cubicBezTo>
                    <a:pt x="101" y="91"/>
                    <a:pt x="99" y="88"/>
                    <a:pt x="101" y="88"/>
                  </a:cubicBezTo>
                  <a:cubicBezTo>
                    <a:pt x="103" y="88"/>
                    <a:pt x="107" y="89"/>
                    <a:pt x="108" y="87"/>
                  </a:cubicBezTo>
                  <a:cubicBezTo>
                    <a:pt x="108" y="87"/>
                    <a:pt x="109" y="87"/>
                    <a:pt x="109" y="87"/>
                  </a:cubicBezTo>
                  <a:cubicBezTo>
                    <a:pt x="109" y="87"/>
                    <a:pt x="109" y="86"/>
                    <a:pt x="109" y="86"/>
                  </a:cubicBezTo>
                  <a:cubicBezTo>
                    <a:pt x="108" y="84"/>
                    <a:pt x="106" y="81"/>
                    <a:pt x="104" y="8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0" name="Freeform 163"/>
            <p:cNvSpPr/>
            <p:nvPr/>
          </p:nvSpPr>
          <p:spPr bwMode="auto">
            <a:xfrm>
              <a:off x="4909233" y="4572384"/>
              <a:ext cx="30798" cy="38498"/>
            </a:xfrm>
            <a:custGeom>
              <a:avLst/>
              <a:gdLst>
                <a:gd name="T0" fmla="*/ 0 w 10"/>
                <a:gd name="T1" fmla="*/ 6 h 13"/>
                <a:gd name="T2" fmla="*/ 2 w 10"/>
                <a:gd name="T3" fmla="*/ 13 h 13"/>
                <a:gd name="T4" fmla="*/ 4 w 10"/>
                <a:gd name="T5" fmla="*/ 11 h 13"/>
                <a:gd name="T6" fmla="*/ 10 w 10"/>
                <a:gd name="T7" fmla="*/ 4 h 13"/>
                <a:gd name="T8" fmla="*/ 8 w 10"/>
                <a:gd name="T9" fmla="*/ 3 h 13"/>
                <a:gd name="T10" fmla="*/ 8 w 10"/>
                <a:gd name="T11" fmla="*/ 0 h 13"/>
                <a:gd name="T12" fmla="*/ 5 w 10"/>
                <a:gd name="T13" fmla="*/ 0 h 13"/>
                <a:gd name="T14" fmla="*/ 2 w 10"/>
                <a:gd name="T15" fmla="*/ 2 h 13"/>
                <a:gd name="T16" fmla="*/ 0 w 10"/>
                <a:gd name="T17" fmla="*/ 1 h 13"/>
                <a:gd name="T18" fmla="*/ 0 w 10"/>
                <a:gd name="T19" fmla="*/ 1 h 13"/>
                <a:gd name="T20" fmla="*/ 0 w 10"/>
                <a:gd name="T21"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
                  <a:moveTo>
                    <a:pt x="0" y="6"/>
                  </a:moveTo>
                  <a:cubicBezTo>
                    <a:pt x="1" y="7"/>
                    <a:pt x="1" y="10"/>
                    <a:pt x="2" y="13"/>
                  </a:cubicBezTo>
                  <a:cubicBezTo>
                    <a:pt x="3" y="12"/>
                    <a:pt x="4" y="11"/>
                    <a:pt x="4" y="11"/>
                  </a:cubicBezTo>
                  <a:cubicBezTo>
                    <a:pt x="6" y="10"/>
                    <a:pt x="10" y="4"/>
                    <a:pt x="10" y="4"/>
                  </a:cubicBezTo>
                  <a:cubicBezTo>
                    <a:pt x="8" y="3"/>
                    <a:pt x="8" y="3"/>
                    <a:pt x="8" y="3"/>
                  </a:cubicBezTo>
                  <a:cubicBezTo>
                    <a:pt x="8" y="3"/>
                    <a:pt x="8" y="1"/>
                    <a:pt x="8" y="0"/>
                  </a:cubicBezTo>
                  <a:cubicBezTo>
                    <a:pt x="6" y="0"/>
                    <a:pt x="5" y="0"/>
                    <a:pt x="5" y="0"/>
                  </a:cubicBezTo>
                  <a:cubicBezTo>
                    <a:pt x="5" y="0"/>
                    <a:pt x="5" y="2"/>
                    <a:pt x="2" y="2"/>
                  </a:cubicBezTo>
                  <a:cubicBezTo>
                    <a:pt x="1" y="1"/>
                    <a:pt x="0" y="1"/>
                    <a:pt x="0" y="1"/>
                  </a:cubicBezTo>
                  <a:cubicBezTo>
                    <a:pt x="0" y="1"/>
                    <a:pt x="0" y="1"/>
                    <a:pt x="0" y="1"/>
                  </a:cubicBezTo>
                  <a:lnTo>
                    <a:pt x="0" y="6"/>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1" name="Freeform 164"/>
            <p:cNvSpPr/>
            <p:nvPr/>
          </p:nvSpPr>
          <p:spPr bwMode="auto">
            <a:xfrm>
              <a:off x="4927199" y="4726376"/>
              <a:ext cx="200190" cy="324667"/>
            </a:xfrm>
            <a:custGeom>
              <a:avLst/>
              <a:gdLst>
                <a:gd name="T0" fmla="*/ 66 w 66"/>
                <a:gd name="T1" fmla="*/ 27 h 107"/>
                <a:gd name="T2" fmla="*/ 64 w 66"/>
                <a:gd name="T3" fmla="*/ 15 h 107"/>
                <a:gd name="T4" fmla="*/ 64 w 66"/>
                <a:gd name="T5" fmla="*/ 0 h 107"/>
                <a:gd name="T6" fmla="*/ 64 w 66"/>
                <a:gd name="T7" fmla="*/ 0 h 107"/>
                <a:gd name="T8" fmla="*/ 57 w 66"/>
                <a:gd name="T9" fmla="*/ 4 h 107"/>
                <a:gd name="T10" fmla="*/ 53 w 66"/>
                <a:gd name="T11" fmla="*/ 5 h 107"/>
                <a:gd name="T12" fmla="*/ 49 w 66"/>
                <a:gd name="T13" fmla="*/ 4 h 107"/>
                <a:gd name="T14" fmla="*/ 47 w 66"/>
                <a:gd name="T15" fmla="*/ 7 h 107"/>
                <a:gd name="T16" fmla="*/ 43 w 66"/>
                <a:gd name="T17" fmla="*/ 7 h 107"/>
                <a:gd name="T18" fmla="*/ 38 w 66"/>
                <a:gd name="T19" fmla="*/ 8 h 107"/>
                <a:gd name="T20" fmla="*/ 36 w 66"/>
                <a:gd name="T21" fmla="*/ 6 h 107"/>
                <a:gd name="T22" fmla="*/ 32 w 66"/>
                <a:gd name="T23" fmla="*/ 7 h 107"/>
                <a:gd name="T24" fmla="*/ 29 w 66"/>
                <a:gd name="T25" fmla="*/ 6 h 107"/>
                <a:gd name="T26" fmla="*/ 28 w 66"/>
                <a:gd name="T27" fmla="*/ 9 h 107"/>
                <a:gd name="T28" fmla="*/ 31 w 66"/>
                <a:gd name="T29" fmla="*/ 22 h 107"/>
                <a:gd name="T30" fmla="*/ 35 w 66"/>
                <a:gd name="T31" fmla="*/ 25 h 107"/>
                <a:gd name="T32" fmla="*/ 35 w 66"/>
                <a:gd name="T33" fmla="*/ 32 h 107"/>
                <a:gd name="T34" fmla="*/ 31 w 66"/>
                <a:gd name="T35" fmla="*/ 36 h 107"/>
                <a:gd name="T36" fmla="*/ 31 w 66"/>
                <a:gd name="T37" fmla="*/ 41 h 107"/>
                <a:gd name="T38" fmla="*/ 25 w 66"/>
                <a:gd name="T39" fmla="*/ 34 h 107"/>
                <a:gd name="T40" fmla="*/ 26 w 66"/>
                <a:gd name="T41" fmla="*/ 26 h 107"/>
                <a:gd name="T42" fmla="*/ 21 w 66"/>
                <a:gd name="T43" fmla="*/ 25 h 107"/>
                <a:gd name="T44" fmla="*/ 17 w 66"/>
                <a:gd name="T45" fmla="*/ 22 h 107"/>
                <a:gd name="T46" fmla="*/ 0 w 66"/>
                <a:gd name="T47" fmla="*/ 28 h 107"/>
                <a:gd name="T48" fmla="*/ 1 w 66"/>
                <a:gd name="T49" fmla="*/ 33 h 107"/>
                <a:gd name="T50" fmla="*/ 1 w 66"/>
                <a:gd name="T51" fmla="*/ 33 h 107"/>
                <a:gd name="T52" fmla="*/ 2 w 66"/>
                <a:gd name="T53" fmla="*/ 35 h 107"/>
                <a:gd name="T54" fmla="*/ 10 w 66"/>
                <a:gd name="T55" fmla="*/ 37 h 107"/>
                <a:gd name="T56" fmla="*/ 17 w 66"/>
                <a:gd name="T57" fmla="*/ 39 h 107"/>
                <a:gd name="T58" fmla="*/ 17 w 66"/>
                <a:gd name="T59" fmla="*/ 49 h 107"/>
                <a:gd name="T60" fmla="*/ 16 w 66"/>
                <a:gd name="T61" fmla="*/ 55 h 107"/>
                <a:gd name="T62" fmla="*/ 17 w 66"/>
                <a:gd name="T63" fmla="*/ 59 h 107"/>
                <a:gd name="T64" fmla="*/ 14 w 66"/>
                <a:gd name="T65" fmla="*/ 64 h 107"/>
                <a:gd name="T66" fmla="*/ 12 w 66"/>
                <a:gd name="T67" fmla="*/ 70 h 107"/>
                <a:gd name="T68" fmla="*/ 6 w 66"/>
                <a:gd name="T69" fmla="*/ 76 h 107"/>
                <a:gd name="T70" fmla="*/ 6 w 66"/>
                <a:gd name="T71" fmla="*/ 77 h 107"/>
                <a:gd name="T72" fmla="*/ 10 w 66"/>
                <a:gd name="T73" fmla="*/ 88 h 107"/>
                <a:gd name="T74" fmla="*/ 11 w 66"/>
                <a:gd name="T75" fmla="*/ 100 h 107"/>
                <a:gd name="T76" fmla="*/ 12 w 66"/>
                <a:gd name="T77" fmla="*/ 107 h 107"/>
                <a:gd name="T78" fmla="*/ 16 w 66"/>
                <a:gd name="T79" fmla="*/ 106 h 107"/>
                <a:gd name="T80" fmla="*/ 16 w 66"/>
                <a:gd name="T81" fmla="*/ 103 h 107"/>
                <a:gd name="T82" fmla="*/ 14 w 66"/>
                <a:gd name="T83" fmla="*/ 101 h 107"/>
                <a:gd name="T84" fmla="*/ 24 w 66"/>
                <a:gd name="T85" fmla="*/ 94 h 107"/>
                <a:gd name="T86" fmla="*/ 32 w 66"/>
                <a:gd name="T87" fmla="*/ 89 h 107"/>
                <a:gd name="T88" fmla="*/ 32 w 66"/>
                <a:gd name="T89" fmla="*/ 80 h 107"/>
                <a:gd name="T90" fmla="*/ 31 w 66"/>
                <a:gd name="T91" fmla="*/ 72 h 107"/>
                <a:gd name="T92" fmla="*/ 28 w 66"/>
                <a:gd name="T93" fmla="*/ 64 h 107"/>
                <a:gd name="T94" fmla="*/ 29 w 66"/>
                <a:gd name="T95" fmla="*/ 59 h 107"/>
                <a:gd name="T96" fmla="*/ 32 w 66"/>
                <a:gd name="T97" fmla="*/ 56 h 107"/>
                <a:gd name="T98" fmla="*/ 37 w 66"/>
                <a:gd name="T99" fmla="*/ 53 h 107"/>
                <a:gd name="T100" fmla="*/ 44 w 66"/>
                <a:gd name="T101" fmla="*/ 46 h 107"/>
                <a:gd name="T102" fmla="*/ 56 w 66"/>
                <a:gd name="T103" fmla="*/ 40 h 107"/>
                <a:gd name="T104" fmla="*/ 66 w 66"/>
                <a:gd name="T105" fmla="*/ 2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6" h="107">
                  <a:moveTo>
                    <a:pt x="66" y="27"/>
                  </a:moveTo>
                  <a:cubicBezTo>
                    <a:pt x="65" y="26"/>
                    <a:pt x="64" y="18"/>
                    <a:pt x="64" y="15"/>
                  </a:cubicBezTo>
                  <a:cubicBezTo>
                    <a:pt x="65" y="12"/>
                    <a:pt x="64" y="4"/>
                    <a:pt x="64" y="0"/>
                  </a:cubicBezTo>
                  <a:cubicBezTo>
                    <a:pt x="64" y="0"/>
                    <a:pt x="64" y="0"/>
                    <a:pt x="64" y="0"/>
                  </a:cubicBezTo>
                  <a:cubicBezTo>
                    <a:pt x="61" y="1"/>
                    <a:pt x="57" y="3"/>
                    <a:pt x="57" y="4"/>
                  </a:cubicBezTo>
                  <a:cubicBezTo>
                    <a:pt x="56" y="5"/>
                    <a:pt x="54" y="3"/>
                    <a:pt x="53" y="5"/>
                  </a:cubicBezTo>
                  <a:cubicBezTo>
                    <a:pt x="51" y="6"/>
                    <a:pt x="50" y="5"/>
                    <a:pt x="49" y="4"/>
                  </a:cubicBezTo>
                  <a:cubicBezTo>
                    <a:pt x="48" y="4"/>
                    <a:pt x="47" y="6"/>
                    <a:pt x="47" y="7"/>
                  </a:cubicBezTo>
                  <a:cubicBezTo>
                    <a:pt x="47" y="8"/>
                    <a:pt x="44" y="7"/>
                    <a:pt x="43" y="7"/>
                  </a:cubicBezTo>
                  <a:cubicBezTo>
                    <a:pt x="42" y="7"/>
                    <a:pt x="39" y="8"/>
                    <a:pt x="38" y="8"/>
                  </a:cubicBezTo>
                  <a:cubicBezTo>
                    <a:pt x="36" y="8"/>
                    <a:pt x="37" y="7"/>
                    <a:pt x="36" y="6"/>
                  </a:cubicBezTo>
                  <a:cubicBezTo>
                    <a:pt x="34" y="6"/>
                    <a:pt x="33" y="7"/>
                    <a:pt x="32" y="7"/>
                  </a:cubicBezTo>
                  <a:cubicBezTo>
                    <a:pt x="32" y="7"/>
                    <a:pt x="30" y="7"/>
                    <a:pt x="29" y="6"/>
                  </a:cubicBezTo>
                  <a:cubicBezTo>
                    <a:pt x="29" y="7"/>
                    <a:pt x="28" y="8"/>
                    <a:pt x="28" y="9"/>
                  </a:cubicBezTo>
                  <a:cubicBezTo>
                    <a:pt x="27" y="12"/>
                    <a:pt x="31" y="19"/>
                    <a:pt x="31" y="22"/>
                  </a:cubicBezTo>
                  <a:cubicBezTo>
                    <a:pt x="32" y="23"/>
                    <a:pt x="34" y="24"/>
                    <a:pt x="35" y="25"/>
                  </a:cubicBezTo>
                  <a:cubicBezTo>
                    <a:pt x="36" y="27"/>
                    <a:pt x="35" y="27"/>
                    <a:pt x="35" y="32"/>
                  </a:cubicBezTo>
                  <a:cubicBezTo>
                    <a:pt x="35" y="36"/>
                    <a:pt x="33" y="34"/>
                    <a:pt x="31" y="36"/>
                  </a:cubicBezTo>
                  <a:cubicBezTo>
                    <a:pt x="30" y="37"/>
                    <a:pt x="31" y="41"/>
                    <a:pt x="31" y="41"/>
                  </a:cubicBezTo>
                  <a:cubicBezTo>
                    <a:pt x="30" y="42"/>
                    <a:pt x="25" y="35"/>
                    <a:pt x="25" y="34"/>
                  </a:cubicBezTo>
                  <a:cubicBezTo>
                    <a:pt x="25" y="33"/>
                    <a:pt x="27" y="28"/>
                    <a:pt x="26" y="26"/>
                  </a:cubicBezTo>
                  <a:cubicBezTo>
                    <a:pt x="26" y="23"/>
                    <a:pt x="23" y="25"/>
                    <a:pt x="21" y="25"/>
                  </a:cubicBezTo>
                  <a:cubicBezTo>
                    <a:pt x="20" y="25"/>
                    <a:pt x="18" y="22"/>
                    <a:pt x="17" y="22"/>
                  </a:cubicBezTo>
                  <a:cubicBezTo>
                    <a:pt x="17" y="22"/>
                    <a:pt x="0" y="28"/>
                    <a:pt x="0" y="28"/>
                  </a:cubicBezTo>
                  <a:cubicBezTo>
                    <a:pt x="1" y="33"/>
                    <a:pt x="1" y="33"/>
                    <a:pt x="1" y="33"/>
                  </a:cubicBezTo>
                  <a:cubicBezTo>
                    <a:pt x="1" y="33"/>
                    <a:pt x="1" y="33"/>
                    <a:pt x="1" y="33"/>
                  </a:cubicBezTo>
                  <a:cubicBezTo>
                    <a:pt x="2" y="35"/>
                    <a:pt x="2" y="35"/>
                    <a:pt x="2" y="35"/>
                  </a:cubicBezTo>
                  <a:cubicBezTo>
                    <a:pt x="2" y="35"/>
                    <a:pt x="7" y="35"/>
                    <a:pt x="10" y="37"/>
                  </a:cubicBezTo>
                  <a:cubicBezTo>
                    <a:pt x="12" y="39"/>
                    <a:pt x="16" y="39"/>
                    <a:pt x="17" y="39"/>
                  </a:cubicBezTo>
                  <a:cubicBezTo>
                    <a:pt x="18" y="40"/>
                    <a:pt x="17" y="46"/>
                    <a:pt x="17" y="49"/>
                  </a:cubicBezTo>
                  <a:cubicBezTo>
                    <a:pt x="17" y="52"/>
                    <a:pt x="14" y="53"/>
                    <a:pt x="16" y="55"/>
                  </a:cubicBezTo>
                  <a:cubicBezTo>
                    <a:pt x="17" y="56"/>
                    <a:pt x="16" y="59"/>
                    <a:pt x="17" y="59"/>
                  </a:cubicBezTo>
                  <a:cubicBezTo>
                    <a:pt x="19" y="60"/>
                    <a:pt x="16" y="63"/>
                    <a:pt x="14" y="64"/>
                  </a:cubicBezTo>
                  <a:cubicBezTo>
                    <a:pt x="13" y="65"/>
                    <a:pt x="14" y="68"/>
                    <a:pt x="12" y="70"/>
                  </a:cubicBezTo>
                  <a:cubicBezTo>
                    <a:pt x="11" y="72"/>
                    <a:pt x="8" y="74"/>
                    <a:pt x="6" y="76"/>
                  </a:cubicBezTo>
                  <a:cubicBezTo>
                    <a:pt x="6" y="76"/>
                    <a:pt x="6" y="77"/>
                    <a:pt x="6" y="77"/>
                  </a:cubicBezTo>
                  <a:cubicBezTo>
                    <a:pt x="7" y="78"/>
                    <a:pt x="9" y="87"/>
                    <a:pt x="10" y="88"/>
                  </a:cubicBezTo>
                  <a:cubicBezTo>
                    <a:pt x="12" y="89"/>
                    <a:pt x="11" y="99"/>
                    <a:pt x="11" y="100"/>
                  </a:cubicBezTo>
                  <a:cubicBezTo>
                    <a:pt x="11" y="100"/>
                    <a:pt x="12" y="107"/>
                    <a:pt x="12" y="107"/>
                  </a:cubicBezTo>
                  <a:cubicBezTo>
                    <a:pt x="12" y="107"/>
                    <a:pt x="14" y="106"/>
                    <a:pt x="16" y="106"/>
                  </a:cubicBezTo>
                  <a:cubicBezTo>
                    <a:pt x="16" y="105"/>
                    <a:pt x="16" y="104"/>
                    <a:pt x="16" y="103"/>
                  </a:cubicBezTo>
                  <a:cubicBezTo>
                    <a:pt x="17" y="100"/>
                    <a:pt x="15" y="103"/>
                    <a:pt x="14" y="101"/>
                  </a:cubicBezTo>
                  <a:cubicBezTo>
                    <a:pt x="13" y="99"/>
                    <a:pt x="18" y="96"/>
                    <a:pt x="24" y="94"/>
                  </a:cubicBezTo>
                  <a:cubicBezTo>
                    <a:pt x="29" y="92"/>
                    <a:pt x="31" y="91"/>
                    <a:pt x="32" y="89"/>
                  </a:cubicBezTo>
                  <a:cubicBezTo>
                    <a:pt x="32" y="87"/>
                    <a:pt x="31" y="82"/>
                    <a:pt x="32" y="80"/>
                  </a:cubicBezTo>
                  <a:cubicBezTo>
                    <a:pt x="33" y="78"/>
                    <a:pt x="32" y="77"/>
                    <a:pt x="31" y="72"/>
                  </a:cubicBezTo>
                  <a:cubicBezTo>
                    <a:pt x="30" y="67"/>
                    <a:pt x="29" y="67"/>
                    <a:pt x="28" y="64"/>
                  </a:cubicBezTo>
                  <a:cubicBezTo>
                    <a:pt x="27" y="61"/>
                    <a:pt x="28" y="59"/>
                    <a:pt x="29" y="59"/>
                  </a:cubicBezTo>
                  <a:cubicBezTo>
                    <a:pt x="31" y="59"/>
                    <a:pt x="31" y="59"/>
                    <a:pt x="32" y="56"/>
                  </a:cubicBezTo>
                  <a:cubicBezTo>
                    <a:pt x="33" y="54"/>
                    <a:pt x="35" y="55"/>
                    <a:pt x="37" y="53"/>
                  </a:cubicBezTo>
                  <a:cubicBezTo>
                    <a:pt x="40" y="51"/>
                    <a:pt x="40" y="49"/>
                    <a:pt x="44" y="46"/>
                  </a:cubicBezTo>
                  <a:cubicBezTo>
                    <a:pt x="48" y="42"/>
                    <a:pt x="52" y="43"/>
                    <a:pt x="56" y="40"/>
                  </a:cubicBezTo>
                  <a:cubicBezTo>
                    <a:pt x="60" y="38"/>
                    <a:pt x="66" y="29"/>
                    <a:pt x="66" y="2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2" name="Freeform 165"/>
            <p:cNvSpPr/>
            <p:nvPr/>
          </p:nvSpPr>
          <p:spPr bwMode="auto">
            <a:xfrm>
              <a:off x="4915649" y="4541585"/>
              <a:ext cx="206606" cy="209173"/>
            </a:xfrm>
            <a:custGeom>
              <a:avLst/>
              <a:gdLst>
                <a:gd name="T0" fmla="*/ 63 w 68"/>
                <a:gd name="T1" fmla="*/ 55 h 69"/>
                <a:gd name="T2" fmla="*/ 61 w 68"/>
                <a:gd name="T3" fmla="*/ 49 h 69"/>
                <a:gd name="T4" fmla="*/ 60 w 68"/>
                <a:gd name="T5" fmla="*/ 44 h 69"/>
                <a:gd name="T6" fmla="*/ 61 w 68"/>
                <a:gd name="T7" fmla="*/ 39 h 69"/>
                <a:gd name="T8" fmla="*/ 58 w 68"/>
                <a:gd name="T9" fmla="*/ 34 h 69"/>
                <a:gd name="T10" fmla="*/ 61 w 68"/>
                <a:gd name="T11" fmla="*/ 24 h 69"/>
                <a:gd name="T12" fmla="*/ 50 w 68"/>
                <a:gd name="T13" fmla="*/ 17 h 69"/>
                <a:gd name="T14" fmla="*/ 51 w 68"/>
                <a:gd name="T15" fmla="*/ 13 h 69"/>
                <a:gd name="T16" fmla="*/ 27 w 68"/>
                <a:gd name="T17" fmla="*/ 1 h 69"/>
                <a:gd name="T18" fmla="*/ 24 w 68"/>
                <a:gd name="T19" fmla="*/ 6 h 69"/>
                <a:gd name="T20" fmla="*/ 25 w 68"/>
                <a:gd name="T21" fmla="*/ 10 h 69"/>
                <a:gd name="T22" fmla="*/ 14 w 68"/>
                <a:gd name="T23" fmla="*/ 10 h 69"/>
                <a:gd name="T24" fmla="*/ 14 w 68"/>
                <a:gd name="T25" fmla="*/ 0 h 69"/>
                <a:gd name="T26" fmla="*/ 9 w 68"/>
                <a:gd name="T27" fmla="*/ 1 h 69"/>
                <a:gd name="T28" fmla="*/ 6 w 68"/>
                <a:gd name="T29" fmla="*/ 1 h 69"/>
                <a:gd name="T30" fmla="*/ 7 w 68"/>
                <a:gd name="T31" fmla="*/ 4 h 69"/>
                <a:gd name="T32" fmla="*/ 8 w 68"/>
                <a:gd name="T33" fmla="*/ 8 h 69"/>
                <a:gd name="T34" fmla="*/ 6 w 68"/>
                <a:gd name="T35" fmla="*/ 10 h 69"/>
                <a:gd name="T36" fmla="*/ 6 w 68"/>
                <a:gd name="T37" fmla="*/ 13 h 69"/>
                <a:gd name="T38" fmla="*/ 8 w 68"/>
                <a:gd name="T39" fmla="*/ 14 h 69"/>
                <a:gd name="T40" fmla="*/ 2 w 68"/>
                <a:gd name="T41" fmla="*/ 21 h 69"/>
                <a:gd name="T42" fmla="*/ 0 w 68"/>
                <a:gd name="T43" fmla="*/ 23 h 69"/>
                <a:gd name="T44" fmla="*/ 4 w 68"/>
                <a:gd name="T45" fmla="*/ 35 h 69"/>
                <a:gd name="T46" fmla="*/ 7 w 68"/>
                <a:gd name="T47" fmla="*/ 43 h 69"/>
                <a:gd name="T48" fmla="*/ 8 w 68"/>
                <a:gd name="T49" fmla="*/ 48 h 69"/>
                <a:gd name="T50" fmla="*/ 5 w 68"/>
                <a:gd name="T51" fmla="*/ 45 h 69"/>
                <a:gd name="T52" fmla="*/ 5 w 68"/>
                <a:gd name="T53" fmla="*/ 46 h 69"/>
                <a:gd name="T54" fmla="*/ 4 w 68"/>
                <a:gd name="T55" fmla="*/ 46 h 69"/>
                <a:gd name="T56" fmla="*/ 9 w 68"/>
                <a:gd name="T57" fmla="*/ 49 h 69"/>
                <a:gd name="T58" fmla="*/ 15 w 68"/>
                <a:gd name="T59" fmla="*/ 51 h 69"/>
                <a:gd name="T60" fmla="*/ 23 w 68"/>
                <a:gd name="T61" fmla="*/ 55 h 69"/>
                <a:gd name="T62" fmla="*/ 23 w 68"/>
                <a:gd name="T63" fmla="*/ 55 h 69"/>
                <a:gd name="T64" fmla="*/ 27 w 68"/>
                <a:gd name="T65" fmla="*/ 55 h 69"/>
                <a:gd name="T66" fmla="*/ 28 w 68"/>
                <a:gd name="T67" fmla="*/ 55 h 69"/>
                <a:gd name="T68" fmla="*/ 33 w 68"/>
                <a:gd name="T69" fmla="*/ 67 h 69"/>
                <a:gd name="T70" fmla="*/ 36 w 68"/>
                <a:gd name="T71" fmla="*/ 68 h 69"/>
                <a:gd name="T72" fmla="*/ 40 w 68"/>
                <a:gd name="T73" fmla="*/ 67 h 69"/>
                <a:gd name="T74" fmla="*/ 42 w 68"/>
                <a:gd name="T75" fmla="*/ 69 h 69"/>
                <a:gd name="T76" fmla="*/ 47 w 68"/>
                <a:gd name="T77" fmla="*/ 68 h 69"/>
                <a:gd name="T78" fmla="*/ 51 w 68"/>
                <a:gd name="T79" fmla="*/ 68 h 69"/>
                <a:gd name="T80" fmla="*/ 53 w 68"/>
                <a:gd name="T81" fmla="*/ 65 h 69"/>
                <a:gd name="T82" fmla="*/ 57 w 68"/>
                <a:gd name="T83" fmla="*/ 66 h 69"/>
                <a:gd name="T84" fmla="*/ 61 w 68"/>
                <a:gd name="T85" fmla="*/ 65 h 69"/>
                <a:gd name="T86" fmla="*/ 68 w 68"/>
                <a:gd name="T87" fmla="*/ 61 h 69"/>
                <a:gd name="T88" fmla="*/ 63 w 68"/>
                <a:gd name="T89" fmla="*/ 5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 h="69">
                  <a:moveTo>
                    <a:pt x="63" y="55"/>
                  </a:moveTo>
                  <a:cubicBezTo>
                    <a:pt x="63" y="52"/>
                    <a:pt x="61" y="52"/>
                    <a:pt x="61" y="49"/>
                  </a:cubicBezTo>
                  <a:cubicBezTo>
                    <a:pt x="61" y="46"/>
                    <a:pt x="61" y="44"/>
                    <a:pt x="60" y="44"/>
                  </a:cubicBezTo>
                  <a:cubicBezTo>
                    <a:pt x="59" y="44"/>
                    <a:pt x="60" y="41"/>
                    <a:pt x="61" y="39"/>
                  </a:cubicBezTo>
                  <a:cubicBezTo>
                    <a:pt x="63" y="37"/>
                    <a:pt x="59" y="37"/>
                    <a:pt x="58" y="34"/>
                  </a:cubicBezTo>
                  <a:cubicBezTo>
                    <a:pt x="58" y="33"/>
                    <a:pt x="59" y="29"/>
                    <a:pt x="61" y="24"/>
                  </a:cubicBezTo>
                  <a:cubicBezTo>
                    <a:pt x="56" y="21"/>
                    <a:pt x="50" y="17"/>
                    <a:pt x="50" y="17"/>
                  </a:cubicBezTo>
                  <a:cubicBezTo>
                    <a:pt x="51" y="13"/>
                    <a:pt x="51" y="13"/>
                    <a:pt x="51" y="13"/>
                  </a:cubicBezTo>
                  <a:cubicBezTo>
                    <a:pt x="27" y="1"/>
                    <a:pt x="27" y="1"/>
                    <a:pt x="27" y="1"/>
                  </a:cubicBezTo>
                  <a:cubicBezTo>
                    <a:pt x="27" y="3"/>
                    <a:pt x="26" y="6"/>
                    <a:pt x="24" y="6"/>
                  </a:cubicBezTo>
                  <a:cubicBezTo>
                    <a:pt x="22" y="7"/>
                    <a:pt x="27" y="10"/>
                    <a:pt x="25" y="10"/>
                  </a:cubicBezTo>
                  <a:cubicBezTo>
                    <a:pt x="22" y="11"/>
                    <a:pt x="18" y="8"/>
                    <a:pt x="14" y="10"/>
                  </a:cubicBezTo>
                  <a:cubicBezTo>
                    <a:pt x="12" y="11"/>
                    <a:pt x="13" y="5"/>
                    <a:pt x="14" y="0"/>
                  </a:cubicBezTo>
                  <a:cubicBezTo>
                    <a:pt x="9" y="1"/>
                    <a:pt x="9" y="1"/>
                    <a:pt x="9" y="1"/>
                  </a:cubicBezTo>
                  <a:cubicBezTo>
                    <a:pt x="9" y="1"/>
                    <a:pt x="8" y="1"/>
                    <a:pt x="6" y="1"/>
                  </a:cubicBezTo>
                  <a:cubicBezTo>
                    <a:pt x="7" y="4"/>
                    <a:pt x="7" y="4"/>
                    <a:pt x="7" y="4"/>
                  </a:cubicBezTo>
                  <a:cubicBezTo>
                    <a:pt x="7" y="4"/>
                    <a:pt x="9" y="7"/>
                    <a:pt x="8" y="8"/>
                  </a:cubicBezTo>
                  <a:cubicBezTo>
                    <a:pt x="8" y="9"/>
                    <a:pt x="7" y="9"/>
                    <a:pt x="6" y="10"/>
                  </a:cubicBezTo>
                  <a:cubicBezTo>
                    <a:pt x="6" y="11"/>
                    <a:pt x="6" y="13"/>
                    <a:pt x="6" y="13"/>
                  </a:cubicBezTo>
                  <a:cubicBezTo>
                    <a:pt x="8" y="14"/>
                    <a:pt x="8" y="14"/>
                    <a:pt x="8" y="14"/>
                  </a:cubicBezTo>
                  <a:cubicBezTo>
                    <a:pt x="8" y="14"/>
                    <a:pt x="4" y="20"/>
                    <a:pt x="2" y="21"/>
                  </a:cubicBezTo>
                  <a:cubicBezTo>
                    <a:pt x="2" y="21"/>
                    <a:pt x="1" y="22"/>
                    <a:pt x="0" y="23"/>
                  </a:cubicBezTo>
                  <a:cubicBezTo>
                    <a:pt x="1" y="27"/>
                    <a:pt x="2" y="33"/>
                    <a:pt x="4" y="35"/>
                  </a:cubicBezTo>
                  <a:cubicBezTo>
                    <a:pt x="7" y="37"/>
                    <a:pt x="6" y="41"/>
                    <a:pt x="7" y="43"/>
                  </a:cubicBezTo>
                  <a:cubicBezTo>
                    <a:pt x="8" y="45"/>
                    <a:pt x="10" y="47"/>
                    <a:pt x="8" y="48"/>
                  </a:cubicBezTo>
                  <a:cubicBezTo>
                    <a:pt x="7" y="48"/>
                    <a:pt x="6" y="47"/>
                    <a:pt x="5" y="45"/>
                  </a:cubicBezTo>
                  <a:cubicBezTo>
                    <a:pt x="5" y="45"/>
                    <a:pt x="5" y="46"/>
                    <a:pt x="5" y="46"/>
                  </a:cubicBezTo>
                  <a:cubicBezTo>
                    <a:pt x="5" y="46"/>
                    <a:pt x="4" y="46"/>
                    <a:pt x="4" y="46"/>
                  </a:cubicBezTo>
                  <a:cubicBezTo>
                    <a:pt x="6" y="48"/>
                    <a:pt x="8" y="49"/>
                    <a:pt x="9" y="49"/>
                  </a:cubicBezTo>
                  <a:cubicBezTo>
                    <a:pt x="10" y="49"/>
                    <a:pt x="13" y="51"/>
                    <a:pt x="15" y="51"/>
                  </a:cubicBezTo>
                  <a:cubicBezTo>
                    <a:pt x="16" y="51"/>
                    <a:pt x="22" y="54"/>
                    <a:pt x="23" y="55"/>
                  </a:cubicBezTo>
                  <a:cubicBezTo>
                    <a:pt x="23" y="55"/>
                    <a:pt x="23" y="55"/>
                    <a:pt x="23" y="55"/>
                  </a:cubicBezTo>
                  <a:cubicBezTo>
                    <a:pt x="24" y="55"/>
                    <a:pt x="26" y="55"/>
                    <a:pt x="27" y="55"/>
                  </a:cubicBezTo>
                  <a:cubicBezTo>
                    <a:pt x="27" y="55"/>
                    <a:pt x="28" y="55"/>
                    <a:pt x="28" y="55"/>
                  </a:cubicBezTo>
                  <a:cubicBezTo>
                    <a:pt x="30" y="55"/>
                    <a:pt x="33" y="63"/>
                    <a:pt x="33" y="67"/>
                  </a:cubicBezTo>
                  <a:cubicBezTo>
                    <a:pt x="34" y="68"/>
                    <a:pt x="36" y="68"/>
                    <a:pt x="36" y="68"/>
                  </a:cubicBezTo>
                  <a:cubicBezTo>
                    <a:pt x="37" y="68"/>
                    <a:pt x="38" y="67"/>
                    <a:pt x="40" y="67"/>
                  </a:cubicBezTo>
                  <a:cubicBezTo>
                    <a:pt x="41" y="68"/>
                    <a:pt x="40" y="69"/>
                    <a:pt x="42" y="69"/>
                  </a:cubicBezTo>
                  <a:cubicBezTo>
                    <a:pt x="43" y="69"/>
                    <a:pt x="46" y="68"/>
                    <a:pt x="47" y="68"/>
                  </a:cubicBezTo>
                  <a:cubicBezTo>
                    <a:pt x="48" y="68"/>
                    <a:pt x="51" y="69"/>
                    <a:pt x="51" y="68"/>
                  </a:cubicBezTo>
                  <a:cubicBezTo>
                    <a:pt x="51" y="67"/>
                    <a:pt x="52" y="65"/>
                    <a:pt x="53" y="65"/>
                  </a:cubicBezTo>
                  <a:cubicBezTo>
                    <a:pt x="54" y="66"/>
                    <a:pt x="55" y="67"/>
                    <a:pt x="57" y="66"/>
                  </a:cubicBezTo>
                  <a:cubicBezTo>
                    <a:pt x="58" y="64"/>
                    <a:pt x="60" y="66"/>
                    <a:pt x="61" y="65"/>
                  </a:cubicBezTo>
                  <a:cubicBezTo>
                    <a:pt x="61" y="64"/>
                    <a:pt x="65" y="62"/>
                    <a:pt x="68" y="61"/>
                  </a:cubicBezTo>
                  <a:cubicBezTo>
                    <a:pt x="67" y="57"/>
                    <a:pt x="63" y="59"/>
                    <a:pt x="63" y="5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3" name="Freeform 166"/>
            <p:cNvSpPr/>
            <p:nvPr/>
          </p:nvSpPr>
          <p:spPr bwMode="auto">
            <a:xfrm>
              <a:off x="4975963" y="4708410"/>
              <a:ext cx="60314" cy="145009"/>
            </a:xfrm>
            <a:custGeom>
              <a:avLst/>
              <a:gdLst>
                <a:gd name="T0" fmla="*/ 19 w 20"/>
                <a:gd name="T1" fmla="*/ 31 h 48"/>
                <a:gd name="T2" fmla="*/ 15 w 20"/>
                <a:gd name="T3" fmla="*/ 28 h 48"/>
                <a:gd name="T4" fmla="*/ 15 w 20"/>
                <a:gd name="T5" fmla="*/ 29 h 48"/>
                <a:gd name="T6" fmla="*/ 8 w 20"/>
                <a:gd name="T7" fmla="*/ 19 h 48"/>
                <a:gd name="T8" fmla="*/ 9 w 20"/>
                <a:gd name="T9" fmla="*/ 8 h 48"/>
                <a:gd name="T10" fmla="*/ 7 w 20"/>
                <a:gd name="T11" fmla="*/ 0 h 48"/>
                <a:gd name="T12" fmla="*/ 3 w 20"/>
                <a:gd name="T13" fmla="*/ 0 h 48"/>
                <a:gd name="T14" fmla="*/ 5 w 20"/>
                <a:gd name="T15" fmla="*/ 6 h 48"/>
                <a:gd name="T16" fmla="*/ 3 w 20"/>
                <a:gd name="T17" fmla="*/ 8 h 48"/>
                <a:gd name="T18" fmla="*/ 4 w 20"/>
                <a:gd name="T19" fmla="*/ 18 h 48"/>
                <a:gd name="T20" fmla="*/ 1 w 20"/>
                <a:gd name="T21" fmla="*/ 19 h 48"/>
                <a:gd name="T22" fmla="*/ 0 w 20"/>
                <a:gd name="T23" fmla="*/ 25 h 48"/>
                <a:gd name="T24" fmla="*/ 1 w 20"/>
                <a:gd name="T25" fmla="*/ 28 h 48"/>
                <a:gd name="T26" fmla="*/ 1 w 20"/>
                <a:gd name="T27" fmla="*/ 28 h 48"/>
                <a:gd name="T28" fmla="*/ 5 w 20"/>
                <a:gd name="T29" fmla="*/ 31 h 48"/>
                <a:gd name="T30" fmla="*/ 10 w 20"/>
                <a:gd name="T31" fmla="*/ 32 h 48"/>
                <a:gd name="T32" fmla="*/ 9 w 20"/>
                <a:gd name="T33" fmla="*/ 40 h 48"/>
                <a:gd name="T34" fmla="*/ 15 w 20"/>
                <a:gd name="T35" fmla="*/ 47 h 48"/>
                <a:gd name="T36" fmla="*/ 15 w 20"/>
                <a:gd name="T37" fmla="*/ 42 h 48"/>
                <a:gd name="T38" fmla="*/ 19 w 20"/>
                <a:gd name="T39" fmla="*/ 38 h 48"/>
                <a:gd name="T40" fmla="*/ 19 w 20"/>
                <a:gd name="T41" fmla="*/ 3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48">
                  <a:moveTo>
                    <a:pt x="19" y="31"/>
                  </a:moveTo>
                  <a:cubicBezTo>
                    <a:pt x="18" y="30"/>
                    <a:pt x="16" y="29"/>
                    <a:pt x="15" y="28"/>
                  </a:cubicBezTo>
                  <a:cubicBezTo>
                    <a:pt x="15" y="28"/>
                    <a:pt x="15" y="29"/>
                    <a:pt x="15" y="29"/>
                  </a:cubicBezTo>
                  <a:cubicBezTo>
                    <a:pt x="13" y="31"/>
                    <a:pt x="9" y="24"/>
                    <a:pt x="8" y="19"/>
                  </a:cubicBezTo>
                  <a:cubicBezTo>
                    <a:pt x="7" y="15"/>
                    <a:pt x="11" y="13"/>
                    <a:pt x="9" y="8"/>
                  </a:cubicBezTo>
                  <a:cubicBezTo>
                    <a:pt x="7" y="5"/>
                    <a:pt x="6" y="1"/>
                    <a:pt x="7" y="0"/>
                  </a:cubicBezTo>
                  <a:cubicBezTo>
                    <a:pt x="6" y="0"/>
                    <a:pt x="4" y="0"/>
                    <a:pt x="3" y="0"/>
                  </a:cubicBezTo>
                  <a:cubicBezTo>
                    <a:pt x="4" y="2"/>
                    <a:pt x="5" y="5"/>
                    <a:pt x="5" y="6"/>
                  </a:cubicBezTo>
                  <a:cubicBezTo>
                    <a:pt x="5" y="8"/>
                    <a:pt x="4" y="6"/>
                    <a:pt x="3" y="8"/>
                  </a:cubicBezTo>
                  <a:cubicBezTo>
                    <a:pt x="3" y="9"/>
                    <a:pt x="2" y="16"/>
                    <a:pt x="4" y="18"/>
                  </a:cubicBezTo>
                  <a:cubicBezTo>
                    <a:pt x="5" y="19"/>
                    <a:pt x="1" y="18"/>
                    <a:pt x="1" y="19"/>
                  </a:cubicBezTo>
                  <a:cubicBezTo>
                    <a:pt x="1" y="21"/>
                    <a:pt x="1" y="25"/>
                    <a:pt x="0" y="25"/>
                  </a:cubicBezTo>
                  <a:cubicBezTo>
                    <a:pt x="0" y="26"/>
                    <a:pt x="0" y="27"/>
                    <a:pt x="1" y="28"/>
                  </a:cubicBezTo>
                  <a:cubicBezTo>
                    <a:pt x="1" y="28"/>
                    <a:pt x="1" y="28"/>
                    <a:pt x="1" y="28"/>
                  </a:cubicBezTo>
                  <a:cubicBezTo>
                    <a:pt x="2" y="28"/>
                    <a:pt x="4" y="31"/>
                    <a:pt x="5" y="31"/>
                  </a:cubicBezTo>
                  <a:cubicBezTo>
                    <a:pt x="7" y="31"/>
                    <a:pt x="10" y="29"/>
                    <a:pt x="10" y="32"/>
                  </a:cubicBezTo>
                  <a:cubicBezTo>
                    <a:pt x="11" y="34"/>
                    <a:pt x="9" y="39"/>
                    <a:pt x="9" y="40"/>
                  </a:cubicBezTo>
                  <a:cubicBezTo>
                    <a:pt x="9" y="41"/>
                    <a:pt x="14" y="48"/>
                    <a:pt x="15" y="47"/>
                  </a:cubicBezTo>
                  <a:cubicBezTo>
                    <a:pt x="15" y="47"/>
                    <a:pt x="14" y="43"/>
                    <a:pt x="15" y="42"/>
                  </a:cubicBezTo>
                  <a:cubicBezTo>
                    <a:pt x="17" y="40"/>
                    <a:pt x="19" y="42"/>
                    <a:pt x="19" y="38"/>
                  </a:cubicBezTo>
                  <a:cubicBezTo>
                    <a:pt x="19" y="33"/>
                    <a:pt x="20" y="33"/>
                    <a:pt x="19" y="3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4" name="Freeform 167"/>
            <p:cNvSpPr/>
            <p:nvPr/>
          </p:nvSpPr>
          <p:spPr bwMode="auto">
            <a:xfrm>
              <a:off x="7455238" y="4920150"/>
              <a:ext cx="61597" cy="48764"/>
            </a:xfrm>
            <a:custGeom>
              <a:avLst/>
              <a:gdLst>
                <a:gd name="T0" fmla="*/ 0 w 20"/>
                <a:gd name="T1" fmla="*/ 2 h 16"/>
                <a:gd name="T2" fmla="*/ 18 w 20"/>
                <a:gd name="T3" fmla="*/ 15 h 16"/>
                <a:gd name="T4" fmla="*/ 0 w 20"/>
                <a:gd name="T5" fmla="*/ 2 h 16"/>
              </a:gdLst>
              <a:ahLst/>
              <a:cxnLst>
                <a:cxn ang="0">
                  <a:pos x="T0" y="T1"/>
                </a:cxn>
                <a:cxn ang="0">
                  <a:pos x="T2" y="T3"/>
                </a:cxn>
                <a:cxn ang="0">
                  <a:pos x="T4" y="T5"/>
                </a:cxn>
              </a:cxnLst>
              <a:rect l="0" t="0" r="r" b="b"/>
              <a:pathLst>
                <a:path w="20" h="16">
                  <a:moveTo>
                    <a:pt x="0" y="2"/>
                  </a:moveTo>
                  <a:cubicBezTo>
                    <a:pt x="0" y="0"/>
                    <a:pt x="20" y="13"/>
                    <a:pt x="18" y="15"/>
                  </a:cubicBezTo>
                  <a:cubicBezTo>
                    <a:pt x="16" y="16"/>
                    <a:pt x="1" y="4"/>
                    <a:pt x="0"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5" name="Freeform 168"/>
            <p:cNvSpPr/>
            <p:nvPr/>
          </p:nvSpPr>
          <p:spPr bwMode="auto">
            <a:xfrm>
              <a:off x="5645829" y="3702327"/>
              <a:ext cx="146293" cy="96245"/>
            </a:xfrm>
            <a:custGeom>
              <a:avLst/>
              <a:gdLst>
                <a:gd name="T0" fmla="*/ 39 w 48"/>
                <a:gd name="T1" fmla="*/ 26 h 32"/>
                <a:gd name="T2" fmla="*/ 42 w 48"/>
                <a:gd name="T3" fmla="*/ 28 h 32"/>
                <a:gd name="T4" fmla="*/ 46 w 48"/>
                <a:gd name="T5" fmla="*/ 29 h 32"/>
                <a:gd name="T6" fmla="*/ 48 w 48"/>
                <a:gd name="T7" fmla="*/ 29 h 32"/>
                <a:gd name="T8" fmla="*/ 47 w 48"/>
                <a:gd name="T9" fmla="*/ 20 h 32"/>
                <a:gd name="T10" fmla="*/ 41 w 48"/>
                <a:gd name="T11" fmla="*/ 16 h 32"/>
                <a:gd name="T12" fmla="*/ 40 w 48"/>
                <a:gd name="T13" fmla="*/ 11 h 32"/>
                <a:gd name="T14" fmla="*/ 31 w 48"/>
                <a:gd name="T15" fmla="*/ 11 h 32"/>
                <a:gd name="T16" fmla="*/ 26 w 48"/>
                <a:gd name="T17" fmla="*/ 10 h 32"/>
                <a:gd name="T18" fmla="*/ 21 w 48"/>
                <a:gd name="T19" fmla="*/ 10 h 32"/>
                <a:gd name="T20" fmla="*/ 12 w 48"/>
                <a:gd name="T21" fmla="*/ 9 h 32"/>
                <a:gd name="T22" fmla="*/ 16 w 48"/>
                <a:gd name="T23" fmla="*/ 6 h 32"/>
                <a:gd name="T24" fmla="*/ 18 w 48"/>
                <a:gd name="T25" fmla="*/ 6 h 32"/>
                <a:gd name="T26" fmla="*/ 20 w 48"/>
                <a:gd name="T27" fmla="*/ 1 h 32"/>
                <a:gd name="T28" fmla="*/ 16 w 48"/>
                <a:gd name="T29" fmla="*/ 2 h 32"/>
                <a:gd name="T30" fmla="*/ 11 w 48"/>
                <a:gd name="T31" fmla="*/ 3 h 32"/>
                <a:gd name="T32" fmla="*/ 8 w 48"/>
                <a:gd name="T33" fmla="*/ 6 h 32"/>
                <a:gd name="T34" fmla="*/ 6 w 48"/>
                <a:gd name="T35" fmla="*/ 9 h 32"/>
                <a:gd name="T36" fmla="*/ 0 w 48"/>
                <a:gd name="T37" fmla="*/ 12 h 32"/>
                <a:gd name="T38" fmla="*/ 4 w 48"/>
                <a:gd name="T39" fmla="*/ 16 h 32"/>
                <a:gd name="T40" fmla="*/ 5 w 48"/>
                <a:gd name="T41" fmla="*/ 22 h 32"/>
                <a:gd name="T42" fmla="*/ 2 w 48"/>
                <a:gd name="T43" fmla="*/ 28 h 32"/>
                <a:gd name="T44" fmla="*/ 5 w 48"/>
                <a:gd name="T45" fmla="*/ 29 h 32"/>
                <a:gd name="T46" fmla="*/ 12 w 48"/>
                <a:gd name="T47" fmla="*/ 27 h 32"/>
                <a:gd name="T48" fmla="*/ 18 w 48"/>
                <a:gd name="T49" fmla="*/ 24 h 32"/>
                <a:gd name="T50" fmla="*/ 23 w 48"/>
                <a:gd name="T51" fmla="*/ 19 h 32"/>
                <a:gd name="T52" fmla="*/ 26 w 48"/>
                <a:gd name="T53" fmla="*/ 24 h 32"/>
                <a:gd name="T54" fmla="*/ 26 w 48"/>
                <a:gd name="T55" fmla="*/ 31 h 32"/>
                <a:gd name="T56" fmla="*/ 29 w 48"/>
                <a:gd name="T57" fmla="*/ 31 h 32"/>
                <a:gd name="T58" fmla="*/ 32 w 48"/>
                <a:gd name="T59" fmla="*/ 30 h 32"/>
                <a:gd name="T60" fmla="*/ 39 w 48"/>
                <a:gd name="T61"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 h="32">
                  <a:moveTo>
                    <a:pt x="39" y="26"/>
                  </a:moveTo>
                  <a:cubicBezTo>
                    <a:pt x="41" y="27"/>
                    <a:pt x="40" y="28"/>
                    <a:pt x="42" y="28"/>
                  </a:cubicBezTo>
                  <a:cubicBezTo>
                    <a:pt x="43" y="27"/>
                    <a:pt x="45" y="28"/>
                    <a:pt x="46" y="29"/>
                  </a:cubicBezTo>
                  <a:cubicBezTo>
                    <a:pt x="47" y="29"/>
                    <a:pt x="48" y="29"/>
                    <a:pt x="48" y="29"/>
                  </a:cubicBezTo>
                  <a:cubicBezTo>
                    <a:pt x="48" y="29"/>
                    <a:pt x="47" y="22"/>
                    <a:pt x="47" y="20"/>
                  </a:cubicBezTo>
                  <a:cubicBezTo>
                    <a:pt x="46" y="18"/>
                    <a:pt x="41" y="16"/>
                    <a:pt x="41" y="16"/>
                  </a:cubicBezTo>
                  <a:cubicBezTo>
                    <a:pt x="40" y="11"/>
                    <a:pt x="40" y="11"/>
                    <a:pt x="40" y="11"/>
                  </a:cubicBezTo>
                  <a:cubicBezTo>
                    <a:pt x="40" y="11"/>
                    <a:pt x="33" y="12"/>
                    <a:pt x="31" y="11"/>
                  </a:cubicBezTo>
                  <a:cubicBezTo>
                    <a:pt x="30" y="11"/>
                    <a:pt x="28" y="12"/>
                    <a:pt x="26" y="10"/>
                  </a:cubicBezTo>
                  <a:cubicBezTo>
                    <a:pt x="25" y="9"/>
                    <a:pt x="23" y="12"/>
                    <a:pt x="21" y="10"/>
                  </a:cubicBezTo>
                  <a:cubicBezTo>
                    <a:pt x="18" y="9"/>
                    <a:pt x="12" y="11"/>
                    <a:pt x="12" y="9"/>
                  </a:cubicBezTo>
                  <a:cubicBezTo>
                    <a:pt x="12" y="8"/>
                    <a:pt x="14" y="5"/>
                    <a:pt x="16" y="6"/>
                  </a:cubicBezTo>
                  <a:cubicBezTo>
                    <a:pt x="17" y="6"/>
                    <a:pt x="17" y="6"/>
                    <a:pt x="18" y="6"/>
                  </a:cubicBezTo>
                  <a:cubicBezTo>
                    <a:pt x="19" y="4"/>
                    <a:pt x="21" y="1"/>
                    <a:pt x="20" y="1"/>
                  </a:cubicBezTo>
                  <a:cubicBezTo>
                    <a:pt x="20" y="0"/>
                    <a:pt x="18" y="0"/>
                    <a:pt x="16" y="2"/>
                  </a:cubicBezTo>
                  <a:cubicBezTo>
                    <a:pt x="15" y="3"/>
                    <a:pt x="12" y="1"/>
                    <a:pt x="11" y="3"/>
                  </a:cubicBezTo>
                  <a:cubicBezTo>
                    <a:pt x="11" y="4"/>
                    <a:pt x="10" y="6"/>
                    <a:pt x="8" y="6"/>
                  </a:cubicBezTo>
                  <a:cubicBezTo>
                    <a:pt x="7" y="6"/>
                    <a:pt x="8" y="9"/>
                    <a:pt x="6" y="9"/>
                  </a:cubicBezTo>
                  <a:cubicBezTo>
                    <a:pt x="5" y="10"/>
                    <a:pt x="1" y="10"/>
                    <a:pt x="0" y="12"/>
                  </a:cubicBezTo>
                  <a:cubicBezTo>
                    <a:pt x="0" y="13"/>
                    <a:pt x="5" y="14"/>
                    <a:pt x="4" y="16"/>
                  </a:cubicBezTo>
                  <a:cubicBezTo>
                    <a:pt x="4" y="18"/>
                    <a:pt x="7" y="21"/>
                    <a:pt x="5" y="22"/>
                  </a:cubicBezTo>
                  <a:cubicBezTo>
                    <a:pt x="4" y="23"/>
                    <a:pt x="2" y="25"/>
                    <a:pt x="2" y="28"/>
                  </a:cubicBezTo>
                  <a:cubicBezTo>
                    <a:pt x="4" y="29"/>
                    <a:pt x="5" y="30"/>
                    <a:pt x="5" y="29"/>
                  </a:cubicBezTo>
                  <a:cubicBezTo>
                    <a:pt x="6" y="27"/>
                    <a:pt x="12" y="29"/>
                    <a:pt x="12" y="27"/>
                  </a:cubicBezTo>
                  <a:cubicBezTo>
                    <a:pt x="12" y="25"/>
                    <a:pt x="18" y="26"/>
                    <a:pt x="18" y="24"/>
                  </a:cubicBezTo>
                  <a:cubicBezTo>
                    <a:pt x="18" y="22"/>
                    <a:pt x="21" y="18"/>
                    <a:pt x="23" y="19"/>
                  </a:cubicBezTo>
                  <a:cubicBezTo>
                    <a:pt x="26" y="19"/>
                    <a:pt x="23" y="23"/>
                    <a:pt x="26" y="24"/>
                  </a:cubicBezTo>
                  <a:cubicBezTo>
                    <a:pt x="29" y="25"/>
                    <a:pt x="25" y="30"/>
                    <a:pt x="26" y="31"/>
                  </a:cubicBezTo>
                  <a:cubicBezTo>
                    <a:pt x="27" y="32"/>
                    <a:pt x="28" y="32"/>
                    <a:pt x="29" y="31"/>
                  </a:cubicBezTo>
                  <a:cubicBezTo>
                    <a:pt x="30" y="31"/>
                    <a:pt x="31" y="31"/>
                    <a:pt x="32" y="30"/>
                  </a:cubicBezTo>
                  <a:cubicBezTo>
                    <a:pt x="35" y="28"/>
                    <a:pt x="38" y="25"/>
                    <a:pt x="39" y="2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6" name="Freeform 169"/>
            <p:cNvSpPr/>
            <p:nvPr/>
          </p:nvSpPr>
          <p:spPr bwMode="auto">
            <a:xfrm>
              <a:off x="2879102" y="4032128"/>
              <a:ext cx="14116" cy="33365"/>
            </a:xfrm>
            <a:custGeom>
              <a:avLst/>
              <a:gdLst>
                <a:gd name="T0" fmla="*/ 4 w 5"/>
                <a:gd name="T1" fmla="*/ 11 h 11"/>
                <a:gd name="T2" fmla="*/ 2 w 5"/>
                <a:gd name="T3" fmla="*/ 8 h 11"/>
                <a:gd name="T4" fmla="*/ 0 w 5"/>
                <a:gd name="T5" fmla="*/ 4 h 11"/>
                <a:gd name="T6" fmla="*/ 2 w 5"/>
                <a:gd name="T7" fmla="*/ 2 h 11"/>
                <a:gd name="T8" fmla="*/ 3 w 5"/>
                <a:gd name="T9" fmla="*/ 7 h 11"/>
                <a:gd name="T10" fmla="*/ 4 w 5"/>
                <a:gd name="T11" fmla="*/ 11 h 11"/>
              </a:gdLst>
              <a:ahLst/>
              <a:cxnLst>
                <a:cxn ang="0">
                  <a:pos x="T0" y="T1"/>
                </a:cxn>
                <a:cxn ang="0">
                  <a:pos x="T2" y="T3"/>
                </a:cxn>
                <a:cxn ang="0">
                  <a:pos x="T4" y="T5"/>
                </a:cxn>
                <a:cxn ang="0">
                  <a:pos x="T6" y="T7"/>
                </a:cxn>
                <a:cxn ang="0">
                  <a:pos x="T8" y="T9"/>
                </a:cxn>
                <a:cxn ang="0">
                  <a:pos x="T10" y="T11"/>
                </a:cxn>
              </a:cxnLst>
              <a:rect l="0" t="0" r="r" b="b"/>
              <a:pathLst>
                <a:path w="5" h="11">
                  <a:moveTo>
                    <a:pt x="4" y="11"/>
                  </a:moveTo>
                  <a:cubicBezTo>
                    <a:pt x="4" y="11"/>
                    <a:pt x="2" y="10"/>
                    <a:pt x="2" y="8"/>
                  </a:cubicBezTo>
                  <a:cubicBezTo>
                    <a:pt x="2" y="7"/>
                    <a:pt x="0" y="6"/>
                    <a:pt x="0" y="4"/>
                  </a:cubicBezTo>
                  <a:cubicBezTo>
                    <a:pt x="0" y="1"/>
                    <a:pt x="1" y="0"/>
                    <a:pt x="2" y="2"/>
                  </a:cubicBezTo>
                  <a:cubicBezTo>
                    <a:pt x="3" y="4"/>
                    <a:pt x="2" y="6"/>
                    <a:pt x="3" y="7"/>
                  </a:cubicBezTo>
                  <a:cubicBezTo>
                    <a:pt x="3" y="8"/>
                    <a:pt x="5" y="9"/>
                    <a:pt x="4"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7" name="Freeform 170"/>
            <p:cNvSpPr/>
            <p:nvPr/>
          </p:nvSpPr>
          <p:spPr bwMode="auto">
            <a:xfrm>
              <a:off x="3188370" y="4317013"/>
              <a:ext cx="23099" cy="21816"/>
            </a:xfrm>
            <a:custGeom>
              <a:avLst/>
              <a:gdLst>
                <a:gd name="T0" fmla="*/ 2 w 8"/>
                <a:gd name="T1" fmla="*/ 6 h 7"/>
                <a:gd name="T2" fmla="*/ 2 w 8"/>
                <a:gd name="T3" fmla="*/ 3 h 7"/>
                <a:gd name="T4" fmla="*/ 6 w 8"/>
                <a:gd name="T5" fmla="*/ 2 h 7"/>
                <a:gd name="T6" fmla="*/ 7 w 8"/>
                <a:gd name="T7" fmla="*/ 5 h 7"/>
                <a:gd name="T8" fmla="*/ 2 w 8"/>
                <a:gd name="T9" fmla="*/ 6 h 7"/>
              </a:gdLst>
              <a:ahLst/>
              <a:cxnLst>
                <a:cxn ang="0">
                  <a:pos x="T0" y="T1"/>
                </a:cxn>
                <a:cxn ang="0">
                  <a:pos x="T2" y="T3"/>
                </a:cxn>
                <a:cxn ang="0">
                  <a:pos x="T4" y="T5"/>
                </a:cxn>
                <a:cxn ang="0">
                  <a:pos x="T6" y="T7"/>
                </a:cxn>
                <a:cxn ang="0">
                  <a:pos x="T8" y="T9"/>
                </a:cxn>
              </a:cxnLst>
              <a:rect l="0" t="0" r="r" b="b"/>
              <a:pathLst>
                <a:path w="8" h="7">
                  <a:moveTo>
                    <a:pt x="2" y="6"/>
                  </a:moveTo>
                  <a:cubicBezTo>
                    <a:pt x="1" y="5"/>
                    <a:pt x="3" y="4"/>
                    <a:pt x="2" y="3"/>
                  </a:cubicBezTo>
                  <a:cubicBezTo>
                    <a:pt x="0" y="2"/>
                    <a:pt x="5" y="0"/>
                    <a:pt x="6" y="2"/>
                  </a:cubicBezTo>
                  <a:cubicBezTo>
                    <a:pt x="8" y="3"/>
                    <a:pt x="8" y="5"/>
                    <a:pt x="7" y="5"/>
                  </a:cubicBezTo>
                  <a:cubicBezTo>
                    <a:pt x="5" y="6"/>
                    <a:pt x="3" y="7"/>
                    <a:pt x="2"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8" name="Freeform 171"/>
            <p:cNvSpPr/>
            <p:nvPr/>
          </p:nvSpPr>
          <p:spPr bwMode="auto">
            <a:xfrm>
              <a:off x="5182569" y="3689495"/>
              <a:ext cx="60314" cy="55181"/>
            </a:xfrm>
            <a:custGeom>
              <a:avLst/>
              <a:gdLst>
                <a:gd name="T0" fmla="*/ 19 w 20"/>
                <a:gd name="T1" fmla="*/ 14 h 18"/>
                <a:gd name="T2" fmla="*/ 15 w 20"/>
                <a:gd name="T3" fmla="*/ 10 h 18"/>
                <a:gd name="T4" fmla="*/ 13 w 20"/>
                <a:gd name="T5" fmla="*/ 5 h 18"/>
                <a:gd name="T6" fmla="*/ 11 w 20"/>
                <a:gd name="T7" fmla="*/ 1 h 18"/>
                <a:gd name="T8" fmla="*/ 6 w 20"/>
                <a:gd name="T9" fmla="*/ 1 h 18"/>
                <a:gd name="T10" fmla="*/ 0 w 20"/>
                <a:gd name="T11" fmla="*/ 2 h 18"/>
                <a:gd name="T12" fmla="*/ 1 w 20"/>
                <a:gd name="T13" fmla="*/ 7 h 18"/>
                <a:gd name="T14" fmla="*/ 6 w 20"/>
                <a:gd name="T15" fmla="*/ 9 h 18"/>
                <a:gd name="T16" fmla="*/ 7 w 20"/>
                <a:gd name="T17" fmla="*/ 11 h 18"/>
                <a:gd name="T18" fmla="*/ 8 w 20"/>
                <a:gd name="T19" fmla="*/ 11 h 18"/>
                <a:gd name="T20" fmla="*/ 9 w 20"/>
                <a:gd name="T21" fmla="*/ 12 h 18"/>
                <a:gd name="T22" fmla="*/ 12 w 20"/>
                <a:gd name="T23" fmla="*/ 14 h 18"/>
                <a:gd name="T24" fmla="*/ 15 w 20"/>
                <a:gd name="T25" fmla="*/ 15 h 18"/>
                <a:gd name="T26" fmla="*/ 16 w 20"/>
                <a:gd name="T27" fmla="*/ 18 h 18"/>
                <a:gd name="T28" fmla="*/ 20 w 20"/>
                <a:gd name="T29" fmla="*/ 17 h 18"/>
                <a:gd name="T30" fmla="*/ 19 w 20"/>
                <a:gd name="T31"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 h="18">
                  <a:moveTo>
                    <a:pt x="19" y="14"/>
                  </a:moveTo>
                  <a:cubicBezTo>
                    <a:pt x="19" y="13"/>
                    <a:pt x="15" y="12"/>
                    <a:pt x="15" y="10"/>
                  </a:cubicBezTo>
                  <a:cubicBezTo>
                    <a:pt x="15" y="8"/>
                    <a:pt x="13" y="6"/>
                    <a:pt x="13" y="5"/>
                  </a:cubicBezTo>
                  <a:cubicBezTo>
                    <a:pt x="13" y="4"/>
                    <a:pt x="12" y="2"/>
                    <a:pt x="11" y="1"/>
                  </a:cubicBezTo>
                  <a:cubicBezTo>
                    <a:pt x="10" y="1"/>
                    <a:pt x="8" y="0"/>
                    <a:pt x="6" y="1"/>
                  </a:cubicBezTo>
                  <a:cubicBezTo>
                    <a:pt x="4" y="1"/>
                    <a:pt x="2" y="2"/>
                    <a:pt x="0" y="2"/>
                  </a:cubicBezTo>
                  <a:cubicBezTo>
                    <a:pt x="1" y="4"/>
                    <a:pt x="0" y="4"/>
                    <a:pt x="1" y="7"/>
                  </a:cubicBezTo>
                  <a:cubicBezTo>
                    <a:pt x="2" y="10"/>
                    <a:pt x="5" y="8"/>
                    <a:pt x="6" y="9"/>
                  </a:cubicBezTo>
                  <a:cubicBezTo>
                    <a:pt x="6" y="9"/>
                    <a:pt x="7" y="10"/>
                    <a:pt x="7" y="11"/>
                  </a:cubicBezTo>
                  <a:cubicBezTo>
                    <a:pt x="7" y="11"/>
                    <a:pt x="7" y="11"/>
                    <a:pt x="8" y="11"/>
                  </a:cubicBezTo>
                  <a:cubicBezTo>
                    <a:pt x="9" y="11"/>
                    <a:pt x="9" y="12"/>
                    <a:pt x="9" y="12"/>
                  </a:cubicBezTo>
                  <a:cubicBezTo>
                    <a:pt x="10" y="13"/>
                    <a:pt x="12" y="14"/>
                    <a:pt x="12" y="14"/>
                  </a:cubicBezTo>
                  <a:cubicBezTo>
                    <a:pt x="13" y="14"/>
                    <a:pt x="14" y="13"/>
                    <a:pt x="15" y="15"/>
                  </a:cubicBezTo>
                  <a:cubicBezTo>
                    <a:pt x="17" y="17"/>
                    <a:pt x="17" y="17"/>
                    <a:pt x="16" y="18"/>
                  </a:cubicBezTo>
                  <a:cubicBezTo>
                    <a:pt x="18" y="18"/>
                    <a:pt x="19" y="18"/>
                    <a:pt x="20" y="17"/>
                  </a:cubicBezTo>
                  <a:cubicBezTo>
                    <a:pt x="20" y="16"/>
                    <a:pt x="19" y="15"/>
                    <a:pt x="19" y="1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9" name="Freeform 172"/>
            <p:cNvSpPr>
              <a:spLocks noEditPoints="1"/>
            </p:cNvSpPr>
            <p:nvPr/>
          </p:nvSpPr>
          <p:spPr bwMode="auto">
            <a:xfrm>
              <a:off x="5209518" y="3677945"/>
              <a:ext cx="93679" cy="78279"/>
            </a:xfrm>
            <a:custGeom>
              <a:avLst/>
              <a:gdLst>
                <a:gd name="T0" fmla="*/ 29 w 31"/>
                <a:gd name="T1" fmla="*/ 9 h 26"/>
                <a:gd name="T2" fmla="*/ 24 w 31"/>
                <a:gd name="T3" fmla="*/ 2 h 26"/>
                <a:gd name="T4" fmla="*/ 20 w 31"/>
                <a:gd name="T5" fmla="*/ 5 h 26"/>
                <a:gd name="T6" fmla="*/ 17 w 31"/>
                <a:gd name="T7" fmla="*/ 5 h 26"/>
                <a:gd name="T8" fmla="*/ 12 w 31"/>
                <a:gd name="T9" fmla="*/ 1 h 26"/>
                <a:gd name="T10" fmla="*/ 10 w 31"/>
                <a:gd name="T11" fmla="*/ 0 h 26"/>
                <a:gd name="T12" fmla="*/ 9 w 31"/>
                <a:gd name="T13" fmla="*/ 3 h 26"/>
                <a:gd name="T14" fmla="*/ 11 w 31"/>
                <a:gd name="T15" fmla="*/ 5 h 26"/>
                <a:gd name="T16" fmla="*/ 6 w 31"/>
                <a:gd name="T17" fmla="*/ 5 h 26"/>
                <a:gd name="T18" fmla="*/ 2 w 31"/>
                <a:gd name="T19" fmla="*/ 4 h 26"/>
                <a:gd name="T20" fmla="*/ 4 w 31"/>
                <a:gd name="T21" fmla="*/ 9 h 26"/>
                <a:gd name="T22" fmla="*/ 6 w 31"/>
                <a:gd name="T23" fmla="*/ 14 h 26"/>
                <a:gd name="T24" fmla="*/ 10 w 31"/>
                <a:gd name="T25" fmla="*/ 18 h 26"/>
                <a:gd name="T26" fmla="*/ 11 w 31"/>
                <a:gd name="T27" fmla="*/ 21 h 26"/>
                <a:gd name="T28" fmla="*/ 19 w 31"/>
                <a:gd name="T29" fmla="*/ 17 h 26"/>
                <a:gd name="T30" fmla="*/ 20 w 31"/>
                <a:gd name="T31" fmla="*/ 23 h 26"/>
                <a:gd name="T32" fmla="*/ 25 w 31"/>
                <a:gd name="T33" fmla="*/ 26 h 26"/>
                <a:gd name="T34" fmla="*/ 26 w 31"/>
                <a:gd name="T35" fmla="*/ 22 h 26"/>
                <a:gd name="T36" fmla="*/ 29 w 31"/>
                <a:gd name="T37" fmla="*/ 9 h 26"/>
                <a:gd name="T38" fmla="*/ 3 w 31"/>
                <a:gd name="T39" fmla="*/ 18 h 26"/>
                <a:gd name="T40" fmla="*/ 0 w 31"/>
                <a:gd name="T41" fmla="*/ 16 h 26"/>
                <a:gd name="T42" fmla="*/ 2 w 31"/>
                <a:gd name="T43" fmla="*/ 20 h 26"/>
                <a:gd name="T44" fmla="*/ 6 w 31"/>
                <a:gd name="T45" fmla="*/ 22 h 26"/>
                <a:gd name="T46" fmla="*/ 7 w 31"/>
                <a:gd name="T47" fmla="*/ 22 h 26"/>
                <a:gd name="T48" fmla="*/ 6 w 31"/>
                <a:gd name="T49" fmla="*/ 19 h 26"/>
                <a:gd name="T50" fmla="*/ 3 w 31"/>
                <a:gd name="T51" fmla="*/ 1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26">
                  <a:moveTo>
                    <a:pt x="29" y="9"/>
                  </a:moveTo>
                  <a:cubicBezTo>
                    <a:pt x="29" y="7"/>
                    <a:pt x="26" y="5"/>
                    <a:pt x="24" y="2"/>
                  </a:cubicBezTo>
                  <a:cubicBezTo>
                    <a:pt x="23" y="4"/>
                    <a:pt x="20" y="3"/>
                    <a:pt x="20" y="5"/>
                  </a:cubicBezTo>
                  <a:cubicBezTo>
                    <a:pt x="19" y="6"/>
                    <a:pt x="18" y="4"/>
                    <a:pt x="17" y="5"/>
                  </a:cubicBezTo>
                  <a:cubicBezTo>
                    <a:pt x="16" y="5"/>
                    <a:pt x="14" y="1"/>
                    <a:pt x="12" y="1"/>
                  </a:cubicBezTo>
                  <a:cubicBezTo>
                    <a:pt x="12" y="1"/>
                    <a:pt x="11" y="1"/>
                    <a:pt x="10" y="0"/>
                  </a:cubicBezTo>
                  <a:cubicBezTo>
                    <a:pt x="10" y="1"/>
                    <a:pt x="9" y="2"/>
                    <a:pt x="9" y="3"/>
                  </a:cubicBezTo>
                  <a:cubicBezTo>
                    <a:pt x="10" y="4"/>
                    <a:pt x="12" y="5"/>
                    <a:pt x="11" y="5"/>
                  </a:cubicBezTo>
                  <a:cubicBezTo>
                    <a:pt x="10" y="6"/>
                    <a:pt x="7" y="6"/>
                    <a:pt x="6" y="5"/>
                  </a:cubicBezTo>
                  <a:cubicBezTo>
                    <a:pt x="5" y="4"/>
                    <a:pt x="3" y="3"/>
                    <a:pt x="2" y="4"/>
                  </a:cubicBezTo>
                  <a:cubicBezTo>
                    <a:pt x="2" y="5"/>
                    <a:pt x="5" y="7"/>
                    <a:pt x="4" y="9"/>
                  </a:cubicBezTo>
                  <a:cubicBezTo>
                    <a:pt x="4" y="10"/>
                    <a:pt x="6" y="12"/>
                    <a:pt x="6" y="14"/>
                  </a:cubicBezTo>
                  <a:cubicBezTo>
                    <a:pt x="6" y="16"/>
                    <a:pt x="10" y="17"/>
                    <a:pt x="10" y="18"/>
                  </a:cubicBezTo>
                  <a:cubicBezTo>
                    <a:pt x="10" y="19"/>
                    <a:pt x="11" y="20"/>
                    <a:pt x="11" y="21"/>
                  </a:cubicBezTo>
                  <a:cubicBezTo>
                    <a:pt x="15" y="20"/>
                    <a:pt x="17" y="18"/>
                    <a:pt x="19" y="17"/>
                  </a:cubicBezTo>
                  <a:cubicBezTo>
                    <a:pt x="22" y="15"/>
                    <a:pt x="21" y="22"/>
                    <a:pt x="20" y="23"/>
                  </a:cubicBezTo>
                  <a:cubicBezTo>
                    <a:pt x="20" y="23"/>
                    <a:pt x="22" y="25"/>
                    <a:pt x="25" y="26"/>
                  </a:cubicBezTo>
                  <a:cubicBezTo>
                    <a:pt x="25" y="24"/>
                    <a:pt x="25" y="23"/>
                    <a:pt x="26" y="22"/>
                  </a:cubicBezTo>
                  <a:cubicBezTo>
                    <a:pt x="29" y="18"/>
                    <a:pt x="31" y="12"/>
                    <a:pt x="29" y="9"/>
                  </a:cubicBezTo>
                  <a:close/>
                  <a:moveTo>
                    <a:pt x="3" y="18"/>
                  </a:moveTo>
                  <a:cubicBezTo>
                    <a:pt x="3" y="18"/>
                    <a:pt x="1" y="17"/>
                    <a:pt x="0" y="16"/>
                  </a:cubicBezTo>
                  <a:cubicBezTo>
                    <a:pt x="1" y="18"/>
                    <a:pt x="1" y="19"/>
                    <a:pt x="2" y="20"/>
                  </a:cubicBezTo>
                  <a:cubicBezTo>
                    <a:pt x="5" y="21"/>
                    <a:pt x="1" y="22"/>
                    <a:pt x="6" y="22"/>
                  </a:cubicBezTo>
                  <a:cubicBezTo>
                    <a:pt x="7" y="22"/>
                    <a:pt x="7" y="22"/>
                    <a:pt x="7" y="22"/>
                  </a:cubicBezTo>
                  <a:cubicBezTo>
                    <a:pt x="8" y="21"/>
                    <a:pt x="8" y="21"/>
                    <a:pt x="6" y="19"/>
                  </a:cubicBezTo>
                  <a:cubicBezTo>
                    <a:pt x="5" y="17"/>
                    <a:pt x="4" y="18"/>
                    <a:pt x="3" y="1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0" name="Freeform 173"/>
            <p:cNvSpPr/>
            <p:nvPr/>
          </p:nvSpPr>
          <p:spPr bwMode="auto">
            <a:xfrm>
              <a:off x="5509803" y="3756225"/>
              <a:ext cx="273336" cy="197623"/>
            </a:xfrm>
            <a:custGeom>
              <a:avLst/>
              <a:gdLst>
                <a:gd name="T0" fmla="*/ 87 w 90"/>
                <a:gd name="T1" fmla="*/ 10 h 65"/>
                <a:gd name="T2" fmla="*/ 84 w 90"/>
                <a:gd name="T3" fmla="*/ 8 h 65"/>
                <a:gd name="T4" fmla="*/ 77 w 90"/>
                <a:gd name="T5" fmla="*/ 12 h 65"/>
                <a:gd name="T6" fmla="*/ 74 w 90"/>
                <a:gd name="T7" fmla="*/ 13 h 65"/>
                <a:gd name="T8" fmla="*/ 71 w 90"/>
                <a:gd name="T9" fmla="*/ 13 h 65"/>
                <a:gd name="T10" fmla="*/ 71 w 90"/>
                <a:gd name="T11" fmla="*/ 6 h 65"/>
                <a:gd name="T12" fmla="*/ 68 w 90"/>
                <a:gd name="T13" fmla="*/ 1 h 65"/>
                <a:gd name="T14" fmla="*/ 63 w 90"/>
                <a:gd name="T15" fmla="*/ 6 h 65"/>
                <a:gd name="T16" fmla="*/ 57 w 90"/>
                <a:gd name="T17" fmla="*/ 9 h 65"/>
                <a:gd name="T18" fmla="*/ 50 w 90"/>
                <a:gd name="T19" fmla="*/ 11 h 65"/>
                <a:gd name="T20" fmla="*/ 45 w 90"/>
                <a:gd name="T21" fmla="*/ 9 h 65"/>
                <a:gd name="T22" fmla="*/ 40 w 90"/>
                <a:gd name="T23" fmla="*/ 8 h 65"/>
                <a:gd name="T24" fmla="*/ 35 w 90"/>
                <a:gd name="T25" fmla="*/ 7 h 65"/>
                <a:gd name="T26" fmla="*/ 30 w 90"/>
                <a:gd name="T27" fmla="*/ 10 h 65"/>
                <a:gd name="T28" fmla="*/ 26 w 90"/>
                <a:gd name="T29" fmla="*/ 16 h 65"/>
                <a:gd name="T30" fmla="*/ 17 w 90"/>
                <a:gd name="T31" fmla="*/ 21 h 65"/>
                <a:gd name="T32" fmla="*/ 12 w 90"/>
                <a:gd name="T33" fmla="*/ 23 h 65"/>
                <a:gd name="T34" fmla="*/ 7 w 90"/>
                <a:gd name="T35" fmla="*/ 22 h 65"/>
                <a:gd name="T36" fmla="*/ 5 w 90"/>
                <a:gd name="T37" fmla="*/ 25 h 65"/>
                <a:gd name="T38" fmla="*/ 2 w 90"/>
                <a:gd name="T39" fmla="*/ 29 h 65"/>
                <a:gd name="T40" fmla="*/ 1 w 90"/>
                <a:gd name="T41" fmla="*/ 35 h 65"/>
                <a:gd name="T42" fmla="*/ 1 w 90"/>
                <a:gd name="T43" fmla="*/ 42 h 65"/>
                <a:gd name="T44" fmla="*/ 2 w 90"/>
                <a:gd name="T45" fmla="*/ 49 h 65"/>
                <a:gd name="T46" fmla="*/ 9 w 90"/>
                <a:gd name="T47" fmla="*/ 52 h 65"/>
                <a:gd name="T48" fmla="*/ 2 w 90"/>
                <a:gd name="T49" fmla="*/ 61 h 65"/>
                <a:gd name="T50" fmla="*/ 3 w 90"/>
                <a:gd name="T51" fmla="*/ 63 h 65"/>
                <a:gd name="T52" fmla="*/ 13 w 90"/>
                <a:gd name="T53" fmla="*/ 64 h 65"/>
                <a:gd name="T54" fmla="*/ 38 w 90"/>
                <a:gd name="T55" fmla="*/ 61 h 65"/>
                <a:gd name="T56" fmla="*/ 37 w 90"/>
                <a:gd name="T57" fmla="*/ 54 h 65"/>
                <a:gd name="T58" fmla="*/ 42 w 90"/>
                <a:gd name="T59" fmla="*/ 52 h 65"/>
                <a:gd name="T60" fmla="*/ 47 w 90"/>
                <a:gd name="T61" fmla="*/ 50 h 65"/>
                <a:gd name="T62" fmla="*/ 53 w 90"/>
                <a:gd name="T63" fmla="*/ 48 h 65"/>
                <a:gd name="T64" fmla="*/ 56 w 90"/>
                <a:gd name="T65" fmla="*/ 45 h 65"/>
                <a:gd name="T66" fmla="*/ 58 w 90"/>
                <a:gd name="T67" fmla="*/ 39 h 65"/>
                <a:gd name="T68" fmla="*/ 63 w 90"/>
                <a:gd name="T69" fmla="*/ 36 h 65"/>
                <a:gd name="T70" fmla="*/ 61 w 90"/>
                <a:gd name="T71" fmla="*/ 32 h 65"/>
                <a:gd name="T72" fmla="*/ 68 w 90"/>
                <a:gd name="T73" fmla="*/ 32 h 65"/>
                <a:gd name="T74" fmla="*/ 68 w 90"/>
                <a:gd name="T75" fmla="*/ 27 h 65"/>
                <a:gd name="T76" fmla="*/ 71 w 90"/>
                <a:gd name="T77" fmla="*/ 23 h 65"/>
                <a:gd name="T78" fmla="*/ 70 w 90"/>
                <a:gd name="T79" fmla="*/ 19 h 65"/>
                <a:gd name="T80" fmla="*/ 71 w 90"/>
                <a:gd name="T81" fmla="*/ 16 h 65"/>
                <a:gd name="T82" fmla="*/ 72 w 90"/>
                <a:gd name="T83" fmla="*/ 16 h 65"/>
                <a:gd name="T84" fmla="*/ 75 w 90"/>
                <a:gd name="T85" fmla="*/ 15 h 65"/>
                <a:gd name="T86" fmla="*/ 83 w 90"/>
                <a:gd name="T87" fmla="*/ 12 h 65"/>
                <a:gd name="T88" fmla="*/ 90 w 90"/>
                <a:gd name="T89" fmla="*/ 10 h 65"/>
                <a:gd name="T90" fmla="*/ 87 w 90"/>
                <a:gd name="T91" fmla="*/ 1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65">
                  <a:moveTo>
                    <a:pt x="87" y="10"/>
                  </a:moveTo>
                  <a:cubicBezTo>
                    <a:pt x="85" y="10"/>
                    <a:pt x="86" y="9"/>
                    <a:pt x="84" y="8"/>
                  </a:cubicBezTo>
                  <a:cubicBezTo>
                    <a:pt x="83" y="7"/>
                    <a:pt x="80" y="10"/>
                    <a:pt x="77" y="12"/>
                  </a:cubicBezTo>
                  <a:cubicBezTo>
                    <a:pt x="76" y="13"/>
                    <a:pt x="75" y="13"/>
                    <a:pt x="74" y="13"/>
                  </a:cubicBezTo>
                  <a:cubicBezTo>
                    <a:pt x="73" y="14"/>
                    <a:pt x="72" y="14"/>
                    <a:pt x="71" y="13"/>
                  </a:cubicBezTo>
                  <a:cubicBezTo>
                    <a:pt x="70" y="12"/>
                    <a:pt x="74" y="7"/>
                    <a:pt x="71" y="6"/>
                  </a:cubicBezTo>
                  <a:cubicBezTo>
                    <a:pt x="68" y="5"/>
                    <a:pt x="71" y="1"/>
                    <a:pt x="68" y="1"/>
                  </a:cubicBezTo>
                  <a:cubicBezTo>
                    <a:pt x="66" y="0"/>
                    <a:pt x="63" y="4"/>
                    <a:pt x="63" y="6"/>
                  </a:cubicBezTo>
                  <a:cubicBezTo>
                    <a:pt x="63" y="8"/>
                    <a:pt x="57" y="7"/>
                    <a:pt x="57" y="9"/>
                  </a:cubicBezTo>
                  <a:cubicBezTo>
                    <a:pt x="57" y="11"/>
                    <a:pt x="51" y="9"/>
                    <a:pt x="50" y="11"/>
                  </a:cubicBezTo>
                  <a:cubicBezTo>
                    <a:pt x="49" y="13"/>
                    <a:pt x="47" y="9"/>
                    <a:pt x="45" y="9"/>
                  </a:cubicBezTo>
                  <a:cubicBezTo>
                    <a:pt x="43" y="9"/>
                    <a:pt x="42" y="7"/>
                    <a:pt x="40" y="8"/>
                  </a:cubicBezTo>
                  <a:cubicBezTo>
                    <a:pt x="38" y="8"/>
                    <a:pt x="36" y="7"/>
                    <a:pt x="35" y="7"/>
                  </a:cubicBezTo>
                  <a:cubicBezTo>
                    <a:pt x="33" y="6"/>
                    <a:pt x="32" y="10"/>
                    <a:pt x="30" y="10"/>
                  </a:cubicBezTo>
                  <a:cubicBezTo>
                    <a:pt x="28" y="9"/>
                    <a:pt x="27" y="13"/>
                    <a:pt x="26" y="16"/>
                  </a:cubicBezTo>
                  <a:cubicBezTo>
                    <a:pt x="25" y="18"/>
                    <a:pt x="17" y="18"/>
                    <a:pt x="17" y="21"/>
                  </a:cubicBezTo>
                  <a:cubicBezTo>
                    <a:pt x="17" y="24"/>
                    <a:pt x="12" y="25"/>
                    <a:pt x="12" y="23"/>
                  </a:cubicBezTo>
                  <a:cubicBezTo>
                    <a:pt x="11" y="21"/>
                    <a:pt x="8" y="22"/>
                    <a:pt x="7" y="22"/>
                  </a:cubicBezTo>
                  <a:cubicBezTo>
                    <a:pt x="7" y="21"/>
                    <a:pt x="4" y="22"/>
                    <a:pt x="5" y="25"/>
                  </a:cubicBezTo>
                  <a:cubicBezTo>
                    <a:pt x="5" y="27"/>
                    <a:pt x="2" y="28"/>
                    <a:pt x="2" y="29"/>
                  </a:cubicBezTo>
                  <a:cubicBezTo>
                    <a:pt x="2" y="30"/>
                    <a:pt x="0" y="33"/>
                    <a:pt x="1" y="35"/>
                  </a:cubicBezTo>
                  <a:cubicBezTo>
                    <a:pt x="2" y="36"/>
                    <a:pt x="0" y="39"/>
                    <a:pt x="1" y="42"/>
                  </a:cubicBezTo>
                  <a:cubicBezTo>
                    <a:pt x="3" y="44"/>
                    <a:pt x="2" y="48"/>
                    <a:pt x="2" y="49"/>
                  </a:cubicBezTo>
                  <a:cubicBezTo>
                    <a:pt x="3" y="50"/>
                    <a:pt x="8" y="49"/>
                    <a:pt x="9" y="52"/>
                  </a:cubicBezTo>
                  <a:cubicBezTo>
                    <a:pt x="10" y="55"/>
                    <a:pt x="2" y="59"/>
                    <a:pt x="2" y="61"/>
                  </a:cubicBezTo>
                  <a:cubicBezTo>
                    <a:pt x="2" y="61"/>
                    <a:pt x="3" y="62"/>
                    <a:pt x="3" y="63"/>
                  </a:cubicBezTo>
                  <a:cubicBezTo>
                    <a:pt x="6" y="63"/>
                    <a:pt x="10" y="63"/>
                    <a:pt x="13" y="64"/>
                  </a:cubicBezTo>
                  <a:cubicBezTo>
                    <a:pt x="17" y="65"/>
                    <a:pt x="38" y="61"/>
                    <a:pt x="38" y="61"/>
                  </a:cubicBezTo>
                  <a:cubicBezTo>
                    <a:pt x="38" y="60"/>
                    <a:pt x="37" y="55"/>
                    <a:pt x="37" y="54"/>
                  </a:cubicBezTo>
                  <a:cubicBezTo>
                    <a:pt x="38" y="54"/>
                    <a:pt x="40" y="51"/>
                    <a:pt x="42" y="52"/>
                  </a:cubicBezTo>
                  <a:cubicBezTo>
                    <a:pt x="45" y="52"/>
                    <a:pt x="47" y="52"/>
                    <a:pt x="47" y="50"/>
                  </a:cubicBezTo>
                  <a:cubicBezTo>
                    <a:pt x="47" y="49"/>
                    <a:pt x="53" y="47"/>
                    <a:pt x="53" y="48"/>
                  </a:cubicBezTo>
                  <a:cubicBezTo>
                    <a:pt x="54" y="50"/>
                    <a:pt x="56" y="49"/>
                    <a:pt x="56" y="45"/>
                  </a:cubicBezTo>
                  <a:cubicBezTo>
                    <a:pt x="56" y="42"/>
                    <a:pt x="56" y="39"/>
                    <a:pt x="58" y="39"/>
                  </a:cubicBezTo>
                  <a:cubicBezTo>
                    <a:pt x="61" y="39"/>
                    <a:pt x="63" y="37"/>
                    <a:pt x="63" y="36"/>
                  </a:cubicBezTo>
                  <a:cubicBezTo>
                    <a:pt x="62" y="35"/>
                    <a:pt x="60" y="33"/>
                    <a:pt x="61" y="32"/>
                  </a:cubicBezTo>
                  <a:cubicBezTo>
                    <a:pt x="61" y="31"/>
                    <a:pt x="67" y="34"/>
                    <a:pt x="68" y="32"/>
                  </a:cubicBezTo>
                  <a:cubicBezTo>
                    <a:pt x="68" y="31"/>
                    <a:pt x="67" y="29"/>
                    <a:pt x="68" y="27"/>
                  </a:cubicBezTo>
                  <a:cubicBezTo>
                    <a:pt x="69" y="26"/>
                    <a:pt x="71" y="24"/>
                    <a:pt x="71" y="23"/>
                  </a:cubicBezTo>
                  <a:cubicBezTo>
                    <a:pt x="71" y="21"/>
                    <a:pt x="71" y="21"/>
                    <a:pt x="70" y="19"/>
                  </a:cubicBezTo>
                  <a:cubicBezTo>
                    <a:pt x="69" y="18"/>
                    <a:pt x="69" y="16"/>
                    <a:pt x="71" y="16"/>
                  </a:cubicBezTo>
                  <a:cubicBezTo>
                    <a:pt x="71" y="16"/>
                    <a:pt x="71" y="16"/>
                    <a:pt x="72" y="16"/>
                  </a:cubicBezTo>
                  <a:cubicBezTo>
                    <a:pt x="73" y="15"/>
                    <a:pt x="74" y="15"/>
                    <a:pt x="75" y="15"/>
                  </a:cubicBezTo>
                  <a:cubicBezTo>
                    <a:pt x="77" y="13"/>
                    <a:pt x="82" y="11"/>
                    <a:pt x="83" y="12"/>
                  </a:cubicBezTo>
                  <a:cubicBezTo>
                    <a:pt x="85" y="13"/>
                    <a:pt x="88" y="12"/>
                    <a:pt x="90" y="10"/>
                  </a:cubicBezTo>
                  <a:cubicBezTo>
                    <a:pt x="89" y="10"/>
                    <a:pt x="87" y="9"/>
                    <a:pt x="87"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1" name="Freeform 174"/>
            <p:cNvSpPr/>
            <p:nvPr/>
          </p:nvSpPr>
          <p:spPr bwMode="auto">
            <a:xfrm>
              <a:off x="5518785" y="3787023"/>
              <a:ext cx="311834" cy="281036"/>
            </a:xfrm>
            <a:custGeom>
              <a:avLst/>
              <a:gdLst>
                <a:gd name="T0" fmla="*/ 95 w 103"/>
                <a:gd name="T1" fmla="*/ 5 h 93"/>
                <a:gd name="T2" fmla="*/ 88 w 103"/>
                <a:gd name="T3" fmla="*/ 1 h 93"/>
                <a:gd name="T4" fmla="*/ 80 w 103"/>
                <a:gd name="T5" fmla="*/ 2 h 93"/>
                <a:gd name="T6" fmla="*/ 69 w 103"/>
                <a:gd name="T7" fmla="*/ 6 h 93"/>
                <a:gd name="T8" fmla="*/ 67 w 103"/>
                <a:gd name="T9" fmla="*/ 9 h 93"/>
                <a:gd name="T10" fmla="*/ 65 w 103"/>
                <a:gd name="T11" fmla="*/ 17 h 93"/>
                <a:gd name="T12" fmla="*/ 58 w 103"/>
                <a:gd name="T13" fmla="*/ 22 h 93"/>
                <a:gd name="T14" fmla="*/ 55 w 103"/>
                <a:gd name="T15" fmla="*/ 29 h 93"/>
                <a:gd name="T16" fmla="*/ 50 w 103"/>
                <a:gd name="T17" fmla="*/ 38 h 93"/>
                <a:gd name="T18" fmla="*/ 39 w 103"/>
                <a:gd name="T19" fmla="*/ 42 h 93"/>
                <a:gd name="T20" fmla="*/ 35 w 103"/>
                <a:gd name="T21" fmla="*/ 51 h 93"/>
                <a:gd name="T22" fmla="*/ 0 w 103"/>
                <a:gd name="T23" fmla="*/ 53 h 93"/>
                <a:gd name="T24" fmla="*/ 10 w 103"/>
                <a:gd name="T25" fmla="*/ 62 h 93"/>
                <a:gd name="T26" fmla="*/ 14 w 103"/>
                <a:gd name="T27" fmla="*/ 73 h 93"/>
                <a:gd name="T28" fmla="*/ 5 w 103"/>
                <a:gd name="T29" fmla="*/ 81 h 93"/>
                <a:gd name="T30" fmla="*/ 16 w 103"/>
                <a:gd name="T31" fmla="*/ 82 h 93"/>
                <a:gd name="T32" fmla="*/ 31 w 103"/>
                <a:gd name="T33" fmla="*/ 81 h 93"/>
                <a:gd name="T34" fmla="*/ 39 w 103"/>
                <a:gd name="T35" fmla="*/ 86 h 93"/>
                <a:gd name="T36" fmla="*/ 46 w 103"/>
                <a:gd name="T37" fmla="*/ 93 h 93"/>
                <a:gd name="T38" fmla="*/ 47 w 103"/>
                <a:gd name="T39" fmla="*/ 93 h 93"/>
                <a:gd name="T40" fmla="*/ 59 w 103"/>
                <a:gd name="T41" fmla="*/ 89 h 93"/>
                <a:gd name="T42" fmla="*/ 61 w 103"/>
                <a:gd name="T43" fmla="*/ 82 h 93"/>
                <a:gd name="T44" fmla="*/ 55 w 103"/>
                <a:gd name="T45" fmla="*/ 71 h 93"/>
                <a:gd name="T46" fmla="*/ 64 w 103"/>
                <a:gd name="T47" fmla="*/ 65 h 93"/>
                <a:gd name="T48" fmla="*/ 71 w 103"/>
                <a:gd name="T49" fmla="*/ 61 h 93"/>
                <a:gd name="T50" fmla="*/ 79 w 103"/>
                <a:gd name="T51" fmla="*/ 51 h 93"/>
                <a:gd name="T52" fmla="*/ 86 w 103"/>
                <a:gd name="T53" fmla="*/ 44 h 93"/>
                <a:gd name="T54" fmla="*/ 90 w 103"/>
                <a:gd name="T55" fmla="*/ 35 h 93"/>
                <a:gd name="T56" fmla="*/ 84 w 103"/>
                <a:gd name="T57" fmla="*/ 26 h 93"/>
                <a:gd name="T58" fmla="*/ 86 w 103"/>
                <a:gd name="T59" fmla="*/ 17 h 93"/>
                <a:gd name="T60" fmla="*/ 101 w 103"/>
                <a:gd name="T61" fmla="*/ 16 h 93"/>
                <a:gd name="T62" fmla="*/ 99 w 103"/>
                <a:gd name="T63" fmla="*/ 1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3" h="93">
                  <a:moveTo>
                    <a:pt x="99" y="10"/>
                  </a:moveTo>
                  <a:cubicBezTo>
                    <a:pt x="96" y="8"/>
                    <a:pt x="95" y="6"/>
                    <a:pt x="95" y="5"/>
                  </a:cubicBezTo>
                  <a:cubicBezTo>
                    <a:pt x="95" y="4"/>
                    <a:pt x="92" y="2"/>
                    <a:pt x="90" y="1"/>
                  </a:cubicBezTo>
                  <a:cubicBezTo>
                    <a:pt x="89" y="1"/>
                    <a:pt x="89" y="1"/>
                    <a:pt x="88" y="1"/>
                  </a:cubicBezTo>
                  <a:cubicBezTo>
                    <a:pt x="88" y="1"/>
                    <a:pt x="87" y="0"/>
                    <a:pt x="87" y="0"/>
                  </a:cubicBezTo>
                  <a:cubicBezTo>
                    <a:pt x="85" y="2"/>
                    <a:pt x="82" y="3"/>
                    <a:pt x="80" y="2"/>
                  </a:cubicBezTo>
                  <a:cubicBezTo>
                    <a:pt x="79" y="1"/>
                    <a:pt x="74" y="3"/>
                    <a:pt x="72" y="5"/>
                  </a:cubicBezTo>
                  <a:cubicBezTo>
                    <a:pt x="71" y="5"/>
                    <a:pt x="70" y="5"/>
                    <a:pt x="69" y="6"/>
                  </a:cubicBezTo>
                  <a:cubicBezTo>
                    <a:pt x="68" y="6"/>
                    <a:pt x="68" y="6"/>
                    <a:pt x="68" y="6"/>
                  </a:cubicBezTo>
                  <a:cubicBezTo>
                    <a:pt x="66" y="6"/>
                    <a:pt x="66" y="8"/>
                    <a:pt x="67" y="9"/>
                  </a:cubicBezTo>
                  <a:cubicBezTo>
                    <a:pt x="68" y="11"/>
                    <a:pt x="68" y="11"/>
                    <a:pt x="68" y="13"/>
                  </a:cubicBezTo>
                  <a:cubicBezTo>
                    <a:pt x="68" y="14"/>
                    <a:pt x="66" y="16"/>
                    <a:pt x="65" y="17"/>
                  </a:cubicBezTo>
                  <a:cubicBezTo>
                    <a:pt x="64" y="19"/>
                    <a:pt x="65" y="21"/>
                    <a:pt x="65" y="22"/>
                  </a:cubicBezTo>
                  <a:cubicBezTo>
                    <a:pt x="64" y="24"/>
                    <a:pt x="58" y="21"/>
                    <a:pt x="58" y="22"/>
                  </a:cubicBezTo>
                  <a:cubicBezTo>
                    <a:pt x="57" y="23"/>
                    <a:pt x="59" y="25"/>
                    <a:pt x="60" y="26"/>
                  </a:cubicBezTo>
                  <a:cubicBezTo>
                    <a:pt x="60" y="27"/>
                    <a:pt x="58" y="29"/>
                    <a:pt x="55" y="29"/>
                  </a:cubicBezTo>
                  <a:cubicBezTo>
                    <a:pt x="53" y="29"/>
                    <a:pt x="53" y="32"/>
                    <a:pt x="53" y="35"/>
                  </a:cubicBezTo>
                  <a:cubicBezTo>
                    <a:pt x="53" y="39"/>
                    <a:pt x="51" y="40"/>
                    <a:pt x="50" y="38"/>
                  </a:cubicBezTo>
                  <a:cubicBezTo>
                    <a:pt x="50" y="37"/>
                    <a:pt x="44" y="39"/>
                    <a:pt x="44" y="40"/>
                  </a:cubicBezTo>
                  <a:cubicBezTo>
                    <a:pt x="44" y="42"/>
                    <a:pt x="42" y="42"/>
                    <a:pt x="39" y="42"/>
                  </a:cubicBezTo>
                  <a:cubicBezTo>
                    <a:pt x="37" y="41"/>
                    <a:pt x="35" y="44"/>
                    <a:pt x="34" y="44"/>
                  </a:cubicBezTo>
                  <a:cubicBezTo>
                    <a:pt x="34" y="45"/>
                    <a:pt x="35" y="50"/>
                    <a:pt x="35" y="51"/>
                  </a:cubicBezTo>
                  <a:cubicBezTo>
                    <a:pt x="35" y="51"/>
                    <a:pt x="14" y="55"/>
                    <a:pt x="10" y="54"/>
                  </a:cubicBezTo>
                  <a:cubicBezTo>
                    <a:pt x="7" y="53"/>
                    <a:pt x="3" y="53"/>
                    <a:pt x="0" y="53"/>
                  </a:cubicBezTo>
                  <a:cubicBezTo>
                    <a:pt x="1" y="54"/>
                    <a:pt x="3" y="55"/>
                    <a:pt x="3" y="56"/>
                  </a:cubicBezTo>
                  <a:cubicBezTo>
                    <a:pt x="4" y="58"/>
                    <a:pt x="7" y="60"/>
                    <a:pt x="10" y="62"/>
                  </a:cubicBezTo>
                  <a:cubicBezTo>
                    <a:pt x="13" y="63"/>
                    <a:pt x="11" y="68"/>
                    <a:pt x="13" y="68"/>
                  </a:cubicBezTo>
                  <a:cubicBezTo>
                    <a:pt x="14" y="69"/>
                    <a:pt x="16" y="73"/>
                    <a:pt x="14" y="73"/>
                  </a:cubicBezTo>
                  <a:cubicBezTo>
                    <a:pt x="12" y="73"/>
                    <a:pt x="10" y="74"/>
                    <a:pt x="8" y="75"/>
                  </a:cubicBezTo>
                  <a:cubicBezTo>
                    <a:pt x="7" y="76"/>
                    <a:pt x="4" y="78"/>
                    <a:pt x="5" y="81"/>
                  </a:cubicBezTo>
                  <a:cubicBezTo>
                    <a:pt x="5" y="82"/>
                    <a:pt x="5" y="82"/>
                    <a:pt x="5" y="83"/>
                  </a:cubicBezTo>
                  <a:cubicBezTo>
                    <a:pt x="10" y="83"/>
                    <a:pt x="16" y="83"/>
                    <a:pt x="16" y="82"/>
                  </a:cubicBezTo>
                  <a:cubicBezTo>
                    <a:pt x="17" y="81"/>
                    <a:pt x="20" y="80"/>
                    <a:pt x="21" y="81"/>
                  </a:cubicBezTo>
                  <a:cubicBezTo>
                    <a:pt x="23" y="82"/>
                    <a:pt x="29" y="83"/>
                    <a:pt x="31" y="81"/>
                  </a:cubicBezTo>
                  <a:cubicBezTo>
                    <a:pt x="34" y="79"/>
                    <a:pt x="36" y="81"/>
                    <a:pt x="36" y="83"/>
                  </a:cubicBezTo>
                  <a:cubicBezTo>
                    <a:pt x="36" y="84"/>
                    <a:pt x="38" y="85"/>
                    <a:pt x="39" y="86"/>
                  </a:cubicBezTo>
                  <a:cubicBezTo>
                    <a:pt x="40" y="87"/>
                    <a:pt x="39" y="89"/>
                    <a:pt x="40" y="90"/>
                  </a:cubicBezTo>
                  <a:cubicBezTo>
                    <a:pt x="41" y="92"/>
                    <a:pt x="43" y="91"/>
                    <a:pt x="46" y="93"/>
                  </a:cubicBezTo>
                  <a:cubicBezTo>
                    <a:pt x="46" y="93"/>
                    <a:pt x="46" y="93"/>
                    <a:pt x="47" y="93"/>
                  </a:cubicBezTo>
                  <a:cubicBezTo>
                    <a:pt x="47" y="93"/>
                    <a:pt x="47" y="93"/>
                    <a:pt x="47" y="93"/>
                  </a:cubicBezTo>
                  <a:cubicBezTo>
                    <a:pt x="49" y="91"/>
                    <a:pt x="49" y="88"/>
                    <a:pt x="53" y="89"/>
                  </a:cubicBezTo>
                  <a:cubicBezTo>
                    <a:pt x="57" y="90"/>
                    <a:pt x="56" y="88"/>
                    <a:pt x="59" y="89"/>
                  </a:cubicBezTo>
                  <a:cubicBezTo>
                    <a:pt x="61" y="89"/>
                    <a:pt x="62" y="89"/>
                    <a:pt x="63" y="87"/>
                  </a:cubicBezTo>
                  <a:cubicBezTo>
                    <a:pt x="64" y="86"/>
                    <a:pt x="62" y="83"/>
                    <a:pt x="61" y="82"/>
                  </a:cubicBezTo>
                  <a:cubicBezTo>
                    <a:pt x="60" y="81"/>
                    <a:pt x="58" y="78"/>
                    <a:pt x="58" y="75"/>
                  </a:cubicBezTo>
                  <a:cubicBezTo>
                    <a:pt x="59" y="73"/>
                    <a:pt x="55" y="73"/>
                    <a:pt x="55" y="71"/>
                  </a:cubicBezTo>
                  <a:cubicBezTo>
                    <a:pt x="55" y="69"/>
                    <a:pt x="58" y="66"/>
                    <a:pt x="59" y="65"/>
                  </a:cubicBezTo>
                  <a:cubicBezTo>
                    <a:pt x="60" y="64"/>
                    <a:pt x="63" y="67"/>
                    <a:pt x="64" y="65"/>
                  </a:cubicBezTo>
                  <a:cubicBezTo>
                    <a:pt x="65" y="64"/>
                    <a:pt x="67" y="65"/>
                    <a:pt x="68" y="65"/>
                  </a:cubicBezTo>
                  <a:cubicBezTo>
                    <a:pt x="69" y="65"/>
                    <a:pt x="71" y="63"/>
                    <a:pt x="71" y="61"/>
                  </a:cubicBezTo>
                  <a:cubicBezTo>
                    <a:pt x="72" y="58"/>
                    <a:pt x="76" y="58"/>
                    <a:pt x="77" y="57"/>
                  </a:cubicBezTo>
                  <a:cubicBezTo>
                    <a:pt x="77" y="57"/>
                    <a:pt x="79" y="52"/>
                    <a:pt x="79" y="51"/>
                  </a:cubicBezTo>
                  <a:cubicBezTo>
                    <a:pt x="80" y="50"/>
                    <a:pt x="83" y="50"/>
                    <a:pt x="83" y="48"/>
                  </a:cubicBezTo>
                  <a:cubicBezTo>
                    <a:pt x="83" y="45"/>
                    <a:pt x="84" y="45"/>
                    <a:pt x="86" y="44"/>
                  </a:cubicBezTo>
                  <a:cubicBezTo>
                    <a:pt x="87" y="44"/>
                    <a:pt x="87" y="42"/>
                    <a:pt x="87" y="40"/>
                  </a:cubicBezTo>
                  <a:cubicBezTo>
                    <a:pt x="87" y="38"/>
                    <a:pt x="88" y="35"/>
                    <a:pt x="90" y="35"/>
                  </a:cubicBezTo>
                  <a:cubicBezTo>
                    <a:pt x="92" y="34"/>
                    <a:pt x="89" y="32"/>
                    <a:pt x="87" y="32"/>
                  </a:cubicBezTo>
                  <a:cubicBezTo>
                    <a:pt x="85" y="33"/>
                    <a:pt x="84" y="26"/>
                    <a:pt x="84" y="26"/>
                  </a:cubicBezTo>
                  <a:cubicBezTo>
                    <a:pt x="84" y="26"/>
                    <a:pt x="84" y="21"/>
                    <a:pt x="83" y="20"/>
                  </a:cubicBezTo>
                  <a:cubicBezTo>
                    <a:pt x="81" y="20"/>
                    <a:pt x="83" y="17"/>
                    <a:pt x="86" y="17"/>
                  </a:cubicBezTo>
                  <a:cubicBezTo>
                    <a:pt x="88" y="17"/>
                    <a:pt x="93" y="20"/>
                    <a:pt x="95" y="19"/>
                  </a:cubicBezTo>
                  <a:cubicBezTo>
                    <a:pt x="97" y="18"/>
                    <a:pt x="100" y="17"/>
                    <a:pt x="101" y="16"/>
                  </a:cubicBezTo>
                  <a:cubicBezTo>
                    <a:pt x="102" y="16"/>
                    <a:pt x="103" y="14"/>
                    <a:pt x="103" y="12"/>
                  </a:cubicBezTo>
                  <a:cubicBezTo>
                    <a:pt x="102" y="12"/>
                    <a:pt x="100" y="11"/>
                    <a:pt x="99"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2" name="Freeform 175"/>
            <p:cNvSpPr>
              <a:spLocks noEditPoints="1"/>
            </p:cNvSpPr>
            <p:nvPr/>
          </p:nvSpPr>
          <p:spPr bwMode="auto">
            <a:xfrm>
              <a:off x="6146304" y="4417108"/>
              <a:ext cx="870056" cy="315684"/>
            </a:xfrm>
            <a:custGeom>
              <a:avLst/>
              <a:gdLst>
                <a:gd name="T0" fmla="*/ 21 w 287"/>
                <a:gd name="T1" fmla="*/ 44 h 104"/>
                <a:gd name="T2" fmla="*/ 81 w 287"/>
                <a:gd name="T3" fmla="*/ 55 h 104"/>
                <a:gd name="T4" fmla="*/ 12 w 287"/>
                <a:gd name="T5" fmla="*/ 28 h 104"/>
                <a:gd name="T6" fmla="*/ 154 w 287"/>
                <a:gd name="T7" fmla="*/ 73 h 104"/>
                <a:gd name="T8" fmla="*/ 160 w 287"/>
                <a:gd name="T9" fmla="*/ 59 h 104"/>
                <a:gd name="T10" fmla="*/ 169 w 287"/>
                <a:gd name="T11" fmla="*/ 61 h 104"/>
                <a:gd name="T12" fmla="*/ 175 w 287"/>
                <a:gd name="T13" fmla="*/ 42 h 104"/>
                <a:gd name="T14" fmla="*/ 175 w 287"/>
                <a:gd name="T15" fmla="*/ 35 h 104"/>
                <a:gd name="T16" fmla="*/ 164 w 287"/>
                <a:gd name="T17" fmla="*/ 29 h 104"/>
                <a:gd name="T18" fmla="*/ 147 w 287"/>
                <a:gd name="T19" fmla="*/ 53 h 104"/>
                <a:gd name="T20" fmla="*/ 68 w 287"/>
                <a:gd name="T21" fmla="*/ 58 h 104"/>
                <a:gd name="T22" fmla="*/ 65 w 287"/>
                <a:gd name="T23" fmla="*/ 48 h 104"/>
                <a:gd name="T24" fmla="*/ 63 w 287"/>
                <a:gd name="T25" fmla="*/ 52 h 104"/>
                <a:gd name="T26" fmla="*/ 52 w 287"/>
                <a:gd name="T27" fmla="*/ 39 h 104"/>
                <a:gd name="T28" fmla="*/ 43 w 287"/>
                <a:gd name="T29" fmla="*/ 27 h 104"/>
                <a:gd name="T30" fmla="*/ 29 w 287"/>
                <a:gd name="T31" fmla="*/ 18 h 104"/>
                <a:gd name="T32" fmla="*/ 1 w 287"/>
                <a:gd name="T33" fmla="*/ 2 h 104"/>
                <a:gd name="T34" fmla="*/ 25 w 287"/>
                <a:gd name="T35" fmla="*/ 35 h 104"/>
                <a:gd name="T36" fmla="*/ 55 w 287"/>
                <a:gd name="T37" fmla="*/ 70 h 104"/>
                <a:gd name="T38" fmla="*/ 67 w 287"/>
                <a:gd name="T39" fmla="*/ 64 h 104"/>
                <a:gd name="T40" fmla="*/ 206 w 287"/>
                <a:gd name="T41" fmla="*/ 29 h 104"/>
                <a:gd name="T42" fmla="*/ 207 w 287"/>
                <a:gd name="T43" fmla="*/ 35 h 104"/>
                <a:gd name="T44" fmla="*/ 192 w 287"/>
                <a:gd name="T45" fmla="*/ 58 h 104"/>
                <a:gd name="T46" fmla="*/ 153 w 287"/>
                <a:gd name="T47" fmla="*/ 92 h 104"/>
                <a:gd name="T48" fmla="*/ 178 w 287"/>
                <a:gd name="T49" fmla="*/ 89 h 104"/>
                <a:gd name="T50" fmla="*/ 214 w 287"/>
                <a:gd name="T51" fmla="*/ 59 h 104"/>
                <a:gd name="T52" fmla="*/ 120 w 287"/>
                <a:gd name="T53" fmla="*/ 87 h 104"/>
                <a:gd name="T54" fmla="*/ 108 w 287"/>
                <a:gd name="T55" fmla="*/ 81 h 104"/>
                <a:gd name="T56" fmla="*/ 67 w 287"/>
                <a:gd name="T57" fmla="*/ 76 h 104"/>
                <a:gd name="T58" fmla="*/ 72 w 287"/>
                <a:gd name="T59" fmla="*/ 84 h 104"/>
                <a:gd name="T60" fmla="*/ 111 w 287"/>
                <a:gd name="T61" fmla="*/ 90 h 104"/>
                <a:gd name="T62" fmla="*/ 120 w 287"/>
                <a:gd name="T63" fmla="*/ 87 h 104"/>
                <a:gd name="T64" fmla="*/ 250 w 287"/>
                <a:gd name="T65" fmla="*/ 58 h 104"/>
                <a:gd name="T66" fmla="*/ 223 w 287"/>
                <a:gd name="T67" fmla="*/ 45 h 104"/>
                <a:gd name="T68" fmla="*/ 240 w 287"/>
                <a:gd name="T69" fmla="*/ 52 h 104"/>
                <a:gd name="T70" fmla="*/ 231 w 287"/>
                <a:gd name="T71" fmla="*/ 55 h 104"/>
                <a:gd name="T72" fmla="*/ 245 w 287"/>
                <a:gd name="T73" fmla="*/ 63 h 104"/>
                <a:gd name="T74" fmla="*/ 272 w 287"/>
                <a:gd name="T75" fmla="*/ 79 h 104"/>
                <a:gd name="T76" fmla="*/ 280 w 287"/>
                <a:gd name="T77" fmla="*/ 89 h 104"/>
                <a:gd name="T78" fmla="*/ 265 w 287"/>
                <a:gd name="T79" fmla="*/ 47 h 104"/>
                <a:gd name="T80" fmla="*/ 182 w 287"/>
                <a:gd name="T81" fmla="*/ 96 h 104"/>
                <a:gd name="T82" fmla="*/ 185 w 287"/>
                <a:gd name="T83" fmla="*/ 98 h 104"/>
                <a:gd name="T84" fmla="*/ 187 w 287"/>
                <a:gd name="T85" fmla="*/ 96 h 104"/>
                <a:gd name="T86" fmla="*/ 138 w 287"/>
                <a:gd name="T87" fmla="*/ 37 h 104"/>
                <a:gd name="T88" fmla="*/ 141 w 287"/>
                <a:gd name="T89" fmla="*/ 21 h 104"/>
                <a:gd name="T90" fmla="*/ 140 w 287"/>
                <a:gd name="T91" fmla="*/ 11 h 104"/>
                <a:gd name="T92" fmla="*/ 124 w 287"/>
                <a:gd name="T93" fmla="*/ 19 h 104"/>
                <a:gd name="T94" fmla="*/ 111 w 287"/>
                <a:gd name="T95" fmla="*/ 28 h 104"/>
                <a:gd name="T96" fmla="*/ 91 w 287"/>
                <a:gd name="T97" fmla="*/ 28 h 104"/>
                <a:gd name="T98" fmla="*/ 85 w 287"/>
                <a:gd name="T99" fmla="*/ 33 h 104"/>
                <a:gd name="T100" fmla="*/ 99 w 287"/>
                <a:gd name="T101" fmla="*/ 56 h 104"/>
                <a:gd name="T102" fmla="*/ 120 w 287"/>
                <a:gd name="T103" fmla="*/ 61 h 104"/>
                <a:gd name="T104" fmla="*/ 148 w 287"/>
                <a:gd name="T105" fmla="*/ 98 h 104"/>
                <a:gd name="T106" fmla="*/ 148 w 287"/>
                <a:gd name="T107" fmla="*/ 98 h 104"/>
                <a:gd name="T108" fmla="*/ 130 w 287"/>
                <a:gd name="T109" fmla="*/ 93 h 104"/>
                <a:gd name="T110" fmla="*/ 139 w 287"/>
                <a:gd name="T111" fmla="*/ 89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7" h="104">
                  <a:moveTo>
                    <a:pt x="21" y="44"/>
                  </a:moveTo>
                  <a:cubicBezTo>
                    <a:pt x="20" y="45"/>
                    <a:pt x="22" y="49"/>
                    <a:pt x="24" y="47"/>
                  </a:cubicBezTo>
                  <a:cubicBezTo>
                    <a:pt x="25" y="46"/>
                    <a:pt x="22" y="41"/>
                    <a:pt x="21" y="44"/>
                  </a:cubicBezTo>
                  <a:close/>
                  <a:moveTo>
                    <a:pt x="81" y="55"/>
                  </a:moveTo>
                  <a:cubicBezTo>
                    <a:pt x="81" y="54"/>
                    <a:pt x="76" y="54"/>
                    <a:pt x="78" y="57"/>
                  </a:cubicBezTo>
                  <a:cubicBezTo>
                    <a:pt x="79" y="59"/>
                    <a:pt x="81" y="57"/>
                    <a:pt x="81" y="55"/>
                  </a:cubicBezTo>
                  <a:close/>
                  <a:moveTo>
                    <a:pt x="12" y="28"/>
                  </a:moveTo>
                  <a:cubicBezTo>
                    <a:pt x="11" y="30"/>
                    <a:pt x="13" y="35"/>
                    <a:pt x="16" y="33"/>
                  </a:cubicBezTo>
                  <a:cubicBezTo>
                    <a:pt x="18" y="31"/>
                    <a:pt x="12" y="26"/>
                    <a:pt x="12" y="28"/>
                  </a:cubicBezTo>
                  <a:close/>
                  <a:moveTo>
                    <a:pt x="151" y="60"/>
                  </a:moveTo>
                  <a:cubicBezTo>
                    <a:pt x="154" y="60"/>
                    <a:pt x="153" y="64"/>
                    <a:pt x="153" y="66"/>
                  </a:cubicBezTo>
                  <a:cubicBezTo>
                    <a:pt x="152" y="69"/>
                    <a:pt x="151" y="74"/>
                    <a:pt x="154" y="73"/>
                  </a:cubicBezTo>
                  <a:cubicBezTo>
                    <a:pt x="156" y="72"/>
                    <a:pt x="158" y="69"/>
                    <a:pt x="157" y="67"/>
                  </a:cubicBezTo>
                  <a:cubicBezTo>
                    <a:pt x="155" y="66"/>
                    <a:pt x="155" y="58"/>
                    <a:pt x="156" y="56"/>
                  </a:cubicBezTo>
                  <a:cubicBezTo>
                    <a:pt x="157" y="54"/>
                    <a:pt x="162" y="55"/>
                    <a:pt x="160" y="59"/>
                  </a:cubicBezTo>
                  <a:cubicBezTo>
                    <a:pt x="158" y="62"/>
                    <a:pt x="163" y="61"/>
                    <a:pt x="163" y="65"/>
                  </a:cubicBezTo>
                  <a:cubicBezTo>
                    <a:pt x="163" y="68"/>
                    <a:pt x="166" y="66"/>
                    <a:pt x="169" y="66"/>
                  </a:cubicBezTo>
                  <a:cubicBezTo>
                    <a:pt x="172" y="65"/>
                    <a:pt x="171" y="63"/>
                    <a:pt x="169" y="61"/>
                  </a:cubicBezTo>
                  <a:cubicBezTo>
                    <a:pt x="167" y="59"/>
                    <a:pt x="171" y="55"/>
                    <a:pt x="168" y="54"/>
                  </a:cubicBezTo>
                  <a:cubicBezTo>
                    <a:pt x="165" y="52"/>
                    <a:pt x="163" y="49"/>
                    <a:pt x="166" y="48"/>
                  </a:cubicBezTo>
                  <a:cubicBezTo>
                    <a:pt x="168" y="48"/>
                    <a:pt x="176" y="43"/>
                    <a:pt x="175" y="42"/>
                  </a:cubicBezTo>
                  <a:cubicBezTo>
                    <a:pt x="174" y="40"/>
                    <a:pt x="163" y="42"/>
                    <a:pt x="163" y="45"/>
                  </a:cubicBezTo>
                  <a:cubicBezTo>
                    <a:pt x="162" y="49"/>
                    <a:pt x="154" y="45"/>
                    <a:pt x="155" y="39"/>
                  </a:cubicBezTo>
                  <a:cubicBezTo>
                    <a:pt x="156" y="33"/>
                    <a:pt x="171" y="33"/>
                    <a:pt x="175" y="35"/>
                  </a:cubicBezTo>
                  <a:cubicBezTo>
                    <a:pt x="180" y="37"/>
                    <a:pt x="185" y="31"/>
                    <a:pt x="186" y="28"/>
                  </a:cubicBezTo>
                  <a:cubicBezTo>
                    <a:pt x="188" y="25"/>
                    <a:pt x="183" y="29"/>
                    <a:pt x="180" y="31"/>
                  </a:cubicBezTo>
                  <a:cubicBezTo>
                    <a:pt x="177" y="33"/>
                    <a:pt x="168" y="31"/>
                    <a:pt x="164" y="29"/>
                  </a:cubicBezTo>
                  <a:cubicBezTo>
                    <a:pt x="160" y="28"/>
                    <a:pt x="160" y="32"/>
                    <a:pt x="156" y="32"/>
                  </a:cubicBezTo>
                  <a:cubicBezTo>
                    <a:pt x="153" y="33"/>
                    <a:pt x="154" y="40"/>
                    <a:pt x="152" y="41"/>
                  </a:cubicBezTo>
                  <a:cubicBezTo>
                    <a:pt x="150" y="42"/>
                    <a:pt x="150" y="48"/>
                    <a:pt x="147" y="53"/>
                  </a:cubicBezTo>
                  <a:cubicBezTo>
                    <a:pt x="144" y="59"/>
                    <a:pt x="148" y="59"/>
                    <a:pt x="151" y="60"/>
                  </a:cubicBezTo>
                  <a:close/>
                  <a:moveTo>
                    <a:pt x="67" y="64"/>
                  </a:moveTo>
                  <a:cubicBezTo>
                    <a:pt x="67" y="62"/>
                    <a:pt x="68" y="59"/>
                    <a:pt x="68" y="58"/>
                  </a:cubicBezTo>
                  <a:cubicBezTo>
                    <a:pt x="68" y="57"/>
                    <a:pt x="69" y="56"/>
                    <a:pt x="70" y="57"/>
                  </a:cubicBezTo>
                  <a:cubicBezTo>
                    <a:pt x="72" y="57"/>
                    <a:pt x="72" y="53"/>
                    <a:pt x="70" y="53"/>
                  </a:cubicBezTo>
                  <a:cubicBezTo>
                    <a:pt x="69" y="52"/>
                    <a:pt x="68" y="48"/>
                    <a:pt x="65" y="48"/>
                  </a:cubicBezTo>
                  <a:cubicBezTo>
                    <a:pt x="62" y="48"/>
                    <a:pt x="63" y="50"/>
                    <a:pt x="64" y="50"/>
                  </a:cubicBezTo>
                  <a:cubicBezTo>
                    <a:pt x="66" y="51"/>
                    <a:pt x="67" y="52"/>
                    <a:pt x="67" y="53"/>
                  </a:cubicBezTo>
                  <a:cubicBezTo>
                    <a:pt x="66" y="55"/>
                    <a:pt x="66" y="52"/>
                    <a:pt x="63" y="52"/>
                  </a:cubicBezTo>
                  <a:cubicBezTo>
                    <a:pt x="60" y="52"/>
                    <a:pt x="62" y="49"/>
                    <a:pt x="59" y="49"/>
                  </a:cubicBezTo>
                  <a:cubicBezTo>
                    <a:pt x="56" y="49"/>
                    <a:pt x="57" y="43"/>
                    <a:pt x="54" y="43"/>
                  </a:cubicBezTo>
                  <a:cubicBezTo>
                    <a:pt x="50" y="43"/>
                    <a:pt x="50" y="41"/>
                    <a:pt x="52" y="39"/>
                  </a:cubicBezTo>
                  <a:cubicBezTo>
                    <a:pt x="54" y="37"/>
                    <a:pt x="49" y="35"/>
                    <a:pt x="49" y="33"/>
                  </a:cubicBezTo>
                  <a:cubicBezTo>
                    <a:pt x="49" y="31"/>
                    <a:pt x="46" y="32"/>
                    <a:pt x="46" y="31"/>
                  </a:cubicBezTo>
                  <a:cubicBezTo>
                    <a:pt x="46" y="29"/>
                    <a:pt x="44" y="30"/>
                    <a:pt x="43" y="27"/>
                  </a:cubicBezTo>
                  <a:cubicBezTo>
                    <a:pt x="41" y="25"/>
                    <a:pt x="40" y="27"/>
                    <a:pt x="39" y="26"/>
                  </a:cubicBezTo>
                  <a:cubicBezTo>
                    <a:pt x="37" y="24"/>
                    <a:pt x="35" y="23"/>
                    <a:pt x="34" y="24"/>
                  </a:cubicBezTo>
                  <a:cubicBezTo>
                    <a:pt x="33" y="24"/>
                    <a:pt x="30" y="21"/>
                    <a:pt x="29" y="18"/>
                  </a:cubicBezTo>
                  <a:cubicBezTo>
                    <a:pt x="28" y="16"/>
                    <a:pt x="19" y="12"/>
                    <a:pt x="18" y="9"/>
                  </a:cubicBezTo>
                  <a:cubicBezTo>
                    <a:pt x="17" y="6"/>
                    <a:pt x="14" y="4"/>
                    <a:pt x="9" y="5"/>
                  </a:cubicBezTo>
                  <a:cubicBezTo>
                    <a:pt x="4" y="5"/>
                    <a:pt x="2" y="0"/>
                    <a:pt x="1" y="2"/>
                  </a:cubicBezTo>
                  <a:cubicBezTo>
                    <a:pt x="0" y="5"/>
                    <a:pt x="6" y="12"/>
                    <a:pt x="10" y="14"/>
                  </a:cubicBezTo>
                  <a:cubicBezTo>
                    <a:pt x="13" y="16"/>
                    <a:pt x="14" y="23"/>
                    <a:pt x="18" y="23"/>
                  </a:cubicBezTo>
                  <a:cubicBezTo>
                    <a:pt x="22" y="23"/>
                    <a:pt x="22" y="35"/>
                    <a:pt x="25" y="35"/>
                  </a:cubicBezTo>
                  <a:cubicBezTo>
                    <a:pt x="28" y="36"/>
                    <a:pt x="34" y="45"/>
                    <a:pt x="34" y="50"/>
                  </a:cubicBezTo>
                  <a:cubicBezTo>
                    <a:pt x="35" y="55"/>
                    <a:pt x="41" y="57"/>
                    <a:pt x="43" y="61"/>
                  </a:cubicBezTo>
                  <a:cubicBezTo>
                    <a:pt x="46" y="64"/>
                    <a:pt x="54" y="69"/>
                    <a:pt x="55" y="70"/>
                  </a:cubicBezTo>
                  <a:cubicBezTo>
                    <a:pt x="56" y="72"/>
                    <a:pt x="57" y="75"/>
                    <a:pt x="58" y="73"/>
                  </a:cubicBezTo>
                  <a:cubicBezTo>
                    <a:pt x="59" y="72"/>
                    <a:pt x="63" y="73"/>
                    <a:pt x="64" y="74"/>
                  </a:cubicBezTo>
                  <a:cubicBezTo>
                    <a:pt x="66" y="74"/>
                    <a:pt x="67" y="67"/>
                    <a:pt x="67" y="64"/>
                  </a:cubicBezTo>
                  <a:close/>
                  <a:moveTo>
                    <a:pt x="207" y="35"/>
                  </a:moveTo>
                  <a:cubicBezTo>
                    <a:pt x="212" y="35"/>
                    <a:pt x="210" y="33"/>
                    <a:pt x="210" y="30"/>
                  </a:cubicBezTo>
                  <a:cubicBezTo>
                    <a:pt x="210" y="28"/>
                    <a:pt x="206" y="30"/>
                    <a:pt x="206" y="29"/>
                  </a:cubicBezTo>
                  <a:cubicBezTo>
                    <a:pt x="206" y="27"/>
                    <a:pt x="205" y="22"/>
                    <a:pt x="202" y="26"/>
                  </a:cubicBezTo>
                  <a:cubicBezTo>
                    <a:pt x="199" y="30"/>
                    <a:pt x="203" y="40"/>
                    <a:pt x="205" y="40"/>
                  </a:cubicBezTo>
                  <a:cubicBezTo>
                    <a:pt x="207" y="40"/>
                    <a:pt x="203" y="35"/>
                    <a:pt x="207" y="35"/>
                  </a:cubicBezTo>
                  <a:close/>
                  <a:moveTo>
                    <a:pt x="192" y="58"/>
                  </a:moveTo>
                  <a:cubicBezTo>
                    <a:pt x="193" y="61"/>
                    <a:pt x="198" y="63"/>
                    <a:pt x="200" y="60"/>
                  </a:cubicBezTo>
                  <a:cubicBezTo>
                    <a:pt x="201" y="57"/>
                    <a:pt x="192" y="55"/>
                    <a:pt x="192" y="58"/>
                  </a:cubicBezTo>
                  <a:close/>
                  <a:moveTo>
                    <a:pt x="178" y="89"/>
                  </a:moveTo>
                  <a:cubicBezTo>
                    <a:pt x="173" y="88"/>
                    <a:pt x="170" y="92"/>
                    <a:pt x="165" y="90"/>
                  </a:cubicBezTo>
                  <a:cubicBezTo>
                    <a:pt x="160" y="88"/>
                    <a:pt x="152" y="90"/>
                    <a:pt x="153" y="92"/>
                  </a:cubicBezTo>
                  <a:cubicBezTo>
                    <a:pt x="154" y="93"/>
                    <a:pt x="158" y="94"/>
                    <a:pt x="163" y="94"/>
                  </a:cubicBezTo>
                  <a:cubicBezTo>
                    <a:pt x="168" y="94"/>
                    <a:pt x="172" y="91"/>
                    <a:pt x="176" y="91"/>
                  </a:cubicBezTo>
                  <a:cubicBezTo>
                    <a:pt x="179" y="91"/>
                    <a:pt x="183" y="90"/>
                    <a:pt x="178" y="89"/>
                  </a:cubicBezTo>
                  <a:close/>
                  <a:moveTo>
                    <a:pt x="217" y="55"/>
                  </a:moveTo>
                  <a:cubicBezTo>
                    <a:pt x="212" y="54"/>
                    <a:pt x="204" y="55"/>
                    <a:pt x="205" y="58"/>
                  </a:cubicBezTo>
                  <a:cubicBezTo>
                    <a:pt x="206" y="60"/>
                    <a:pt x="210" y="59"/>
                    <a:pt x="214" y="59"/>
                  </a:cubicBezTo>
                  <a:cubicBezTo>
                    <a:pt x="217" y="59"/>
                    <a:pt x="219" y="62"/>
                    <a:pt x="222" y="62"/>
                  </a:cubicBezTo>
                  <a:cubicBezTo>
                    <a:pt x="224" y="62"/>
                    <a:pt x="222" y="57"/>
                    <a:pt x="217" y="55"/>
                  </a:cubicBezTo>
                  <a:close/>
                  <a:moveTo>
                    <a:pt x="120" y="87"/>
                  </a:moveTo>
                  <a:cubicBezTo>
                    <a:pt x="120" y="85"/>
                    <a:pt x="113" y="87"/>
                    <a:pt x="109" y="85"/>
                  </a:cubicBezTo>
                  <a:cubicBezTo>
                    <a:pt x="106" y="84"/>
                    <a:pt x="113" y="83"/>
                    <a:pt x="116" y="81"/>
                  </a:cubicBezTo>
                  <a:cubicBezTo>
                    <a:pt x="118" y="80"/>
                    <a:pt x="114" y="79"/>
                    <a:pt x="108" y="81"/>
                  </a:cubicBezTo>
                  <a:cubicBezTo>
                    <a:pt x="102" y="83"/>
                    <a:pt x="95" y="77"/>
                    <a:pt x="95" y="80"/>
                  </a:cubicBezTo>
                  <a:cubicBezTo>
                    <a:pt x="95" y="82"/>
                    <a:pt x="85" y="78"/>
                    <a:pt x="82" y="77"/>
                  </a:cubicBezTo>
                  <a:cubicBezTo>
                    <a:pt x="79" y="75"/>
                    <a:pt x="69" y="72"/>
                    <a:pt x="67" y="76"/>
                  </a:cubicBezTo>
                  <a:cubicBezTo>
                    <a:pt x="65" y="79"/>
                    <a:pt x="64" y="76"/>
                    <a:pt x="64" y="80"/>
                  </a:cubicBezTo>
                  <a:cubicBezTo>
                    <a:pt x="65" y="82"/>
                    <a:pt x="67" y="80"/>
                    <a:pt x="69" y="80"/>
                  </a:cubicBezTo>
                  <a:cubicBezTo>
                    <a:pt x="71" y="80"/>
                    <a:pt x="70" y="84"/>
                    <a:pt x="72" y="84"/>
                  </a:cubicBezTo>
                  <a:cubicBezTo>
                    <a:pt x="75" y="84"/>
                    <a:pt x="83" y="87"/>
                    <a:pt x="83" y="85"/>
                  </a:cubicBezTo>
                  <a:cubicBezTo>
                    <a:pt x="84" y="83"/>
                    <a:pt x="92" y="85"/>
                    <a:pt x="95" y="88"/>
                  </a:cubicBezTo>
                  <a:cubicBezTo>
                    <a:pt x="99" y="91"/>
                    <a:pt x="107" y="91"/>
                    <a:pt x="111" y="90"/>
                  </a:cubicBezTo>
                  <a:cubicBezTo>
                    <a:pt x="114" y="90"/>
                    <a:pt x="118" y="93"/>
                    <a:pt x="119" y="91"/>
                  </a:cubicBezTo>
                  <a:cubicBezTo>
                    <a:pt x="120" y="89"/>
                    <a:pt x="123" y="94"/>
                    <a:pt x="126" y="91"/>
                  </a:cubicBezTo>
                  <a:cubicBezTo>
                    <a:pt x="130" y="88"/>
                    <a:pt x="120" y="89"/>
                    <a:pt x="120" y="87"/>
                  </a:cubicBezTo>
                  <a:close/>
                  <a:moveTo>
                    <a:pt x="265" y="47"/>
                  </a:moveTo>
                  <a:cubicBezTo>
                    <a:pt x="262" y="47"/>
                    <a:pt x="262" y="52"/>
                    <a:pt x="260" y="52"/>
                  </a:cubicBezTo>
                  <a:cubicBezTo>
                    <a:pt x="257" y="52"/>
                    <a:pt x="254" y="57"/>
                    <a:pt x="250" y="58"/>
                  </a:cubicBezTo>
                  <a:cubicBezTo>
                    <a:pt x="245" y="60"/>
                    <a:pt x="245" y="46"/>
                    <a:pt x="243" y="43"/>
                  </a:cubicBezTo>
                  <a:cubicBezTo>
                    <a:pt x="241" y="40"/>
                    <a:pt x="230" y="38"/>
                    <a:pt x="229" y="41"/>
                  </a:cubicBezTo>
                  <a:cubicBezTo>
                    <a:pt x="228" y="44"/>
                    <a:pt x="224" y="43"/>
                    <a:pt x="223" y="45"/>
                  </a:cubicBezTo>
                  <a:cubicBezTo>
                    <a:pt x="223" y="47"/>
                    <a:pt x="224" y="47"/>
                    <a:pt x="227" y="47"/>
                  </a:cubicBezTo>
                  <a:cubicBezTo>
                    <a:pt x="229" y="47"/>
                    <a:pt x="229" y="49"/>
                    <a:pt x="230" y="51"/>
                  </a:cubicBezTo>
                  <a:cubicBezTo>
                    <a:pt x="231" y="53"/>
                    <a:pt x="238" y="52"/>
                    <a:pt x="240" y="52"/>
                  </a:cubicBezTo>
                  <a:cubicBezTo>
                    <a:pt x="242" y="51"/>
                    <a:pt x="243" y="54"/>
                    <a:pt x="240" y="53"/>
                  </a:cubicBezTo>
                  <a:cubicBezTo>
                    <a:pt x="236" y="52"/>
                    <a:pt x="236" y="55"/>
                    <a:pt x="234" y="54"/>
                  </a:cubicBezTo>
                  <a:cubicBezTo>
                    <a:pt x="232" y="54"/>
                    <a:pt x="229" y="54"/>
                    <a:pt x="231" y="55"/>
                  </a:cubicBezTo>
                  <a:cubicBezTo>
                    <a:pt x="232" y="57"/>
                    <a:pt x="234" y="58"/>
                    <a:pt x="234" y="61"/>
                  </a:cubicBezTo>
                  <a:cubicBezTo>
                    <a:pt x="234" y="64"/>
                    <a:pt x="239" y="63"/>
                    <a:pt x="239" y="61"/>
                  </a:cubicBezTo>
                  <a:cubicBezTo>
                    <a:pt x="239" y="58"/>
                    <a:pt x="241" y="61"/>
                    <a:pt x="245" y="63"/>
                  </a:cubicBezTo>
                  <a:cubicBezTo>
                    <a:pt x="249" y="64"/>
                    <a:pt x="246" y="65"/>
                    <a:pt x="251" y="66"/>
                  </a:cubicBezTo>
                  <a:cubicBezTo>
                    <a:pt x="255" y="66"/>
                    <a:pt x="264" y="69"/>
                    <a:pt x="268" y="72"/>
                  </a:cubicBezTo>
                  <a:cubicBezTo>
                    <a:pt x="272" y="74"/>
                    <a:pt x="269" y="76"/>
                    <a:pt x="272" y="79"/>
                  </a:cubicBezTo>
                  <a:cubicBezTo>
                    <a:pt x="274" y="81"/>
                    <a:pt x="275" y="84"/>
                    <a:pt x="271" y="84"/>
                  </a:cubicBezTo>
                  <a:cubicBezTo>
                    <a:pt x="268" y="84"/>
                    <a:pt x="265" y="88"/>
                    <a:pt x="266" y="89"/>
                  </a:cubicBezTo>
                  <a:cubicBezTo>
                    <a:pt x="266" y="91"/>
                    <a:pt x="277" y="89"/>
                    <a:pt x="280" y="89"/>
                  </a:cubicBezTo>
                  <a:cubicBezTo>
                    <a:pt x="282" y="89"/>
                    <a:pt x="283" y="92"/>
                    <a:pt x="287" y="94"/>
                  </a:cubicBezTo>
                  <a:cubicBezTo>
                    <a:pt x="287" y="54"/>
                    <a:pt x="287" y="54"/>
                    <a:pt x="287" y="54"/>
                  </a:cubicBezTo>
                  <a:cubicBezTo>
                    <a:pt x="279" y="52"/>
                    <a:pt x="267" y="47"/>
                    <a:pt x="265" y="47"/>
                  </a:cubicBezTo>
                  <a:close/>
                  <a:moveTo>
                    <a:pt x="185" y="94"/>
                  </a:moveTo>
                  <a:cubicBezTo>
                    <a:pt x="185" y="94"/>
                    <a:pt x="184" y="94"/>
                    <a:pt x="183" y="94"/>
                  </a:cubicBezTo>
                  <a:cubicBezTo>
                    <a:pt x="183" y="95"/>
                    <a:pt x="183" y="96"/>
                    <a:pt x="182" y="96"/>
                  </a:cubicBezTo>
                  <a:cubicBezTo>
                    <a:pt x="182" y="97"/>
                    <a:pt x="181" y="96"/>
                    <a:pt x="180" y="95"/>
                  </a:cubicBezTo>
                  <a:cubicBezTo>
                    <a:pt x="177" y="97"/>
                    <a:pt x="175" y="101"/>
                    <a:pt x="177" y="102"/>
                  </a:cubicBezTo>
                  <a:cubicBezTo>
                    <a:pt x="180" y="103"/>
                    <a:pt x="183" y="100"/>
                    <a:pt x="185" y="98"/>
                  </a:cubicBezTo>
                  <a:cubicBezTo>
                    <a:pt x="186" y="97"/>
                    <a:pt x="186" y="97"/>
                    <a:pt x="186" y="97"/>
                  </a:cubicBezTo>
                  <a:cubicBezTo>
                    <a:pt x="186" y="96"/>
                    <a:pt x="186" y="96"/>
                    <a:pt x="187" y="96"/>
                  </a:cubicBezTo>
                  <a:cubicBezTo>
                    <a:pt x="187" y="96"/>
                    <a:pt x="187" y="96"/>
                    <a:pt x="187" y="96"/>
                  </a:cubicBezTo>
                  <a:cubicBezTo>
                    <a:pt x="187" y="95"/>
                    <a:pt x="186" y="94"/>
                    <a:pt x="185" y="94"/>
                  </a:cubicBezTo>
                  <a:close/>
                  <a:moveTo>
                    <a:pt x="134" y="46"/>
                  </a:moveTo>
                  <a:cubicBezTo>
                    <a:pt x="137" y="44"/>
                    <a:pt x="138" y="40"/>
                    <a:pt x="138" y="37"/>
                  </a:cubicBezTo>
                  <a:cubicBezTo>
                    <a:pt x="137" y="33"/>
                    <a:pt x="146" y="33"/>
                    <a:pt x="147" y="31"/>
                  </a:cubicBezTo>
                  <a:cubicBezTo>
                    <a:pt x="149" y="30"/>
                    <a:pt x="145" y="27"/>
                    <a:pt x="143" y="26"/>
                  </a:cubicBezTo>
                  <a:cubicBezTo>
                    <a:pt x="141" y="25"/>
                    <a:pt x="143" y="23"/>
                    <a:pt x="141" y="21"/>
                  </a:cubicBezTo>
                  <a:cubicBezTo>
                    <a:pt x="139" y="20"/>
                    <a:pt x="137" y="16"/>
                    <a:pt x="139" y="16"/>
                  </a:cubicBezTo>
                  <a:cubicBezTo>
                    <a:pt x="141" y="16"/>
                    <a:pt x="137" y="12"/>
                    <a:pt x="139" y="11"/>
                  </a:cubicBezTo>
                  <a:cubicBezTo>
                    <a:pt x="140" y="11"/>
                    <a:pt x="140" y="11"/>
                    <a:pt x="140" y="11"/>
                  </a:cubicBezTo>
                  <a:cubicBezTo>
                    <a:pt x="139" y="10"/>
                    <a:pt x="138" y="10"/>
                    <a:pt x="137" y="10"/>
                  </a:cubicBezTo>
                  <a:cubicBezTo>
                    <a:pt x="134" y="10"/>
                    <a:pt x="127" y="9"/>
                    <a:pt x="128" y="14"/>
                  </a:cubicBezTo>
                  <a:cubicBezTo>
                    <a:pt x="128" y="19"/>
                    <a:pt x="124" y="17"/>
                    <a:pt x="124" y="19"/>
                  </a:cubicBezTo>
                  <a:cubicBezTo>
                    <a:pt x="124" y="22"/>
                    <a:pt x="122" y="22"/>
                    <a:pt x="122" y="25"/>
                  </a:cubicBezTo>
                  <a:cubicBezTo>
                    <a:pt x="123" y="28"/>
                    <a:pt x="120" y="27"/>
                    <a:pt x="117" y="29"/>
                  </a:cubicBezTo>
                  <a:cubicBezTo>
                    <a:pt x="113" y="31"/>
                    <a:pt x="114" y="28"/>
                    <a:pt x="111" y="28"/>
                  </a:cubicBezTo>
                  <a:cubicBezTo>
                    <a:pt x="107" y="28"/>
                    <a:pt x="107" y="30"/>
                    <a:pt x="104" y="30"/>
                  </a:cubicBezTo>
                  <a:cubicBezTo>
                    <a:pt x="102" y="31"/>
                    <a:pt x="98" y="30"/>
                    <a:pt x="96" y="31"/>
                  </a:cubicBezTo>
                  <a:cubicBezTo>
                    <a:pt x="95" y="32"/>
                    <a:pt x="93" y="28"/>
                    <a:pt x="91" y="28"/>
                  </a:cubicBezTo>
                  <a:cubicBezTo>
                    <a:pt x="90" y="28"/>
                    <a:pt x="90" y="26"/>
                    <a:pt x="89" y="25"/>
                  </a:cubicBezTo>
                  <a:cubicBezTo>
                    <a:pt x="89" y="24"/>
                    <a:pt x="89" y="24"/>
                    <a:pt x="89" y="24"/>
                  </a:cubicBezTo>
                  <a:cubicBezTo>
                    <a:pt x="86" y="25"/>
                    <a:pt x="82" y="31"/>
                    <a:pt x="85" y="33"/>
                  </a:cubicBezTo>
                  <a:cubicBezTo>
                    <a:pt x="87" y="36"/>
                    <a:pt x="87" y="40"/>
                    <a:pt x="88" y="42"/>
                  </a:cubicBezTo>
                  <a:cubicBezTo>
                    <a:pt x="89" y="44"/>
                    <a:pt x="93" y="44"/>
                    <a:pt x="93" y="48"/>
                  </a:cubicBezTo>
                  <a:cubicBezTo>
                    <a:pt x="93" y="52"/>
                    <a:pt x="97" y="58"/>
                    <a:pt x="99" y="56"/>
                  </a:cubicBezTo>
                  <a:cubicBezTo>
                    <a:pt x="102" y="55"/>
                    <a:pt x="103" y="57"/>
                    <a:pt x="104" y="59"/>
                  </a:cubicBezTo>
                  <a:cubicBezTo>
                    <a:pt x="105" y="60"/>
                    <a:pt x="111" y="57"/>
                    <a:pt x="112" y="58"/>
                  </a:cubicBezTo>
                  <a:cubicBezTo>
                    <a:pt x="114" y="58"/>
                    <a:pt x="120" y="59"/>
                    <a:pt x="120" y="61"/>
                  </a:cubicBezTo>
                  <a:cubicBezTo>
                    <a:pt x="121" y="64"/>
                    <a:pt x="126" y="61"/>
                    <a:pt x="129" y="60"/>
                  </a:cubicBezTo>
                  <a:cubicBezTo>
                    <a:pt x="133" y="59"/>
                    <a:pt x="131" y="48"/>
                    <a:pt x="134" y="46"/>
                  </a:cubicBezTo>
                  <a:close/>
                  <a:moveTo>
                    <a:pt x="148" y="98"/>
                  </a:moveTo>
                  <a:cubicBezTo>
                    <a:pt x="149" y="99"/>
                    <a:pt x="152" y="99"/>
                    <a:pt x="154" y="101"/>
                  </a:cubicBezTo>
                  <a:cubicBezTo>
                    <a:pt x="155" y="102"/>
                    <a:pt x="159" y="104"/>
                    <a:pt x="159" y="101"/>
                  </a:cubicBezTo>
                  <a:cubicBezTo>
                    <a:pt x="159" y="98"/>
                    <a:pt x="147" y="96"/>
                    <a:pt x="148" y="98"/>
                  </a:cubicBezTo>
                  <a:close/>
                  <a:moveTo>
                    <a:pt x="139" y="89"/>
                  </a:moveTo>
                  <a:cubicBezTo>
                    <a:pt x="138" y="90"/>
                    <a:pt x="135" y="91"/>
                    <a:pt x="133" y="89"/>
                  </a:cubicBezTo>
                  <a:cubicBezTo>
                    <a:pt x="131" y="88"/>
                    <a:pt x="129" y="91"/>
                    <a:pt x="130" y="93"/>
                  </a:cubicBezTo>
                  <a:cubicBezTo>
                    <a:pt x="131" y="94"/>
                    <a:pt x="135" y="96"/>
                    <a:pt x="139" y="94"/>
                  </a:cubicBezTo>
                  <a:cubicBezTo>
                    <a:pt x="144" y="92"/>
                    <a:pt x="147" y="94"/>
                    <a:pt x="148" y="92"/>
                  </a:cubicBezTo>
                  <a:cubicBezTo>
                    <a:pt x="149" y="89"/>
                    <a:pt x="139" y="87"/>
                    <a:pt x="139" y="8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3" name="Freeform 176"/>
            <p:cNvSpPr>
              <a:spLocks noEditPoints="1"/>
            </p:cNvSpPr>
            <p:nvPr/>
          </p:nvSpPr>
          <p:spPr bwMode="auto">
            <a:xfrm>
              <a:off x="6691693" y="4684028"/>
              <a:ext cx="64163" cy="26949"/>
            </a:xfrm>
            <a:custGeom>
              <a:avLst/>
              <a:gdLst>
                <a:gd name="T0" fmla="*/ 2 w 21"/>
                <a:gd name="T1" fmla="*/ 7 h 9"/>
                <a:gd name="T2" fmla="*/ 0 w 21"/>
                <a:gd name="T3" fmla="*/ 7 h 9"/>
                <a:gd name="T4" fmla="*/ 2 w 21"/>
                <a:gd name="T5" fmla="*/ 8 h 9"/>
                <a:gd name="T6" fmla="*/ 3 w 21"/>
                <a:gd name="T7" fmla="*/ 6 h 9"/>
                <a:gd name="T8" fmla="*/ 3 w 21"/>
                <a:gd name="T9" fmla="*/ 7 h 9"/>
                <a:gd name="T10" fmla="*/ 2 w 21"/>
                <a:gd name="T11" fmla="*/ 7 h 9"/>
                <a:gd name="T12" fmla="*/ 11 w 21"/>
                <a:gd name="T13" fmla="*/ 2 h 9"/>
                <a:gd name="T14" fmla="*/ 6 w 21"/>
                <a:gd name="T15" fmla="*/ 5 h 9"/>
                <a:gd name="T16" fmla="*/ 5 w 21"/>
                <a:gd name="T17" fmla="*/ 6 h 9"/>
                <a:gd name="T18" fmla="*/ 7 w 21"/>
                <a:gd name="T19" fmla="*/ 8 h 9"/>
                <a:gd name="T20" fmla="*/ 20 w 21"/>
                <a:gd name="T21" fmla="*/ 2 h 9"/>
                <a:gd name="T22" fmla="*/ 11 w 21"/>
                <a:gd name="T23"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9">
                  <a:moveTo>
                    <a:pt x="2" y="7"/>
                  </a:moveTo>
                  <a:cubicBezTo>
                    <a:pt x="2" y="7"/>
                    <a:pt x="1" y="7"/>
                    <a:pt x="0" y="7"/>
                  </a:cubicBezTo>
                  <a:cubicBezTo>
                    <a:pt x="1" y="8"/>
                    <a:pt x="2" y="9"/>
                    <a:pt x="2" y="8"/>
                  </a:cubicBezTo>
                  <a:cubicBezTo>
                    <a:pt x="3" y="8"/>
                    <a:pt x="3" y="7"/>
                    <a:pt x="3" y="6"/>
                  </a:cubicBezTo>
                  <a:cubicBezTo>
                    <a:pt x="3" y="7"/>
                    <a:pt x="3" y="7"/>
                    <a:pt x="3" y="7"/>
                  </a:cubicBezTo>
                  <a:cubicBezTo>
                    <a:pt x="3" y="7"/>
                    <a:pt x="2" y="7"/>
                    <a:pt x="2" y="7"/>
                  </a:cubicBezTo>
                  <a:close/>
                  <a:moveTo>
                    <a:pt x="11" y="2"/>
                  </a:moveTo>
                  <a:cubicBezTo>
                    <a:pt x="9" y="2"/>
                    <a:pt x="8" y="4"/>
                    <a:pt x="6" y="5"/>
                  </a:cubicBezTo>
                  <a:cubicBezTo>
                    <a:pt x="6" y="5"/>
                    <a:pt x="6" y="6"/>
                    <a:pt x="5" y="6"/>
                  </a:cubicBezTo>
                  <a:cubicBezTo>
                    <a:pt x="6" y="6"/>
                    <a:pt x="7" y="7"/>
                    <a:pt x="7" y="8"/>
                  </a:cubicBezTo>
                  <a:cubicBezTo>
                    <a:pt x="11" y="6"/>
                    <a:pt x="20" y="3"/>
                    <a:pt x="20" y="2"/>
                  </a:cubicBezTo>
                  <a:cubicBezTo>
                    <a:pt x="21" y="0"/>
                    <a:pt x="15" y="2"/>
                    <a:pt x="11"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4" name="Freeform 177"/>
            <p:cNvSpPr>
              <a:spLocks noEditPoints="1"/>
            </p:cNvSpPr>
            <p:nvPr/>
          </p:nvSpPr>
          <p:spPr bwMode="auto">
            <a:xfrm>
              <a:off x="4737275" y="2456273"/>
              <a:ext cx="3227421" cy="1239638"/>
            </a:xfrm>
            <a:custGeom>
              <a:avLst/>
              <a:gdLst>
                <a:gd name="T0" fmla="*/ 473 w 1065"/>
                <a:gd name="T1" fmla="*/ 4 h 409"/>
                <a:gd name="T2" fmla="*/ 318 w 1065"/>
                <a:gd name="T3" fmla="*/ 114 h 409"/>
                <a:gd name="T4" fmla="*/ 736 w 1065"/>
                <a:gd name="T5" fmla="*/ 93 h 409"/>
                <a:gd name="T6" fmla="*/ 816 w 1065"/>
                <a:gd name="T7" fmla="*/ 91 h 409"/>
                <a:gd name="T8" fmla="*/ 504 w 1065"/>
                <a:gd name="T9" fmla="*/ 34 h 409"/>
                <a:gd name="T10" fmla="*/ 9 w 1065"/>
                <a:gd name="T11" fmla="*/ 294 h 409"/>
                <a:gd name="T12" fmla="*/ 761 w 1065"/>
                <a:gd name="T13" fmla="*/ 331 h 409"/>
                <a:gd name="T14" fmla="*/ 171 w 1065"/>
                <a:gd name="T15" fmla="*/ 14 h 409"/>
                <a:gd name="T16" fmla="*/ 1036 w 1065"/>
                <a:gd name="T17" fmla="*/ 190 h 409"/>
                <a:gd name="T18" fmla="*/ 931 w 1065"/>
                <a:gd name="T19" fmla="*/ 161 h 409"/>
                <a:gd name="T20" fmla="*/ 825 w 1065"/>
                <a:gd name="T21" fmla="*/ 141 h 409"/>
                <a:gd name="T22" fmla="*/ 764 w 1065"/>
                <a:gd name="T23" fmla="*/ 119 h 409"/>
                <a:gd name="T24" fmla="*/ 703 w 1065"/>
                <a:gd name="T25" fmla="*/ 131 h 409"/>
                <a:gd name="T26" fmla="*/ 661 w 1065"/>
                <a:gd name="T27" fmla="*/ 110 h 409"/>
                <a:gd name="T28" fmla="*/ 581 w 1065"/>
                <a:gd name="T29" fmla="*/ 112 h 409"/>
                <a:gd name="T30" fmla="*/ 568 w 1065"/>
                <a:gd name="T31" fmla="*/ 95 h 409"/>
                <a:gd name="T32" fmla="*/ 537 w 1065"/>
                <a:gd name="T33" fmla="*/ 71 h 409"/>
                <a:gd name="T34" fmla="*/ 493 w 1065"/>
                <a:gd name="T35" fmla="*/ 76 h 409"/>
                <a:gd name="T36" fmla="*/ 426 w 1065"/>
                <a:gd name="T37" fmla="*/ 88 h 409"/>
                <a:gd name="T38" fmla="*/ 411 w 1065"/>
                <a:gd name="T39" fmla="*/ 106 h 409"/>
                <a:gd name="T40" fmla="*/ 365 w 1065"/>
                <a:gd name="T41" fmla="*/ 135 h 409"/>
                <a:gd name="T42" fmla="*/ 346 w 1065"/>
                <a:gd name="T43" fmla="*/ 160 h 409"/>
                <a:gd name="T44" fmla="*/ 332 w 1065"/>
                <a:gd name="T45" fmla="*/ 189 h 409"/>
                <a:gd name="T46" fmla="*/ 339 w 1065"/>
                <a:gd name="T47" fmla="*/ 168 h 409"/>
                <a:gd name="T48" fmla="*/ 301 w 1065"/>
                <a:gd name="T49" fmla="*/ 141 h 409"/>
                <a:gd name="T50" fmla="*/ 248 w 1065"/>
                <a:gd name="T51" fmla="*/ 150 h 409"/>
                <a:gd name="T52" fmla="*/ 216 w 1065"/>
                <a:gd name="T53" fmla="*/ 161 h 409"/>
                <a:gd name="T54" fmla="*/ 150 w 1065"/>
                <a:gd name="T55" fmla="*/ 164 h 409"/>
                <a:gd name="T56" fmla="*/ 122 w 1065"/>
                <a:gd name="T57" fmla="*/ 205 h 409"/>
                <a:gd name="T58" fmla="*/ 86 w 1065"/>
                <a:gd name="T59" fmla="*/ 186 h 409"/>
                <a:gd name="T60" fmla="*/ 89 w 1065"/>
                <a:gd name="T61" fmla="*/ 156 h 409"/>
                <a:gd name="T62" fmla="*/ 65 w 1065"/>
                <a:gd name="T63" fmla="*/ 174 h 409"/>
                <a:gd name="T64" fmla="*/ 52 w 1065"/>
                <a:gd name="T65" fmla="*/ 246 h 409"/>
                <a:gd name="T66" fmla="*/ 54 w 1065"/>
                <a:gd name="T67" fmla="*/ 286 h 409"/>
                <a:gd name="T68" fmla="*/ 83 w 1065"/>
                <a:gd name="T69" fmla="*/ 319 h 409"/>
                <a:gd name="T70" fmla="*/ 126 w 1065"/>
                <a:gd name="T71" fmla="*/ 348 h 409"/>
                <a:gd name="T72" fmla="*/ 125 w 1065"/>
                <a:gd name="T73" fmla="*/ 391 h 409"/>
                <a:gd name="T74" fmla="*/ 173 w 1065"/>
                <a:gd name="T75" fmla="*/ 376 h 409"/>
                <a:gd name="T76" fmla="*/ 181 w 1065"/>
                <a:gd name="T77" fmla="*/ 337 h 409"/>
                <a:gd name="T78" fmla="*/ 249 w 1065"/>
                <a:gd name="T79" fmla="*/ 334 h 409"/>
                <a:gd name="T80" fmla="*/ 283 w 1065"/>
                <a:gd name="T81" fmla="*/ 303 h 409"/>
                <a:gd name="T82" fmla="*/ 343 w 1065"/>
                <a:gd name="T83" fmla="*/ 310 h 409"/>
                <a:gd name="T84" fmla="*/ 417 w 1065"/>
                <a:gd name="T85" fmla="*/ 343 h 409"/>
                <a:gd name="T86" fmla="*/ 484 w 1065"/>
                <a:gd name="T87" fmla="*/ 339 h 409"/>
                <a:gd name="T88" fmla="*/ 535 w 1065"/>
                <a:gd name="T89" fmla="*/ 338 h 409"/>
                <a:gd name="T90" fmla="*/ 619 w 1065"/>
                <a:gd name="T91" fmla="*/ 332 h 409"/>
                <a:gd name="T92" fmla="*/ 684 w 1065"/>
                <a:gd name="T93" fmla="*/ 349 h 409"/>
                <a:gd name="T94" fmla="*/ 691 w 1065"/>
                <a:gd name="T95" fmla="*/ 397 h 409"/>
                <a:gd name="T96" fmla="*/ 749 w 1065"/>
                <a:gd name="T97" fmla="*/ 309 h 409"/>
                <a:gd name="T98" fmla="*/ 744 w 1065"/>
                <a:gd name="T99" fmla="*/ 277 h 409"/>
                <a:gd name="T100" fmla="*/ 831 w 1065"/>
                <a:gd name="T101" fmla="*/ 262 h 409"/>
                <a:gd name="T102" fmla="*/ 892 w 1065"/>
                <a:gd name="T103" fmla="*/ 238 h 409"/>
                <a:gd name="T104" fmla="*/ 849 w 1065"/>
                <a:gd name="T105" fmla="*/ 318 h 409"/>
                <a:gd name="T106" fmla="*/ 892 w 1065"/>
                <a:gd name="T107" fmla="*/ 277 h 409"/>
                <a:gd name="T108" fmla="*/ 953 w 1065"/>
                <a:gd name="T109" fmla="*/ 242 h 409"/>
                <a:gd name="T110" fmla="*/ 993 w 1065"/>
                <a:gd name="T111" fmla="*/ 208 h 409"/>
                <a:gd name="T112" fmla="*/ 1047 w 1065"/>
                <a:gd name="T113" fmla="*/ 211 h 409"/>
                <a:gd name="T114" fmla="*/ 564 w 1065"/>
                <a:gd name="T115" fmla="*/ 291 h 409"/>
                <a:gd name="T116" fmla="*/ 229 w 1065"/>
                <a:gd name="T117" fmla="*/ 134 h 409"/>
                <a:gd name="T118" fmla="*/ 243 w 1065"/>
                <a:gd name="T119" fmla="*/ 82 h 409"/>
                <a:gd name="T120" fmla="*/ 237 w 1065"/>
                <a:gd name="T121" fmla="*/ 6 h 409"/>
                <a:gd name="T122" fmla="*/ 184 w 1065"/>
                <a:gd name="T123" fmla="*/ 2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65" h="409">
                  <a:moveTo>
                    <a:pt x="372" y="117"/>
                  </a:moveTo>
                  <a:cubicBezTo>
                    <a:pt x="375" y="119"/>
                    <a:pt x="377" y="118"/>
                    <a:pt x="377" y="115"/>
                  </a:cubicBezTo>
                  <a:cubicBezTo>
                    <a:pt x="377" y="112"/>
                    <a:pt x="370" y="116"/>
                    <a:pt x="372" y="117"/>
                  </a:cubicBezTo>
                  <a:close/>
                  <a:moveTo>
                    <a:pt x="450" y="7"/>
                  </a:moveTo>
                  <a:cubicBezTo>
                    <a:pt x="450" y="4"/>
                    <a:pt x="438" y="6"/>
                    <a:pt x="441" y="8"/>
                  </a:cubicBezTo>
                  <a:cubicBezTo>
                    <a:pt x="443" y="9"/>
                    <a:pt x="449" y="10"/>
                    <a:pt x="450" y="7"/>
                  </a:cubicBezTo>
                  <a:close/>
                  <a:moveTo>
                    <a:pt x="454" y="20"/>
                  </a:moveTo>
                  <a:cubicBezTo>
                    <a:pt x="458" y="22"/>
                    <a:pt x="457" y="23"/>
                    <a:pt x="453" y="23"/>
                  </a:cubicBezTo>
                  <a:cubicBezTo>
                    <a:pt x="449" y="23"/>
                    <a:pt x="446" y="24"/>
                    <a:pt x="449" y="25"/>
                  </a:cubicBezTo>
                  <a:cubicBezTo>
                    <a:pt x="450" y="25"/>
                    <a:pt x="450" y="28"/>
                    <a:pt x="454" y="28"/>
                  </a:cubicBezTo>
                  <a:cubicBezTo>
                    <a:pt x="458" y="29"/>
                    <a:pt x="462" y="26"/>
                    <a:pt x="461" y="24"/>
                  </a:cubicBezTo>
                  <a:cubicBezTo>
                    <a:pt x="461" y="22"/>
                    <a:pt x="475" y="20"/>
                    <a:pt x="479" y="19"/>
                  </a:cubicBezTo>
                  <a:cubicBezTo>
                    <a:pt x="482" y="18"/>
                    <a:pt x="476" y="14"/>
                    <a:pt x="480" y="14"/>
                  </a:cubicBezTo>
                  <a:cubicBezTo>
                    <a:pt x="484" y="13"/>
                    <a:pt x="483" y="11"/>
                    <a:pt x="478" y="11"/>
                  </a:cubicBezTo>
                  <a:cubicBezTo>
                    <a:pt x="473" y="10"/>
                    <a:pt x="475" y="6"/>
                    <a:pt x="473" y="4"/>
                  </a:cubicBezTo>
                  <a:cubicBezTo>
                    <a:pt x="471" y="3"/>
                    <a:pt x="471" y="6"/>
                    <a:pt x="464" y="7"/>
                  </a:cubicBezTo>
                  <a:cubicBezTo>
                    <a:pt x="458" y="9"/>
                    <a:pt x="454" y="10"/>
                    <a:pt x="457" y="12"/>
                  </a:cubicBezTo>
                  <a:cubicBezTo>
                    <a:pt x="460" y="13"/>
                    <a:pt x="457" y="16"/>
                    <a:pt x="454" y="16"/>
                  </a:cubicBezTo>
                  <a:cubicBezTo>
                    <a:pt x="452" y="16"/>
                    <a:pt x="451" y="19"/>
                    <a:pt x="454" y="20"/>
                  </a:cubicBezTo>
                  <a:close/>
                  <a:moveTo>
                    <a:pt x="464" y="25"/>
                  </a:moveTo>
                  <a:cubicBezTo>
                    <a:pt x="464" y="27"/>
                    <a:pt x="458" y="29"/>
                    <a:pt x="460" y="31"/>
                  </a:cubicBezTo>
                  <a:cubicBezTo>
                    <a:pt x="461" y="32"/>
                    <a:pt x="463" y="32"/>
                    <a:pt x="465" y="32"/>
                  </a:cubicBezTo>
                  <a:cubicBezTo>
                    <a:pt x="466" y="33"/>
                    <a:pt x="467" y="37"/>
                    <a:pt x="471" y="36"/>
                  </a:cubicBezTo>
                  <a:cubicBezTo>
                    <a:pt x="474" y="36"/>
                    <a:pt x="483" y="40"/>
                    <a:pt x="488" y="40"/>
                  </a:cubicBezTo>
                  <a:cubicBezTo>
                    <a:pt x="494" y="40"/>
                    <a:pt x="494" y="36"/>
                    <a:pt x="493" y="35"/>
                  </a:cubicBezTo>
                  <a:cubicBezTo>
                    <a:pt x="491" y="35"/>
                    <a:pt x="492" y="33"/>
                    <a:pt x="495" y="28"/>
                  </a:cubicBezTo>
                  <a:cubicBezTo>
                    <a:pt x="498" y="24"/>
                    <a:pt x="486" y="21"/>
                    <a:pt x="486" y="24"/>
                  </a:cubicBezTo>
                  <a:cubicBezTo>
                    <a:pt x="486" y="28"/>
                    <a:pt x="483" y="24"/>
                    <a:pt x="482" y="22"/>
                  </a:cubicBezTo>
                  <a:cubicBezTo>
                    <a:pt x="480" y="20"/>
                    <a:pt x="464" y="23"/>
                    <a:pt x="464" y="25"/>
                  </a:cubicBezTo>
                  <a:close/>
                  <a:moveTo>
                    <a:pt x="318" y="114"/>
                  </a:moveTo>
                  <a:cubicBezTo>
                    <a:pt x="321" y="115"/>
                    <a:pt x="327" y="113"/>
                    <a:pt x="328" y="112"/>
                  </a:cubicBezTo>
                  <a:cubicBezTo>
                    <a:pt x="329" y="111"/>
                    <a:pt x="325" y="109"/>
                    <a:pt x="321" y="109"/>
                  </a:cubicBezTo>
                  <a:cubicBezTo>
                    <a:pt x="317" y="109"/>
                    <a:pt x="316" y="114"/>
                    <a:pt x="318" y="114"/>
                  </a:cubicBezTo>
                  <a:close/>
                  <a:moveTo>
                    <a:pt x="269" y="13"/>
                  </a:moveTo>
                  <a:cubicBezTo>
                    <a:pt x="271" y="11"/>
                    <a:pt x="267" y="11"/>
                    <a:pt x="267" y="9"/>
                  </a:cubicBezTo>
                  <a:cubicBezTo>
                    <a:pt x="266" y="8"/>
                    <a:pt x="256" y="7"/>
                    <a:pt x="256" y="9"/>
                  </a:cubicBezTo>
                  <a:cubicBezTo>
                    <a:pt x="257" y="11"/>
                    <a:pt x="249" y="13"/>
                    <a:pt x="252" y="15"/>
                  </a:cubicBezTo>
                  <a:cubicBezTo>
                    <a:pt x="256" y="18"/>
                    <a:pt x="268" y="14"/>
                    <a:pt x="269" y="13"/>
                  </a:cubicBezTo>
                  <a:close/>
                  <a:moveTo>
                    <a:pt x="283" y="12"/>
                  </a:moveTo>
                  <a:cubicBezTo>
                    <a:pt x="290" y="11"/>
                    <a:pt x="290" y="7"/>
                    <a:pt x="286" y="7"/>
                  </a:cubicBezTo>
                  <a:cubicBezTo>
                    <a:pt x="282" y="6"/>
                    <a:pt x="282" y="9"/>
                    <a:pt x="280" y="9"/>
                  </a:cubicBezTo>
                  <a:cubicBezTo>
                    <a:pt x="278" y="8"/>
                    <a:pt x="271" y="10"/>
                    <a:pt x="272" y="11"/>
                  </a:cubicBezTo>
                  <a:cubicBezTo>
                    <a:pt x="274" y="13"/>
                    <a:pt x="279" y="12"/>
                    <a:pt x="283" y="12"/>
                  </a:cubicBezTo>
                  <a:close/>
                  <a:moveTo>
                    <a:pt x="731" y="89"/>
                  </a:moveTo>
                  <a:cubicBezTo>
                    <a:pt x="733" y="91"/>
                    <a:pt x="734" y="92"/>
                    <a:pt x="736" y="93"/>
                  </a:cubicBezTo>
                  <a:cubicBezTo>
                    <a:pt x="737" y="95"/>
                    <a:pt x="743" y="93"/>
                    <a:pt x="745" y="92"/>
                  </a:cubicBezTo>
                  <a:cubicBezTo>
                    <a:pt x="747" y="91"/>
                    <a:pt x="747" y="95"/>
                    <a:pt x="751" y="93"/>
                  </a:cubicBezTo>
                  <a:cubicBezTo>
                    <a:pt x="754" y="91"/>
                    <a:pt x="758" y="92"/>
                    <a:pt x="762" y="92"/>
                  </a:cubicBezTo>
                  <a:cubicBezTo>
                    <a:pt x="766" y="92"/>
                    <a:pt x="761" y="87"/>
                    <a:pt x="761" y="85"/>
                  </a:cubicBezTo>
                  <a:cubicBezTo>
                    <a:pt x="761" y="82"/>
                    <a:pt x="766" y="84"/>
                    <a:pt x="764" y="86"/>
                  </a:cubicBezTo>
                  <a:cubicBezTo>
                    <a:pt x="763" y="88"/>
                    <a:pt x="767" y="92"/>
                    <a:pt x="773" y="91"/>
                  </a:cubicBezTo>
                  <a:cubicBezTo>
                    <a:pt x="778" y="91"/>
                    <a:pt x="774" y="87"/>
                    <a:pt x="777" y="86"/>
                  </a:cubicBezTo>
                  <a:cubicBezTo>
                    <a:pt x="780" y="85"/>
                    <a:pt x="780" y="83"/>
                    <a:pt x="775" y="81"/>
                  </a:cubicBezTo>
                  <a:cubicBezTo>
                    <a:pt x="771" y="78"/>
                    <a:pt x="766" y="80"/>
                    <a:pt x="762" y="78"/>
                  </a:cubicBezTo>
                  <a:cubicBezTo>
                    <a:pt x="758" y="76"/>
                    <a:pt x="753" y="76"/>
                    <a:pt x="753" y="80"/>
                  </a:cubicBezTo>
                  <a:cubicBezTo>
                    <a:pt x="753" y="84"/>
                    <a:pt x="745" y="76"/>
                    <a:pt x="741" y="75"/>
                  </a:cubicBezTo>
                  <a:cubicBezTo>
                    <a:pt x="737" y="73"/>
                    <a:pt x="724" y="86"/>
                    <a:pt x="731" y="89"/>
                  </a:cubicBezTo>
                  <a:close/>
                  <a:moveTo>
                    <a:pt x="786" y="89"/>
                  </a:moveTo>
                  <a:cubicBezTo>
                    <a:pt x="791" y="89"/>
                    <a:pt x="793" y="94"/>
                    <a:pt x="802" y="94"/>
                  </a:cubicBezTo>
                  <a:cubicBezTo>
                    <a:pt x="810" y="95"/>
                    <a:pt x="816" y="93"/>
                    <a:pt x="816" y="91"/>
                  </a:cubicBezTo>
                  <a:cubicBezTo>
                    <a:pt x="817" y="89"/>
                    <a:pt x="809" y="87"/>
                    <a:pt x="806" y="88"/>
                  </a:cubicBezTo>
                  <a:cubicBezTo>
                    <a:pt x="804" y="90"/>
                    <a:pt x="802" y="86"/>
                    <a:pt x="799" y="87"/>
                  </a:cubicBezTo>
                  <a:cubicBezTo>
                    <a:pt x="796" y="88"/>
                    <a:pt x="792" y="87"/>
                    <a:pt x="791" y="85"/>
                  </a:cubicBezTo>
                  <a:cubicBezTo>
                    <a:pt x="789" y="82"/>
                    <a:pt x="784" y="89"/>
                    <a:pt x="786" y="89"/>
                  </a:cubicBezTo>
                  <a:close/>
                  <a:moveTo>
                    <a:pt x="754" y="101"/>
                  </a:moveTo>
                  <a:cubicBezTo>
                    <a:pt x="754" y="98"/>
                    <a:pt x="744" y="102"/>
                    <a:pt x="748" y="103"/>
                  </a:cubicBezTo>
                  <a:cubicBezTo>
                    <a:pt x="751" y="104"/>
                    <a:pt x="754" y="103"/>
                    <a:pt x="754" y="101"/>
                  </a:cubicBezTo>
                  <a:close/>
                  <a:moveTo>
                    <a:pt x="493" y="51"/>
                  </a:moveTo>
                  <a:cubicBezTo>
                    <a:pt x="495" y="53"/>
                    <a:pt x="504" y="49"/>
                    <a:pt x="509" y="50"/>
                  </a:cubicBezTo>
                  <a:cubicBezTo>
                    <a:pt x="515" y="50"/>
                    <a:pt x="530" y="45"/>
                    <a:pt x="531" y="42"/>
                  </a:cubicBezTo>
                  <a:cubicBezTo>
                    <a:pt x="531" y="40"/>
                    <a:pt x="525" y="40"/>
                    <a:pt x="523" y="37"/>
                  </a:cubicBezTo>
                  <a:cubicBezTo>
                    <a:pt x="520" y="35"/>
                    <a:pt x="515" y="37"/>
                    <a:pt x="514" y="39"/>
                  </a:cubicBezTo>
                  <a:cubicBezTo>
                    <a:pt x="512" y="41"/>
                    <a:pt x="511" y="39"/>
                    <a:pt x="514" y="36"/>
                  </a:cubicBezTo>
                  <a:cubicBezTo>
                    <a:pt x="518" y="32"/>
                    <a:pt x="511" y="29"/>
                    <a:pt x="511" y="32"/>
                  </a:cubicBezTo>
                  <a:cubicBezTo>
                    <a:pt x="511" y="34"/>
                    <a:pt x="504" y="32"/>
                    <a:pt x="504" y="34"/>
                  </a:cubicBezTo>
                  <a:cubicBezTo>
                    <a:pt x="504" y="36"/>
                    <a:pt x="502" y="37"/>
                    <a:pt x="502" y="39"/>
                  </a:cubicBezTo>
                  <a:cubicBezTo>
                    <a:pt x="502" y="41"/>
                    <a:pt x="497" y="38"/>
                    <a:pt x="497" y="42"/>
                  </a:cubicBezTo>
                  <a:cubicBezTo>
                    <a:pt x="497" y="47"/>
                    <a:pt x="490" y="50"/>
                    <a:pt x="493" y="51"/>
                  </a:cubicBezTo>
                  <a:close/>
                  <a:moveTo>
                    <a:pt x="769" y="113"/>
                  </a:moveTo>
                  <a:cubicBezTo>
                    <a:pt x="772" y="112"/>
                    <a:pt x="767" y="106"/>
                    <a:pt x="761" y="105"/>
                  </a:cubicBezTo>
                  <a:cubicBezTo>
                    <a:pt x="755" y="104"/>
                    <a:pt x="750" y="109"/>
                    <a:pt x="751" y="110"/>
                  </a:cubicBezTo>
                  <a:cubicBezTo>
                    <a:pt x="752" y="112"/>
                    <a:pt x="766" y="114"/>
                    <a:pt x="769" y="113"/>
                  </a:cubicBezTo>
                  <a:close/>
                  <a:moveTo>
                    <a:pt x="992" y="141"/>
                  </a:moveTo>
                  <a:cubicBezTo>
                    <a:pt x="996" y="143"/>
                    <a:pt x="998" y="138"/>
                    <a:pt x="1001" y="140"/>
                  </a:cubicBezTo>
                  <a:cubicBezTo>
                    <a:pt x="1004" y="143"/>
                    <a:pt x="1011" y="140"/>
                    <a:pt x="1014" y="139"/>
                  </a:cubicBezTo>
                  <a:cubicBezTo>
                    <a:pt x="1017" y="138"/>
                    <a:pt x="1015" y="135"/>
                    <a:pt x="1007" y="134"/>
                  </a:cubicBezTo>
                  <a:cubicBezTo>
                    <a:pt x="999" y="133"/>
                    <a:pt x="988" y="139"/>
                    <a:pt x="992" y="141"/>
                  </a:cubicBezTo>
                  <a:close/>
                  <a:moveTo>
                    <a:pt x="16" y="296"/>
                  </a:moveTo>
                  <a:cubicBezTo>
                    <a:pt x="15" y="296"/>
                    <a:pt x="13" y="295"/>
                    <a:pt x="12" y="294"/>
                  </a:cubicBezTo>
                  <a:cubicBezTo>
                    <a:pt x="12" y="294"/>
                    <a:pt x="10" y="294"/>
                    <a:pt x="9" y="294"/>
                  </a:cubicBezTo>
                  <a:cubicBezTo>
                    <a:pt x="9" y="294"/>
                    <a:pt x="9" y="294"/>
                    <a:pt x="10" y="295"/>
                  </a:cubicBezTo>
                  <a:cubicBezTo>
                    <a:pt x="10" y="296"/>
                    <a:pt x="6" y="297"/>
                    <a:pt x="7" y="298"/>
                  </a:cubicBezTo>
                  <a:cubicBezTo>
                    <a:pt x="9" y="300"/>
                    <a:pt x="5" y="300"/>
                    <a:pt x="5" y="298"/>
                  </a:cubicBezTo>
                  <a:cubicBezTo>
                    <a:pt x="5" y="296"/>
                    <a:pt x="0" y="297"/>
                    <a:pt x="0" y="299"/>
                  </a:cubicBezTo>
                  <a:cubicBezTo>
                    <a:pt x="0" y="299"/>
                    <a:pt x="0" y="300"/>
                    <a:pt x="0" y="300"/>
                  </a:cubicBezTo>
                  <a:cubicBezTo>
                    <a:pt x="1" y="301"/>
                    <a:pt x="3" y="301"/>
                    <a:pt x="3" y="301"/>
                  </a:cubicBezTo>
                  <a:cubicBezTo>
                    <a:pt x="4" y="302"/>
                    <a:pt x="15" y="303"/>
                    <a:pt x="19" y="302"/>
                  </a:cubicBezTo>
                  <a:cubicBezTo>
                    <a:pt x="19" y="301"/>
                    <a:pt x="20" y="299"/>
                    <a:pt x="20" y="298"/>
                  </a:cubicBezTo>
                  <a:cubicBezTo>
                    <a:pt x="20" y="297"/>
                    <a:pt x="17" y="295"/>
                    <a:pt x="16" y="296"/>
                  </a:cubicBezTo>
                  <a:close/>
                  <a:moveTo>
                    <a:pt x="768" y="326"/>
                  </a:moveTo>
                  <a:cubicBezTo>
                    <a:pt x="766" y="320"/>
                    <a:pt x="771" y="315"/>
                    <a:pt x="767" y="312"/>
                  </a:cubicBezTo>
                  <a:cubicBezTo>
                    <a:pt x="763" y="310"/>
                    <a:pt x="765" y="304"/>
                    <a:pt x="763" y="305"/>
                  </a:cubicBezTo>
                  <a:cubicBezTo>
                    <a:pt x="761" y="306"/>
                    <a:pt x="763" y="311"/>
                    <a:pt x="760" y="312"/>
                  </a:cubicBezTo>
                  <a:cubicBezTo>
                    <a:pt x="757" y="312"/>
                    <a:pt x="760" y="315"/>
                    <a:pt x="759" y="318"/>
                  </a:cubicBezTo>
                  <a:cubicBezTo>
                    <a:pt x="757" y="322"/>
                    <a:pt x="759" y="327"/>
                    <a:pt x="761" y="331"/>
                  </a:cubicBezTo>
                  <a:cubicBezTo>
                    <a:pt x="762" y="334"/>
                    <a:pt x="759" y="352"/>
                    <a:pt x="760" y="355"/>
                  </a:cubicBezTo>
                  <a:cubicBezTo>
                    <a:pt x="762" y="358"/>
                    <a:pt x="758" y="371"/>
                    <a:pt x="759" y="372"/>
                  </a:cubicBezTo>
                  <a:cubicBezTo>
                    <a:pt x="761" y="375"/>
                    <a:pt x="760" y="369"/>
                    <a:pt x="763" y="368"/>
                  </a:cubicBezTo>
                  <a:cubicBezTo>
                    <a:pt x="766" y="368"/>
                    <a:pt x="766" y="372"/>
                    <a:pt x="768" y="373"/>
                  </a:cubicBezTo>
                  <a:cubicBezTo>
                    <a:pt x="770" y="374"/>
                    <a:pt x="769" y="367"/>
                    <a:pt x="767" y="367"/>
                  </a:cubicBezTo>
                  <a:cubicBezTo>
                    <a:pt x="765" y="368"/>
                    <a:pt x="764" y="363"/>
                    <a:pt x="763" y="360"/>
                  </a:cubicBezTo>
                  <a:cubicBezTo>
                    <a:pt x="762" y="357"/>
                    <a:pt x="765" y="353"/>
                    <a:pt x="765" y="350"/>
                  </a:cubicBezTo>
                  <a:cubicBezTo>
                    <a:pt x="765" y="346"/>
                    <a:pt x="769" y="346"/>
                    <a:pt x="772" y="349"/>
                  </a:cubicBezTo>
                  <a:cubicBezTo>
                    <a:pt x="775" y="352"/>
                    <a:pt x="775" y="350"/>
                    <a:pt x="774" y="348"/>
                  </a:cubicBezTo>
                  <a:cubicBezTo>
                    <a:pt x="773" y="346"/>
                    <a:pt x="770" y="331"/>
                    <a:pt x="768" y="326"/>
                  </a:cubicBezTo>
                  <a:close/>
                  <a:moveTo>
                    <a:pt x="180" y="162"/>
                  </a:moveTo>
                  <a:cubicBezTo>
                    <a:pt x="185" y="166"/>
                    <a:pt x="189" y="159"/>
                    <a:pt x="192" y="159"/>
                  </a:cubicBezTo>
                  <a:cubicBezTo>
                    <a:pt x="194" y="159"/>
                    <a:pt x="190" y="156"/>
                    <a:pt x="186" y="155"/>
                  </a:cubicBezTo>
                  <a:cubicBezTo>
                    <a:pt x="182" y="154"/>
                    <a:pt x="176" y="158"/>
                    <a:pt x="180" y="162"/>
                  </a:cubicBezTo>
                  <a:close/>
                  <a:moveTo>
                    <a:pt x="171" y="14"/>
                  </a:moveTo>
                  <a:cubicBezTo>
                    <a:pt x="175" y="10"/>
                    <a:pt x="180" y="14"/>
                    <a:pt x="181" y="12"/>
                  </a:cubicBezTo>
                  <a:cubicBezTo>
                    <a:pt x="182" y="10"/>
                    <a:pt x="173" y="10"/>
                    <a:pt x="170" y="11"/>
                  </a:cubicBezTo>
                  <a:cubicBezTo>
                    <a:pt x="167" y="13"/>
                    <a:pt x="160" y="12"/>
                    <a:pt x="161" y="14"/>
                  </a:cubicBezTo>
                  <a:cubicBezTo>
                    <a:pt x="161" y="15"/>
                    <a:pt x="166" y="18"/>
                    <a:pt x="171" y="14"/>
                  </a:cubicBezTo>
                  <a:close/>
                  <a:moveTo>
                    <a:pt x="572" y="97"/>
                  </a:moveTo>
                  <a:cubicBezTo>
                    <a:pt x="572" y="99"/>
                    <a:pt x="568" y="99"/>
                    <a:pt x="569" y="100"/>
                  </a:cubicBezTo>
                  <a:cubicBezTo>
                    <a:pt x="571" y="103"/>
                    <a:pt x="580" y="101"/>
                    <a:pt x="580" y="98"/>
                  </a:cubicBezTo>
                  <a:cubicBezTo>
                    <a:pt x="580" y="96"/>
                    <a:pt x="573" y="96"/>
                    <a:pt x="572" y="97"/>
                  </a:cubicBezTo>
                  <a:close/>
                  <a:moveTo>
                    <a:pt x="1063" y="193"/>
                  </a:moveTo>
                  <a:cubicBezTo>
                    <a:pt x="1061" y="192"/>
                    <a:pt x="1055" y="189"/>
                    <a:pt x="1054" y="186"/>
                  </a:cubicBezTo>
                  <a:cubicBezTo>
                    <a:pt x="1052" y="184"/>
                    <a:pt x="1045" y="183"/>
                    <a:pt x="1045" y="184"/>
                  </a:cubicBezTo>
                  <a:cubicBezTo>
                    <a:pt x="1045" y="185"/>
                    <a:pt x="1043" y="184"/>
                    <a:pt x="1042" y="183"/>
                  </a:cubicBezTo>
                  <a:cubicBezTo>
                    <a:pt x="1042" y="182"/>
                    <a:pt x="1034" y="182"/>
                    <a:pt x="1034" y="183"/>
                  </a:cubicBezTo>
                  <a:cubicBezTo>
                    <a:pt x="1034" y="184"/>
                    <a:pt x="1036" y="184"/>
                    <a:pt x="1037" y="186"/>
                  </a:cubicBezTo>
                  <a:cubicBezTo>
                    <a:pt x="1038" y="187"/>
                    <a:pt x="1036" y="188"/>
                    <a:pt x="1036" y="190"/>
                  </a:cubicBezTo>
                  <a:cubicBezTo>
                    <a:pt x="1037" y="191"/>
                    <a:pt x="1033" y="189"/>
                    <a:pt x="1032" y="188"/>
                  </a:cubicBezTo>
                  <a:cubicBezTo>
                    <a:pt x="1031" y="187"/>
                    <a:pt x="1031" y="183"/>
                    <a:pt x="1032" y="182"/>
                  </a:cubicBezTo>
                  <a:cubicBezTo>
                    <a:pt x="1032" y="180"/>
                    <a:pt x="1030" y="180"/>
                    <a:pt x="1029" y="178"/>
                  </a:cubicBezTo>
                  <a:cubicBezTo>
                    <a:pt x="1029" y="176"/>
                    <a:pt x="1021" y="173"/>
                    <a:pt x="1017" y="171"/>
                  </a:cubicBezTo>
                  <a:cubicBezTo>
                    <a:pt x="1014" y="170"/>
                    <a:pt x="1009" y="168"/>
                    <a:pt x="1008" y="166"/>
                  </a:cubicBezTo>
                  <a:cubicBezTo>
                    <a:pt x="1007" y="165"/>
                    <a:pt x="1001" y="164"/>
                    <a:pt x="998" y="162"/>
                  </a:cubicBezTo>
                  <a:cubicBezTo>
                    <a:pt x="996" y="159"/>
                    <a:pt x="985" y="155"/>
                    <a:pt x="981" y="155"/>
                  </a:cubicBezTo>
                  <a:cubicBezTo>
                    <a:pt x="976" y="155"/>
                    <a:pt x="977" y="152"/>
                    <a:pt x="975" y="152"/>
                  </a:cubicBezTo>
                  <a:cubicBezTo>
                    <a:pt x="973" y="153"/>
                    <a:pt x="963" y="152"/>
                    <a:pt x="961" y="152"/>
                  </a:cubicBezTo>
                  <a:cubicBezTo>
                    <a:pt x="958" y="151"/>
                    <a:pt x="957" y="154"/>
                    <a:pt x="955" y="153"/>
                  </a:cubicBezTo>
                  <a:cubicBezTo>
                    <a:pt x="953" y="152"/>
                    <a:pt x="942" y="148"/>
                    <a:pt x="940" y="149"/>
                  </a:cubicBezTo>
                  <a:cubicBezTo>
                    <a:pt x="939" y="151"/>
                    <a:pt x="940" y="153"/>
                    <a:pt x="938" y="153"/>
                  </a:cubicBezTo>
                  <a:cubicBezTo>
                    <a:pt x="937" y="154"/>
                    <a:pt x="938" y="156"/>
                    <a:pt x="941" y="158"/>
                  </a:cubicBezTo>
                  <a:cubicBezTo>
                    <a:pt x="945" y="161"/>
                    <a:pt x="943" y="163"/>
                    <a:pt x="940" y="164"/>
                  </a:cubicBezTo>
                  <a:cubicBezTo>
                    <a:pt x="937" y="166"/>
                    <a:pt x="933" y="163"/>
                    <a:pt x="931" y="161"/>
                  </a:cubicBezTo>
                  <a:cubicBezTo>
                    <a:pt x="930" y="159"/>
                    <a:pt x="926" y="160"/>
                    <a:pt x="925" y="157"/>
                  </a:cubicBezTo>
                  <a:cubicBezTo>
                    <a:pt x="924" y="155"/>
                    <a:pt x="926" y="154"/>
                    <a:pt x="928" y="156"/>
                  </a:cubicBezTo>
                  <a:cubicBezTo>
                    <a:pt x="930" y="157"/>
                    <a:pt x="933" y="156"/>
                    <a:pt x="933" y="154"/>
                  </a:cubicBezTo>
                  <a:cubicBezTo>
                    <a:pt x="933" y="152"/>
                    <a:pt x="928" y="150"/>
                    <a:pt x="925" y="151"/>
                  </a:cubicBezTo>
                  <a:cubicBezTo>
                    <a:pt x="922" y="151"/>
                    <a:pt x="921" y="155"/>
                    <a:pt x="918" y="156"/>
                  </a:cubicBezTo>
                  <a:cubicBezTo>
                    <a:pt x="915" y="158"/>
                    <a:pt x="903" y="156"/>
                    <a:pt x="902" y="155"/>
                  </a:cubicBezTo>
                  <a:cubicBezTo>
                    <a:pt x="901" y="154"/>
                    <a:pt x="885" y="155"/>
                    <a:pt x="883" y="156"/>
                  </a:cubicBezTo>
                  <a:cubicBezTo>
                    <a:pt x="882" y="157"/>
                    <a:pt x="883" y="161"/>
                    <a:pt x="882" y="162"/>
                  </a:cubicBezTo>
                  <a:cubicBezTo>
                    <a:pt x="881" y="162"/>
                    <a:pt x="880" y="157"/>
                    <a:pt x="880" y="156"/>
                  </a:cubicBezTo>
                  <a:cubicBezTo>
                    <a:pt x="880" y="155"/>
                    <a:pt x="878" y="154"/>
                    <a:pt x="875" y="154"/>
                  </a:cubicBezTo>
                  <a:cubicBezTo>
                    <a:pt x="873" y="154"/>
                    <a:pt x="871" y="154"/>
                    <a:pt x="872" y="153"/>
                  </a:cubicBezTo>
                  <a:cubicBezTo>
                    <a:pt x="873" y="151"/>
                    <a:pt x="871" y="150"/>
                    <a:pt x="873" y="149"/>
                  </a:cubicBezTo>
                  <a:cubicBezTo>
                    <a:pt x="875" y="147"/>
                    <a:pt x="869" y="142"/>
                    <a:pt x="863" y="140"/>
                  </a:cubicBezTo>
                  <a:cubicBezTo>
                    <a:pt x="857" y="137"/>
                    <a:pt x="843" y="139"/>
                    <a:pt x="840" y="140"/>
                  </a:cubicBezTo>
                  <a:cubicBezTo>
                    <a:pt x="836" y="141"/>
                    <a:pt x="829" y="141"/>
                    <a:pt x="825" y="141"/>
                  </a:cubicBezTo>
                  <a:cubicBezTo>
                    <a:pt x="821" y="141"/>
                    <a:pt x="824" y="139"/>
                    <a:pt x="823" y="138"/>
                  </a:cubicBezTo>
                  <a:cubicBezTo>
                    <a:pt x="822" y="136"/>
                    <a:pt x="816" y="134"/>
                    <a:pt x="816" y="135"/>
                  </a:cubicBezTo>
                  <a:cubicBezTo>
                    <a:pt x="815" y="137"/>
                    <a:pt x="813" y="135"/>
                    <a:pt x="813" y="134"/>
                  </a:cubicBezTo>
                  <a:cubicBezTo>
                    <a:pt x="813" y="133"/>
                    <a:pt x="807" y="131"/>
                    <a:pt x="805" y="132"/>
                  </a:cubicBezTo>
                  <a:cubicBezTo>
                    <a:pt x="803" y="132"/>
                    <a:pt x="802" y="130"/>
                    <a:pt x="805" y="130"/>
                  </a:cubicBezTo>
                  <a:cubicBezTo>
                    <a:pt x="807" y="130"/>
                    <a:pt x="812" y="130"/>
                    <a:pt x="810" y="127"/>
                  </a:cubicBezTo>
                  <a:cubicBezTo>
                    <a:pt x="808" y="124"/>
                    <a:pt x="791" y="123"/>
                    <a:pt x="790" y="124"/>
                  </a:cubicBezTo>
                  <a:cubicBezTo>
                    <a:pt x="788" y="125"/>
                    <a:pt x="790" y="127"/>
                    <a:pt x="786" y="130"/>
                  </a:cubicBezTo>
                  <a:cubicBezTo>
                    <a:pt x="782" y="133"/>
                    <a:pt x="779" y="131"/>
                    <a:pt x="779" y="130"/>
                  </a:cubicBezTo>
                  <a:cubicBezTo>
                    <a:pt x="780" y="128"/>
                    <a:pt x="784" y="128"/>
                    <a:pt x="784" y="126"/>
                  </a:cubicBezTo>
                  <a:cubicBezTo>
                    <a:pt x="784" y="125"/>
                    <a:pt x="778" y="126"/>
                    <a:pt x="777" y="124"/>
                  </a:cubicBezTo>
                  <a:cubicBezTo>
                    <a:pt x="776" y="123"/>
                    <a:pt x="778" y="122"/>
                    <a:pt x="781" y="123"/>
                  </a:cubicBezTo>
                  <a:cubicBezTo>
                    <a:pt x="783" y="123"/>
                    <a:pt x="787" y="124"/>
                    <a:pt x="787" y="123"/>
                  </a:cubicBezTo>
                  <a:cubicBezTo>
                    <a:pt x="787" y="122"/>
                    <a:pt x="785" y="122"/>
                    <a:pt x="781" y="121"/>
                  </a:cubicBezTo>
                  <a:cubicBezTo>
                    <a:pt x="777" y="120"/>
                    <a:pt x="768" y="118"/>
                    <a:pt x="764" y="119"/>
                  </a:cubicBezTo>
                  <a:cubicBezTo>
                    <a:pt x="759" y="119"/>
                    <a:pt x="757" y="117"/>
                    <a:pt x="754" y="117"/>
                  </a:cubicBezTo>
                  <a:cubicBezTo>
                    <a:pt x="752" y="116"/>
                    <a:pt x="752" y="118"/>
                    <a:pt x="753" y="119"/>
                  </a:cubicBezTo>
                  <a:cubicBezTo>
                    <a:pt x="754" y="121"/>
                    <a:pt x="750" y="122"/>
                    <a:pt x="747" y="121"/>
                  </a:cubicBezTo>
                  <a:cubicBezTo>
                    <a:pt x="744" y="121"/>
                    <a:pt x="740" y="123"/>
                    <a:pt x="742" y="125"/>
                  </a:cubicBezTo>
                  <a:cubicBezTo>
                    <a:pt x="743" y="128"/>
                    <a:pt x="745" y="125"/>
                    <a:pt x="747" y="125"/>
                  </a:cubicBezTo>
                  <a:cubicBezTo>
                    <a:pt x="748" y="126"/>
                    <a:pt x="743" y="128"/>
                    <a:pt x="745" y="129"/>
                  </a:cubicBezTo>
                  <a:cubicBezTo>
                    <a:pt x="747" y="130"/>
                    <a:pt x="747" y="132"/>
                    <a:pt x="747" y="133"/>
                  </a:cubicBezTo>
                  <a:cubicBezTo>
                    <a:pt x="747" y="134"/>
                    <a:pt x="743" y="135"/>
                    <a:pt x="742" y="133"/>
                  </a:cubicBezTo>
                  <a:cubicBezTo>
                    <a:pt x="740" y="131"/>
                    <a:pt x="738" y="133"/>
                    <a:pt x="736" y="133"/>
                  </a:cubicBezTo>
                  <a:cubicBezTo>
                    <a:pt x="733" y="132"/>
                    <a:pt x="731" y="134"/>
                    <a:pt x="734" y="134"/>
                  </a:cubicBezTo>
                  <a:cubicBezTo>
                    <a:pt x="737" y="134"/>
                    <a:pt x="738" y="136"/>
                    <a:pt x="734" y="136"/>
                  </a:cubicBezTo>
                  <a:cubicBezTo>
                    <a:pt x="730" y="137"/>
                    <a:pt x="731" y="133"/>
                    <a:pt x="729" y="133"/>
                  </a:cubicBezTo>
                  <a:cubicBezTo>
                    <a:pt x="727" y="134"/>
                    <a:pt x="722" y="132"/>
                    <a:pt x="720" y="132"/>
                  </a:cubicBezTo>
                  <a:cubicBezTo>
                    <a:pt x="717" y="132"/>
                    <a:pt x="716" y="134"/>
                    <a:pt x="712" y="134"/>
                  </a:cubicBezTo>
                  <a:cubicBezTo>
                    <a:pt x="709" y="135"/>
                    <a:pt x="704" y="132"/>
                    <a:pt x="703" y="131"/>
                  </a:cubicBezTo>
                  <a:cubicBezTo>
                    <a:pt x="702" y="129"/>
                    <a:pt x="701" y="128"/>
                    <a:pt x="700" y="130"/>
                  </a:cubicBezTo>
                  <a:cubicBezTo>
                    <a:pt x="698" y="132"/>
                    <a:pt x="698" y="137"/>
                    <a:pt x="696" y="137"/>
                  </a:cubicBezTo>
                  <a:cubicBezTo>
                    <a:pt x="694" y="137"/>
                    <a:pt x="694" y="141"/>
                    <a:pt x="692" y="142"/>
                  </a:cubicBezTo>
                  <a:cubicBezTo>
                    <a:pt x="690" y="143"/>
                    <a:pt x="690" y="140"/>
                    <a:pt x="688" y="140"/>
                  </a:cubicBezTo>
                  <a:cubicBezTo>
                    <a:pt x="686" y="141"/>
                    <a:pt x="679" y="134"/>
                    <a:pt x="679" y="132"/>
                  </a:cubicBezTo>
                  <a:cubicBezTo>
                    <a:pt x="679" y="130"/>
                    <a:pt x="674" y="126"/>
                    <a:pt x="673" y="126"/>
                  </a:cubicBezTo>
                  <a:cubicBezTo>
                    <a:pt x="672" y="125"/>
                    <a:pt x="674" y="125"/>
                    <a:pt x="676" y="126"/>
                  </a:cubicBezTo>
                  <a:cubicBezTo>
                    <a:pt x="677" y="127"/>
                    <a:pt x="679" y="127"/>
                    <a:pt x="680" y="126"/>
                  </a:cubicBezTo>
                  <a:cubicBezTo>
                    <a:pt x="682" y="125"/>
                    <a:pt x="681" y="122"/>
                    <a:pt x="679" y="122"/>
                  </a:cubicBezTo>
                  <a:cubicBezTo>
                    <a:pt x="677" y="122"/>
                    <a:pt x="678" y="120"/>
                    <a:pt x="679" y="119"/>
                  </a:cubicBezTo>
                  <a:cubicBezTo>
                    <a:pt x="680" y="119"/>
                    <a:pt x="676" y="116"/>
                    <a:pt x="677" y="115"/>
                  </a:cubicBezTo>
                  <a:cubicBezTo>
                    <a:pt x="679" y="115"/>
                    <a:pt x="678" y="113"/>
                    <a:pt x="676" y="113"/>
                  </a:cubicBezTo>
                  <a:cubicBezTo>
                    <a:pt x="674" y="113"/>
                    <a:pt x="672" y="111"/>
                    <a:pt x="672" y="110"/>
                  </a:cubicBezTo>
                  <a:cubicBezTo>
                    <a:pt x="672" y="109"/>
                    <a:pt x="663" y="109"/>
                    <a:pt x="664" y="110"/>
                  </a:cubicBezTo>
                  <a:cubicBezTo>
                    <a:pt x="664" y="112"/>
                    <a:pt x="661" y="111"/>
                    <a:pt x="661" y="110"/>
                  </a:cubicBezTo>
                  <a:cubicBezTo>
                    <a:pt x="662" y="109"/>
                    <a:pt x="658" y="109"/>
                    <a:pt x="654" y="108"/>
                  </a:cubicBezTo>
                  <a:cubicBezTo>
                    <a:pt x="650" y="107"/>
                    <a:pt x="650" y="104"/>
                    <a:pt x="649" y="104"/>
                  </a:cubicBezTo>
                  <a:cubicBezTo>
                    <a:pt x="647" y="104"/>
                    <a:pt x="648" y="108"/>
                    <a:pt x="646" y="107"/>
                  </a:cubicBezTo>
                  <a:cubicBezTo>
                    <a:pt x="644" y="106"/>
                    <a:pt x="642" y="108"/>
                    <a:pt x="643" y="110"/>
                  </a:cubicBezTo>
                  <a:cubicBezTo>
                    <a:pt x="644" y="112"/>
                    <a:pt x="643" y="113"/>
                    <a:pt x="643" y="115"/>
                  </a:cubicBezTo>
                  <a:cubicBezTo>
                    <a:pt x="642" y="117"/>
                    <a:pt x="641" y="116"/>
                    <a:pt x="639" y="115"/>
                  </a:cubicBezTo>
                  <a:cubicBezTo>
                    <a:pt x="637" y="114"/>
                    <a:pt x="637" y="117"/>
                    <a:pt x="631" y="116"/>
                  </a:cubicBezTo>
                  <a:cubicBezTo>
                    <a:pt x="626" y="115"/>
                    <a:pt x="624" y="116"/>
                    <a:pt x="623" y="114"/>
                  </a:cubicBezTo>
                  <a:cubicBezTo>
                    <a:pt x="622" y="113"/>
                    <a:pt x="621" y="112"/>
                    <a:pt x="620" y="114"/>
                  </a:cubicBezTo>
                  <a:cubicBezTo>
                    <a:pt x="620" y="115"/>
                    <a:pt x="612" y="115"/>
                    <a:pt x="612" y="113"/>
                  </a:cubicBezTo>
                  <a:cubicBezTo>
                    <a:pt x="611" y="111"/>
                    <a:pt x="613" y="110"/>
                    <a:pt x="614" y="110"/>
                  </a:cubicBezTo>
                  <a:cubicBezTo>
                    <a:pt x="615" y="109"/>
                    <a:pt x="613" y="108"/>
                    <a:pt x="609" y="109"/>
                  </a:cubicBezTo>
                  <a:cubicBezTo>
                    <a:pt x="604" y="109"/>
                    <a:pt x="601" y="106"/>
                    <a:pt x="597" y="107"/>
                  </a:cubicBezTo>
                  <a:cubicBezTo>
                    <a:pt x="593" y="107"/>
                    <a:pt x="583" y="108"/>
                    <a:pt x="581" y="109"/>
                  </a:cubicBezTo>
                  <a:cubicBezTo>
                    <a:pt x="580" y="109"/>
                    <a:pt x="583" y="112"/>
                    <a:pt x="581" y="112"/>
                  </a:cubicBezTo>
                  <a:cubicBezTo>
                    <a:pt x="578" y="112"/>
                    <a:pt x="580" y="108"/>
                    <a:pt x="580" y="106"/>
                  </a:cubicBezTo>
                  <a:cubicBezTo>
                    <a:pt x="579" y="104"/>
                    <a:pt x="576" y="104"/>
                    <a:pt x="576" y="105"/>
                  </a:cubicBezTo>
                  <a:cubicBezTo>
                    <a:pt x="577" y="107"/>
                    <a:pt x="571" y="107"/>
                    <a:pt x="570" y="106"/>
                  </a:cubicBezTo>
                  <a:cubicBezTo>
                    <a:pt x="569" y="105"/>
                    <a:pt x="566" y="103"/>
                    <a:pt x="563" y="103"/>
                  </a:cubicBezTo>
                  <a:cubicBezTo>
                    <a:pt x="559" y="102"/>
                    <a:pt x="555" y="105"/>
                    <a:pt x="556" y="107"/>
                  </a:cubicBezTo>
                  <a:cubicBezTo>
                    <a:pt x="557" y="108"/>
                    <a:pt x="559" y="107"/>
                    <a:pt x="560" y="108"/>
                  </a:cubicBezTo>
                  <a:cubicBezTo>
                    <a:pt x="560" y="109"/>
                    <a:pt x="552" y="109"/>
                    <a:pt x="552" y="110"/>
                  </a:cubicBezTo>
                  <a:cubicBezTo>
                    <a:pt x="552" y="111"/>
                    <a:pt x="545" y="113"/>
                    <a:pt x="542" y="113"/>
                  </a:cubicBezTo>
                  <a:cubicBezTo>
                    <a:pt x="536" y="114"/>
                    <a:pt x="535" y="114"/>
                    <a:pt x="532" y="116"/>
                  </a:cubicBezTo>
                  <a:cubicBezTo>
                    <a:pt x="529" y="119"/>
                    <a:pt x="532" y="114"/>
                    <a:pt x="534" y="112"/>
                  </a:cubicBezTo>
                  <a:cubicBezTo>
                    <a:pt x="536" y="110"/>
                    <a:pt x="538" y="111"/>
                    <a:pt x="540" y="109"/>
                  </a:cubicBezTo>
                  <a:cubicBezTo>
                    <a:pt x="541" y="107"/>
                    <a:pt x="543" y="107"/>
                    <a:pt x="546" y="107"/>
                  </a:cubicBezTo>
                  <a:cubicBezTo>
                    <a:pt x="550" y="106"/>
                    <a:pt x="550" y="104"/>
                    <a:pt x="551" y="103"/>
                  </a:cubicBezTo>
                  <a:cubicBezTo>
                    <a:pt x="553" y="103"/>
                    <a:pt x="557" y="101"/>
                    <a:pt x="558" y="99"/>
                  </a:cubicBezTo>
                  <a:cubicBezTo>
                    <a:pt x="559" y="98"/>
                    <a:pt x="567" y="95"/>
                    <a:pt x="568" y="95"/>
                  </a:cubicBezTo>
                  <a:cubicBezTo>
                    <a:pt x="570" y="95"/>
                    <a:pt x="570" y="92"/>
                    <a:pt x="571" y="92"/>
                  </a:cubicBezTo>
                  <a:cubicBezTo>
                    <a:pt x="572" y="92"/>
                    <a:pt x="577" y="90"/>
                    <a:pt x="579" y="89"/>
                  </a:cubicBezTo>
                  <a:cubicBezTo>
                    <a:pt x="581" y="88"/>
                    <a:pt x="582" y="86"/>
                    <a:pt x="582" y="85"/>
                  </a:cubicBezTo>
                  <a:cubicBezTo>
                    <a:pt x="582" y="84"/>
                    <a:pt x="579" y="84"/>
                    <a:pt x="579" y="83"/>
                  </a:cubicBezTo>
                  <a:cubicBezTo>
                    <a:pt x="579" y="82"/>
                    <a:pt x="580" y="83"/>
                    <a:pt x="582" y="82"/>
                  </a:cubicBezTo>
                  <a:cubicBezTo>
                    <a:pt x="584" y="81"/>
                    <a:pt x="582" y="79"/>
                    <a:pt x="581" y="79"/>
                  </a:cubicBezTo>
                  <a:cubicBezTo>
                    <a:pt x="579" y="79"/>
                    <a:pt x="581" y="78"/>
                    <a:pt x="580" y="76"/>
                  </a:cubicBezTo>
                  <a:cubicBezTo>
                    <a:pt x="579" y="74"/>
                    <a:pt x="576" y="77"/>
                    <a:pt x="576" y="75"/>
                  </a:cubicBezTo>
                  <a:cubicBezTo>
                    <a:pt x="576" y="74"/>
                    <a:pt x="576" y="71"/>
                    <a:pt x="575" y="70"/>
                  </a:cubicBezTo>
                  <a:cubicBezTo>
                    <a:pt x="574" y="69"/>
                    <a:pt x="572" y="72"/>
                    <a:pt x="569" y="70"/>
                  </a:cubicBezTo>
                  <a:cubicBezTo>
                    <a:pt x="567" y="69"/>
                    <a:pt x="560" y="68"/>
                    <a:pt x="560" y="68"/>
                  </a:cubicBezTo>
                  <a:cubicBezTo>
                    <a:pt x="560" y="69"/>
                    <a:pt x="557" y="67"/>
                    <a:pt x="556" y="68"/>
                  </a:cubicBezTo>
                  <a:cubicBezTo>
                    <a:pt x="556" y="69"/>
                    <a:pt x="550" y="69"/>
                    <a:pt x="549" y="68"/>
                  </a:cubicBezTo>
                  <a:cubicBezTo>
                    <a:pt x="547" y="68"/>
                    <a:pt x="545" y="69"/>
                    <a:pt x="545" y="70"/>
                  </a:cubicBezTo>
                  <a:cubicBezTo>
                    <a:pt x="545" y="72"/>
                    <a:pt x="538" y="71"/>
                    <a:pt x="537" y="71"/>
                  </a:cubicBezTo>
                  <a:cubicBezTo>
                    <a:pt x="536" y="71"/>
                    <a:pt x="541" y="66"/>
                    <a:pt x="541" y="65"/>
                  </a:cubicBezTo>
                  <a:cubicBezTo>
                    <a:pt x="541" y="64"/>
                    <a:pt x="532" y="65"/>
                    <a:pt x="531" y="65"/>
                  </a:cubicBezTo>
                  <a:cubicBezTo>
                    <a:pt x="531" y="64"/>
                    <a:pt x="526" y="63"/>
                    <a:pt x="524" y="63"/>
                  </a:cubicBezTo>
                  <a:cubicBezTo>
                    <a:pt x="522" y="64"/>
                    <a:pt x="524" y="63"/>
                    <a:pt x="526" y="63"/>
                  </a:cubicBezTo>
                  <a:cubicBezTo>
                    <a:pt x="528" y="63"/>
                    <a:pt x="529" y="61"/>
                    <a:pt x="531" y="61"/>
                  </a:cubicBezTo>
                  <a:cubicBezTo>
                    <a:pt x="534" y="60"/>
                    <a:pt x="533" y="59"/>
                    <a:pt x="532" y="58"/>
                  </a:cubicBezTo>
                  <a:cubicBezTo>
                    <a:pt x="531" y="57"/>
                    <a:pt x="529" y="57"/>
                    <a:pt x="527" y="57"/>
                  </a:cubicBezTo>
                  <a:cubicBezTo>
                    <a:pt x="525" y="56"/>
                    <a:pt x="522" y="55"/>
                    <a:pt x="520" y="55"/>
                  </a:cubicBezTo>
                  <a:cubicBezTo>
                    <a:pt x="519" y="55"/>
                    <a:pt x="517" y="56"/>
                    <a:pt x="512" y="57"/>
                  </a:cubicBezTo>
                  <a:cubicBezTo>
                    <a:pt x="508" y="58"/>
                    <a:pt x="507" y="61"/>
                    <a:pt x="505" y="62"/>
                  </a:cubicBezTo>
                  <a:cubicBezTo>
                    <a:pt x="503" y="63"/>
                    <a:pt x="499" y="67"/>
                    <a:pt x="501" y="68"/>
                  </a:cubicBezTo>
                  <a:cubicBezTo>
                    <a:pt x="503" y="68"/>
                    <a:pt x="502" y="69"/>
                    <a:pt x="502" y="70"/>
                  </a:cubicBezTo>
                  <a:cubicBezTo>
                    <a:pt x="502" y="71"/>
                    <a:pt x="501" y="72"/>
                    <a:pt x="499" y="71"/>
                  </a:cubicBezTo>
                  <a:cubicBezTo>
                    <a:pt x="497" y="71"/>
                    <a:pt x="489" y="71"/>
                    <a:pt x="489" y="73"/>
                  </a:cubicBezTo>
                  <a:cubicBezTo>
                    <a:pt x="489" y="74"/>
                    <a:pt x="494" y="75"/>
                    <a:pt x="493" y="76"/>
                  </a:cubicBezTo>
                  <a:cubicBezTo>
                    <a:pt x="493" y="77"/>
                    <a:pt x="490" y="76"/>
                    <a:pt x="489" y="75"/>
                  </a:cubicBezTo>
                  <a:cubicBezTo>
                    <a:pt x="487" y="74"/>
                    <a:pt x="484" y="74"/>
                    <a:pt x="483" y="76"/>
                  </a:cubicBezTo>
                  <a:cubicBezTo>
                    <a:pt x="482" y="78"/>
                    <a:pt x="480" y="77"/>
                    <a:pt x="479" y="77"/>
                  </a:cubicBezTo>
                  <a:cubicBezTo>
                    <a:pt x="478" y="76"/>
                    <a:pt x="476" y="78"/>
                    <a:pt x="475" y="77"/>
                  </a:cubicBezTo>
                  <a:cubicBezTo>
                    <a:pt x="474" y="77"/>
                    <a:pt x="478" y="75"/>
                    <a:pt x="477" y="74"/>
                  </a:cubicBezTo>
                  <a:cubicBezTo>
                    <a:pt x="476" y="73"/>
                    <a:pt x="471" y="74"/>
                    <a:pt x="471" y="75"/>
                  </a:cubicBezTo>
                  <a:cubicBezTo>
                    <a:pt x="470" y="77"/>
                    <a:pt x="468" y="74"/>
                    <a:pt x="467" y="75"/>
                  </a:cubicBezTo>
                  <a:cubicBezTo>
                    <a:pt x="466" y="75"/>
                    <a:pt x="465" y="76"/>
                    <a:pt x="463" y="77"/>
                  </a:cubicBezTo>
                  <a:cubicBezTo>
                    <a:pt x="461" y="77"/>
                    <a:pt x="457" y="76"/>
                    <a:pt x="457" y="77"/>
                  </a:cubicBezTo>
                  <a:cubicBezTo>
                    <a:pt x="456" y="79"/>
                    <a:pt x="460" y="79"/>
                    <a:pt x="460" y="80"/>
                  </a:cubicBezTo>
                  <a:cubicBezTo>
                    <a:pt x="461" y="80"/>
                    <a:pt x="450" y="80"/>
                    <a:pt x="450" y="81"/>
                  </a:cubicBezTo>
                  <a:cubicBezTo>
                    <a:pt x="450" y="82"/>
                    <a:pt x="446" y="82"/>
                    <a:pt x="442" y="82"/>
                  </a:cubicBezTo>
                  <a:cubicBezTo>
                    <a:pt x="438" y="82"/>
                    <a:pt x="440" y="84"/>
                    <a:pt x="437" y="85"/>
                  </a:cubicBezTo>
                  <a:cubicBezTo>
                    <a:pt x="433" y="86"/>
                    <a:pt x="432" y="86"/>
                    <a:pt x="431" y="88"/>
                  </a:cubicBezTo>
                  <a:cubicBezTo>
                    <a:pt x="430" y="89"/>
                    <a:pt x="427" y="89"/>
                    <a:pt x="426" y="88"/>
                  </a:cubicBezTo>
                  <a:cubicBezTo>
                    <a:pt x="425" y="87"/>
                    <a:pt x="422" y="89"/>
                    <a:pt x="423" y="89"/>
                  </a:cubicBezTo>
                  <a:cubicBezTo>
                    <a:pt x="425" y="89"/>
                    <a:pt x="423" y="91"/>
                    <a:pt x="422" y="90"/>
                  </a:cubicBezTo>
                  <a:cubicBezTo>
                    <a:pt x="421" y="90"/>
                    <a:pt x="418" y="92"/>
                    <a:pt x="420" y="92"/>
                  </a:cubicBezTo>
                  <a:cubicBezTo>
                    <a:pt x="422" y="92"/>
                    <a:pt x="423" y="93"/>
                    <a:pt x="422" y="94"/>
                  </a:cubicBezTo>
                  <a:cubicBezTo>
                    <a:pt x="421" y="95"/>
                    <a:pt x="417" y="93"/>
                    <a:pt x="416" y="94"/>
                  </a:cubicBezTo>
                  <a:cubicBezTo>
                    <a:pt x="416" y="95"/>
                    <a:pt x="418" y="96"/>
                    <a:pt x="420" y="96"/>
                  </a:cubicBezTo>
                  <a:cubicBezTo>
                    <a:pt x="422" y="96"/>
                    <a:pt x="422" y="97"/>
                    <a:pt x="423" y="98"/>
                  </a:cubicBezTo>
                  <a:cubicBezTo>
                    <a:pt x="423" y="99"/>
                    <a:pt x="419" y="97"/>
                    <a:pt x="418" y="98"/>
                  </a:cubicBezTo>
                  <a:cubicBezTo>
                    <a:pt x="417" y="99"/>
                    <a:pt x="419" y="100"/>
                    <a:pt x="420" y="100"/>
                  </a:cubicBezTo>
                  <a:cubicBezTo>
                    <a:pt x="422" y="100"/>
                    <a:pt x="421" y="101"/>
                    <a:pt x="422" y="102"/>
                  </a:cubicBezTo>
                  <a:cubicBezTo>
                    <a:pt x="422" y="102"/>
                    <a:pt x="423" y="102"/>
                    <a:pt x="423" y="102"/>
                  </a:cubicBezTo>
                  <a:cubicBezTo>
                    <a:pt x="424" y="104"/>
                    <a:pt x="422" y="104"/>
                    <a:pt x="422" y="105"/>
                  </a:cubicBezTo>
                  <a:cubicBezTo>
                    <a:pt x="422" y="106"/>
                    <a:pt x="420" y="107"/>
                    <a:pt x="420" y="106"/>
                  </a:cubicBezTo>
                  <a:cubicBezTo>
                    <a:pt x="420" y="105"/>
                    <a:pt x="415" y="104"/>
                    <a:pt x="414" y="105"/>
                  </a:cubicBezTo>
                  <a:cubicBezTo>
                    <a:pt x="413" y="107"/>
                    <a:pt x="413" y="108"/>
                    <a:pt x="411" y="106"/>
                  </a:cubicBezTo>
                  <a:cubicBezTo>
                    <a:pt x="410" y="105"/>
                    <a:pt x="407" y="107"/>
                    <a:pt x="402" y="107"/>
                  </a:cubicBezTo>
                  <a:cubicBezTo>
                    <a:pt x="398" y="107"/>
                    <a:pt x="388" y="107"/>
                    <a:pt x="386" y="108"/>
                  </a:cubicBezTo>
                  <a:cubicBezTo>
                    <a:pt x="384" y="109"/>
                    <a:pt x="382" y="112"/>
                    <a:pt x="384" y="114"/>
                  </a:cubicBezTo>
                  <a:cubicBezTo>
                    <a:pt x="386" y="117"/>
                    <a:pt x="384" y="117"/>
                    <a:pt x="384" y="119"/>
                  </a:cubicBezTo>
                  <a:cubicBezTo>
                    <a:pt x="384" y="120"/>
                    <a:pt x="390" y="123"/>
                    <a:pt x="392" y="123"/>
                  </a:cubicBezTo>
                  <a:cubicBezTo>
                    <a:pt x="395" y="124"/>
                    <a:pt x="398" y="127"/>
                    <a:pt x="396" y="129"/>
                  </a:cubicBezTo>
                  <a:cubicBezTo>
                    <a:pt x="394" y="132"/>
                    <a:pt x="389" y="129"/>
                    <a:pt x="385" y="126"/>
                  </a:cubicBezTo>
                  <a:cubicBezTo>
                    <a:pt x="382" y="123"/>
                    <a:pt x="374" y="122"/>
                    <a:pt x="371" y="122"/>
                  </a:cubicBezTo>
                  <a:cubicBezTo>
                    <a:pt x="369" y="123"/>
                    <a:pt x="370" y="120"/>
                    <a:pt x="367" y="120"/>
                  </a:cubicBezTo>
                  <a:cubicBezTo>
                    <a:pt x="363" y="120"/>
                    <a:pt x="360" y="123"/>
                    <a:pt x="363" y="123"/>
                  </a:cubicBezTo>
                  <a:cubicBezTo>
                    <a:pt x="365" y="123"/>
                    <a:pt x="366" y="123"/>
                    <a:pt x="365" y="124"/>
                  </a:cubicBezTo>
                  <a:cubicBezTo>
                    <a:pt x="364" y="125"/>
                    <a:pt x="366" y="125"/>
                    <a:pt x="369" y="126"/>
                  </a:cubicBezTo>
                  <a:cubicBezTo>
                    <a:pt x="371" y="127"/>
                    <a:pt x="366" y="129"/>
                    <a:pt x="364" y="127"/>
                  </a:cubicBezTo>
                  <a:cubicBezTo>
                    <a:pt x="361" y="125"/>
                    <a:pt x="358" y="127"/>
                    <a:pt x="357" y="128"/>
                  </a:cubicBezTo>
                  <a:cubicBezTo>
                    <a:pt x="356" y="130"/>
                    <a:pt x="360" y="134"/>
                    <a:pt x="365" y="135"/>
                  </a:cubicBezTo>
                  <a:cubicBezTo>
                    <a:pt x="370" y="136"/>
                    <a:pt x="368" y="137"/>
                    <a:pt x="371" y="138"/>
                  </a:cubicBezTo>
                  <a:cubicBezTo>
                    <a:pt x="373" y="139"/>
                    <a:pt x="371" y="140"/>
                    <a:pt x="370" y="140"/>
                  </a:cubicBezTo>
                  <a:cubicBezTo>
                    <a:pt x="368" y="140"/>
                    <a:pt x="365" y="137"/>
                    <a:pt x="363" y="136"/>
                  </a:cubicBezTo>
                  <a:cubicBezTo>
                    <a:pt x="360" y="135"/>
                    <a:pt x="353" y="137"/>
                    <a:pt x="352" y="135"/>
                  </a:cubicBezTo>
                  <a:cubicBezTo>
                    <a:pt x="351" y="134"/>
                    <a:pt x="353" y="132"/>
                    <a:pt x="352" y="131"/>
                  </a:cubicBezTo>
                  <a:cubicBezTo>
                    <a:pt x="350" y="130"/>
                    <a:pt x="351" y="128"/>
                    <a:pt x="353" y="125"/>
                  </a:cubicBezTo>
                  <a:cubicBezTo>
                    <a:pt x="355" y="122"/>
                    <a:pt x="353" y="118"/>
                    <a:pt x="350" y="117"/>
                  </a:cubicBezTo>
                  <a:cubicBezTo>
                    <a:pt x="348" y="117"/>
                    <a:pt x="348" y="119"/>
                    <a:pt x="349" y="120"/>
                  </a:cubicBezTo>
                  <a:cubicBezTo>
                    <a:pt x="349" y="120"/>
                    <a:pt x="349" y="124"/>
                    <a:pt x="347" y="126"/>
                  </a:cubicBezTo>
                  <a:cubicBezTo>
                    <a:pt x="345" y="129"/>
                    <a:pt x="340" y="129"/>
                    <a:pt x="340" y="130"/>
                  </a:cubicBezTo>
                  <a:cubicBezTo>
                    <a:pt x="340" y="132"/>
                    <a:pt x="336" y="133"/>
                    <a:pt x="337" y="134"/>
                  </a:cubicBezTo>
                  <a:cubicBezTo>
                    <a:pt x="339" y="135"/>
                    <a:pt x="344" y="141"/>
                    <a:pt x="344" y="143"/>
                  </a:cubicBezTo>
                  <a:cubicBezTo>
                    <a:pt x="345" y="144"/>
                    <a:pt x="340" y="150"/>
                    <a:pt x="341" y="153"/>
                  </a:cubicBezTo>
                  <a:cubicBezTo>
                    <a:pt x="342" y="156"/>
                    <a:pt x="340" y="158"/>
                    <a:pt x="341" y="159"/>
                  </a:cubicBezTo>
                  <a:cubicBezTo>
                    <a:pt x="342" y="161"/>
                    <a:pt x="344" y="160"/>
                    <a:pt x="346" y="160"/>
                  </a:cubicBezTo>
                  <a:cubicBezTo>
                    <a:pt x="347" y="161"/>
                    <a:pt x="350" y="159"/>
                    <a:pt x="353" y="159"/>
                  </a:cubicBezTo>
                  <a:cubicBezTo>
                    <a:pt x="356" y="158"/>
                    <a:pt x="363" y="162"/>
                    <a:pt x="365" y="163"/>
                  </a:cubicBezTo>
                  <a:cubicBezTo>
                    <a:pt x="367" y="164"/>
                    <a:pt x="366" y="166"/>
                    <a:pt x="367" y="167"/>
                  </a:cubicBezTo>
                  <a:cubicBezTo>
                    <a:pt x="369" y="169"/>
                    <a:pt x="365" y="169"/>
                    <a:pt x="364" y="172"/>
                  </a:cubicBezTo>
                  <a:cubicBezTo>
                    <a:pt x="364" y="175"/>
                    <a:pt x="371" y="176"/>
                    <a:pt x="372" y="177"/>
                  </a:cubicBezTo>
                  <a:cubicBezTo>
                    <a:pt x="372" y="178"/>
                    <a:pt x="367" y="177"/>
                    <a:pt x="365" y="176"/>
                  </a:cubicBezTo>
                  <a:cubicBezTo>
                    <a:pt x="363" y="176"/>
                    <a:pt x="362" y="173"/>
                    <a:pt x="362" y="172"/>
                  </a:cubicBezTo>
                  <a:cubicBezTo>
                    <a:pt x="361" y="172"/>
                    <a:pt x="363" y="170"/>
                    <a:pt x="363" y="168"/>
                  </a:cubicBezTo>
                  <a:cubicBezTo>
                    <a:pt x="364" y="166"/>
                    <a:pt x="361" y="165"/>
                    <a:pt x="360" y="164"/>
                  </a:cubicBezTo>
                  <a:cubicBezTo>
                    <a:pt x="359" y="163"/>
                    <a:pt x="358" y="161"/>
                    <a:pt x="356" y="161"/>
                  </a:cubicBezTo>
                  <a:cubicBezTo>
                    <a:pt x="355" y="162"/>
                    <a:pt x="349" y="162"/>
                    <a:pt x="347" y="164"/>
                  </a:cubicBezTo>
                  <a:cubicBezTo>
                    <a:pt x="345" y="166"/>
                    <a:pt x="347" y="170"/>
                    <a:pt x="348" y="173"/>
                  </a:cubicBezTo>
                  <a:cubicBezTo>
                    <a:pt x="349" y="175"/>
                    <a:pt x="343" y="178"/>
                    <a:pt x="343" y="180"/>
                  </a:cubicBezTo>
                  <a:cubicBezTo>
                    <a:pt x="343" y="182"/>
                    <a:pt x="341" y="183"/>
                    <a:pt x="338" y="184"/>
                  </a:cubicBezTo>
                  <a:cubicBezTo>
                    <a:pt x="335" y="186"/>
                    <a:pt x="332" y="187"/>
                    <a:pt x="332" y="189"/>
                  </a:cubicBezTo>
                  <a:cubicBezTo>
                    <a:pt x="332" y="191"/>
                    <a:pt x="329" y="190"/>
                    <a:pt x="327" y="189"/>
                  </a:cubicBezTo>
                  <a:cubicBezTo>
                    <a:pt x="325" y="188"/>
                    <a:pt x="322" y="190"/>
                    <a:pt x="320" y="190"/>
                  </a:cubicBezTo>
                  <a:cubicBezTo>
                    <a:pt x="317" y="190"/>
                    <a:pt x="317" y="187"/>
                    <a:pt x="315" y="188"/>
                  </a:cubicBezTo>
                  <a:cubicBezTo>
                    <a:pt x="312" y="189"/>
                    <a:pt x="311" y="187"/>
                    <a:pt x="312" y="185"/>
                  </a:cubicBezTo>
                  <a:cubicBezTo>
                    <a:pt x="312" y="184"/>
                    <a:pt x="315" y="185"/>
                    <a:pt x="315" y="186"/>
                  </a:cubicBezTo>
                  <a:cubicBezTo>
                    <a:pt x="315" y="187"/>
                    <a:pt x="317" y="187"/>
                    <a:pt x="318" y="186"/>
                  </a:cubicBezTo>
                  <a:cubicBezTo>
                    <a:pt x="320" y="185"/>
                    <a:pt x="319" y="187"/>
                    <a:pt x="322" y="187"/>
                  </a:cubicBezTo>
                  <a:cubicBezTo>
                    <a:pt x="325" y="187"/>
                    <a:pt x="323" y="186"/>
                    <a:pt x="325" y="186"/>
                  </a:cubicBezTo>
                  <a:cubicBezTo>
                    <a:pt x="327" y="186"/>
                    <a:pt x="327" y="186"/>
                    <a:pt x="327" y="185"/>
                  </a:cubicBezTo>
                  <a:cubicBezTo>
                    <a:pt x="326" y="184"/>
                    <a:pt x="328" y="183"/>
                    <a:pt x="330" y="182"/>
                  </a:cubicBezTo>
                  <a:cubicBezTo>
                    <a:pt x="331" y="182"/>
                    <a:pt x="330" y="180"/>
                    <a:pt x="331" y="179"/>
                  </a:cubicBezTo>
                  <a:cubicBezTo>
                    <a:pt x="333" y="178"/>
                    <a:pt x="332" y="177"/>
                    <a:pt x="333" y="177"/>
                  </a:cubicBezTo>
                  <a:cubicBezTo>
                    <a:pt x="334" y="177"/>
                    <a:pt x="335" y="175"/>
                    <a:pt x="336" y="175"/>
                  </a:cubicBezTo>
                  <a:cubicBezTo>
                    <a:pt x="337" y="175"/>
                    <a:pt x="338" y="173"/>
                    <a:pt x="337" y="172"/>
                  </a:cubicBezTo>
                  <a:cubicBezTo>
                    <a:pt x="337" y="171"/>
                    <a:pt x="338" y="168"/>
                    <a:pt x="339" y="168"/>
                  </a:cubicBezTo>
                  <a:cubicBezTo>
                    <a:pt x="340" y="167"/>
                    <a:pt x="340" y="166"/>
                    <a:pt x="339" y="166"/>
                  </a:cubicBezTo>
                  <a:cubicBezTo>
                    <a:pt x="338" y="165"/>
                    <a:pt x="334" y="162"/>
                    <a:pt x="334" y="160"/>
                  </a:cubicBezTo>
                  <a:cubicBezTo>
                    <a:pt x="335" y="158"/>
                    <a:pt x="333" y="155"/>
                    <a:pt x="334" y="154"/>
                  </a:cubicBezTo>
                  <a:cubicBezTo>
                    <a:pt x="335" y="152"/>
                    <a:pt x="334" y="150"/>
                    <a:pt x="334" y="148"/>
                  </a:cubicBezTo>
                  <a:cubicBezTo>
                    <a:pt x="334" y="146"/>
                    <a:pt x="335" y="144"/>
                    <a:pt x="336" y="141"/>
                  </a:cubicBezTo>
                  <a:cubicBezTo>
                    <a:pt x="336" y="138"/>
                    <a:pt x="332" y="135"/>
                    <a:pt x="330" y="134"/>
                  </a:cubicBezTo>
                  <a:cubicBezTo>
                    <a:pt x="329" y="133"/>
                    <a:pt x="330" y="132"/>
                    <a:pt x="332" y="130"/>
                  </a:cubicBezTo>
                  <a:cubicBezTo>
                    <a:pt x="335" y="127"/>
                    <a:pt x="335" y="121"/>
                    <a:pt x="335" y="119"/>
                  </a:cubicBezTo>
                  <a:cubicBezTo>
                    <a:pt x="335" y="118"/>
                    <a:pt x="330" y="116"/>
                    <a:pt x="327" y="116"/>
                  </a:cubicBezTo>
                  <a:cubicBezTo>
                    <a:pt x="325" y="117"/>
                    <a:pt x="317" y="116"/>
                    <a:pt x="316" y="116"/>
                  </a:cubicBezTo>
                  <a:cubicBezTo>
                    <a:pt x="314" y="116"/>
                    <a:pt x="313" y="118"/>
                    <a:pt x="312" y="119"/>
                  </a:cubicBezTo>
                  <a:cubicBezTo>
                    <a:pt x="311" y="121"/>
                    <a:pt x="309" y="124"/>
                    <a:pt x="308" y="128"/>
                  </a:cubicBezTo>
                  <a:cubicBezTo>
                    <a:pt x="307" y="132"/>
                    <a:pt x="302" y="134"/>
                    <a:pt x="300" y="135"/>
                  </a:cubicBezTo>
                  <a:cubicBezTo>
                    <a:pt x="297" y="136"/>
                    <a:pt x="296" y="139"/>
                    <a:pt x="297" y="140"/>
                  </a:cubicBezTo>
                  <a:cubicBezTo>
                    <a:pt x="298" y="142"/>
                    <a:pt x="299" y="140"/>
                    <a:pt x="301" y="141"/>
                  </a:cubicBezTo>
                  <a:cubicBezTo>
                    <a:pt x="302" y="141"/>
                    <a:pt x="300" y="145"/>
                    <a:pt x="300" y="146"/>
                  </a:cubicBezTo>
                  <a:cubicBezTo>
                    <a:pt x="299" y="146"/>
                    <a:pt x="301" y="148"/>
                    <a:pt x="299" y="149"/>
                  </a:cubicBezTo>
                  <a:cubicBezTo>
                    <a:pt x="298" y="150"/>
                    <a:pt x="296" y="152"/>
                    <a:pt x="297" y="153"/>
                  </a:cubicBezTo>
                  <a:cubicBezTo>
                    <a:pt x="298" y="154"/>
                    <a:pt x="303" y="155"/>
                    <a:pt x="305" y="156"/>
                  </a:cubicBezTo>
                  <a:cubicBezTo>
                    <a:pt x="307" y="157"/>
                    <a:pt x="306" y="159"/>
                    <a:pt x="307" y="161"/>
                  </a:cubicBezTo>
                  <a:cubicBezTo>
                    <a:pt x="309" y="163"/>
                    <a:pt x="310" y="162"/>
                    <a:pt x="311" y="163"/>
                  </a:cubicBezTo>
                  <a:cubicBezTo>
                    <a:pt x="312" y="164"/>
                    <a:pt x="308" y="169"/>
                    <a:pt x="307" y="169"/>
                  </a:cubicBezTo>
                  <a:cubicBezTo>
                    <a:pt x="306" y="169"/>
                    <a:pt x="301" y="164"/>
                    <a:pt x="300" y="163"/>
                  </a:cubicBezTo>
                  <a:cubicBezTo>
                    <a:pt x="298" y="162"/>
                    <a:pt x="292" y="160"/>
                    <a:pt x="290" y="159"/>
                  </a:cubicBezTo>
                  <a:cubicBezTo>
                    <a:pt x="287" y="157"/>
                    <a:pt x="284" y="157"/>
                    <a:pt x="281" y="155"/>
                  </a:cubicBezTo>
                  <a:cubicBezTo>
                    <a:pt x="278" y="153"/>
                    <a:pt x="276" y="152"/>
                    <a:pt x="270" y="152"/>
                  </a:cubicBezTo>
                  <a:cubicBezTo>
                    <a:pt x="264" y="152"/>
                    <a:pt x="260" y="151"/>
                    <a:pt x="258" y="151"/>
                  </a:cubicBezTo>
                  <a:cubicBezTo>
                    <a:pt x="257" y="151"/>
                    <a:pt x="257" y="149"/>
                    <a:pt x="254" y="148"/>
                  </a:cubicBezTo>
                  <a:cubicBezTo>
                    <a:pt x="250" y="146"/>
                    <a:pt x="248" y="144"/>
                    <a:pt x="246" y="145"/>
                  </a:cubicBezTo>
                  <a:cubicBezTo>
                    <a:pt x="244" y="146"/>
                    <a:pt x="245" y="150"/>
                    <a:pt x="248" y="150"/>
                  </a:cubicBezTo>
                  <a:cubicBezTo>
                    <a:pt x="251" y="151"/>
                    <a:pt x="250" y="152"/>
                    <a:pt x="253" y="152"/>
                  </a:cubicBezTo>
                  <a:cubicBezTo>
                    <a:pt x="256" y="152"/>
                    <a:pt x="257" y="153"/>
                    <a:pt x="257" y="155"/>
                  </a:cubicBezTo>
                  <a:cubicBezTo>
                    <a:pt x="257" y="157"/>
                    <a:pt x="258" y="159"/>
                    <a:pt x="260" y="160"/>
                  </a:cubicBezTo>
                  <a:cubicBezTo>
                    <a:pt x="261" y="162"/>
                    <a:pt x="260" y="164"/>
                    <a:pt x="258" y="164"/>
                  </a:cubicBezTo>
                  <a:cubicBezTo>
                    <a:pt x="255" y="164"/>
                    <a:pt x="252" y="164"/>
                    <a:pt x="253" y="166"/>
                  </a:cubicBezTo>
                  <a:cubicBezTo>
                    <a:pt x="254" y="168"/>
                    <a:pt x="253" y="168"/>
                    <a:pt x="250" y="167"/>
                  </a:cubicBezTo>
                  <a:cubicBezTo>
                    <a:pt x="248" y="166"/>
                    <a:pt x="249" y="164"/>
                    <a:pt x="250" y="163"/>
                  </a:cubicBezTo>
                  <a:cubicBezTo>
                    <a:pt x="251" y="162"/>
                    <a:pt x="248" y="161"/>
                    <a:pt x="246" y="161"/>
                  </a:cubicBezTo>
                  <a:cubicBezTo>
                    <a:pt x="245" y="160"/>
                    <a:pt x="238" y="165"/>
                    <a:pt x="237" y="165"/>
                  </a:cubicBezTo>
                  <a:cubicBezTo>
                    <a:pt x="235" y="166"/>
                    <a:pt x="231" y="164"/>
                    <a:pt x="226" y="165"/>
                  </a:cubicBezTo>
                  <a:cubicBezTo>
                    <a:pt x="222" y="166"/>
                    <a:pt x="222" y="170"/>
                    <a:pt x="220" y="170"/>
                  </a:cubicBezTo>
                  <a:cubicBezTo>
                    <a:pt x="219" y="169"/>
                    <a:pt x="214" y="170"/>
                    <a:pt x="212" y="169"/>
                  </a:cubicBezTo>
                  <a:cubicBezTo>
                    <a:pt x="210" y="168"/>
                    <a:pt x="212" y="167"/>
                    <a:pt x="214" y="167"/>
                  </a:cubicBezTo>
                  <a:cubicBezTo>
                    <a:pt x="216" y="167"/>
                    <a:pt x="216" y="167"/>
                    <a:pt x="215" y="165"/>
                  </a:cubicBezTo>
                  <a:cubicBezTo>
                    <a:pt x="214" y="164"/>
                    <a:pt x="217" y="162"/>
                    <a:pt x="216" y="161"/>
                  </a:cubicBezTo>
                  <a:cubicBezTo>
                    <a:pt x="216" y="160"/>
                    <a:pt x="209" y="163"/>
                    <a:pt x="208" y="164"/>
                  </a:cubicBezTo>
                  <a:cubicBezTo>
                    <a:pt x="207" y="165"/>
                    <a:pt x="208" y="167"/>
                    <a:pt x="207" y="167"/>
                  </a:cubicBezTo>
                  <a:cubicBezTo>
                    <a:pt x="206" y="168"/>
                    <a:pt x="206" y="166"/>
                    <a:pt x="204" y="166"/>
                  </a:cubicBezTo>
                  <a:cubicBezTo>
                    <a:pt x="203" y="165"/>
                    <a:pt x="192" y="167"/>
                    <a:pt x="190" y="170"/>
                  </a:cubicBezTo>
                  <a:cubicBezTo>
                    <a:pt x="188" y="172"/>
                    <a:pt x="184" y="172"/>
                    <a:pt x="184" y="173"/>
                  </a:cubicBezTo>
                  <a:cubicBezTo>
                    <a:pt x="184" y="175"/>
                    <a:pt x="179" y="175"/>
                    <a:pt x="177" y="176"/>
                  </a:cubicBezTo>
                  <a:cubicBezTo>
                    <a:pt x="175" y="177"/>
                    <a:pt x="176" y="180"/>
                    <a:pt x="176" y="182"/>
                  </a:cubicBezTo>
                  <a:cubicBezTo>
                    <a:pt x="175" y="184"/>
                    <a:pt x="167" y="183"/>
                    <a:pt x="165" y="184"/>
                  </a:cubicBezTo>
                  <a:cubicBezTo>
                    <a:pt x="163" y="184"/>
                    <a:pt x="162" y="179"/>
                    <a:pt x="160" y="179"/>
                  </a:cubicBezTo>
                  <a:cubicBezTo>
                    <a:pt x="158" y="179"/>
                    <a:pt x="159" y="176"/>
                    <a:pt x="160" y="175"/>
                  </a:cubicBezTo>
                  <a:cubicBezTo>
                    <a:pt x="160" y="174"/>
                    <a:pt x="162" y="175"/>
                    <a:pt x="164" y="173"/>
                  </a:cubicBezTo>
                  <a:cubicBezTo>
                    <a:pt x="166" y="172"/>
                    <a:pt x="169" y="174"/>
                    <a:pt x="170" y="173"/>
                  </a:cubicBezTo>
                  <a:cubicBezTo>
                    <a:pt x="171" y="172"/>
                    <a:pt x="166" y="169"/>
                    <a:pt x="166" y="167"/>
                  </a:cubicBezTo>
                  <a:cubicBezTo>
                    <a:pt x="166" y="165"/>
                    <a:pt x="161" y="164"/>
                    <a:pt x="158" y="165"/>
                  </a:cubicBezTo>
                  <a:cubicBezTo>
                    <a:pt x="155" y="165"/>
                    <a:pt x="152" y="165"/>
                    <a:pt x="150" y="164"/>
                  </a:cubicBezTo>
                  <a:cubicBezTo>
                    <a:pt x="148" y="163"/>
                    <a:pt x="148" y="166"/>
                    <a:pt x="151" y="166"/>
                  </a:cubicBezTo>
                  <a:cubicBezTo>
                    <a:pt x="154" y="167"/>
                    <a:pt x="153" y="169"/>
                    <a:pt x="153" y="171"/>
                  </a:cubicBezTo>
                  <a:cubicBezTo>
                    <a:pt x="154" y="172"/>
                    <a:pt x="152" y="175"/>
                    <a:pt x="151" y="178"/>
                  </a:cubicBezTo>
                  <a:cubicBezTo>
                    <a:pt x="149" y="180"/>
                    <a:pt x="150" y="180"/>
                    <a:pt x="153" y="180"/>
                  </a:cubicBezTo>
                  <a:cubicBezTo>
                    <a:pt x="155" y="180"/>
                    <a:pt x="155" y="183"/>
                    <a:pt x="155" y="185"/>
                  </a:cubicBezTo>
                  <a:cubicBezTo>
                    <a:pt x="155" y="188"/>
                    <a:pt x="153" y="188"/>
                    <a:pt x="153" y="190"/>
                  </a:cubicBezTo>
                  <a:cubicBezTo>
                    <a:pt x="153" y="192"/>
                    <a:pt x="151" y="189"/>
                    <a:pt x="150" y="190"/>
                  </a:cubicBezTo>
                  <a:cubicBezTo>
                    <a:pt x="150" y="191"/>
                    <a:pt x="149" y="190"/>
                    <a:pt x="149" y="188"/>
                  </a:cubicBezTo>
                  <a:cubicBezTo>
                    <a:pt x="148" y="187"/>
                    <a:pt x="145" y="187"/>
                    <a:pt x="142" y="187"/>
                  </a:cubicBezTo>
                  <a:cubicBezTo>
                    <a:pt x="140" y="186"/>
                    <a:pt x="139" y="187"/>
                    <a:pt x="138" y="189"/>
                  </a:cubicBezTo>
                  <a:cubicBezTo>
                    <a:pt x="137" y="190"/>
                    <a:pt x="134" y="191"/>
                    <a:pt x="133" y="191"/>
                  </a:cubicBezTo>
                  <a:cubicBezTo>
                    <a:pt x="131" y="191"/>
                    <a:pt x="129" y="194"/>
                    <a:pt x="127" y="196"/>
                  </a:cubicBezTo>
                  <a:cubicBezTo>
                    <a:pt x="125" y="197"/>
                    <a:pt x="125" y="199"/>
                    <a:pt x="127" y="201"/>
                  </a:cubicBezTo>
                  <a:cubicBezTo>
                    <a:pt x="130" y="203"/>
                    <a:pt x="130" y="205"/>
                    <a:pt x="130" y="206"/>
                  </a:cubicBezTo>
                  <a:cubicBezTo>
                    <a:pt x="130" y="207"/>
                    <a:pt x="123" y="207"/>
                    <a:pt x="122" y="205"/>
                  </a:cubicBezTo>
                  <a:cubicBezTo>
                    <a:pt x="121" y="204"/>
                    <a:pt x="117" y="204"/>
                    <a:pt x="116" y="204"/>
                  </a:cubicBezTo>
                  <a:cubicBezTo>
                    <a:pt x="115" y="204"/>
                    <a:pt x="111" y="200"/>
                    <a:pt x="109" y="200"/>
                  </a:cubicBezTo>
                  <a:cubicBezTo>
                    <a:pt x="107" y="200"/>
                    <a:pt x="106" y="202"/>
                    <a:pt x="105" y="203"/>
                  </a:cubicBezTo>
                  <a:cubicBezTo>
                    <a:pt x="104" y="204"/>
                    <a:pt x="106" y="205"/>
                    <a:pt x="107" y="207"/>
                  </a:cubicBezTo>
                  <a:cubicBezTo>
                    <a:pt x="108" y="209"/>
                    <a:pt x="111" y="209"/>
                    <a:pt x="113" y="209"/>
                  </a:cubicBezTo>
                  <a:cubicBezTo>
                    <a:pt x="115" y="209"/>
                    <a:pt x="114" y="212"/>
                    <a:pt x="114" y="213"/>
                  </a:cubicBezTo>
                  <a:cubicBezTo>
                    <a:pt x="113" y="214"/>
                    <a:pt x="110" y="215"/>
                    <a:pt x="109" y="213"/>
                  </a:cubicBezTo>
                  <a:cubicBezTo>
                    <a:pt x="108" y="212"/>
                    <a:pt x="104" y="213"/>
                    <a:pt x="104" y="212"/>
                  </a:cubicBezTo>
                  <a:cubicBezTo>
                    <a:pt x="104" y="211"/>
                    <a:pt x="101" y="208"/>
                    <a:pt x="98" y="209"/>
                  </a:cubicBezTo>
                  <a:cubicBezTo>
                    <a:pt x="95" y="209"/>
                    <a:pt x="95" y="207"/>
                    <a:pt x="95" y="205"/>
                  </a:cubicBezTo>
                  <a:cubicBezTo>
                    <a:pt x="95" y="203"/>
                    <a:pt x="93" y="202"/>
                    <a:pt x="94" y="201"/>
                  </a:cubicBezTo>
                  <a:cubicBezTo>
                    <a:pt x="94" y="200"/>
                    <a:pt x="92" y="198"/>
                    <a:pt x="94" y="197"/>
                  </a:cubicBezTo>
                  <a:cubicBezTo>
                    <a:pt x="95" y="196"/>
                    <a:pt x="94" y="194"/>
                    <a:pt x="94" y="193"/>
                  </a:cubicBezTo>
                  <a:cubicBezTo>
                    <a:pt x="94" y="191"/>
                    <a:pt x="92" y="189"/>
                    <a:pt x="89" y="189"/>
                  </a:cubicBezTo>
                  <a:cubicBezTo>
                    <a:pt x="87" y="189"/>
                    <a:pt x="88" y="187"/>
                    <a:pt x="86" y="186"/>
                  </a:cubicBezTo>
                  <a:cubicBezTo>
                    <a:pt x="84" y="186"/>
                    <a:pt x="80" y="183"/>
                    <a:pt x="80" y="181"/>
                  </a:cubicBezTo>
                  <a:cubicBezTo>
                    <a:pt x="79" y="180"/>
                    <a:pt x="76" y="180"/>
                    <a:pt x="77" y="179"/>
                  </a:cubicBezTo>
                  <a:cubicBezTo>
                    <a:pt x="78" y="179"/>
                    <a:pt x="81" y="179"/>
                    <a:pt x="82" y="181"/>
                  </a:cubicBezTo>
                  <a:cubicBezTo>
                    <a:pt x="84" y="183"/>
                    <a:pt x="87" y="184"/>
                    <a:pt x="91" y="185"/>
                  </a:cubicBezTo>
                  <a:cubicBezTo>
                    <a:pt x="95" y="185"/>
                    <a:pt x="97" y="187"/>
                    <a:pt x="102" y="188"/>
                  </a:cubicBezTo>
                  <a:cubicBezTo>
                    <a:pt x="107" y="189"/>
                    <a:pt x="109" y="190"/>
                    <a:pt x="116" y="191"/>
                  </a:cubicBezTo>
                  <a:cubicBezTo>
                    <a:pt x="123" y="192"/>
                    <a:pt x="133" y="185"/>
                    <a:pt x="134" y="183"/>
                  </a:cubicBezTo>
                  <a:cubicBezTo>
                    <a:pt x="136" y="181"/>
                    <a:pt x="134" y="177"/>
                    <a:pt x="134" y="175"/>
                  </a:cubicBezTo>
                  <a:cubicBezTo>
                    <a:pt x="134" y="174"/>
                    <a:pt x="131" y="174"/>
                    <a:pt x="130" y="173"/>
                  </a:cubicBezTo>
                  <a:cubicBezTo>
                    <a:pt x="130" y="171"/>
                    <a:pt x="128" y="169"/>
                    <a:pt x="125" y="169"/>
                  </a:cubicBezTo>
                  <a:cubicBezTo>
                    <a:pt x="122" y="169"/>
                    <a:pt x="122" y="166"/>
                    <a:pt x="120" y="167"/>
                  </a:cubicBezTo>
                  <a:cubicBezTo>
                    <a:pt x="118" y="167"/>
                    <a:pt x="116" y="166"/>
                    <a:pt x="111" y="162"/>
                  </a:cubicBezTo>
                  <a:cubicBezTo>
                    <a:pt x="105" y="158"/>
                    <a:pt x="98" y="156"/>
                    <a:pt x="96" y="156"/>
                  </a:cubicBezTo>
                  <a:cubicBezTo>
                    <a:pt x="95" y="157"/>
                    <a:pt x="94" y="157"/>
                    <a:pt x="93" y="156"/>
                  </a:cubicBezTo>
                  <a:cubicBezTo>
                    <a:pt x="92" y="155"/>
                    <a:pt x="90" y="155"/>
                    <a:pt x="89" y="156"/>
                  </a:cubicBezTo>
                  <a:cubicBezTo>
                    <a:pt x="87" y="157"/>
                    <a:pt x="86" y="155"/>
                    <a:pt x="83" y="155"/>
                  </a:cubicBezTo>
                  <a:cubicBezTo>
                    <a:pt x="80" y="156"/>
                    <a:pt x="79" y="154"/>
                    <a:pt x="79" y="153"/>
                  </a:cubicBezTo>
                  <a:cubicBezTo>
                    <a:pt x="80" y="153"/>
                    <a:pt x="84" y="153"/>
                    <a:pt x="84" y="152"/>
                  </a:cubicBezTo>
                  <a:cubicBezTo>
                    <a:pt x="84" y="151"/>
                    <a:pt x="82" y="152"/>
                    <a:pt x="80" y="150"/>
                  </a:cubicBezTo>
                  <a:cubicBezTo>
                    <a:pt x="77" y="149"/>
                    <a:pt x="76" y="150"/>
                    <a:pt x="75" y="151"/>
                  </a:cubicBezTo>
                  <a:cubicBezTo>
                    <a:pt x="75" y="152"/>
                    <a:pt x="73" y="152"/>
                    <a:pt x="72" y="151"/>
                  </a:cubicBezTo>
                  <a:cubicBezTo>
                    <a:pt x="72" y="151"/>
                    <a:pt x="71" y="151"/>
                    <a:pt x="71" y="151"/>
                  </a:cubicBezTo>
                  <a:cubicBezTo>
                    <a:pt x="71" y="153"/>
                    <a:pt x="69" y="153"/>
                    <a:pt x="68" y="153"/>
                  </a:cubicBezTo>
                  <a:cubicBezTo>
                    <a:pt x="66" y="152"/>
                    <a:pt x="65" y="155"/>
                    <a:pt x="63" y="155"/>
                  </a:cubicBezTo>
                  <a:cubicBezTo>
                    <a:pt x="61" y="155"/>
                    <a:pt x="59" y="157"/>
                    <a:pt x="59" y="159"/>
                  </a:cubicBezTo>
                  <a:cubicBezTo>
                    <a:pt x="58" y="161"/>
                    <a:pt x="56" y="160"/>
                    <a:pt x="56" y="161"/>
                  </a:cubicBezTo>
                  <a:cubicBezTo>
                    <a:pt x="56" y="162"/>
                    <a:pt x="56" y="163"/>
                    <a:pt x="55" y="164"/>
                  </a:cubicBezTo>
                  <a:cubicBezTo>
                    <a:pt x="54" y="165"/>
                    <a:pt x="55" y="166"/>
                    <a:pt x="56" y="168"/>
                  </a:cubicBezTo>
                  <a:cubicBezTo>
                    <a:pt x="57" y="169"/>
                    <a:pt x="59" y="169"/>
                    <a:pt x="60" y="170"/>
                  </a:cubicBezTo>
                  <a:cubicBezTo>
                    <a:pt x="61" y="170"/>
                    <a:pt x="65" y="173"/>
                    <a:pt x="65" y="174"/>
                  </a:cubicBezTo>
                  <a:cubicBezTo>
                    <a:pt x="65" y="176"/>
                    <a:pt x="62" y="178"/>
                    <a:pt x="61" y="179"/>
                  </a:cubicBezTo>
                  <a:cubicBezTo>
                    <a:pt x="60" y="180"/>
                    <a:pt x="58" y="182"/>
                    <a:pt x="59" y="183"/>
                  </a:cubicBezTo>
                  <a:cubicBezTo>
                    <a:pt x="60" y="184"/>
                    <a:pt x="63" y="188"/>
                    <a:pt x="65" y="192"/>
                  </a:cubicBezTo>
                  <a:cubicBezTo>
                    <a:pt x="67" y="196"/>
                    <a:pt x="64" y="194"/>
                    <a:pt x="63" y="196"/>
                  </a:cubicBezTo>
                  <a:cubicBezTo>
                    <a:pt x="61" y="197"/>
                    <a:pt x="63" y="199"/>
                    <a:pt x="64" y="201"/>
                  </a:cubicBezTo>
                  <a:cubicBezTo>
                    <a:pt x="64" y="202"/>
                    <a:pt x="62" y="201"/>
                    <a:pt x="62" y="202"/>
                  </a:cubicBezTo>
                  <a:cubicBezTo>
                    <a:pt x="62" y="203"/>
                    <a:pt x="65" y="204"/>
                    <a:pt x="65" y="204"/>
                  </a:cubicBezTo>
                  <a:cubicBezTo>
                    <a:pt x="65" y="205"/>
                    <a:pt x="63" y="206"/>
                    <a:pt x="64" y="208"/>
                  </a:cubicBezTo>
                  <a:cubicBezTo>
                    <a:pt x="65" y="209"/>
                    <a:pt x="67" y="209"/>
                    <a:pt x="68" y="211"/>
                  </a:cubicBezTo>
                  <a:cubicBezTo>
                    <a:pt x="68" y="213"/>
                    <a:pt x="64" y="213"/>
                    <a:pt x="64" y="214"/>
                  </a:cubicBezTo>
                  <a:cubicBezTo>
                    <a:pt x="64" y="216"/>
                    <a:pt x="69" y="218"/>
                    <a:pt x="72" y="220"/>
                  </a:cubicBezTo>
                  <a:cubicBezTo>
                    <a:pt x="74" y="223"/>
                    <a:pt x="74" y="224"/>
                    <a:pt x="73" y="225"/>
                  </a:cubicBezTo>
                  <a:cubicBezTo>
                    <a:pt x="72" y="228"/>
                    <a:pt x="66" y="231"/>
                    <a:pt x="64" y="234"/>
                  </a:cubicBezTo>
                  <a:cubicBezTo>
                    <a:pt x="63" y="238"/>
                    <a:pt x="57" y="239"/>
                    <a:pt x="55" y="242"/>
                  </a:cubicBezTo>
                  <a:cubicBezTo>
                    <a:pt x="54" y="243"/>
                    <a:pt x="52" y="245"/>
                    <a:pt x="52" y="246"/>
                  </a:cubicBezTo>
                  <a:cubicBezTo>
                    <a:pt x="53" y="246"/>
                    <a:pt x="54" y="245"/>
                    <a:pt x="54" y="245"/>
                  </a:cubicBezTo>
                  <a:cubicBezTo>
                    <a:pt x="56" y="244"/>
                    <a:pt x="57" y="248"/>
                    <a:pt x="58" y="249"/>
                  </a:cubicBezTo>
                  <a:cubicBezTo>
                    <a:pt x="60" y="250"/>
                    <a:pt x="63" y="249"/>
                    <a:pt x="64" y="250"/>
                  </a:cubicBezTo>
                  <a:cubicBezTo>
                    <a:pt x="65" y="251"/>
                    <a:pt x="63" y="251"/>
                    <a:pt x="61" y="251"/>
                  </a:cubicBezTo>
                  <a:cubicBezTo>
                    <a:pt x="59" y="251"/>
                    <a:pt x="58" y="252"/>
                    <a:pt x="55" y="253"/>
                  </a:cubicBezTo>
                  <a:cubicBezTo>
                    <a:pt x="52" y="254"/>
                    <a:pt x="52" y="255"/>
                    <a:pt x="52" y="255"/>
                  </a:cubicBezTo>
                  <a:cubicBezTo>
                    <a:pt x="53" y="258"/>
                    <a:pt x="51" y="258"/>
                    <a:pt x="50" y="260"/>
                  </a:cubicBezTo>
                  <a:cubicBezTo>
                    <a:pt x="50" y="261"/>
                    <a:pt x="48" y="262"/>
                    <a:pt x="48" y="263"/>
                  </a:cubicBezTo>
                  <a:cubicBezTo>
                    <a:pt x="48" y="264"/>
                    <a:pt x="49" y="265"/>
                    <a:pt x="49" y="266"/>
                  </a:cubicBezTo>
                  <a:cubicBezTo>
                    <a:pt x="49" y="268"/>
                    <a:pt x="49" y="268"/>
                    <a:pt x="50" y="270"/>
                  </a:cubicBezTo>
                  <a:cubicBezTo>
                    <a:pt x="51" y="271"/>
                    <a:pt x="49" y="271"/>
                    <a:pt x="48" y="272"/>
                  </a:cubicBezTo>
                  <a:cubicBezTo>
                    <a:pt x="48" y="272"/>
                    <a:pt x="48" y="274"/>
                    <a:pt x="49" y="275"/>
                  </a:cubicBezTo>
                  <a:cubicBezTo>
                    <a:pt x="50" y="276"/>
                    <a:pt x="50" y="277"/>
                    <a:pt x="50" y="278"/>
                  </a:cubicBezTo>
                  <a:cubicBezTo>
                    <a:pt x="50" y="279"/>
                    <a:pt x="51" y="281"/>
                    <a:pt x="52" y="282"/>
                  </a:cubicBezTo>
                  <a:cubicBezTo>
                    <a:pt x="53" y="283"/>
                    <a:pt x="53" y="286"/>
                    <a:pt x="54" y="286"/>
                  </a:cubicBezTo>
                  <a:cubicBezTo>
                    <a:pt x="54" y="287"/>
                    <a:pt x="55" y="288"/>
                    <a:pt x="57" y="287"/>
                  </a:cubicBezTo>
                  <a:cubicBezTo>
                    <a:pt x="58" y="287"/>
                    <a:pt x="59" y="288"/>
                    <a:pt x="60" y="289"/>
                  </a:cubicBezTo>
                  <a:cubicBezTo>
                    <a:pt x="61" y="290"/>
                    <a:pt x="62" y="289"/>
                    <a:pt x="63" y="289"/>
                  </a:cubicBezTo>
                  <a:cubicBezTo>
                    <a:pt x="65" y="288"/>
                    <a:pt x="68" y="290"/>
                    <a:pt x="69" y="290"/>
                  </a:cubicBezTo>
                  <a:cubicBezTo>
                    <a:pt x="70" y="291"/>
                    <a:pt x="70" y="293"/>
                    <a:pt x="70" y="295"/>
                  </a:cubicBezTo>
                  <a:cubicBezTo>
                    <a:pt x="70" y="296"/>
                    <a:pt x="69" y="298"/>
                    <a:pt x="70" y="299"/>
                  </a:cubicBezTo>
                  <a:cubicBezTo>
                    <a:pt x="72" y="300"/>
                    <a:pt x="71" y="302"/>
                    <a:pt x="73" y="303"/>
                  </a:cubicBezTo>
                  <a:cubicBezTo>
                    <a:pt x="75" y="304"/>
                    <a:pt x="76" y="306"/>
                    <a:pt x="77" y="306"/>
                  </a:cubicBezTo>
                  <a:cubicBezTo>
                    <a:pt x="78" y="307"/>
                    <a:pt x="80" y="308"/>
                    <a:pt x="80" y="310"/>
                  </a:cubicBezTo>
                  <a:cubicBezTo>
                    <a:pt x="81" y="311"/>
                    <a:pt x="78" y="312"/>
                    <a:pt x="77" y="313"/>
                  </a:cubicBezTo>
                  <a:cubicBezTo>
                    <a:pt x="76" y="313"/>
                    <a:pt x="74" y="311"/>
                    <a:pt x="73" y="312"/>
                  </a:cubicBezTo>
                  <a:cubicBezTo>
                    <a:pt x="72" y="313"/>
                    <a:pt x="73" y="315"/>
                    <a:pt x="74" y="318"/>
                  </a:cubicBezTo>
                  <a:cubicBezTo>
                    <a:pt x="74" y="321"/>
                    <a:pt x="75" y="321"/>
                    <a:pt x="76" y="321"/>
                  </a:cubicBezTo>
                  <a:cubicBezTo>
                    <a:pt x="78" y="321"/>
                    <a:pt x="78" y="320"/>
                    <a:pt x="79" y="319"/>
                  </a:cubicBezTo>
                  <a:cubicBezTo>
                    <a:pt x="80" y="319"/>
                    <a:pt x="82" y="320"/>
                    <a:pt x="83" y="319"/>
                  </a:cubicBezTo>
                  <a:cubicBezTo>
                    <a:pt x="84" y="319"/>
                    <a:pt x="88" y="319"/>
                    <a:pt x="88" y="320"/>
                  </a:cubicBezTo>
                  <a:cubicBezTo>
                    <a:pt x="89" y="321"/>
                    <a:pt x="90" y="324"/>
                    <a:pt x="89" y="325"/>
                  </a:cubicBezTo>
                  <a:cubicBezTo>
                    <a:pt x="89" y="326"/>
                    <a:pt x="90" y="327"/>
                    <a:pt x="91" y="328"/>
                  </a:cubicBezTo>
                  <a:cubicBezTo>
                    <a:pt x="91" y="329"/>
                    <a:pt x="94" y="329"/>
                    <a:pt x="95" y="329"/>
                  </a:cubicBezTo>
                  <a:cubicBezTo>
                    <a:pt x="96" y="330"/>
                    <a:pt x="98" y="333"/>
                    <a:pt x="98" y="334"/>
                  </a:cubicBezTo>
                  <a:cubicBezTo>
                    <a:pt x="98" y="335"/>
                    <a:pt x="99" y="336"/>
                    <a:pt x="100" y="335"/>
                  </a:cubicBezTo>
                  <a:cubicBezTo>
                    <a:pt x="101" y="335"/>
                    <a:pt x="102" y="336"/>
                    <a:pt x="103" y="337"/>
                  </a:cubicBezTo>
                  <a:cubicBezTo>
                    <a:pt x="105" y="337"/>
                    <a:pt x="105" y="337"/>
                    <a:pt x="107" y="336"/>
                  </a:cubicBezTo>
                  <a:cubicBezTo>
                    <a:pt x="108" y="336"/>
                    <a:pt x="109" y="335"/>
                    <a:pt x="110" y="336"/>
                  </a:cubicBezTo>
                  <a:cubicBezTo>
                    <a:pt x="111" y="337"/>
                    <a:pt x="113" y="339"/>
                    <a:pt x="113" y="339"/>
                  </a:cubicBezTo>
                  <a:cubicBezTo>
                    <a:pt x="113" y="340"/>
                    <a:pt x="116" y="339"/>
                    <a:pt x="118" y="340"/>
                  </a:cubicBezTo>
                  <a:cubicBezTo>
                    <a:pt x="120" y="341"/>
                    <a:pt x="121" y="341"/>
                    <a:pt x="123" y="342"/>
                  </a:cubicBezTo>
                  <a:cubicBezTo>
                    <a:pt x="125" y="343"/>
                    <a:pt x="127" y="343"/>
                    <a:pt x="127" y="344"/>
                  </a:cubicBezTo>
                  <a:cubicBezTo>
                    <a:pt x="127" y="345"/>
                    <a:pt x="125" y="346"/>
                    <a:pt x="125" y="346"/>
                  </a:cubicBezTo>
                  <a:cubicBezTo>
                    <a:pt x="125" y="347"/>
                    <a:pt x="126" y="347"/>
                    <a:pt x="126" y="348"/>
                  </a:cubicBezTo>
                  <a:cubicBezTo>
                    <a:pt x="126" y="349"/>
                    <a:pt x="125" y="349"/>
                    <a:pt x="124" y="350"/>
                  </a:cubicBezTo>
                  <a:cubicBezTo>
                    <a:pt x="124" y="350"/>
                    <a:pt x="125" y="351"/>
                    <a:pt x="126" y="352"/>
                  </a:cubicBezTo>
                  <a:cubicBezTo>
                    <a:pt x="126" y="353"/>
                    <a:pt x="125" y="355"/>
                    <a:pt x="125" y="356"/>
                  </a:cubicBezTo>
                  <a:cubicBezTo>
                    <a:pt x="125" y="357"/>
                    <a:pt x="120" y="356"/>
                    <a:pt x="119" y="356"/>
                  </a:cubicBezTo>
                  <a:cubicBezTo>
                    <a:pt x="118" y="356"/>
                    <a:pt x="116" y="359"/>
                    <a:pt x="115" y="359"/>
                  </a:cubicBezTo>
                  <a:cubicBezTo>
                    <a:pt x="114" y="359"/>
                    <a:pt x="114" y="361"/>
                    <a:pt x="114" y="362"/>
                  </a:cubicBezTo>
                  <a:cubicBezTo>
                    <a:pt x="117" y="361"/>
                    <a:pt x="120" y="361"/>
                    <a:pt x="121" y="362"/>
                  </a:cubicBezTo>
                  <a:cubicBezTo>
                    <a:pt x="121" y="363"/>
                    <a:pt x="114" y="366"/>
                    <a:pt x="113" y="366"/>
                  </a:cubicBezTo>
                  <a:cubicBezTo>
                    <a:pt x="112" y="367"/>
                    <a:pt x="116" y="369"/>
                    <a:pt x="115" y="370"/>
                  </a:cubicBezTo>
                  <a:cubicBezTo>
                    <a:pt x="115" y="371"/>
                    <a:pt x="111" y="371"/>
                    <a:pt x="112" y="373"/>
                  </a:cubicBezTo>
                  <a:cubicBezTo>
                    <a:pt x="112" y="376"/>
                    <a:pt x="111" y="376"/>
                    <a:pt x="108" y="376"/>
                  </a:cubicBezTo>
                  <a:cubicBezTo>
                    <a:pt x="106" y="376"/>
                    <a:pt x="106" y="377"/>
                    <a:pt x="107" y="378"/>
                  </a:cubicBezTo>
                  <a:cubicBezTo>
                    <a:pt x="108" y="378"/>
                    <a:pt x="108" y="381"/>
                    <a:pt x="112" y="382"/>
                  </a:cubicBezTo>
                  <a:cubicBezTo>
                    <a:pt x="116" y="383"/>
                    <a:pt x="120" y="386"/>
                    <a:pt x="123" y="390"/>
                  </a:cubicBezTo>
                  <a:cubicBezTo>
                    <a:pt x="124" y="390"/>
                    <a:pt x="124" y="391"/>
                    <a:pt x="125" y="391"/>
                  </a:cubicBezTo>
                  <a:cubicBezTo>
                    <a:pt x="126" y="391"/>
                    <a:pt x="127" y="390"/>
                    <a:pt x="127" y="390"/>
                  </a:cubicBezTo>
                  <a:cubicBezTo>
                    <a:pt x="129" y="390"/>
                    <a:pt x="133" y="391"/>
                    <a:pt x="135" y="392"/>
                  </a:cubicBezTo>
                  <a:cubicBezTo>
                    <a:pt x="137" y="394"/>
                    <a:pt x="143" y="392"/>
                    <a:pt x="144" y="393"/>
                  </a:cubicBezTo>
                  <a:cubicBezTo>
                    <a:pt x="145" y="394"/>
                    <a:pt x="147" y="396"/>
                    <a:pt x="148" y="396"/>
                  </a:cubicBezTo>
                  <a:cubicBezTo>
                    <a:pt x="150" y="396"/>
                    <a:pt x="151" y="398"/>
                    <a:pt x="152" y="398"/>
                  </a:cubicBezTo>
                  <a:cubicBezTo>
                    <a:pt x="153" y="397"/>
                    <a:pt x="157" y="397"/>
                    <a:pt x="158" y="397"/>
                  </a:cubicBezTo>
                  <a:cubicBezTo>
                    <a:pt x="160" y="397"/>
                    <a:pt x="160" y="398"/>
                    <a:pt x="161" y="398"/>
                  </a:cubicBezTo>
                  <a:cubicBezTo>
                    <a:pt x="162" y="398"/>
                    <a:pt x="162" y="402"/>
                    <a:pt x="163" y="401"/>
                  </a:cubicBezTo>
                  <a:cubicBezTo>
                    <a:pt x="163" y="401"/>
                    <a:pt x="166" y="404"/>
                    <a:pt x="168" y="404"/>
                  </a:cubicBezTo>
                  <a:cubicBezTo>
                    <a:pt x="170" y="404"/>
                    <a:pt x="172" y="408"/>
                    <a:pt x="173" y="408"/>
                  </a:cubicBezTo>
                  <a:cubicBezTo>
                    <a:pt x="174" y="407"/>
                    <a:pt x="175" y="409"/>
                    <a:pt x="176" y="408"/>
                  </a:cubicBezTo>
                  <a:cubicBezTo>
                    <a:pt x="176" y="406"/>
                    <a:pt x="179" y="407"/>
                    <a:pt x="180" y="405"/>
                  </a:cubicBezTo>
                  <a:cubicBezTo>
                    <a:pt x="176" y="400"/>
                    <a:pt x="173" y="396"/>
                    <a:pt x="173" y="394"/>
                  </a:cubicBezTo>
                  <a:cubicBezTo>
                    <a:pt x="173" y="391"/>
                    <a:pt x="174" y="389"/>
                    <a:pt x="170" y="385"/>
                  </a:cubicBezTo>
                  <a:cubicBezTo>
                    <a:pt x="166" y="382"/>
                    <a:pt x="171" y="380"/>
                    <a:pt x="173" y="376"/>
                  </a:cubicBezTo>
                  <a:cubicBezTo>
                    <a:pt x="176" y="373"/>
                    <a:pt x="181" y="372"/>
                    <a:pt x="184" y="369"/>
                  </a:cubicBezTo>
                  <a:cubicBezTo>
                    <a:pt x="184" y="369"/>
                    <a:pt x="183" y="369"/>
                    <a:pt x="182" y="368"/>
                  </a:cubicBezTo>
                  <a:cubicBezTo>
                    <a:pt x="180" y="367"/>
                    <a:pt x="179" y="366"/>
                    <a:pt x="181" y="366"/>
                  </a:cubicBezTo>
                  <a:cubicBezTo>
                    <a:pt x="183" y="365"/>
                    <a:pt x="182" y="364"/>
                    <a:pt x="180" y="362"/>
                  </a:cubicBezTo>
                  <a:cubicBezTo>
                    <a:pt x="178" y="359"/>
                    <a:pt x="177" y="357"/>
                    <a:pt x="176" y="357"/>
                  </a:cubicBezTo>
                  <a:cubicBezTo>
                    <a:pt x="175" y="357"/>
                    <a:pt x="174" y="357"/>
                    <a:pt x="172" y="357"/>
                  </a:cubicBezTo>
                  <a:cubicBezTo>
                    <a:pt x="170" y="358"/>
                    <a:pt x="171" y="356"/>
                    <a:pt x="171" y="354"/>
                  </a:cubicBezTo>
                  <a:cubicBezTo>
                    <a:pt x="171" y="352"/>
                    <a:pt x="168" y="353"/>
                    <a:pt x="167" y="352"/>
                  </a:cubicBezTo>
                  <a:cubicBezTo>
                    <a:pt x="167" y="351"/>
                    <a:pt x="168" y="348"/>
                    <a:pt x="169" y="348"/>
                  </a:cubicBezTo>
                  <a:cubicBezTo>
                    <a:pt x="169" y="348"/>
                    <a:pt x="171" y="347"/>
                    <a:pt x="171" y="346"/>
                  </a:cubicBezTo>
                  <a:cubicBezTo>
                    <a:pt x="171" y="345"/>
                    <a:pt x="168" y="345"/>
                    <a:pt x="169" y="343"/>
                  </a:cubicBezTo>
                  <a:cubicBezTo>
                    <a:pt x="170" y="341"/>
                    <a:pt x="172" y="341"/>
                    <a:pt x="172" y="339"/>
                  </a:cubicBezTo>
                  <a:cubicBezTo>
                    <a:pt x="172" y="337"/>
                    <a:pt x="174" y="335"/>
                    <a:pt x="176" y="337"/>
                  </a:cubicBezTo>
                  <a:cubicBezTo>
                    <a:pt x="178" y="338"/>
                    <a:pt x="179" y="342"/>
                    <a:pt x="181" y="341"/>
                  </a:cubicBezTo>
                  <a:cubicBezTo>
                    <a:pt x="183" y="340"/>
                    <a:pt x="182" y="338"/>
                    <a:pt x="181" y="337"/>
                  </a:cubicBezTo>
                  <a:cubicBezTo>
                    <a:pt x="181" y="336"/>
                    <a:pt x="181" y="334"/>
                    <a:pt x="183" y="334"/>
                  </a:cubicBezTo>
                  <a:cubicBezTo>
                    <a:pt x="186" y="333"/>
                    <a:pt x="184" y="331"/>
                    <a:pt x="186" y="331"/>
                  </a:cubicBezTo>
                  <a:cubicBezTo>
                    <a:pt x="188" y="331"/>
                    <a:pt x="192" y="328"/>
                    <a:pt x="193" y="328"/>
                  </a:cubicBezTo>
                  <a:cubicBezTo>
                    <a:pt x="194" y="327"/>
                    <a:pt x="197" y="326"/>
                    <a:pt x="198" y="326"/>
                  </a:cubicBezTo>
                  <a:cubicBezTo>
                    <a:pt x="199" y="327"/>
                    <a:pt x="200" y="328"/>
                    <a:pt x="201" y="326"/>
                  </a:cubicBezTo>
                  <a:cubicBezTo>
                    <a:pt x="202" y="324"/>
                    <a:pt x="205" y="325"/>
                    <a:pt x="205" y="326"/>
                  </a:cubicBezTo>
                  <a:cubicBezTo>
                    <a:pt x="206" y="327"/>
                    <a:pt x="211" y="327"/>
                    <a:pt x="213" y="328"/>
                  </a:cubicBezTo>
                  <a:cubicBezTo>
                    <a:pt x="214" y="330"/>
                    <a:pt x="218" y="332"/>
                    <a:pt x="218" y="333"/>
                  </a:cubicBezTo>
                  <a:cubicBezTo>
                    <a:pt x="218" y="334"/>
                    <a:pt x="220" y="336"/>
                    <a:pt x="220" y="334"/>
                  </a:cubicBezTo>
                  <a:cubicBezTo>
                    <a:pt x="220" y="332"/>
                    <a:pt x="221" y="332"/>
                    <a:pt x="223" y="334"/>
                  </a:cubicBezTo>
                  <a:cubicBezTo>
                    <a:pt x="225" y="335"/>
                    <a:pt x="228" y="335"/>
                    <a:pt x="229" y="333"/>
                  </a:cubicBezTo>
                  <a:cubicBezTo>
                    <a:pt x="229" y="332"/>
                    <a:pt x="234" y="330"/>
                    <a:pt x="235" y="331"/>
                  </a:cubicBezTo>
                  <a:cubicBezTo>
                    <a:pt x="236" y="332"/>
                    <a:pt x="237" y="333"/>
                    <a:pt x="239" y="332"/>
                  </a:cubicBezTo>
                  <a:cubicBezTo>
                    <a:pt x="240" y="330"/>
                    <a:pt x="244" y="330"/>
                    <a:pt x="245" y="332"/>
                  </a:cubicBezTo>
                  <a:cubicBezTo>
                    <a:pt x="245" y="333"/>
                    <a:pt x="247" y="334"/>
                    <a:pt x="249" y="334"/>
                  </a:cubicBezTo>
                  <a:cubicBezTo>
                    <a:pt x="250" y="334"/>
                    <a:pt x="251" y="336"/>
                    <a:pt x="252" y="336"/>
                  </a:cubicBezTo>
                  <a:cubicBezTo>
                    <a:pt x="253" y="335"/>
                    <a:pt x="253" y="332"/>
                    <a:pt x="254" y="333"/>
                  </a:cubicBezTo>
                  <a:cubicBezTo>
                    <a:pt x="255" y="333"/>
                    <a:pt x="257" y="335"/>
                    <a:pt x="259" y="335"/>
                  </a:cubicBezTo>
                  <a:cubicBezTo>
                    <a:pt x="261" y="335"/>
                    <a:pt x="263" y="334"/>
                    <a:pt x="263" y="332"/>
                  </a:cubicBezTo>
                  <a:cubicBezTo>
                    <a:pt x="263" y="331"/>
                    <a:pt x="262" y="328"/>
                    <a:pt x="261" y="328"/>
                  </a:cubicBezTo>
                  <a:cubicBezTo>
                    <a:pt x="260" y="328"/>
                    <a:pt x="258" y="327"/>
                    <a:pt x="257" y="327"/>
                  </a:cubicBezTo>
                  <a:cubicBezTo>
                    <a:pt x="255" y="327"/>
                    <a:pt x="253" y="324"/>
                    <a:pt x="255" y="323"/>
                  </a:cubicBezTo>
                  <a:cubicBezTo>
                    <a:pt x="257" y="323"/>
                    <a:pt x="259" y="321"/>
                    <a:pt x="259" y="320"/>
                  </a:cubicBezTo>
                  <a:cubicBezTo>
                    <a:pt x="258" y="319"/>
                    <a:pt x="258" y="316"/>
                    <a:pt x="260" y="315"/>
                  </a:cubicBezTo>
                  <a:cubicBezTo>
                    <a:pt x="262" y="315"/>
                    <a:pt x="267" y="315"/>
                    <a:pt x="267" y="314"/>
                  </a:cubicBezTo>
                  <a:cubicBezTo>
                    <a:pt x="266" y="314"/>
                    <a:pt x="262" y="313"/>
                    <a:pt x="261" y="312"/>
                  </a:cubicBezTo>
                  <a:cubicBezTo>
                    <a:pt x="260" y="310"/>
                    <a:pt x="260" y="307"/>
                    <a:pt x="261" y="306"/>
                  </a:cubicBezTo>
                  <a:cubicBezTo>
                    <a:pt x="262" y="306"/>
                    <a:pt x="264" y="307"/>
                    <a:pt x="266" y="306"/>
                  </a:cubicBezTo>
                  <a:cubicBezTo>
                    <a:pt x="268" y="306"/>
                    <a:pt x="271" y="307"/>
                    <a:pt x="273" y="305"/>
                  </a:cubicBezTo>
                  <a:cubicBezTo>
                    <a:pt x="276" y="304"/>
                    <a:pt x="280" y="303"/>
                    <a:pt x="283" y="303"/>
                  </a:cubicBezTo>
                  <a:cubicBezTo>
                    <a:pt x="285" y="303"/>
                    <a:pt x="287" y="302"/>
                    <a:pt x="289" y="301"/>
                  </a:cubicBezTo>
                  <a:cubicBezTo>
                    <a:pt x="291" y="301"/>
                    <a:pt x="297" y="300"/>
                    <a:pt x="298" y="300"/>
                  </a:cubicBezTo>
                  <a:cubicBezTo>
                    <a:pt x="299" y="299"/>
                    <a:pt x="307" y="298"/>
                    <a:pt x="307" y="297"/>
                  </a:cubicBezTo>
                  <a:cubicBezTo>
                    <a:pt x="307" y="295"/>
                    <a:pt x="313" y="294"/>
                    <a:pt x="315" y="295"/>
                  </a:cubicBezTo>
                  <a:cubicBezTo>
                    <a:pt x="316" y="296"/>
                    <a:pt x="318" y="296"/>
                    <a:pt x="320" y="296"/>
                  </a:cubicBezTo>
                  <a:cubicBezTo>
                    <a:pt x="321" y="295"/>
                    <a:pt x="324" y="297"/>
                    <a:pt x="324" y="298"/>
                  </a:cubicBezTo>
                  <a:cubicBezTo>
                    <a:pt x="323" y="300"/>
                    <a:pt x="325" y="301"/>
                    <a:pt x="325" y="302"/>
                  </a:cubicBezTo>
                  <a:cubicBezTo>
                    <a:pt x="325" y="304"/>
                    <a:pt x="323" y="304"/>
                    <a:pt x="324" y="305"/>
                  </a:cubicBezTo>
                  <a:cubicBezTo>
                    <a:pt x="325" y="306"/>
                    <a:pt x="329" y="305"/>
                    <a:pt x="330" y="304"/>
                  </a:cubicBezTo>
                  <a:cubicBezTo>
                    <a:pt x="331" y="303"/>
                    <a:pt x="332" y="305"/>
                    <a:pt x="332" y="306"/>
                  </a:cubicBezTo>
                  <a:cubicBezTo>
                    <a:pt x="332" y="307"/>
                    <a:pt x="334" y="307"/>
                    <a:pt x="334" y="306"/>
                  </a:cubicBezTo>
                  <a:cubicBezTo>
                    <a:pt x="334" y="305"/>
                    <a:pt x="336" y="306"/>
                    <a:pt x="337" y="306"/>
                  </a:cubicBezTo>
                  <a:cubicBezTo>
                    <a:pt x="338" y="307"/>
                    <a:pt x="340" y="306"/>
                    <a:pt x="340" y="307"/>
                  </a:cubicBezTo>
                  <a:cubicBezTo>
                    <a:pt x="340" y="308"/>
                    <a:pt x="336" y="309"/>
                    <a:pt x="338" y="311"/>
                  </a:cubicBezTo>
                  <a:cubicBezTo>
                    <a:pt x="340" y="312"/>
                    <a:pt x="341" y="309"/>
                    <a:pt x="343" y="310"/>
                  </a:cubicBezTo>
                  <a:cubicBezTo>
                    <a:pt x="345" y="311"/>
                    <a:pt x="348" y="307"/>
                    <a:pt x="349" y="307"/>
                  </a:cubicBezTo>
                  <a:cubicBezTo>
                    <a:pt x="351" y="307"/>
                    <a:pt x="353" y="305"/>
                    <a:pt x="355" y="304"/>
                  </a:cubicBezTo>
                  <a:cubicBezTo>
                    <a:pt x="357" y="303"/>
                    <a:pt x="360" y="303"/>
                    <a:pt x="359" y="304"/>
                  </a:cubicBezTo>
                  <a:cubicBezTo>
                    <a:pt x="358" y="305"/>
                    <a:pt x="357" y="307"/>
                    <a:pt x="361" y="309"/>
                  </a:cubicBezTo>
                  <a:cubicBezTo>
                    <a:pt x="365" y="311"/>
                    <a:pt x="370" y="319"/>
                    <a:pt x="373" y="323"/>
                  </a:cubicBezTo>
                  <a:cubicBezTo>
                    <a:pt x="375" y="327"/>
                    <a:pt x="378" y="334"/>
                    <a:pt x="379" y="334"/>
                  </a:cubicBezTo>
                  <a:cubicBezTo>
                    <a:pt x="380" y="334"/>
                    <a:pt x="381" y="330"/>
                    <a:pt x="383" y="330"/>
                  </a:cubicBezTo>
                  <a:cubicBezTo>
                    <a:pt x="384" y="329"/>
                    <a:pt x="386" y="333"/>
                    <a:pt x="387" y="333"/>
                  </a:cubicBezTo>
                  <a:cubicBezTo>
                    <a:pt x="389" y="334"/>
                    <a:pt x="392" y="335"/>
                    <a:pt x="394" y="334"/>
                  </a:cubicBezTo>
                  <a:cubicBezTo>
                    <a:pt x="395" y="334"/>
                    <a:pt x="399" y="332"/>
                    <a:pt x="400" y="332"/>
                  </a:cubicBezTo>
                  <a:cubicBezTo>
                    <a:pt x="401" y="333"/>
                    <a:pt x="403" y="333"/>
                    <a:pt x="404" y="336"/>
                  </a:cubicBezTo>
                  <a:cubicBezTo>
                    <a:pt x="405" y="338"/>
                    <a:pt x="407" y="339"/>
                    <a:pt x="408" y="339"/>
                  </a:cubicBezTo>
                  <a:cubicBezTo>
                    <a:pt x="409" y="339"/>
                    <a:pt x="409" y="340"/>
                    <a:pt x="409" y="341"/>
                  </a:cubicBezTo>
                  <a:cubicBezTo>
                    <a:pt x="409" y="342"/>
                    <a:pt x="411" y="344"/>
                    <a:pt x="412" y="344"/>
                  </a:cubicBezTo>
                  <a:cubicBezTo>
                    <a:pt x="413" y="344"/>
                    <a:pt x="416" y="343"/>
                    <a:pt x="417" y="343"/>
                  </a:cubicBezTo>
                  <a:cubicBezTo>
                    <a:pt x="418" y="342"/>
                    <a:pt x="419" y="342"/>
                    <a:pt x="419" y="343"/>
                  </a:cubicBezTo>
                  <a:cubicBezTo>
                    <a:pt x="419" y="344"/>
                    <a:pt x="421" y="346"/>
                    <a:pt x="422" y="346"/>
                  </a:cubicBezTo>
                  <a:cubicBezTo>
                    <a:pt x="423" y="346"/>
                    <a:pt x="426" y="347"/>
                    <a:pt x="426" y="346"/>
                  </a:cubicBezTo>
                  <a:cubicBezTo>
                    <a:pt x="426" y="345"/>
                    <a:pt x="429" y="345"/>
                    <a:pt x="430" y="345"/>
                  </a:cubicBezTo>
                  <a:cubicBezTo>
                    <a:pt x="431" y="345"/>
                    <a:pt x="435" y="344"/>
                    <a:pt x="436" y="342"/>
                  </a:cubicBezTo>
                  <a:cubicBezTo>
                    <a:pt x="436" y="340"/>
                    <a:pt x="440" y="340"/>
                    <a:pt x="440" y="339"/>
                  </a:cubicBezTo>
                  <a:cubicBezTo>
                    <a:pt x="441" y="338"/>
                    <a:pt x="444" y="338"/>
                    <a:pt x="445" y="337"/>
                  </a:cubicBezTo>
                  <a:cubicBezTo>
                    <a:pt x="445" y="335"/>
                    <a:pt x="448" y="336"/>
                    <a:pt x="449" y="335"/>
                  </a:cubicBezTo>
                  <a:cubicBezTo>
                    <a:pt x="449" y="334"/>
                    <a:pt x="452" y="334"/>
                    <a:pt x="453" y="334"/>
                  </a:cubicBezTo>
                  <a:cubicBezTo>
                    <a:pt x="454" y="334"/>
                    <a:pt x="461" y="336"/>
                    <a:pt x="462" y="335"/>
                  </a:cubicBezTo>
                  <a:cubicBezTo>
                    <a:pt x="463" y="335"/>
                    <a:pt x="463" y="339"/>
                    <a:pt x="464" y="339"/>
                  </a:cubicBezTo>
                  <a:cubicBezTo>
                    <a:pt x="465" y="339"/>
                    <a:pt x="468" y="342"/>
                    <a:pt x="469" y="341"/>
                  </a:cubicBezTo>
                  <a:cubicBezTo>
                    <a:pt x="470" y="340"/>
                    <a:pt x="472" y="340"/>
                    <a:pt x="474" y="341"/>
                  </a:cubicBezTo>
                  <a:cubicBezTo>
                    <a:pt x="476" y="342"/>
                    <a:pt x="478" y="343"/>
                    <a:pt x="478" y="342"/>
                  </a:cubicBezTo>
                  <a:cubicBezTo>
                    <a:pt x="479" y="341"/>
                    <a:pt x="483" y="340"/>
                    <a:pt x="484" y="339"/>
                  </a:cubicBezTo>
                  <a:cubicBezTo>
                    <a:pt x="484" y="339"/>
                    <a:pt x="485" y="336"/>
                    <a:pt x="484" y="336"/>
                  </a:cubicBezTo>
                  <a:cubicBezTo>
                    <a:pt x="483" y="335"/>
                    <a:pt x="482" y="332"/>
                    <a:pt x="482" y="330"/>
                  </a:cubicBezTo>
                  <a:cubicBezTo>
                    <a:pt x="481" y="329"/>
                    <a:pt x="484" y="329"/>
                    <a:pt x="484" y="327"/>
                  </a:cubicBezTo>
                  <a:cubicBezTo>
                    <a:pt x="485" y="326"/>
                    <a:pt x="487" y="326"/>
                    <a:pt x="487" y="325"/>
                  </a:cubicBezTo>
                  <a:cubicBezTo>
                    <a:pt x="488" y="324"/>
                    <a:pt x="488" y="323"/>
                    <a:pt x="490" y="323"/>
                  </a:cubicBezTo>
                  <a:cubicBezTo>
                    <a:pt x="491" y="323"/>
                    <a:pt x="494" y="324"/>
                    <a:pt x="494" y="325"/>
                  </a:cubicBezTo>
                  <a:cubicBezTo>
                    <a:pt x="495" y="326"/>
                    <a:pt x="497" y="326"/>
                    <a:pt x="498" y="326"/>
                  </a:cubicBezTo>
                  <a:cubicBezTo>
                    <a:pt x="499" y="326"/>
                    <a:pt x="501" y="327"/>
                    <a:pt x="503" y="328"/>
                  </a:cubicBezTo>
                  <a:cubicBezTo>
                    <a:pt x="504" y="328"/>
                    <a:pt x="508" y="328"/>
                    <a:pt x="509" y="330"/>
                  </a:cubicBezTo>
                  <a:cubicBezTo>
                    <a:pt x="510" y="331"/>
                    <a:pt x="509" y="334"/>
                    <a:pt x="510" y="335"/>
                  </a:cubicBezTo>
                  <a:cubicBezTo>
                    <a:pt x="511" y="336"/>
                    <a:pt x="513" y="338"/>
                    <a:pt x="513" y="338"/>
                  </a:cubicBezTo>
                  <a:cubicBezTo>
                    <a:pt x="514" y="337"/>
                    <a:pt x="518" y="340"/>
                    <a:pt x="519" y="340"/>
                  </a:cubicBezTo>
                  <a:cubicBezTo>
                    <a:pt x="520" y="339"/>
                    <a:pt x="522" y="337"/>
                    <a:pt x="523" y="337"/>
                  </a:cubicBezTo>
                  <a:cubicBezTo>
                    <a:pt x="525" y="337"/>
                    <a:pt x="528" y="336"/>
                    <a:pt x="529" y="337"/>
                  </a:cubicBezTo>
                  <a:cubicBezTo>
                    <a:pt x="530" y="337"/>
                    <a:pt x="534" y="338"/>
                    <a:pt x="535" y="338"/>
                  </a:cubicBezTo>
                  <a:cubicBezTo>
                    <a:pt x="535" y="338"/>
                    <a:pt x="539" y="338"/>
                    <a:pt x="540" y="339"/>
                  </a:cubicBezTo>
                  <a:cubicBezTo>
                    <a:pt x="540" y="340"/>
                    <a:pt x="545" y="340"/>
                    <a:pt x="545" y="342"/>
                  </a:cubicBezTo>
                  <a:cubicBezTo>
                    <a:pt x="545" y="343"/>
                    <a:pt x="547" y="344"/>
                    <a:pt x="548" y="345"/>
                  </a:cubicBezTo>
                  <a:cubicBezTo>
                    <a:pt x="549" y="347"/>
                    <a:pt x="555" y="346"/>
                    <a:pt x="556" y="347"/>
                  </a:cubicBezTo>
                  <a:cubicBezTo>
                    <a:pt x="557" y="347"/>
                    <a:pt x="564" y="347"/>
                    <a:pt x="564" y="347"/>
                  </a:cubicBezTo>
                  <a:cubicBezTo>
                    <a:pt x="565" y="346"/>
                    <a:pt x="571" y="345"/>
                    <a:pt x="572" y="345"/>
                  </a:cubicBezTo>
                  <a:cubicBezTo>
                    <a:pt x="574" y="344"/>
                    <a:pt x="577" y="344"/>
                    <a:pt x="577" y="343"/>
                  </a:cubicBezTo>
                  <a:cubicBezTo>
                    <a:pt x="578" y="341"/>
                    <a:pt x="581" y="340"/>
                    <a:pt x="582" y="339"/>
                  </a:cubicBezTo>
                  <a:cubicBezTo>
                    <a:pt x="584" y="338"/>
                    <a:pt x="590" y="338"/>
                    <a:pt x="590" y="340"/>
                  </a:cubicBezTo>
                  <a:cubicBezTo>
                    <a:pt x="590" y="341"/>
                    <a:pt x="594" y="341"/>
                    <a:pt x="595" y="341"/>
                  </a:cubicBezTo>
                  <a:cubicBezTo>
                    <a:pt x="597" y="340"/>
                    <a:pt x="601" y="341"/>
                    <a:pt x="601" y="342"/>
                  </a:cubicBezTo>
                  <a:cubicBezTo>
                    <a:pt x="602" y="344"/>
                    <a:pt x="606" y="344"/>
                    <a:pt x="607" y="344"/>
                  </a:cubicBezTo>
                  <a:cubicBezTo>
                    <a:pt x="609" y="344"/>
                    <a:pt x="612" y="341"/>
                    <a:pt x="613" y="341"/>
                  </a:cubicBezTo>
                  <a:cubicBezTo>
                    <a:pt x="615" y="341"/>
                    <a:pt x="616" y="339"/>
                    <a:pt x="616" y="338"/>
                  </a:cubicBezTo>
                  <a:cubicBezTo>
                    <a:pt x="616" y="337"/>
                    <a:pt x="619" y="333"/>
                    <a:pt x="619" y="332"/>
                  </a:cubicBezTo>
                  <a:cubicBezTo>
                    <a:pt x="619" y="330"/>
                    <a:pt x="622" y="326"/>
                    <a:pt x="623" y="326"/>
                  </a:cubicBezTo>
                  <a:cubicBezTo>
                    <a:pt x="624" y="325"/>
                    <a:pt x="626" y="324"/>
                    <a:pt x="626" y="323"/>
                  </a:cubicBezTo>
                  <a:cubicBezTo>
                    <a:pt x="626" y="321"/>
                    <a:pt x="625" y="318"/>
                    <a:pt x="624" y="318"/>
                  </a:cubicBezTo>
                  <a:cubicBezTo>
                    <a:pt x="623" y="318"/>
                    <a:pt x="621" y="318"/>
                    <a:pt x="623" y="315"/>
                  </a:cubicBezTo>
                  <a:cubicBezTo>
                    <a:pt x="626" y="311"/>
                    <a:pt x="630" y="312"/>
                    <a:pt x="631" y="312"/>
                  </a:cubicBezTo>
                  <a:cubicBezTo>
                    <a:pt x="632" y="312"/>
                    <a:pt x="638" y="311"/>
                    <a:pt x="640" y="312"/>
                  </a:cubicBezTo>
                  <a:cubicBezTo>
                    <a:pt x="643" y="312"/>
                    <a:pt x="645" y="311"/>
                    <a:pt x="647" y="313"/>
                  </a:cubicBezTo>
                  <a:cubicBezTo>
                    <a:pt x="650" y="314"/>
                    <a:pt x="654" y="314"/>
                    <a:pt x="655" y="315"/>
                  </a:cubicBezTo>
                  <a:cubicBezTo>
                    <a:pt x="656" y="316"/>
                    <a:pt x="660" y="317"/>
                    <a:pt x="659" y="319"/>
                  </a:cubicBezTo>
                  <a:cubicBezTo>
                    <a:pt x="658" y="322"/>
                    <a:pt x="661" y="320"/>
                    <a:pt x="662" y="325"/>
                  </a:cubicBezTo>
                  <a:cubicBezTo>
                    <a:pt x="663" y="330"/>
                    <a:pt x="665" y="330"/>
                    <a:pt x="666" y="333"/>
                  </a:cubicBezTo>
                  <a:cubicBezTo>
                    <a:pt x="666" y="335"/>
                    <a:pt x="669" y="339"/>
                    <a:pt x="669" y="340"/>
                  </a:cubicBezTo>
                  <a:cubicBezTo>
                    <a:pt x="668" y="341"/>
                    <a:pt x="668" y="343"/>
                    <a:pt x="671" y="344"/>
                  </a:cubicBezTo>
                  <a:cubicBezTo>
                    <a:pt x="674" y="344"/>
                    <a:pt x="677" y="346"/>
                    <a:pt x="677" y="346"/>
                  </a:cubicBezTo>
                  <a:cubicBezTo>
                    <a:pt x="678" y="345"/>
                    <a:pt x="682" y="347"/>
                    <a:pt x="684" y="349"/>
                  </a:cubicBezTo>
                  <a:cubicBezTo>
                    <a:pt x="685" y="350"/>
                    <a:pt x="688" y="349"/>
                    <a:pt x="688" y="352"/>
                  </a:cubicBezTo>
                  <a:cubicBezTo>
                    <a:pt x="688" y="354"/>
                    <a:pt x="689" y="355"/>
                    <a:pt x="689" y="357"/>
                  </a:cubicBezTo>
                  <a:cubicBezTo>
                    <a:pt x="689" y="359"/>
                    <a:pt x="693" y="360"/>
                    <a:pt x="695" y="359"/>
                  </a:cubicBezTo>
                  <a:cubicBezTo>
                    <a:pt x="698" y="359"/>
                    <a:pt x="700" y="360"/>
                    <a:pt x="701" y="358"/>
                  </a:cubicBezTo>
                  <a:cubicBezTo>
                    <a:pt x="702" y="356"/>
                    <a:pt x="706" y="357"/>
                    <a:pt x="707" y="356"/>
                  </a:cubicBezTo>
                  <a:cubicBezTo>
                    <a:pt x="708" y="355"/>
                    <a:pt x="712" y="354"/>
                    <a:pt x="712" y="357"/>
                  </a:cubicBezTo>
                  <a:cubicBezTo>
                    <a:pt x="712" y="360"/>
                    <a:pt x="714" y="361"/>
                    <a:pt x="712" y="362"/>
                  </a:cubicBezTo>
                  <a:cubicBezTo>
                    <a:pt x="710" y="363"/>
                    <a:pt x="709" y="368"/>
                    <a:pt x="709" y="370"/>
                  </a:cubicBezTo>
                  <a:cubicBezTo>
                    <a:pt x="708" y="372"/>
                    <a:pt x="705" y="373"/>
                    <a:pt x="705" y="375"/>
                  </a:cubicBezTo>
                  <a:cubicBezTo>
                    <a:pt x="705" y="377"/>
                    <a:pt x="702" y="377"/>
                    <a:pt x="702" y="379"/>
                  </a:cubicBezTo>
                  <a:cubicBezTo>
                    <a:pt x="702" y="381"/>
                    <a:pt x="698" y="380"/>
                    <a:pt x="697" y="379"/>
                  </a:cubicBezTo>
                  <a:cubicBezTo>
                    <a:pt x="695" y="378"/>
                    <a:pt x="693" y="381"/>
                    <a:pt x="691" y="381"/>
                  </a:cubicBezTo>
                  <a:cubicBezTo>
                    <a:pt x="690" y="381"/>
                    <a:pt x="690" y="384"/>
                    <a:pt x="691" y="386"/>
                  </a:cubicBezTo>
                  <a:cubicBezTo>
                    <a:pt x="691" y="387"/>
                    <a:pt x="690" y="389"/>
                    <a:pt x="691" y="391"/>
                  </a:cubicBezTo>
                  <a:cubicBezTo>
                    <a:pt x="691" y="392"/>
                    <a:pt x="691" y="394"/>
                    <a:pt x="691" y="397"/>
                  </a:cubicBezTo>
                  <a:cubicBezTo>
                    <a:pt x="694" y="395"/>
                    <a:pt x="696" y="394"/>
                    <a:pt x="697" y="394"/>
                  </a:cubicBezTo>
                  <a:cubicBezTo>
                    <a:pt x="699" y="394"/>
                    <a:pt x="701" y="398"/>
                    <a:pt x="704" y="398"/>
                  </a:cubicBezTo>
                  <a:cubicBezTo>
                    <a:pt x="706" y="398"/>
                    <a:pt x="718" y="390"/>
                    <a:pt x="718" y="389"/>
                  </a:cubicBezTo>
                  <a:cubicBezTo>
                    <a:pt x="718" y="388"/>
                    <a:pt x="725" y="381"/>
                    <a:pt x="728" y="378"/>
                  </a:cubicBezTo>
                  <a:cubicBezTo>
                    <a:pt x="731" y="374"/>
                    <a:pt x="736" y="369"/>
                    <a:pt x="737" y="366"/>
                  </a:cubicBezTo>
                  <a:cubicBezTo>
                    <a:pt x="738" y="363"/>
                    <a:pt x="743" y="359"/>
                    <a:pt x="744" y="357"/>
                  </a:cubicBezTo>
                  <a:cubicBezTo>
                    <a:pt x="745" y="355"/>
                    <a:pt x="746" y="355"/>
                    <a:pt x="748" y="350"/>
                  </a:cubicBezTo>
                  <a:cubicBezTo>
                    <a:pt x="750" y="346"/>
                    <a:pt x="750" y="335"/>
                    <a:pt x="751" y="334"/>
                  </a:cubicBezTo>
                  <a:cubicBezTo>
                    <a:pt x="751" y="333"/>
                    <a:pt x="751" y="331"/>
                    <a:pt x="752" y="330"/>
                  </a:cubicBezTo>
                  <a:cubicBezTo>
                    <a:pt x="753" y="329"/>
                    <a:pt x="752" y="327"/>
                    <a:pt x="754" y="326"/>
                  </a:cubicBezTo>
                  <a:cubicBezTo>
                    <a:pt x="756" y="324"/>
                    <a:pt x="756" y="323"/>
                    <a:pt x="755" y="322"/>
                  </a:cubicBezTo>
                  <a:cubicBezTo>
                    <a:pt x="755" y="320"/>
                    <a:pt x="755" y="318"/>
                    <a:pt x="755" y="317"/>
                  </a:cubicBezTo>
                  <a:cubicBezTo>
                    <a:pt x="754" y="316"/>
                    <a:pt x="754" y="316"/>
                    <a:pt x="755" y="315"/>
                  </a:cubicBezTo>
                  <a:cubicBezTo>
                    <a:pt x="757" y="314"/>
                    <a:pt x="755" y="313"/>
                    <a:pt x="753" y="312"/>
                  </a:cubicBezTo>
                  <a:cubicBezTo>
                    <a:pt x="752" y="311"/>
                    <a:pt x="750" y="311"/>
                    <a:pt x="749" y="309"/>
                  </a:cubicBezTo>
                  <a:cubicBezTo>
                    <a:pt x="749" y="307"/>
                    <a:pt x="746" y="305"/>
                    <a:pt x="744" y="305"/>
                  </a:cubicBezTo>
                  <a:cubicBezTo>
                    <a:pt x="742" y="305"/>
                    <a:pt x="739" y="304"/>
                    <a:pt x="739" y="305"/>
                  </a:cubicBezTo>
                  <a:cubicBezTo>
                    <a:pt x="740" y="307"/>
                    <a:pt x="739" y="308"/>
                    <a:pt x="738" y="307"/>
                  </a:cubicBezTo>
                  <a:cubicBezTo>
                    <a:pt x="737" y="307"/>
                    <a:pt x="736" y="308"/>
                    <a:pt x="735" y="310"/>
                  </a:cubicBezTo>
                  <a:cubicBezTo>
                    <a:pt x="734" y="312"/>
                    <a:pt x="730" y="312"/>
                    <a:pt x="732" y="310"/>
                  </a:cubicBezTo>
                  <a:cubicBezTo>
                    <a:pt x="734" y="308"/>
                    <a:pt x="731" y="308"/>
                    <a:pt x="731" y="306"/>
                  </a:cubicBezTo>
                  <a:cubicBezTo>
                    <a:pt x="732" y="305"/>
                    <a:pt x="733" y="303"/>
                    <a:pt x="731" y="304"/>
                  </a:cubicBezTo>
                  <a:cubicBezTo>
                    <a:pt x="729" y="305"/>
                    <a:pt x="729" y="308"/>
                    <a:pt x="727" y="308"/>
                  </a:cubicBezTo>
                  <a:cubicBezTo>
                    <a:pt x="726" y="309"/>
                    <a:pt x="726" y="303"/>
                    <a:pt x="727" y="302"/>
                  </a:cubicBezTo>
                  <a:cubicBezTo>
                    <a:pt x="727" y="301"/>
                    <a:pt x="723" y="302"/>
                    <a:pt x="720" y="302"/>
                  </a:cubicBezTo>
                  <a:cubicBezTo>
                    <a:pt x="716" y="302"/>
                    <a:pt x="717" y="299"/>
                    <a:pt x="720" y="297"/>
                  </a:cubicBezTo>
                  <a:cubicBezTo>
                    <a:pt x="723" y="296"/>
                    <a:pt x="722" y="294"/>
                    <a:pt x="724" y="293"/>
                  </a:cubicBezTo>
                  <a:cubicBezTo>
                    <a:pt x="726" y="293"/>
                    <a:pt x="730" y="290"/>
                    <a:pt x="732" y="289"/>
                  </a:cubicBezTo>
                  <a:cubicBezTo>
                    <a:pt x="734" y="287"/>
                    <a:pt x="735" y="286"/>
                    <a:pt x="735" y="284"/>
                  </a:cubicBezTo>
                  <a:cubicBezTo>
                    <a:pt x="736" y="283"/>
                    <a:pt x="740" y="281"/>
                    <a:pt x="744" y="277"/>
                  </a:cubicBezTo>
                  <a:cubicBezTo>
                    <a:pt x="748" y="274"/>
                    <a:pt x="750" y="272"/>
                    <a:pt x="751" y="270"/>
                  </a:cubicBezTo>
                  <a:cubicBezTo>
                    <a:pt x="752" y="268"/>
                    <a:pt x="758" y="266"/>
                    <a:pt x="758" y="265"/>
                  </a:cubicBezTo>
                  <a:cubicBezTo>
                    <a:pt x="758" y="263"/>
                    <a:pt x="765" y="259"/>
                    <a:pt x="770" y="259"/>
                  </a:cubicBezTo>
                  <a:cubicBezTo>
                    <a:pt x="775" y="258"/>
                    <a:pt x="782" y="259"/>
                    <a:pt x="783" y="260"/>
                  </a:cubicBezTo>
                  <a:cubicBezTo>
                    <a:pt x="785" y="262"/>
                    <a:pt x="786" y="261"/>
                    <a:pt x="787" y="260"/>
                  </a:cubicBezTo>
                  <a:cubicBezTo>
                    <a:pt x="787" y="259"/>
                    <a:pt x="789" y="260"/>
                    <a:pt x="792" y="260"/>
                  </a:cubicBezTo>
                  <a:cubicBezTo>
                    <a:pt x="796" y="260"/>
                    <a:pt x="796" y="259"/>
                    <a:pt x="798" y="259"/>
                  </a:cubicBezTo>
                  <a:cubicBezTo>
                    <a:pt x="800" y="260"/>
                    <a:pt x="802" y="260"/>
                    <a:pt x="804" y="258"/>
                  </a:cubicBezTo>
                  <a:cubicBezTo>
                    <a:pt x="805" y="255"/>
                    <a:pt x="811" y="256"/>
                    <a:pt x="812" y="257"/>
                  </a:cubicBezTo>
                  <a:cubicBezTo>
                    <a:pt x="814" y="258"/>
                    <a:pt x="815" y="259"/>
                    <a:pt x="817" y="258"/>
                  </a:cubicBezTo>
                  <a:cubicBezTo>
                    <a:pt x="819" y="256"/>
                    <a:pt x="819" y="260"/>
                    <a:pt x="821" y="260"/>
                  </a:cubicBezTo>
                  <a:cubicBezTo>
                    <a:pt x="823" y="260"/>
                    <a:pt x="822" y="262"/>
                    <a:pt x="820" y="262"/>
                  </a:cubicBezTo>
                  <a:cubicBezTo>
                    <a:pt x="818" y="262"/>
                    <a:pt x="816" y="263"/>
                    <a:pt x="818" y="264"/>
                  </a:cubicBezTo>
                  <a:cubicBezTo>
                    <a:pt x="820" y="265"/>
                    <a:pt x="823" y="263"/>
                    <a:pt x="824" y="263"/>
                  </a:cubicBezTo>
                  <a:cubicBezTo>
                    <a:pt x="826" y="263"/>
                    <a:pt x="829" y="263"/>
                    <a:pt x="831" y="262"/>
                  </a:cubicBezTo>
                  <a:cubicBezTo>
                    <a:pt x="833" y="260"/>
                    <a:pt x="834" y="263"/>
                    <a:pt x="835" y="262"/>
                  </a:cubicBezTo>
                  <a:cubicBezTo>
                    <a:pt x="837" y="260"/>
                    <a:pt x="840" y="260"/>
                    <a:pt x="842" y="260"/>
                  </a:cubicBezTo>
                  <a:cubicBezTo>
                    <a:pt x="844" y="260"/>
                    <a:pt x="842" y="258"/>
                    <a:pt x="839" y="258"/>
                  </a:cubicBezTo>
                  <a:cubicBezTo>
                    <a:pt x="837" y="258"/>
                    <a:pt x="837" y="257"/>
                    <a:pt x="839" y="253"/>
                  </a:cubicBezTo>
                  <a:cubicBezTo>
                    <a:pt x="841" y="249"/>
                    <a:pt x="845" y="247"/>
                    <a:pt x="848" y="245"/>
                  </a:cubicBezTo>
                  <a:cubicBezTo>
                    <a:pt x="851" y="243"/>
                    <a:pt x="853" y="244"/>
                    <a:pt x="853" y="242"/>
                  </a:cubicBezTo>
                  <a:cubicBezTo>
                    <a:pt x="853" y="241"/>
                    <a:pt x="854" y="237"/>
                    <a:pt x="856" y="237"/>
                  </a:cubicBezTo>
                  <a:cubicBezTo>
                    <a:pt x="858" y="236"/>
                    <a:pt x="863" y="237"/>
                    <a:pt x="866" y="236"/>
                  </a:cubicBezTo>
                  <a:cubicBezTo>
                    <a:pt x="869" y="234"/>
                    <a:pt x="869" y="237"/>
                    <a:pt x="870" y="237"/>
                  </a:cubicBezTo>
                  <a:cubicBezTo>
                    <a:pt x="872" y="238"/>
                    <a:pt x="873" y="235"/>
                    <a:pt x="875" y="236"/>
                  </a:cubicBezTo>
                  <a:cubicBezTo>
                    <a:pt x="876" y="237"/>
                    <a:pt x="873" y="239"/>
                    <a:pt x="872" y="241"/>
                  </a:cubicBezTo>
                  <a:cubicBezTo>
                    <a:pt x="871" y="244"/>
                    <a:pt x="874" y="243"/>
                    <a:pt x="875" y="244"/>
                  </a:cubicBezTo>
                  <a:cubicBezTo>
                    <a:pt x="877" y="245"/>
                    <a:pt x="873" y="246"/>
                    <a:pt x="874" y="246"/>
                  </a:cubicBezTo>
                  <a:cubicBezTo>
                    <a:pt x="874" y="247"/>
                    <a:pt x="877" y="247"/>
                    <a:pt x="881" y="243"/>
                  </a:cubicBezTo>
                  <a:cubicBezTo>
                    <a:pt x="885" y="239"/>
                    <a:pt x="889" y="238"/>
                    <a:pt x="892" y="238"/>
                  </a:cubicBezTo>
                  <a:cubicBezTo>
                    <a:pt x="894" y="238"/>
                    <a:pt x="893" y="236"/>
                    <a:pt x="893" y="232"/>
                  </a:cubicBezTo>
                  <a:cubicBezTo>
                    <a:pt x="893" y="228"/>
                    <a:pt x="901" y="227"/>
                    <a:pt x="904" y="228"/>
                  </a:cubicBezTo>
                  <a:cubicBezTo>
                    <a:pt x="906" y="229"/>
                    <a:pt x="906" y="230"/>
                    <a:pt x="903" y="230"/>
                  </a:cubicBezTo>
                  <a:cubicBezTo>
                    <a:pt x="901" y="229"/>
                    <a:pt x="899" y="231"/>
                    <a:pt x="899" y="234"/>
                  </a:cubicBezTo>
                  <a:cubicBezTo>
                    <a:pt x="899" y="238"/>
                    <a:pt x="897" y="239"/>
                    <a:pt x="898" y="240"/>
                  </a:cubicBezTo>
                  <a:cubicBezTo>
                    <a:pt x="899" y="241"/>
                    <a:pt x="896" y="241"/>
                    <a:pt x="896" y="243"/>
                  </a:cubicBezTo>
                  <a:cubicBezTo>
                    <a:pt x="896" y="244"/>
                    <a:pt x="896" y="245"/>
                    <a:pt x="894" y="245"/>
                  </a:cubicBezTo>
                  <a:cubicBezTo>
                    <a:pt x="892" y="246"/>
                    <a:pt x="886" y="247"/>
                    <a:pt x="886" y="249"/>
                  </a:cubicBezTo>
                  <a:cubicBezTo>
                    <a:pt x="886" y="251"/>
                    <a:pt x="882" y="252"/>
                    <a:pt x="881" y="255"/>
                  </a:cubicBezTo>
                  <a:cubicBezTo>
                    <a:pt x="879" y="258"/>
                    <a:pt x="873" y="259"/>
                    <a:pt x="869" y="265"/>
                  </a:cubicBezTo>
                  <a:cubicBezTo>
                    <a:pt x="865" y="271"/>
                    <a:pt x="859" y="271"/>
                    <a:pt x="859" y="272"/>
                  </a:cubicBezTo>
                  <a:cubicBezTo>
                    <a:pt x="859" y="273"/>
                    <a:pt x="855" y="273"/>
                    <a:pt x="853" y="273"/>
                  </a:cubicBezTo>
                  <a:cubicBezTo>
                    <a:pt x="852" y="274"/>
                    <a:pt x="855" y="277"/>
                    <a:pt x="851" y="281"/>
                  </a:cubicBezTo>
                  <a:cubicBezTo>
                    <a:pt x="848" y="285"/>
                    <a:pt x="845" y="290"/>
                    <a:pt x="845" y="295"/>
                  </a:cubicBezTo>
                  <a:cubicBezTo>
                    <a:pt x="845" y="301"/>
                    <a:pt x="847" y="316"/>
                    <a:pt x="849" y="318"/>
                  </a:cubicBezTo>
                  <a:cubicBezTo>
                    <a:pt x="850" y="321"/>
                    <a:pt x="849" y="328"/>
                    <a:pt x="851" y="329"/>
                  </a:cubicBezTo>
                  <a:cubicBezTo>
                    <a:pt x="852" y="330"/>
                    <a:pt x="852" y="333"/>
                    <a:pt x="852" y="333"/>
                  </a:cubicBezTo>
                  <a:cubicBezTo>
                    <a:pt x="853" y="334"/>
                    <a:pt x="857" y="330"/>
                    <a:pt x="859" y="328"/>
                  </a:cubicBezTo>
                  <a:cubicBezTo>
                    <a:pt x="861" y="326"/>
                    <a:pt x="860" y="325"/>
                    <a:pt x="862" y="324"/>
                  </a:cubicBezTo>
                  <a:cubicBezTo>
                    <a:pt x="864" y="323"/>
                    <a:pt x="863" y="319"/>
                    <a:pt x="863" y="318"/>
                  </a:cubicBezTo>
                  <a:cubicBezTo>
                    <a:pt x="864" y="317"/>
                    <a:pt x="867" y="316"/>
                    <a:pt x="868" y="315"/>
                  </a:cubicBezTo>
                  <a:cubicBezTo>
                    <a:pt x="869" y="314"/>
                    <a:pt x="871" y="315"/>
                    <a:pt x="872" y="314"/>
                  </a:cubicBezTo>
                  <a:cubicBezTo>
                    <a:pt x="874" y="314"/>
                    <a:pt x="872" y="311"/>
                    <a:pt x="872" y="309"/>
                  </a:cubicBezTo>
                  <a:cubicBezTo>
                    <a:pt x="871" y="307"/>
                    <a:pt x="875" y="305"/>
                    <a:pt x="878" y="303"/>
                  </a:cubicBezTo>
                  <a:cubicBezTo>
                    <a:pt x="880" y="302"/>
                    <a:pt x="883" y="304"/>
                    <a:pt x="885" y="302"/>
                  </a:cubicBezTo>
                  <a:cubicBezTo>
                    <a:pt x="888" y="300"/>
                    <a:pt x="885" y="297"/>
                    <a:pt x="884" y="296"/>
                  </a:cubicBezTo>
                  <a:cubicBezTo>
                    <a:pt x="883" y="294"/>
                    <a:pt x="887" y="289"/>
                    <a:pt x="888" y="288"/>
                  </a:cubicBezTo>
                  <a:cubicBezTo>
                    <a:pt x="890" y="288"/>
                    <a:pt x="891" y="289"/>
                    <a:pt x="893" y="288"/>
                  </a:cubicBezTo>
                  <a:cubicBezTo>
                    <a:pt x="895" y="286"/>
                    <a:pt x="892" y="284"/>
                    <a:pt x="890" y="284"/>
                  </a:cubicBezTo>
                  <a:cubicBezTo>
                    <a:pt x="889" y="284"/>
                    <a:pt x="889" y="279"/>
                    <a:pt x="892" y="277"/>
                  </a:cubicBezTo>
                  <a:cubicBezTo>
                    <a:pt x="895" y="274"/>
                    <a:pt x="893" y="274"/>
                    <a:pt x="891" y="273"/>
                  </a:cubicBezTo>
                  <a:cubicBezTo>
                    <a:pt x="889" y="273"/>
                    <a:pt x="889" y="274"/>
                    <a:pt x="887" y="274"/>
                  </a:cubicBezTo>
                  <a:cubicBezTo>
                    <a:pt x="886" y="274"/>
                    <a:pt x="884" y="270"/>
                    <a:pt x="887" y="267"/>
                  </a:cubicBezTo>
                  <a:cubicBezTo>
                    <a:pt x="889" y="264"/>
                    <a:pt x="891" y="264"/>
                    <a:pt x="892" y="262"/>
                  </a:cubicBezTo>
                  <a:cubicBezTo>
                    <a:pt x="893" y="259"/>
                    <a:pt x="896" y="255"/>
                    <a:pt x="897" y="254"/>
                  </a:cubicBezTo>
                  <a:cubicBezTo>
                    <a:pt x="898" y="252"/>
                    <a:pt x="901" y="254"/>
                    <a:pt x="902" y="254"/>
                  </a:cubicBezTo>
                  <a:cubicBezTo>
                    <a:pt x="903" y="253"/>
                    <a:pt x="903" y="256"/>
                    <a:pt x="905" y="255"/>
                  </a:cubicBezTo>
                  <a:cubicBezTo>
                    <a:pt x="906" y="253"/>
                    <a:pt x="909" y="249"/>
                    <a:pt x="911" y="249"/>
                  </a:cubicBezTo>
                  <a:cubicBezTo>
                    <a:pt x="913" y="249"/>
                    <a:pt x="912" y="252"/>
                    <a:pt x="912" y="254"/>
                  </a:cubicBezTo>
                  <a:cubicBezTo>
                    <a:pt x="913" y="256"/>
                    <a:pt x="914" y="254"/>
                    <a:pt x="918" y="251"/>
                  </a:cubicBezTo>
                  <a:cubicBezTo>
                    <a:pt x="922" y="248"/>
                    <a:pt x="931" y="248"/>
                    <a:pt x="933" y="250"/>
                  </a:cubicBezTo>
                  <a:cubicBezTo>
                    <a:pt x="936" y="251"/>
                    <a:pt x="937" y="254"/>
                    <a:pt x="938" y="254"/>
                  </a:cubicBezTo>
                  <a:cubicBezTo>
                    <a:pt x="940" y="253"/>
                    <a:pt x="938" y="251"/>
                    <a:pt x="941" y="250"/>
                  </a:cubicBezTo>
                  <a:cubicBezTo>
                    <a:pt x="943" y="249"/>
                    <a:pt x="947" y="247"/>
                    <a:pt x="950" y="245"/>
                  </a:cubicBezTo>
                  <a:cubicBezTo>
                    <a:pt x="953" y="243"/>
                    <a:pt x="952" y="244"/>
                    <a:pt x="953" y="242"/>
                  </a:cubicBezTo>
                  <a:cubicBezTo>
                    <a:pt x="955" y="240"/>
                    <a:pt x="956" y="241"/>
                    <a:pt x="957" y="240"/>
                  </a:cubicBezTo>
                  <a:cubicBezTo>
                    <a:pt x="957" y="239"/>
                    <a:pt x="962" y="237"/>
                    <a:pt x="967" y="235"/>
                  </a:cubicBezTo>
                  <a:cubicBezTo>
                    <a:pt x="973" y="234"/>
                    <a:pt x="981" y="230"/>
                    <a:pt x="980" y="229"/>
                  </a:cubicBezTo>
                  <a:cubicBezTo>
                    <a:pt x="980" y="228"/>
                    <a:pt x="983" y="227"/>
                    <a:pt x="983" y="228"/>
                  </a:cubicBezTo>
                  <a:cubicBezTo>
                    <a:pt x="983" y="230"/>
                    <a:pt x="985" y="229"/>
                    <a:pt x="988" y="230"/>
                  </a:cubicBezTo>
                  <a:cubicBezTo>
                    <a:pt x="992" y="230"/>
                    <a:pt x="993" y="232"/>
                    <a:pt x="995" y="229"/>
                  </a:cubicBezTo>
                  <a:cubicBezTo>
                    <a:pt x="998" y="227"/>
                    <a:pt x="995" y="226"/>
                    <a:pt x="995" y="224"/>
                  </a:cubicBezTo>
                  <a:cubicBezTo>
                    <a:pt x="995" y="222"/>
                    <a:pt x="991" y="220"/>
                    <a:pt x="992" y="218"/>
                  </a:cubicBezTo>
                  <a:cubicBezTo>
                    <a:pt x="992" y="216"/>
                    <a:pt x="988" y="211"/>
                    <a:pt x="987" y="212"/>
                  </a:cubicBezTo>
                  <a:cubicBezTo>
                    <a:pt x="986" y="213"/>
                    <a:pt x="984" y="211"/>
                    <a:pt x="984" y="210"/>
                  </a:cubicBezTo>
                  <a:cubicBezTo>
                    <a:pt x="984" y="209"/>
                    <a:pt x="983" y="207"/>
                    <a:pt x="982" y="208"/>
                  </a:cubicBezTo>
                  <a:cubicBezTo>
                    <a:pt x="980" y="209"/>
                    <a:pt x="977" y="208"/>
                    <a:pt x="976" y="207"/>
                  </a:cubicBezTo>
                  <a:cubicBezTo>
                    <a:pt x="976" y="205"/>
                    <a:pt x="980" y="204"/>
                    <a:pt x="983" y="205"/>
                  </a:cubicBezTo>
                  <a:cubicBezTo>
                    <a:pt x="985" y="206"/>
                    <a:pt x="985" y="207"/>
                    <a:pt x="986" y="208"/>
                  </a:cubicBezTo>
                  <a:cubicBezTo>
                    <a:pt x="987" y="209"/>
                    <a:pt x="991" y="208"/>
                    <a:pt x="993" y="208"/>
                  </a:cubicBezTo>
                  <a:cubicBezTo>
                    <a:pt x="995" y="207"/>
                    <a:pt x="1000" y="205"/>
                    <a:pt x="1001" y="203"/>
                  </a:cubicBezTo>
                  <a:cubicBezTo>
                    <a:pt x="1002" y="202"/>
                    <a:pt x="1001" y="201"/>
                    <a:pt x="1003" y="200"/>
                  </a:cubicBezTo>
                  <a:cubicBezTo>
                    <a:pt x="1005" y="199"/>
                    <a:pt x="1003" y="197"/>
                    <a:pt x="1002" y="196"/>
                  </a:cubicBezTo>
                  <a:cubicBezTo>
                    <a:pt x="1000" y="196"/>
                    <a:pt x="1001" y="193"/>
                    <a:pt x="1002" y="193"/>
                  </a:cubicBezTo>
                  <a:cubicBezTo>
                    <a:pt x="1004" y="193"/>
                    <a:pt x="1004" y="191"/>
                    <a:pt x="1005" y="191"/>
                  </a:cubicBezTo>
                  <a:cubicBezTo>
                    <a:pt x="1006" y="191"/>
                    <a:pt x="1006" y="192"/>
                    <a:pt x="1008" y="191"/>
                  </a:cubicBezTo>
                  <a:cubicBezTo>
                    <a:pt x="1010" y="190"/>
                    <a:pt x="1008" y="193"/>
                    <a:pt x="1007" y="194"/>
                  </a:cubicBezTo>
                  <a:cubicBezTo>
                    <a:pt x="1006" y="196"/>
                    <a:pt x="1009" y="198"/>
                    <a:pt x="1009" y="199"/>
                  </a:cubicBezTo>
                  <a:cubicBezTo>
                    <a:pt x="1010" y="200"/>
                    <a:pt x="1014" y="200"/>
                    <a:pt x="1016" y="199"/>
                  </a:cubicBezTo>
                  <a:cubicBezTo>
                    <a:pt x="1018" y="198"/>
                    <a:pt x="1025" y="200"/>
                    <a:pt x="1026" y="202"/>
                  </a:cubicBezTo>
                  <a:cubicBezTo>
                    <a:pt x="1026" y="204"/>
                    <a:pt x="1027" y="206"/>
                    <a:pt x="1030" y="207"/>
                  </a:cubicBezTo>
                  <a:cubicBezTo>
                    <a:pt x="1033" y="209"/>
                    <a:pt x="1036" y="208"/>
                    <a:pt x="1036" y="210"/>
                  </a:cubicBezTo>
                  <a:cubicBezTo>
                    <a:pt x="1037" y="211"/>
                    <a:pt x="1038" y="212"/>
                    <a:pt x="1040" y="211"/>
                  </a:cubicBezTo>
                  <a:cubicBezTo>
                    <a:pt x="1041" y="211"/>
                    <a:pt x="1042" y="213"/>
                    <a:pt x="1043" y="212"/>
                  </a:cubicBezTo>
                  <a:cubicBezTo>
                    <a:pt x="1044" y="211"/>
                    <a:pt x="1045" y="212"/>
                    <a:pt x="1047" y="211"/>
                  </a:cubicBezTo>
                  <a:cubicBezTo>
                    <a:pt x="1048" y="210"/>
                    <a:pt x="1043" y="209"/>
                    <a:pt x="1044" y="208"/>
                  </a:cubicBezTo>
                  <a:cubicBezTo>
                    <a:pt x="1045" y="207"/>
                    <a:pt x="1046" y="208"/>
                    <a:pt x="1047" y="208"/>
                  </a:cubicBezTo>
                  <a:cubicBezTo>
                    <a:pt x="1048" y="208"/>
                    <a:pt x="1047" y="206"/>
                    <a:pt x="1048" y="205"/>
                  </a:cubicBezTo>
                  <a:cubicBezTo>
                    <a:pt x="1049" y="205"/>
                    <a:pt x="1048" y="200"/>
                    <a:pt x="1047" y="199"/>
                  </a:cubicBezTo>
                  <a:cubicBezTo>
                    <a:pt x="1046" y="199"/>
                    <a:pt x="1047" y="197"/>
                    <a:pt x="1049" y="198"/>
                  </a:cubicBezTo>
                  <a:cubicBezTo>
                    <a:pt x="1051" y="200"/>
                    <a:pt x="1054" y="200"/>
                    <a:pt x="1056" y="200"/>
                  </a:cubicBezTo>
                  <a:cubicBezTo>
                    <a:pt x="1057" y="200"/>
                    <a:pt x="1056" y="198"/>
                    <a:pt x="1054" y="198"/>
                  </a:cubicBezTo>
                  <a:cubicBezTo>
                    <a:pt x="1053" y="198"/>
                    <a:pt x="1054" y="197"/>
                    <a:pt x="1056" y="198"/>
                  </a:cubicBezTo>
                  <a:cubicBezTo>
                    <a:pt x="1057" y="199"/>
                    <a:pt x="1059" y="199"/>
                    <a:pt x="1059" y="198"/>
                  </a:cubicBezTo>
                  <a:cubicBezTo>
                    <a:pt x="1059" y="197"/>
                    <a:pt x="1060" y="194"/>
                    <a:pt x="1062" y="195"/>
                  </a:cubicBezTo>
                  <a:cubicBezTo>
                    <a:pt x="1064" y="195"/>
                    <a:pt x="1065" y="194"/>
                    <a:pt x="1063" y="193"/>
                  </a:cubicBezTo>
                  <a:close/>
                  <a:moveTo>
                    <a:pt x="582" y="285"/>
                  </a:moveTo>
                  <a:cubicBezTo>
                    <a:pt x="576" y="289"/>
                    <a:pt x="566" y="290"/>
                    <a:pt x="566" y="294"/>
                  </a:cubicBezTo>
                  <a:cubicBezTo>
                    <a:pt x="566" y="298"/>
                    <a:pt x="553" y="300"/>
                    <a:pt x="552" y="298"/>
                  </a:cubicBezTo>
                  <a:cubicBezTo>
                    <a:pt x="551" y="297"/>
                    <a:pt x="561" y="297"/>
                    <a:pt x="564" y="291"/>
                  </a:cubicBezTo>
                  <a:cubicBezTo>
                    <a:pt x="566" y="285"/>
                    <a:pt x="576" y="283"/>
                    <a:pt x="581" y="275"/>
                  </a:cubicBezTo>
                  <a:cubicBezTo>
                    <a:pt x="584" y="270"/>
                    <a:pt x="587" y="262"/>
                    <a:pt x="589" y="263"/>
                  </a:cubicBezTo>
                  <a:cubicBezTo>
                    <a:pt x="590" y="263"/>
                    <a:pt x="587" y="280"/>
                    <a:pt x="582" y="285"/>
                  </a:cubicBezTo>
                  <a:close/>
                  <a:moveTo>
                    <a:pt x="213" y="112"/>
                  </a:moveTo>
                  <a:cubicBezTo>
                    <a:pt x="213" y="114"/>
                    <a:pt x="212" y="115"/>
                    <a:pt x="208" y="115"/>
                  </a:cubicBezTo>
                  <a:cubicBezTo>
                    <a:pt x="205" y="115"/>
                    <a:pt x="210" y="117"/>
                    <a:pt x="210" y="119"/>
                  </a:cubicBezTo>
                  <a:cubicBezTo>
                    <a:pt x="210" y="122"/>
                    <a:pt x="207" y="120"/>
                    <a:pt x="206" y="123"/>
                  </a:cubicBezTo>
                  <a:cubicBezTo>
                    <a:pt x="206" y="126"/>
                    <a:pt x="200" y="123"/>
                    <a:pt x="199" y="127"/>
                  </a:cubicBezTo>
                  <a:cubicBezTo>
                    <a:pt x="198" y="131"/>
                    <a:pt x="202" y="131"/>
                    <a:pt x="205" y="131"/>
                  </a:cubicBezTo>
                  <a:cubicBezTo>
                    <a:pt x="208" y="131"/>
                    <a:pt x="204" y="134"/>
                    <a:pt x="206" y="136"/>
                  </a:cubicBezTo>
                  <a:cubicBezTo>
                    <a:pt x="208" y="137"/>
                    <a:pt x="210" y="137"/>
                    <a:pt x="208" y="133"/>
                  </a:cubicBezTo>
                  <a:cubicBezTo>
                    <a:pt x="207" y="130"/>
                    <a:pt x="216" y="135"/>
                    <a:pt x="213" y="137"/>
                  </a:cubicBezTo>
                  <a:cubicBezTo>
                    <a:pt x="211" y="139"/>
                    <a:pt x="218" y="141"/>
                    <a:pt x="221" y="141"/>
                  </a:cubicBezTo>
                  <a:cubicBezTo>
                    <a:pt x="225" y="142"/>
                    <a:pt x="237" y="144"/>
                    <a:pt x="238" y="141"/>
                  </a:cubicBezTo>
                  <a:cubicBezTo>
                    <a:pt x="238" y="140"/>
                    <a:pt x="233" y="138"/>
                    <a:pt x="229" y="134"/>
                  </a:cubicBezTo>
                  <a:cubicBezTo>
                    <a:pt x="225" y="130"/>
                    <a:pt x="222" y="123"/>
                    <a:pt x="227" y="120"/>
                  </a:cubicBezTo>
                  <a:cubicBezTo>
                    <a:pt x="231" y="118"/>
                    <a:pt x="227" y="116"/>
                    <a:pt x="232" y="113"/>
                  </a:cubicBezTo>
                  <a:cubicBezTo>
                    <a:pt x="236" y="110"/>
                    <a:pt x="234" y="107"/>
                    <a:pt x="237" y="107"/>
                  </a:cubicBezTo>
                  <a:cubicBezTo>
                    <a:pt x="241" y="106"/>
                    <a:pt x="237" y="103"/>
                    <a:pt x="241" y="103"/>
                  </a:cubicBezTo>
                  <a:cubicBezTo>
                    <a:pt x="244" y="102"/>
                    <a:pt x="245" y="98"/>
                    <a:pt x="245" y="96"/>
                  </a:cubicBezTo>
                  <a:cubicBezTo>
                    <a:pt x="244" y="95"/>
                    <a:pt x="248" y="97"/>
                    <a:pt x="250" y="94"/>
                  </a:cubicBezTo>
                  <a:cubicBezTo>
                    <a:pt x="253" y="92"/>
                    <a:pt x="257" y="94"/>
                    <a:pt x="259" y="91"/>
                  </a:cubicBezTo>
                  <a:cubicBezTo>
                    <a:pt x="260" y="87"/>
                    <a:pt x="281" y="80"/>
                    <a:pt x="293" y="77"/>
                  </a:cubicBezTo>
                  <a:cubicBezTo>
                    <a:pt x="305" y="75"/>
                    <a:pt x="314" y="70"/>
                    <a:pt x="309" y="66"/>
                  </a:cubicBezTo>
                  <a:cubicBezTo>
                    <a:pt x="305" y="63"/>
                    <a:pt x="293" y="68"/>
                    <a:pt x="290" y="70"/>
                  </a:cubicBezTo>
                  <a:cubicBezTo>
                    <a:pt x="287" y="72"/>
                    <a:pt x="283" y="71"/>
                    <a:pt x="280" y="72"/>
                  </a:cubicBezTo>
                  <a:cubicBezTo>
                    <a:pt x="277" y="74"/>
                    <a:pt x="271" y="76"/>
                    <a:pt x="268" y="74"/>
                  </a:cubicBezTo>
                  <a:cubicBezTo>
                    <a:pt x="265" y="72"/>
                    <a:pt x="261" y="76"/>
                    <a:pt x="259" y="76"/>
                  </a:cubicBezTo>
                  <a:cubicBezTo>
                    <a:pt x="256" y="76"/>
                    <a:pt x="253" y="78"/>
                    <a:pt x="251" y="78"/>
                  </a:cubicBezTo>
                  <a:cubicBezTo>
                    <a:pt x="248" y="78"/>
                    <a:pt x="243" y="80"/>
                    <a:pt x="243" y="82"/>
                  </a:cubicBezTo>
                  <a:cubicBezTo>
                    <a:pt x="242" y="83"/>
                    <a:pt x="238" y="83"/>
                    <a:pt x="238" y="84"/>
                  </a:cubicBezTo>
                  <a:cubicBezTo>
                    <a:pt x="238" y="86"/>
                    <a:pt x="234" y="88"/>
                    <a:pt x="233" y="86"/>
                  </a:cubicBezTo>
                  <a:cubicBezTo>
                    <a:pt x="231" y="85"/>
                    <a:pt x="229" y="88"/>
                    <a:pt x="231" y="91"/>
                  </a:cubicBezTo>
                  <a:cubicBezTo>
                    <a:pt x="234" y="93"/>
                    <a:pt x="226" y="93"/>
                    <a:pt x="228" y="95"/>
                  </a:cubicBezTo>
                  <a:cubicBezTo>
                    <a:pt x="229" y="96"/>
                    <a:pt x="225" y="97"/>
                    <a:pt x="226" y="99"/>
                  </a:cubicBezTo>
                  <a:cubicBezTo>
                    <a:pt x="227" y="100"/>
                    <a:pt x="223" y="101"/>
                    <a:pt x="220" y="101"/>
                  </a:cubicBezTo>
                  <a:cubicBezTo>
                    <a:pt x="218" y="102"/>
                    <a:pt x="216" y="106"/>
                    <a:pt x="220" y="106"/>
                  </a:cubicBezTo>
                  <a:cubicBezTo>
                    <a:pt x="223" y="106"/>
                    <a:pt x="218" y="107"/>
                    <a:pt x="218" y="109"/>
                  </a:cubicBezTo>
                  <a:cubicBezTo>
                    <a:pt x="218" y="112"/>
                    <a:pt x="212" y="110"/>
                    <a:pt x="213" y="112"/>
                  </a:cubicBezTo>
                  <a:close/>
                  <a:moveTo>
                    <a:pt x="240" y="10"/>
                  </a:moveTo>
                  <a:cubicBezTo>
                    <a:pt x="241" y="6"/>
                    <a:pt x="234" y="9"/>
                    <a:pt x="229" y="7"/>
                  </a:cubicBezTo>
                  <a:cubicBezTo>
                    <a:pt x="224" y="5"/>
                    <a:pt x="222" y="5"/>
                    <a:pt x="225" y="8"/>
                  </a:cubicBezTo>
                  <a:cubicBezTo>
                    <a:pt x="226" y="9"/>
                    <a:pt x="217" y="10"/>
                    <a:pt x="218" y="12"/>
                  </a:cubicBezTo>
                  <a:cubicBezTo>
                    <a:pt x="222" y="15"/>
                    <a:pt x="239" y="14"/>
                    <a:pt x="240" y="10"/>
                  </a:cubicBezTo>
                  <a:close/>
                  <a:moveTo>
                    <a:pt x="237" y="6"/>
                  </a:moveTo>
                  <a:cubicBezTo>
                    <a:pt x="241" y="6"/>
                    <a:pt x="240" y="4"/>
                    <a:pt x="243" y="4"/>
                  </a:cubicBezTo>
                  <a:cubicBezTo>
                    <a:pt x="246" y="4"/>
                    <a:pt x="250" y="4"/>
                    <a:pt x="248" y="2"/>
                  </a:cubicBezTo>
                  <a:cubicBezTo>
                    <a:pt x="247" y="0"/>
                    <a:pt x="236" y="1"/>
                    <a:pt x="237" y="3"/>
                  </a:cubicBezTo>
                  <a:cubicBezTo>
                    <a:pt x="238" y="4"/>
                    <a:pt x="229" y="4"/>
                    <a:pt x="229" y="4"/>
                  </a:cubicBezTo>
                  <a:cubicBezTo>
                    <a:pt x="229" y="5"/>
                    <a:pt x="232" y="6"/>
                    <a:pt x="237" y="6"/>
                  </a:cubicBezTo>
                  <a:close/>
                  <a:moveTo>
                    <a:pt x="238" y="16"/>
                  </a:moveTo>
                  <a:cubicBezTo>
                    <a:pt x="238" y="18"/>
                    <a:pt x="237" y="18"/>
                    <a:pt x="233" y="18"/>
                  </a:cubicBezTo>
                  <a:cubicBezTo>
                    <a:pt x="229" y="18"/>
                    <a:pt x="228" y="20"/>
                    <a:pt x="229" y="22"/>
                  </a:cubicBezTo>
                  <a:cubicBezTo>
                    <a:pt x="232" y="23"/>
                    <a:pt x="241" y="23"/>
                    <a:pt x="243" y="21"/>
                  </a:cubicBezTo>
                  <a:cubicBezTo>
                    <a:pt x="245" y="18"/>
                    <a:pt x="249" y="20"/>
                    <a:pt x="250" y="18"/>
                  </a:cubicBezTo>
                  <a:cubicBezTo>
                    <a:pt x="250" y="16"/>
                    <a:pt x="237" y="15"/>
                    <a:pt x="238" y="16"/>
                  </a:cubicBezTo>
                  <a:close/>
                  <a:moveTo>
                    <a:pt x="188" y="13"/>
                  </a:moveTo>
                  <a:cubicBezTo>
                    <a:pt x="191" y="14"/>
                    <a:pt x="181" y="14"/>
                    <a:pt x="180" y="16"/>
                  </a:cubicBezTo>
                  <a:cubicBezTo>
                    <a:pt x="178" y="18"/>
                    <a:pt x="173" y="17"/>
                    <a:pt x="174" y="19"/>
                  </a:cubicBezTo>
                  <a:cubicBezTo>
                    <a:pt x="175" y="21"/>
                    <a:pt x="184" y="21"/>
                    <a:pt x="184" y="20"/>
                  </a:cubicBezTo>
                  <a:cubicBezTo>
                    <a:pt x="184" y="18"/>
                    <a:pt x="189" y="19"/>
                    <a:pt x="189" y="18"/>
                  </a:cubicBezTo>
                  <a:cubicBezTo>
                    <a:pt x="189" y="16"/>
                    <a:pt x="191" y="14"/>
                    <a:pt x="196" y="14"/>
                  </a:cubicBezTo>
                  <a:cubicBezTo>
                    <a:pt x="201" y="14"/>
                    <a:pt x="201" y="12"/>
                    <a:pt x="197" y="9"/>
                  </a:cubicBezTo>
                  <a:cubicBezTo>
                    <a:pt x="192" y="7"/>
                    <a:pt x="185" y="11"/>
                    <a:pt x="188" y="13"/>
                  </a:cubicBezTo>
                  <a:close/>
                  <a:moveTo>
                    <a:pt x="214" y="19"/>
                  </a:moveTo>
                  <a:cubicBezTo>
                    <a:pt x="214" y="16"/>
                    <a:pt x="204" y="19"/>
                    <a:pt x="206" y="20"/>
                  </a:cubicBezTo>
                  <a:cubicBezTo>
                    <a:pt x="208" y="20"/>
                    <a:pt x="214" y="22"/>
                    <a:pt x="214" y="1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grpSp>
      <p:cxnSp>
        <p:nvCxnSpPr>
          <p:cNvPr id="175" name="直接连接符 174"/>
          <p:cNvCxnSpPr/>
          <p:nvPr/>
        </p:nvCxnSpPr>
        <p:spPr>
          <a:xfrm>
            <a:off x="7515200" y="2995445"/>
            <a:ext cx="272258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76" name="TextBox 192"/>
          <p:cNvSpPr txBox="1"/>
          <p:nvPr/>
        </p:nvSpPr>
        <p:spPr>
          <a:xfrm>
            <a:off x="8722360" y="2610599"/>
            <a:ext cx="1723632" cy="369332"/>
          </a:xfrm>
          <a:prstGeom prst="rect">
            <a:avLst/>
          </a:prstGeom>
          <a:noFill/>
        </p:spPr>
        <p:txBody>
          <a:bodyPr wrap="square" tIns="0" bIns="0" rtlCol="0" anchor="t">
            <a:spAutoFit/>
          </a:bodyPr>
          <a:lstStyle/>
          <a:p>
            <a:pPr lvl="0" defTabSz="685800">
              <a:defRPr/>
            </a:pPr>
            <a:r>
              <a:rPr lang="zh-CN" altLang="en-US" sz="2400" kern="0" dirty="0">
                <a:latin typeface="微软雅黑" panose="020B0503020204020204" pitchFamily="34" charset="-122"/>
                <a:ea typeface="微软雅黑" panose="020B0503020204020204" pitchFamily="34" charset="-122"/>
                <a:cs typeface="Arial" panose="020B0604020202020204" pitchFamily="34" charset="0"/>
              </a:rPr>
              <a:t>输入标题</a:t>
            </a:r>
            <a:endParaRPr lang="en-US" altLang="zh-CN" sz="24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77" name="TextBox 10368"/>
          <p:cNvSpPr txBox="1"/>
          <p:nvPr/>
        </p:nvSpPr>
        <p:spPr>
          <a:xfrm>
            <a:off x="7910525" y="3026849"/>
            <a:ext cx="758541" cy="584775"/>
          </a:xfrm>
          <a:prstGeom prst="rect">
            <a:avLst/>
          </a:prstGeom>
          <a:noFill/>
        </p:spPr>
        <p:txBody>
          <a:bodyPr wrap="none" rtlCol="0">
            <a:spAutoFit/>
          </a:bodyPr>
          <a:lstStyle/>
          <a:p>
            <a:r>
              <a:rPr lang="en-US" altLang="zh-CN" sz="3200" dirty="0">
                <a:solidFill>
                  <a:srgbClr val="B87B5D"/>
                </a:solidFill>
                <a:latin typeface="Avant GardeBook" pitchFamily="50" charset="0"/>
              </a:rPr>
              <a:t>35%</a:t>
            </a:r>
            <a:endParaRPr lang="zh-CN" altLang="en-US" sz="3200" dirty="0">
              <a:solidFill>
                <a:srgbClr val="B87B5D"/>
              </a:solidFill>
              <a:latin typeface="Avant GardeBook" pitchFamily="50" charset="0"/>
            </a:endParaRPr>
          </a:p>
        </p:txBody>
      </p:sp>
      <p:sp>
        <p:nvSpPr>
          <p:cNvPr id="178" name="TextBox 194"/>
          <p:cNvSpPr txBox="1"/>
          <p:nvPr/>
        </p:nvSpPr>
        <p:spPr>
          <a:xfrm>
            <a:off x="8722359" y="3006263"/>
            <a:ext cx="1965629" cy="812530"/>
          </a:xfrm>
          <a:prstGeom prst="rect">
            <a:avLst/>
          </a:prstGeom>
          <a:noFill/>
        </p:spPr>
        <p:txBody>
          <a:bodyPr wrap="square" rtlCol="0">
            <a:spAutoFit/>
          </a:bodyPr>
          <a:lstStyle/>
          <a:p>
            <a:pPr>
              <a:lnSpc>
                <a:spcPct val="130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cxnSp>
        <p:nvCxnSpPr>
          <p:cNvPr id="179" name="直接连接符 178"/>
          <p:cNvCxnSpPr/>
          <p:nvPr/>
        </p:nvCxnSpPr>
        <p:spPr>
          <a:xfrm>
            <a:off x="3214325" y="4393923"/>
            <a:ext cx="772661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80" name="TextBox 203"/>
          <p:cNvSpPr txBox="1"/>
          <p:nvPr/>
        </p:nvSpPr>
        <p:spPr>
          <a:xfrm>
            <a:off x="9442440" y="4009077"/>
            <a:ext cx="1802574" cy="369332"/>
          </a:xfrm>
          <a:prstGeom prst="rect">
            <a:avLst/>
          </a:prstGeom>
          <a:noFill/>
        </p:spPr>
        <p:txBody>
          <a:bodyPr wrap="square" tIns="0" bIns="0" rtlCol="0" anchor="t">
            <a:spAutoFit/>
          </a:bodyPr>
          <a:lstStyle/>
          <a:p>
            <a:pPr lvl="0" defTabSz="685800">
              <a:defRPr/>
            </a:pPr>
            <a:r>
              <a:rPr lang="zh-CN" altLang="en-US" sz="2400" kern="0" dirty="0">
                <a:latin typeface="微软雅黑" panose="020B0503020204020204" pitchFamily="34" charset="-122"/>
                <a:ea typeface="微软雅黑" panose="020B0503020204020204" pitchFamily="34" charset="-122"/>
                <a:cs typeface="Arial" panose="020B0604020202020204" pitchFamily="34" charset="0"/>
              </a:rPr>
              <a:t>输入标题</a:t>
            </a:r>
            <a:endParaRPr lang="en-US" altLang="zh-CN" sz="24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81" name="TextBox 204"/>
          <p:cNvSpPr txBox="1"/>
          <p:nvPr/>
        </p:nvSpPr>
        <p:spPr>
          <a:xfrm>
            <a:off x="8645845" y="4425327"/>
            <a:ext cx="758541" cy="584775"/>
          </a:xfrm>
          <a:prstGeom prst="rect">
            <a:avLst/>
          </a:prstGeom>
          <a:noFill/>
        </p:spPr>
        <p:txBody>
          <a:bodyPr wrap="none" rtlCol="0">
            <a:spAutoFit/>
          </a:bodyPr>
          <a:lstStyle/>
          <a:p>
            <a:r>
              <a:rPr lang="en-US" altLang="zh-CN" sz="3200" dirty="0">
                <a:solidFill>
                  <a:srgbClr val="B87B5D"/>
                </a:solidFill>
                <a:latin typeface="Avant GardeBook" pitchFamily="50" charset="0"/>
              </a:rPr>
              <a:t>76%</a:t>
            </a:r>
            <a:endParaRPr lang="zh-CN" altLang="en-US" sz="3200" dirty="0">
              <a:solidFill>
                <a:srgbClr val="B87B5D"/>
              </a:solidFill>
              <a:latin typeface="Avant GardeBook" pitchFamily="50" charset="0"/>
            </a:endParaRPr>
          </a:p>
        </p:txBody>
      </p:sp>
      <p:sp>
        <p:nvSpPr>
          <p:cNvPr id="182" name="TextBox 205"/>
          <p:cNvSpPr txBox="1"/>
          <p:nvPr/>
        </p:nvSpPr>
        <p:spPr>
          <a:xfrm>
            <a:off x="9442440" y="4404741"/>
            <a:ext cx="1935096" cy="812530"/>
          </a:xfrm>
          <a:prstGeom prst="rect">
            <a:avLst/>
          </a:prstGeom>
          <a:noFill/>
        </p:spPr>
        <p:txBody>
          <a:bodyPr wrap="square" rtlCol="0">
            <a:spAutoFit/>
          </a:bodyPr>
          <a:lstStyle/>
          <a:p>
            <a:pPr>
              <a:lnSpc>
                <a:spcPct val="130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cxnSp>
        <p:nvCxnSpPr>
          <p:cNvPr id="183" name="直接连接符 182"/>
          <p:cNvCxnSpPr/>
          <p:nvPr/>
        </p:nvCxnSpPr>
        <p:spPr>
          <a:xfrm flipH="1" flipV="1">
            <a:off x="2876623" y="3349031"/>
            <a:ext cx="337702" cy="1044893"/>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占位符 19"/>
          <p:cNvPicPr>
            <a:picLocks noGrp="1" noChangeAspect="1"/>
          </p:cNvPicPr>
          <p:nvPr>
            <p:ph type="pic" sz="quarter" idx="10"/>
          </p:nvPr>
        </p:nvPicPr>
        <p:blipFill>
          <a:blip r:embed="rId2" cstate="email"/>
          <a:srcRect/>
          <a:stretch>
            <a:fillRect/>
          </a:stretch>
        </p:blipFill>
        <p:spPr/>
      </p:pic>
      <p:grpSp>
        <p:nvGrpSpPr>
          <p:cNvPr id="31" name="组合 30"/>
          <p:cNvGrpSpPr/>
          <p:nvPr/>
        </p:nvGrpSpPr>
        <p:grpSpPr>
          <a:xfrm>
            <a:off x="1" y="0"/>
            <a:ext cx="8710862" cy="6986336"/>
            <a:chOff x="1" y="0"/>
            <a:chExt cx="8710862" cy="6986336"/>
          </a:xfrm>
        </p:grpSpPr>
        <p:sp>
          <p:nvSpPr>
            <p:cNvPr id="23" name="任意多边形 22"/>
            <p:cNvSpPr/>
            <p:nvPr/>
          </p:nvSpPr>
          <p:spPr>
            <a:xfrm>
              <a:off x="1" y="0"/>
              <a:ext cx="8449973" cy="6858000"/>
            </a:xfrm>
            <a:custGeom>
              <a:avLst/>
              <a:gdLst>
                <a:gd name="connsiteX0" fmla="*/ 0 w 8449973"/>
                <a:gd name="connsiteY0" fmla="*/ 0 h 6858000"/>
                <a:gd name="connsiteX1" fmla="*/ 6092632 w 8449973"/>
                <a:gd name="connsiteY1" fmla="*/ 0 h 6858000"/>
                <a:gd name="connsiteX2" fmla="*/ 8449973 w 8449973"/>
                <a:gd name="connsiteY2" fmla="*/ 4304051 h 6858000"/>
                <a:gd name="connsiteX3" fmla="*/ 3786954 w 8449973"/>
                <a:gd name="connsiteY3" fmla="*/ 6858000 h 6858000"/>
                <a:gd name="connsiteX4" fmla="*/ 0 w 8449973"/>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49973" h="6858000">
                  <a:moveTo>
                    <a:pt x="0" y="0"/>
                  </a:moveTo>
                  <a:lnTo>
                    <a:pt x="6092632" y="0"/>
                  </a:lnTo>
                  <a:lnTo>
                    <a:pt x="8449973" y="4304051"/>
                  </a:lnTo>
                  <a:lnTo>
                    <a:pt x="3786954" y="6858000"/>
                  </a:lnTo>
                  <a:lnTo>
                    <a:pt x="0" y="685800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3994484" y="0"/>
              <a:ext cx="4716379" cy="6986336"/>
              <a:chOff x="3994484" y="0"/>
              <a:chExt cx="4716379" cy="6986336"/>
            </a:xfrm>
          </p:grpSpPr>
          <p:cxnSp>
            <p:nvCxnSpPr>
              <p:cNvPr id="25" name="直接连接符 24"/>
              <p:cNvCxnSpPr/>
              <p:nvPr/>
            </p:nvCxnSpPr>
            <p:spPr>
              <a:xfrm>
                <a:off x="6309310" y="0"/>
                <a:ext cx="2396064" cy="43955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3994484" y="4395536"/>
                <a:ext cx="4716379" cy="2590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3" name="文本框 32"/>
          <p:cNvSpPr txBox="1"/>
          <p:nvPr/>
        </p:nvSpPr>
        <p:spPr>
          <a:xfrm>
            <a:off x="1602584" y="2688444"/>
            <a:ext cx="4280339" cy="1200329"/>
          </a:xfrm>
          <a:prstGeom prst="rect">
            <a:avLst/>
          </a:prstGeom>
          <a:noFill/>
        </p:spPr>
        <p:txBody>
          <a:bodyPr wrap="none" rtlCol="0">
            <a:spAutoFit/>
          </a:bodyPr>
          <a:lstStyle/>
          <a:p>
            <a:r>
              <a:rPr lang="en-US" altLang="zh-CN" sz="7200" dirty="0">
                <a:solidFill>
                  <a:schemeClr val="bg1"/>
                </a:solidFill>
                <a:latin typeface="方正兰亭纤黑_GBK" panose="02000000000000000000" pitchFamily="2" charset="-122"/>
                <a:ea typeface="方正兰亭纤黑_GBK" panose="02000000000000000000" pitchFamily="2" charset="-122"/>
              </a:rPr>
              <a:t>THANKS</a:t>
            </a:r>
            <a:endParaRPr lang="zh-CN" altLang="en-US" sz="7200" dirty="0">
              <a:solidFill>
                <a:schemeClr val="bg1"/>
              </a:solidFill>
              <a:latin typeface="方正兰亭纤黑_GBK" panose="02000000000000000000" pitchFamily="2" charset="-122"/>
              <a:ea typeface="方正兰亭纤黑_GBK" panose="02000000000000000000"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2" cstate="email"/>
          <a:srcRect/>
          <a:stretch>
            <a:fillRect/>
          </a:stretch>
        </p:blipFill>
        <p:spPr/>
      </p:pic>
      <p:sp>
        <p:nvSpPr>
          <p:cNvPr id="7" name="椭圆 6"/>
          <p:cNvSpPr/>
          <p:nvPr/>
        </p:nvSpPr>
        <p:spPr>
          <a:xfrm>
            <a:off x="992059" y="1260763"/>
            <a:ext cx="4336474" cy="4336474"/>
          </a:xfrm>
          <a:prstGeom prst="ellipse">
            <a:avLst/>
          </a:prstGeom>
          <a:noFill/>
          <a:ln w="1016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5" name="椭圆 4"/>
          <p:cNvSpPr/>
          <p:nvPr/>
        </p:nvSpPr>
        <p:spPr>
          <a:xfrm>
            <a:off x="1330391" y="1599095"/>
            <a:ext cx="3659810" cy="3659810"/>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6" name="矩形 5"/>
          <p:cNvSpPr/>
          <p:nvPr/>
        </p:nvSpPr>
        <p:spPr>
          <a:xfrm>
            <a:off x="6096000" y="0"/>
            <a:ext cx="6096000" cy="6858000"/>
          </a:xfrm>
          <a:prstGeom prst="rect">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方正兰亭纤黑_GBK" panose="02000000000000000000" pitchFamily="2" charset="-122"/>
              <a:ea typeface="方正兰亭纤黑_GBK" panose="02000000000000000000" pitchFamily="2" charset="-122"/>
            </a:endParaRPr>
          </a:p>
        </p:txBody>
      </p:sp>
      <p:sp>
        <p:nvSpPr>
          <p:cNvPr id="8" name="文本框 7"/>
          <p:cNvSpPr txBox="1"/>
          <p:nvPr/>
        </p:nvSpPr>
        <p:spPr>
          <a:xfrm>
            <a:off x="1836857" y="2371338"/>
            <a:ext cx="2646878" cy="1569660"/>
          </a:xfrm>
          <a:prstGeom prst="rect">
            <a:avLst/>
          </a:prstGeom>
          <a:noFill/>
        </p:spPr>
        <p:txBody>
          <a:bodyPr wrap="none" rtlCol="0">
            <a:spAutoFit/>
          </a:bodyPr>
          <a:lstStyle/>
          <a:p>
            <a:pPr algn="ctr"/>
            <a:r>
              <a:rPr lang="zh-CN" altLang="en-US" sz="9600" dirty="0">
                <a:solidFill>
                  <a:schemeClr val="bg1"/>
                </a:solidFill>
                <a:latin typeface="方正兰亭纤黑_GBK" panose="02000000000000000000" pitchFamily="2" charset="-122"/>
                <a:ea typeface="方正兰亭纤黑_GBK" panose="02000000000000000000" pitchFamily="2" charset="-122"/>
              </a:rPr>
              <a:t>目录</a:t>
            </a:r>
          </a:p>
        </p:txBody>
      </p:sp>
      <p:sp>
        <p:nvSpPr>
          <p:cNvPr id="9" name="文本框 8"/>
          <p:cNvSpPr txBox="1"/>
          <p:nvPr/>
        </p:nvSpPr>
        <p:spPr>
          <a:xfrm>
            <a:off x="1897467" y="3719659"/>
            <a:ext cx="2630848" cy="646331"/>
          </a:xfrm>
          <a:prstGeom prst="rect">
            <a:avLst/>
          </a:prstGeom>
          <a:noFill/>
        </p:spPr>
        <p:txBody>
          <a:bodyPr wrap="none" rtlCol="0">
            <a:spAutoFit/>
          </a:bodyPr>
          <a:lstStyle/>
          <a:p>
            <a:pPr algn="ctr"/>
            <a:r>
              <a:rPr lang="en-US" altLang="zh-CN" sz="3600" dirty="0">
                <a:solidFill>
                  <a:schemeClr val="bg1"/>
                </a:solidFill>
                <a:latin typeface="方正兰亭纤黑_GBK" panose="02000000000000000000" pitchFamily="2" charset="-122"/>
                <a:ea typeface="方正兰亭纤黑_GBK" panose="02000000000000000000" pitchFamily="2" charset="-122"/>
              </a:rPr>
              <a:t>CONTENT</a:t>
            </a:r>
            <a:endParaRPr lang="zh-CN" altLang="en-US" sz="3600" dirty="0">
              <a:solidFill>
                <a:schemeClr val="bg1"/>
              </a:solidFill>
              <a:latin typeface="方正兰亭纤黑_GBK" panose="02000000000000000000" pitchFamily="2" charset="-122"/>
              <a:ea typeface="方正兰亭纤黑_GBK" panose="02000000000000000000" pitchFamily="2" charset="-122"/>
            </a:endParaRPr>
          </a:p>
        </p:txBody>
      </p:sp>
      <p:grpSp>
        <p:nvGrpSpPr>
          <p:cNvPr id="37" name="组合 36"/>
          <p:cNvGrpSpPr/>
          <p:nvPr/>
        </p:nvGrpSpPr>
        <p:grpSpPr>
          <a:xfrm>
            <a:off x="7012505" y="1219595"/>
            <a:ext cx="4250246" cy="770282"/>
            <a:chOff x="7012505" y="1639318"/>
            <a:chExt cx="4250246" cy="770282"/>
          </a:xfrm>
        </p:grpSpPr>
        <p:grpSp>
          <p:nvGrpSpPr>
            <p:cNvPr id="30" name="组合 29"/>
            <p:cNvGrpSpPr/>
            <p:nvPr/>
          </p:nvGrpSpPr>
          <p:grpSpPr>
            <a:xfrm>
              <a:off x="7012505" y="1639318"/>
              <a:ext cx="770282" cy="770282"/>
              <a:chOff x="7012505" y="1639318"/>
              <a:chExt cx="770282" cy="770282"/>
            </a:xfrm>
          </p:grpSpPr>
          <p:sp>
            <p:nvSpPr>
              <p:cNvPr id="10" name="椭圆 9"/>
              <p:cNvSpPr/>
              <p:nvPr/>
            </p:nvSpPr>
            <p:spPr>
              <a:xfrm>
                <a:off x="7012505" y="1639318"/>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1" name="文本框 10"/>
              <p:cNvSpPr txBox="1"/>
              <p:nvPr/>
            </p:nvSpPr>
            <p:spPr>
              <a:xfrm>
                <a:off x="7134269" y="1701294"/>
                <a:ext cx="466795"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1</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12" name="文本框 11"/>
            <p:cNvSpPr txBox="1"/>
            <p:nvPr/>
          </p:nvSpPr>
          <p:spPr>
            <a:xfrm>
              <a:off x="8000318" y="1670517"/>
              <a:ext cx="3262433" cy="707886"/>
            </a:xfrm>
            <a:prstGeom prst="rect">
              <a:avLst/>
            </a:prstGeom>
            <a:noFill/>
          </p:spPr>
          <p:txBody>
            <a:bodyPr wrap="none" rtlCol="0" anchor="ctr">
              <a:spAutoFit/>
            </a:bodyPr>
            <a:lstStyle/>
            <a:p>
              <a:pPr algn="ctr"/>
              <a:r>
                <a:rPr lang="zh-CN" altLang="en-US" sz="4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grpSp>
        <p:nvGrpSpPr>
          <p:cNvPr id="36" name="组合 35"/>
          <p:cNvGrpSpPr/>
          <p:nvPr/>
        </p:nvGrpSpPr>
        <p:grpSpPr>
          <a:xfrm>
            <a:off x="7012505" y="2446094"/>
            <a:ext cx="4250246" cy="770282"/>
            <a:chOff x="7012505" y="2600325"/>
            <a:chExt cx="4250246" cy="770282"/>
          </a:xfrm>
        </p:grpSpPr>
        <p:grpSp>
          <p:nvGrpSpPr>
            <p:cNvPr id="31" name="组合 30"/>
            <p:cNvGrpSpPr/>
            <p:nvPr/>
          </p:nvGrpSpPr>
          <p:grpSpPr>
            <a:xfrm>
              <a:off x="7012505" y="2600325"/>
              <a:ext cx="770282" cy="770282"/>
              <a:chOff x="7012505" y="2600325"/>
              <a:chExt cx="770282" cy="770282"/>
            </a:xfrm>
          </p:grpSpPr>
          <p:sp>
            <p:nvSpPr>
              <p:cNvPr id="18" name="椭圆 17"/>
              <p:cNvSpPr/>
              <p:nvPr/>
            </p:nvSpPr>
            <p:spPr>
              <a:xfrm>
                <a:off x="7012505" y="2600325"/>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9" name="文本框 18"/>
              <p:cNvSpPr txBox="1"/>
              <p:nvPr/>
            </p:nvSpPr>
            <p:spPr>
              <a:xfrm>
                <a:off x="7166653" y="2662301"/>
                <a:ext cx="461986"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2</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17" name="文本框 16"/>
            <p:cNvSpPr txBox="1"/>
            <p:nvPr/>
          </p:nvSpPr>
          <p:spPr>
            <a:xfrm>
              <a:off x="8000318" y="2631524"/>
              <a:ext cx="3262433" cy="707886"/>
            </a:xfrm>
            <a:prstGeom prst="rect">
              <a:avLst/>
            </a:prstGeom>
            <a:noFill/>
          </p:spPr>
          <p:txBody>
            <a:bodyPr wrap="none" rtlCol="0" anchor="ctr">
              <a:spAutoFit/>
            </a:bodyPr>
            <a:lstStyle/>
            <a:p>
              <a:pPr algn="ctr"/>
              <a:r>
                <a:rPr lang="zh-CN" altLang="en-US" sz="4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grpSp>
        <p:nvGrpSpPr>
          <p:cNvPr id="35" name="组合 34"/>
          <p:cNvGrpSpPr/>
          <p:nvPr/>
        </p:nvGrpSpPr>
        <p:grpSpPr>
          <a:xfrm>
            <a:off x="7012505" y="3672593"/>
            <a:ext cx="4250246" cy="770282"/>
            <a:chOff x="7012505" y="3670941"/>
            <a:chExt cx="4250246" cy="770282"/>
          </a:xfrm>
        </p:grpSpPr>
        <p:grpSp>
          <p:nvGrpSpPr>
            <p:cNvPr id="32" name="组合 31"/>
            <p:cNvGrpSpPr/>
            <p:nvPr/>
          </p:nvGrpSpPr>
          <p:grpSpPr>
            <a:xfrm>
              <a:off x="7012505" y="3670941"/>
              <a:ext cx="770282" cy="770282"/>
              <a:chOff x="7012505" y="3670941"/>
              <a:chExt cx="770282" cy="770282"/>
            </a:xfrm>
          </p:grpSpPr>
          <p:sp>
            <p:nvSpPr>
              <p:cNvPr id="23" name="椭圆 22"/>
              <p:cNvSpPr/>
              <p:nvPr/>
            </p:nvSpPr>
            <p:spPr>
              <a:xfrm>
                <a:off x="7012505" y="3670941"/>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24" name="文本框 23"/>
              <p:cNvSpPr txBox="1"/>
              <p:nvPr/>
            </p:nvSpPr>
            <p:spPr>
              <a:xfrm>
                <a:off x="7165852" y="3732917"/>
                <a:ext cx="463588"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3</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22" name="文本框 21"/>
            <p:cNvSpPr txBox="1"/>
            <p:nvPr/>
          </p:nvSpPr>
          <p:spPr>
            <a:xfrm>
              <a:off x="8000318" y="3702140"/>
              <a:ext cx="3262433" cy="707886"/>
            </a:xfrm>
            <a:prstGeom prst="rect">
              <a:avLst/>
            </a:prstGeom>
            <a:noFill/>
          </p:spPr>
          <p:txBody>
            <a:bodyPr wrap="none" rtlCol="0" anchor="ctr">
              <a:spAutoFit/>
            </a:bodyPr>
            <a:lstStyle/>
            <a:p>
              <a:pPr algn="ctr"/>
              <a:r>
                <a:rPr lang="zh-CN" altLang="en-US" sz="4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grpSp>
        <p:nvGrpSpPr>
          <p:cNvPr id="34" name="组合 33"/>
          <p:cNvGrpSpPr/>
          <p:nvPr/>
        </p:nvGrpSpPr>
        <p:grpSpPr>
          <a:xfrm>
            <a:off x="7012505" y="4899092"/>
            <a:ext cx="4250246" cy="770282"/>
            <a:chOff x="7012505" y="5048991"/>
            <a:chExt cx="4250246" cy="770282"/>
          </a:xfrm>
        </p:grpSpPr>
        <p:grpSp>
          <p:nvGrpSpPr>
            <p:cNvPr id="33" name="组合 32"/>
            <p:cNvGrpSpPr/>
            <p:nvPr/>
          </p:nvGrpSpPr>
          <p:grpSpPr>
            <a:xfrm>
              <a:off x="7012505" y="5048991"/>
              <a:ext cx="770282" cy="770282"/>
              <a:chOff x="7012505" y="5048991"/>
              <a:chExt cx="770282" cy="770282"/>
            </a:xfrm>
          </p:grpSpPr>
          <p:sp>
            <p:nvSpPr>
              <p:cNvPr id="28" name="椭圆 27"/>
              <p:cNvSpPr/>
              <p:nvPr/>
            </p:nvSpPr>
            <p:spPr>
              <a:xfrm>
                <a:off x="7012505" y="5048991"/>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29" name="文本框 28"/>
              <p:cNvSpPr txBox="1"/>
              <p:nvPr/>
            </p:nvSpPr>
            <p:spPr>
              <a:xfrm>
                <a:off x="7163447" y="5110967"/>
                <a:ext cx="468398"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4</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27" name="文本框 26"/>
            <p:cNvSpPr txBox="1"/>
            <p:nvPr/>
          </p:nvSpPr>
          <p:spPr>
            <a:xfrm>
              <a:off x="8000318" y="5080190"/>
              <a:ext cx="3262433" cy="707886"/>
            </a:xfrm>
            <a:prstGeom prst="rect">
              <a:avLst/>
            </a:prstGeom>
            <a:noFill/>
          </p:spPr>
          <p:txBody>
            <a:bodyPr wrap="none" rtlCol="0" anchor="ctr">
              <a:spAutoFit/>
            </a:bodyPr>
            <a:lstStyle/>
            <a:p>
              <a:pPr algn="ctr"/>
              <a:r>
                <a:rPr lang="zh-CN" altLang="en-US" sz="4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2" cstate="email"/>
          <a:srcRect/>
          <a:stretch>
            <a:fillRect/>
          </a:stretch>
        </p:blipFill>
        <p:spPr/>
      </p:pic>
      <p:sp>
        <p:nvSpPr>
          <p:cNvPr id="12" name="矩形 11"/>
          <p:cNvSpPr/>
          <p:nvPr/>
        </p:nvSpPr>
        <p:spPr>
          <a:xfrm>
            <a:off x="-2" y="0"/>
            <a:ext cx="12192001"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5400000">
            <a:off x="-209937" y="2222292"/>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rot="16200000" flipH="1">
            <a:off x="9568647" y="2222293"/>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3271179" y="2786222"/>
            <a:ext cx="5804622" cy="1015663"/>
            <a:chOff x="3510841" y="2786222"/>
            <a:chExt cx="5804622" cy="1015663"/>
          </a:xfrm>
        </p:grpSpPr>
        <p:grpSp>
          <p:nvGrpSpPr>
            <p:cNvPr id="8" name="组合 7"/>
            <p:cNvGrpSpPr/>
            <p:nvPr/>
          </p:nvGrpSpPr>
          <p:grpSpPr>
            <a:xfrm>
              <a:off x="3510841" y="2908912"/>
              <a:ext cx="770282" cy="770282"/>
              <a:chOff x="7012505" y="1639318"/>
              <a:chExt cx="770282" cy="770282"/>
            </a:xfrm>
          </p:grpSpPr>
          <p:sp>
            <p:nvSpPr>
              <p:cNvPr id="10" name="椭圆 9"/>
              <p:cNvSpPr/>
              <p:nvPr/>
            </p:nvSpPr>
            <p:spPr>
              <a:xfrm>
                <a:off x="7012505" y="1639318"/>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1" name="文本框 10"/>
              <p:cNvSpPr txBox="1"/>
              <p:nvPr/>
            </p:nvSpPr>
            <p:spPr>
              <a:xfrm>
                <a:off x="7134269" y="1701294"/>
                <a:ext cx="466795"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1</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9" name="文本框 8"/>
            <p:cNvSpPr txBox="1"/>
            <p:nvPr/>
          </p:nvSpPr>
          <p:spPr>
            <a:xfrm>
              <a:off x="4514148" y="2786222"/>
              <a:ext cx="4801315" cy="1015663"/>
            </a:xfrm>
            <a:prstGeom prst="rect">
              <a:avLst/>
            </a:prstGeom>
            <a:noFill/>
          </p:spPr>
          <p:txBody>
            <a:bodyPr wrap="none" rtlCol="0" anchor="ctr">
              <a:spAutoFit/>
            </a:bodyPr>
            <a:lstStyle/>
            <a:p>
              <a:pPr algn="ctr"/>
              <a:r>
                <a:rPr lang="zh-CN" altLang="en-US" sz="6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占位符 7"/>
          <p:cNvPicPr>
            <a:picLocks noGrp="1" noChangeAspect="1"/>
          </p:cNvPicPr>
          <p:nvPr>
            <p:ph type="pic" sz="quarter" idx="11"/>
          </p:nvPr>
        </p:nvPicPr>
        <p:blipFill>
          <a:blip r:embed="rId2" cstate="email"/>
          <a:srcRect/>
          <a:stretch>
            <a:fillRect/>
          </a:stretch>
        </p:blipFill>
        <p:spPr>
          <a:xfrm>
            <a:off x="6270832" y="3517488"/>
            <a:ext cx="4871884" cy="2750574"/>
          </a:xfrm>
        </p:spPr>
      </p:pic>
      <p:pic>
        <p:nvPicPr>
          <p:cNvPr id="7" name="图片占位符 6"/>
          <p:cNvPicPr>
            <a:picLocks noGrp="1" noChangeAspect="1"/>
          </p:cNvPicPr>
          <p:nvPr>
            <p:ph type="pic" sz="quarter" idx="10"/>
          </p:nvPr>
        </p:nvPicPr>
        <p:blipFill>
          <a:blip r:embed="rId3" cstate="email"/>
          <a:srcRect/>
          <a:stretch>
            <a:fillRect/>
          </a:stretch>
        </p:blipFill>
        <p:spPr>
          <a:xfrm>
            <a:off x="1055688" y="604686"/>
            <a:ext cx="4871884" cy="2750574"/>
          </a:xfrm>
        </p:spPr>
      </p:pic>
      <p:grpSp>
        <p:nvGrpSpPr>
          <p:cNvPr id="14" name="组合 13"/>
          <p:cNvGrpSpPr/>
          <p:nvPr/>
        </p:nvGrpSpPr>
        <p:grpSpPr>
          <a:xfrm>
            <a:off x="3312239" y="3486938"/>
            <a:ext cx="358782" cy="182326"/>
            <a:chOff x="2263515" y="3882452"/>
            <a:chExt cx="358782" cy="182326"/>
          </a:xfrm>
        </p:grpSpPr>
        <p:cxnSp>
          <p:nvCxnSpPr>
            <p:cNvPr id="10" name="直接连接符 9"/>
            <p:cNvCxnSpPr/>
            <p:nvPr/>
          </p:nvCxnSpPr>
          <p:spPr>
            <a:xfrm flipV="1">
              <a:off x="2263515" y="3882452"/>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2263515" y="3956778"/>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flipV="1">
              <a:off x="2442297" y="3882452"/>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flipV="1">
              <a:off x="2442297" y="3956778"/>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flipV="1">
            <a:off x="8527383" y="3203910"/>
            <a:ext cx="358782" cy="182326"/>
            <a:chOff x="2263515" y="3882452"/>
            <a:chExt cx="358782" cy="182326"/>
          </a:xfrm>
        </p:grpSpPr>
        <p:cxnSp>
          <p:nvCxnSpPr>
            <p:cNvPr id="16" name="直接连接符 15"/>
            <p:cNvCxnSpPr/>
            <p:nvPr/>
          </p:nvCxnSpPr>
          <p:spPr>
            <a:xfrm flipV="1">
              <a:off x="2263515" y="3882452"/>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2263515" y="3956778"/>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flipV="1">
              <a:off x="2442297" y="3882452"/>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flipV="1">
              <a:off x="2442297" y="3956778"/>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1242188" y="3817259"/>
            <a:ext cx="4491899" cy="1727200"/>
            <a:chOff x="1242188" y="3817259"/>
            <a:chExt cx="4491899" cy="1727200"/>
          </a:xfrm>
        </p:grpSpPr>
        <p:sp>
          <p:nvSpPr>
            <p:cNvPr id="20" name="矩形 19"/>
            <p:cNvSpPr/>
            <p:nvPr/>
          </p:nvSpPr>
          <p:spPr>
            <a:xfrm>
              <a:off x="1249173" y="3817259"/>
              <a:ext cx="4484914" cy="1727200"/>
            </a:xfrm>
            <a:prstGeom prst="rect">
              <a:avLst/>
            </a:prstGeom>
            <a:solidFill>
              <a:srgbClr val="EEE1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1242188" y="3891585"/>
              <a:ext cx="1723549"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此处是标题</a:t>
              </a:r>
            </a:p>
          </p:txBody>
        </p:sp>
        <p:sp>
          <p:nvSpPr>
            <p:cNvPr id="22" name="文本框 21"/>
            <p:cNvSpPr txBox="1"/>
            <p:nvPr/>
          </p:nvSpPr>
          <p:spPr>
            <a:xfrm>
              <a:off x="1249173" y="4355475"/>
              <a:ext cx="4484914" cy="932563"/>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此处是正文此处是正文此处是正文此处是正文此处是正文此处是正文此处是正文此处是正文此处是正文此处是正文此处是正文此处是正文此处是正文此处是正文</a:t>
              </a:r>
            </a:p>
          </p:txBody>
        </p:sp>
      </p:grpSp>
      <p:grpSp>
        <p:nvGrpSpPr>
          <p:cNvPr id="24" name="组合 23"/>
          <p:cNvGrpSpPr/>
          <p:nvPr/>
        </p:nvGrpSpPr>
        <p:grpSpPr>
          <a:xfrm>
            <a:off x="6467810" y="1333321"/>
            <a:ext cx="4484914" cy="1727200"/>
            <a:chOff x="1249173" y="3817259"/>
            <a:chExt cx="4484914" cy="1727200"/>
          </a:xfrm>
        </p:grpSpPr>
        <p:sp>
          <p:nvSpPr>
            <p:cNvPr id="25" name="矩形 24"/>
            <p:cNvSpPr/>
            <p:nvPr/>
          </p:nvSpPr>
          <p:spPr>
            <a:xfrm>
              <a:off x="1249173" y="3817259"/>
              <a:ext cx="4484914" cy="1727200"/>
            </a:xfrm>
            <a:prstGeom prst="rect">
              <a:avLst/>
            </a:prstGeom>
            <a:solidFill>
              <a:srgbClr val="EEE1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3985386" y="3891585"/>
              <a:ext cx="1723549"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此处是标题</a:t>
              </a:r>
            </a:p>
          </p:txBody>
        </p:sp>
        <p:sp>
          <p:nvSpPr>
            <p:cNvPr id="27" name="文本框 26"/>
            <p:cNvSpPr txBox="1"/>
            <p:nvPr/>
          </p:nvSpPr>
          <p:spPr>
            <a:xfrm>
              <a:off x="1249173" y="4355475"/>
              <a:ext cx="4484914" cy="932563"/>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此处是正文此处是正文此处是正文此处是正文此处是正文此处是正文此处是正文此处是正文此处是正文此处是正文此处是正文此处是正文此处是正文此处是正文</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0"/>
          </p:nvPr>
        </p:nvPicPr>
        <p:blipFill>
          <a:blip r:embed="rId2" cstate="email"/>
          <a:srcRect/>
          <a:stretch>
            <a:fillRect/>
          </a:stretch>
        </p:blipFill>
        <p:spPr>
          <a:xfrm>
            <a:off x="1562120" y="1091383"/>
            <a:ext cx="1415846" cy="1415846"/>
          </a:xfrm>
        </p:spPr>
      </p:pic>
      <p:pic>
        <p:nvPicPr>
          <p:cNvPr id="6" name="图片占位符 5"/>
          <p:cNvPicPr>
            <a:picLocks noGrp="1" noChangeAspect="1"/>
          </p:cNvPicPr>
          <p:nvPr>
            <p:ph type="pic" sz="quarter" idx="11"/>
          </p:nvPr>
        </p:nvPicPr>
        <p:blipFill rotWithShape="1">
          <a:blip r:embed="rId3" cstate="email"/>
          <a:srcRect/>
          <a:stretch>
            <a:fillRect/>
          </a:stretch>
        </p:blipFill>
        <p:spPr>
          <a:xfrm>
            <a:off x="1562120" y="2728453"/>
            <a:ext cx="1415846" cy="1415846"/>
          </a:xfrm>
        </p:spPr>
      </p:pic>
      <p:pic>
        <p:nvPicPr>
          <p:cNvPr id="7" name="图片占位符 6"/>
          <p:cNvPicPr>
            <a:picLocks noGrp="1" noChangeAspect="1"/>
          </p:cNvPicPr>
          <p:nvPr>
            <p:ph type="pic" sz="quarter" idx="12"/>
          </p:nvPr>
        </p:nvPicPr>
        <p:blipFill>
          <a:blip r:embed="rId4" cstate="email"/>
          <a:srcRect/>
          <a:stretch>
            <a:fillRect/>
          </a:stretch>
        </p:blipFill>
        <p:spPr>
          <a:xfrm>
            <a:off x="1562120" y="4365523"/>
            <a:ext cx="1415846" cy="1415846"/>
          </a:xfrm>
        </p:spPr>
      </p:pic>
      <p:sp>
        <p:nvSpPr>
          <p:cNvPr id="2" name="矩形 1"/>
          <p:cNvSpPr/>
          <p:nvPr/>
        </p:nvSpPr>
        <p:spPr>
          <a:xfrm>
            <a:off x="3323703" y="1167663"/>
            <a:ext cx="7304322" cy="1263286"/>
          </a:xfrm>
          <a:prstGeom prst="rect">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3323703" y="1234320"/>
            <a:ext cx="1723549"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此处是标题</a:t>
            </a:r>
          </a:p>
        </p:txBody>
      </p:sp>
      <p:sp>
        <p:nvSpPr>
          <p:cNvPr id="9" name="文本框 8"/>
          <p:cNvSpPr txBox="1"/>
          <p:nvPr/>
        </p:nvSpPr>
        <p:spPr>
          <a:xfrm>
            <a:off x="3323704" y="1698210"/>
            <a:ext cx="7304322" cy="625171"/>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此处是正文此处是正文此处是正文此处是正文此处是正文此处是正文此处是正文此处是正文此处是正文此处是正文此处是正文此处是正文此处是正文此处是正文</a:t>
            </a:r>
          </a:p>
        </p:txBody>
      </p:sp>
      <p:sp>
        <p:nvSpPr>
          <p:cNvPr id="11" name="矩形 10"/>
          <p:cNvSpPr/>
          <p:nvPr/>
        </p:nvSpPr>
        <p:spPr>
          <a:xfrm>
            <a:off x="3323703" y="2804733"/>
            <a:ext cx="7304322" cy="1263286"/>
          </a:xfrm>
          <a:prstGeom prst="rect">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323703" y="2871390"/>
            <a:ext cx="1723549"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此处是标题</a:t>
            </a:r>
          </a:p>
        </p:txBody>
      </p:sp>
      <p:sp>
        <p:nvSpPr>
          <p:cNvPr id="13" name="文本框 12"/>
          <p:cNvSpPr txBox="1"/>
          <p:nvPr/>
        </p:nvSpPr>
        <p:spPr>
          <a:xfrm>
            <a:off x="3323704" y="3335280"/>
            <a:ext cx="7304322" cy="625171"/>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此处是正文此处是正文此处是正文此处是正文此处是正文此处是正文此处是正文此处是正文此处是正文此处是正文此处是正文此处是正文此处是正文此处是正文</a:t>
            </a:r>
          </a:p>
        </p:txBody>
      </p:sp>
      <p:sp>
        <p:nvSpPr>
          <p:cNvPr id="15" name="矩形 14"/>
          <p:cNvSpPr/>
          <p:nvPr/>
        </p:nvSpPr>
        <p:spPr>
          <a:xfrm>
            <a:off x="3323703" y="4441803"/>
            <a:ext cx="7304322" cy="1263286"/>
          </a:xfrm>
          <a:prstGeom prst="rect">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3323703" y="4508460"/>
            <a:ext cx="1723549"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此处是标题</a:t>
            </a:r>
          </a:p>
        </p:txBody>
      </p:sp>
      <p:sp>
        <p:nvSpPr>
          <p:cNvPr id="17" name="文本框 16"/>
          <p:cNvSpPr txBox="1"/>
          <p:nvPr/>
        </p:nvSpPr>
        <p:spPr>
          <a:xfrm>
            <a:off x="3323704" y="4972350"/>
            <a:ext cx="7304322" cy="625171"/>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此处是正文此处是正文此处是正文此处是正文此处是正文此处是正文此处是正文此处是正文此处是正文此处是正文此处是正文此处是正文此处是正文此处是正文</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p:nvSpPr>
        <p:spPr bwMode="auto">
          <a:xfrm>
            <a:off x="6165759" y="717550"/>
            <a:ext cx="2722563" cy="2722563"/>
          </a:xfrm>
          <a:custGeom>
            <a:avLst/>
            <a:gdLst>
              <a:gd name="T0" fmla="*/ 988 w 1715"/>
              <a:gd name="T1" fmla="*/ 1715 h 1715"/>
              <a:gd name="T2" fmla="*/ 0 w 1715"/>
              <a:gd name="T3" fmla="*/ 1715 h 1715"/>
              <a:gd name="T4" fmla="*/ 0 w 1715"/>
              <a:gd name="T5" fmla="*/ 727 h 1715"/>
              <a:gd name="T6" fmla="*/ 727 w 1715"/>
              <a:gd name="T7" fmla="*/ 0 h 1715"/>
              <a:gd name="T8" fmla="*/ 1715 w 1715"/>
              <a:gd name="T9" fmla="*/ 986 h 1715"/>
              <a:gd name="T10" fmla="*/ 988 w 1715"/>
              <a:gd name="T11" fmla="*/ 1715 h 1715"/>
            </a:gdLst>
            <a:ahLst/>
            <a:cxnLst>
              <a:cxn ang="0">
                <a:pos x="T0" y="T1"/>
              </a:cxn>
              <a:cxn ang="0">
                <a:pos x="T2" y="T3"/>
              </a:cxn>
              <a:cxn ang="0">
                <a:pos x="T4" y="T5"/>
              </a:cxn>
              <a:cxn ang="0">
                <a:pos x="T6" y="T7"/>
              </a:cxn>
              <a:cxn ang="0">
                <a:pos x="T8" y="T9"/>
              </a:cxn>
              <a:cxn ang="0">
                <a:pos x="T10" y="T11"/>
              </a:cxn>
            </a:cxnLst>
            <a:rect l="0" t="0" r="r" b="b"/>
            <a:pathLst>
              <a:path w="1715" h="1715">
                <a:moveTo>
                  <a:pt x="988" y="1715"/>
                </a:moveTo>
                <a:lnTo>
                  <a:pt x="0" y="1715"/>
                </a:lnTo>
                <a:lnTo>
                  <a:pt x="0" y="727"/>
                </a:lnTo>
                <a:lnTo>
                  <a:pt x="727" y="0"/>
                </a:lnTo>
                <a:lnTo>
                  <a:pt x="1715" y="986"/>
                </a:lnTo>
                <a:lnTo>
                  <a:pt x="988" y="1715"/>
                </a:lnTo>
                <a:close/>
              </a:path>
            </a:pathLst>
          </a:custGeom>
          <a:solidFill>
            <a:srgbClr val="A66E5A"/>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Freeform 6"/>
          <p:cNvSpPr/>
          <p:nvPr/>
        </p:nvSpPr>
        <p:spPr bwMode="auto">
          <a:xfrm>
            <a:off x="6165759" y="717550"/>
            <a:ext cx="2722563" cy="2722563"/>
          </a:xfrm>
          <a:custGeom>
            <a:avLst/>
            <a:gdLst>
              <a:gd name="T0" fmla="*/ 988 w 1715"/>
              <a:gd name="T1" fmla="*/ 1715 h 1715"/>
              <a:gd name="T2" fmla="*/ 0 w 1715"/>
              <a:gd name="T3" fmla="*/ 1715 h 1715"/>
              <a:gd name="T4" fmla="*/ 0 w 1715"/>
              <a:gd name="T5" fmla="*/ 727 h 1715"/>
              <a:gd name="T6" fmla="*/ 727 w 1715"/>
              <a:gd name="T7" fmla="*/ 0 h 1715"/>
              <a:gd name="T8" fmla="*/ 1715 w 1715"/>
              <a:gd name="T9" fmla="*/ 986 h 1715"/>
              <a:gd name="T10" fmla="*/ 988 w 1715"/>
              <a:gd name="T11" fmla="*/ 1715 h 1715"/>
            </a:gdLst>
            <a:ahLst/>
            <a:cxnLst>
              <a:cxn ang="0">
                <a:pos x="T0" y="T1"/>
              </a:cxn>
              <a:cxn ang="0">
                <a:pos x="T2" y="T3"/>
              </a:cxn>
              <a:cxn ang="0">
                <a:pos x="T4" y="T5"/>
              </a:cxn>
              <a:cxn ang="0">
                <a:pos x="T6" y="T7"/>
              </a:cxn>
              <a:cxn ang="0">
                <a:pos x="T8" y="T9"/>
              </a:cxn>
              <a:cxn ang="0">
                <a:pos x="T10" y="T11"/>
              </a:cxn>
            </a:cxnLst>
            <a:rect l="0" t="0" r="r" b="b"/>
            <a:pathLst>
              <a:path w="1715" h="1715">
                <a:moveTo>
                  <a:pt x="988" y="1715"/>
                </a:moveTo>
                <a:lnTo>
                  <a:pt x="0" y="1715"/>
                </a:lnTo>
                <a:lnTo>
                  <a:pt x="0" y="727"/>
                </a:lnTo>
                <a:lnTo>
                  <a:pt x="727" y="0"/>
                </a:lnTo>
                <a:lnTo>
                  <a:pt x="1715" y="986"/>
                </a:lnTo>
                <a:lnTo>
                  <a:pt x="988" y="171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 name="Freeform 7"/>
          <p:cNvSpPr/>
          <p:nvPr/>
        </p:nvSpPr>
        <p:spPr bwMode="auto">
          <a:xfrm>
            <a:off x="3341597" y="3556000"/>
            <a:ext cx="2714625" cy="2713038"/>
          </a:xfrm>
          <a:custGeom>
            <a:avLst/>
            <a:gdLst>
              <a:gd name="T0" fmla="*/ 1710 w 1710"/>
              <a:gd name="T1" fmla="*/ 986 h 1709"/>
              <a:gd name="T2" fmla="*/ 1710 w 1710"/>
              <a:gd name="T3" fmla="*/ 0 h 1709"/>
              <a:gd name="T4" fmla="*/ 722 w 1710"/>
              <a:gd name="T5" fmla="*/ 0 h 1709"/>
              <a:gd name="T6" fmla="*/ 0 w 1710"/>
              <a:gd name="T7" fmla="*/ 722 h 1709"/>
              <a:gd name="T8" fmla="*/ 988 w 1710"/>
              <a:gd name="T9" fmla="*/ 1709 h 1709"/>
              <a:gd name="T10" fmla="*/ 1710 w 1710"/>
              <a:gd name="T11" fmla="*/ 986 h 1709"/>
            </a:gdLst>
            <a:ahLst/>
            <a:cxnLst>
              <a:cxn ang="0">
                <a:pos x="T0" y="T1"/>
              </a:cxn>
              <a:cxn ang="0">
                <a:pos x="T2" y="T3"/>
              </a:cxn>
              <a:cxn ang="0">
                <a:pos x="T4" y="T5"/>
              </a:cxn>
              <a:cxn ang="0">
                <a:pos x="T6" y="T7"/>
              </a:cxn>
              <a:cxn ang="0">
                <a:pos x="T8" y="T9"/>
              </a:cxn>
              <a:cxn ang="0">
                <a:pos x="T10" y="T11"/>
              </a:cxn>
            </a:cxnLst>
            <a:rect l="0" t="0" r="r" b="b"/>
            <a:pathLst>
              <a:path w="1710" h="1709">
                <a:moveTo>
                  <a:pt x="1710" y="986"/>
                </a:moveTo>
                <a:lnTo>
                  <a:pt x="1710" y="0"/>
                </a:lnTo>
                <a:lnTo>
                  <a:pt x="722" y="0"/>
                </a:lnTo>
                <a:lnTo>
                  <a:pt x="0" y="722"/>
                </a:lnTo>
                <a:lnTo>
                  <a:pt x="988" y="1709"/>
                </a:lnTo>
                <a:lnTo>
                  <a:pt x="1710" y="986"/>
                </a:lnTo>
                <a:close/>
              </a:path>
            </a:pathLst>
          </a:custGeom>
          <a:solidFill>
            <a:srgbClr val="333F50"/>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6" name="Freeform 8"/>
          <p:cNvSpPr/>
          <p:nvPr/>
        </p:nvSpPr>
        <p:spPr bwMode="auto">
          <a:xfrm>
            <a:off x="3341597" y="3556000"/>
            <a:ext cx="2714625" cy="2713038"/>
          </a:xfrm>
          <a:custGeom>
            <a:avLst/>
            <a:gdLst>
              <a:gd name="T0" fmla="*/ 1710 w 1710"/>
              <a:gd name="T1" fmla="*/ 986 h 1709"/>
              <a:gd name="T2" fmla="*/ 1710 w 1710"/>
              <a:gd name="T3" fmla="*/ 0 h 1709"/>
              <a:gd name="T4" fmla="*/ 722 w 1710"/>
              <a:gd name="T5" fmla="*/ 0 h 1709"/>
              <a:gd name="T6" fmla="*/ 0 w 1710"/>
              <a:gd name="T7" fmla="*/ 722 h 1709"/>
              <a:gd name="T8" fmla="*/ 988 w 1710"/>
              <a:gd name="T9" fmla="*/ 1709 h 1709"/>
              <a:gd name="T10" fmla="*/ 1710 w 1710"/>
              <a:gd name="T11" fmla="*/ 986 h 1709"/>
            </a:gdLst>
            <a:ahLst/>
            <a:cxnLst>
              <a:cxn ang="0">
                <a:pos x="T0" y="T1"/>
              </a:cxn>
              <a:cxn ang="0">
                <a:pos x="T2" y="T3"/>
              </a:cxn>
              <a:cxn ang="0">
                <a:pos x="T4" y="T5"/>
              </a:cxn>
              <a:cxn ang="0">
                <a:pos x="T6" y="T7"/>
              </a:cxn>
              <a:cxn ang="0">
                <a:pos x="T8" y="T9"/>
              </a:cxn>
              <a:cxn ang="0">
                <a:pos x="T10" y="T11"/>
              </a:cxn>
            </a:cxnLst>
            <a:rect l="0" t="0" r="r" b="b"/>
            <a:pathLst>
              <a:path w="1710" h="1709">
                <a:moveTo>
                  <a:pt x="1710" y="986"/>
                </a:moveTo>
                <a:lnTo>
                  <a:pt x="1710" y="0"/>
                </a:lnTo>
                <a:lnTo>
                  <a:pt x="722" y="0"/>
                </a:lnTo>
                <a:lnTo>
                  <a:pt x="0" y="722"/>
                </a:lnTo>
                <a:lnTo>
                  <a:pt x="988" y="1709"/>
                </a:lnTo>
                <a:lnTo>
                  <a:pt x="1710" y="9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7" name="Freeform 9"/>
          <p:cNvSpPr/>
          <p:nvPr/>
        </p:nvSpPr>
        <p:spPr bwMode="auto">
          <a:xfrm>
            <a:off x="6164172" y="3556000"/>
            <a:ext cx="2713038" cy="2713038"/>
          </a:xfrm>
          <a:custGeom>
            <a:avLst/>
            <a:gdLst>
              <a:gd name="T0" fmla="*/ 0 w 1709"/>
              <a:gd name="T1" fmla="*/ 986 h 1709"/>
              <a:gd name="T2" fmla="*/ 0 w 1709"/>
              <a:gd name="T3" fmla="*/ 0 h 1709"/>
              <a:gd name="T4" fmla="*/ 987 w 1709"/>
              <a:gd name="T5" fmla="*/ 0 h 1709"/>
              <a:gd name="T6" fmla="*/ 1709 w 1709"/>
              <a:gd name="T7" fmla="*/ 722 h 1709"/>
              <a:gd name="T8" fmla="*/ 721 w 1709"/>
              <a:gd name="T9" fmla="*/ 1709 h 1709"/>
              <a:gd name="T10" fmla="*/ 0 w 1709"/>
              <a:gd name="T11" fmla="*/ 986 h 1709"/>
            </a:gdLst>
            <a:ahLst/>
            <a:cxnLst>
              <a:cxn ang="0">
                <a:pos x="T0" y="T1"/>
              </a:cxn>
              <a:cxn ang="0">
                <a:pos x="T2" y="T3"/>
              </a:cxn>
              <a:cxn ang="0">
                <a:pos x="T4" y="T5"/>
              </a:cxn>
              <a:cxn ang="0">
                <a:pos x="T6" y="T7"/>
              </a:cxn>
              <a:cxn ang="0">
                <a:pos x="T8" y="T9"/>
              </a:cxn>
              <a:cxn ang="0">
                <a:pos x="T10" y="T11"/>
              </a:cxn>
            </a:cxnLst>
            <a:rect l="0" t="0" r="r" b="b"/>
            <a:pathLst>
              <a:path w="1709" h="1709">
                <a:moveTo>
                  <a:pt x="0" y="986"/>
                </a:moveTo>
                <a:lnTo>
                  <a:pt x="0" y="0"/>
                </a:lnTo>
                <a:lnTo>
                  <a:pt x="987" y="0"/>
                </a:lnTo>
                <a:lnTo>
                  <a:pt x="1709" y="722"/>
                </a:lnTo>
                <a:lnTo>
                  <a:pt x="721" y="1709"/>
                </a:lnTo>
                <a:lnTo>
                  <a:pt x="0" y="986"/>
                </a:lnTo>
                <a:close/>
              </a:path>
            </a:pathLst>
          </a:custGeom>
          <a:solidFill>
            <a:srgbClr val="554D53"/>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8" name="Freeform 10"/>
          <p:cNvSpPr/>
          <p:nvPr/>
        </p:nvSpPr>
        <p:spPr bwMode="auto">
          <a:xfrm>
            <a:off x="6164172" y="3556000"/>
            <a:ext cx="2713038" cy="2713038"/>
          </a:xfrm>
          <a:custGeom>
            <a:avLst/>
            <a:gdLst>
              <a:gd name="T0" fmla="*/ 0 w 1709"/>
              <a:gd name="T1" fmla="*/ 986 h 1709"/>
              <a:gd name="T2" fmla="*/ 0 w 1709"/>
              <a:gd name="T3" fmla="*/ 0 h 1709"/>
              <a:gd name="T4" fmla="*/ 987 w 1709"/>
              <a:gd name="T5" fmla="*/ 0 h 1709"/>
              <a:gd name="T6" fmla="*/ 1709 w 1709"/>
              <a:gd name="T7" fmla="*/ 722 h 1709"/>
              <a:gd name="T8" fmla="*/ 721 w 1709"/>
              <a:gd name="T9" fmla="*/ 1709 h 1709"/>
              <a:gd name="T10" fmla="*/ 0 w 1709"/>
              <a:gd name="T11" fmla="*/ 986 h 1709"/>
            </a:gdLst>
            <a:ahLst/>
            <a:cxnLst>
              <a:cxn ang="0">
                <a:pos x="T0" y="T1"/>
              </a:cxn>
              <a:cxn ang="0">
                <a:pos x="T2" y="T3"/>
              </a:cxn>
              <a:cxn ang="0">
                <a:pos x="T4" y="T5"/>
              </a:cxn>
              <a:cxn ang="0">
                <a:pos x="T6" y="T7"/>
              </a:cxn>
              <a:cxn ang="0">
                <a:pos x="T8" y="T9"/>
              </a:cxn>
              <a:cxn ang="0">
                <a:pos x="T10" y="T11"/>
              </a:cxn>
            </a:cxnLst>
            <a:rect l="0" t="0" r="r" b="b"/>
            <a:pathLst>
              <a:path w="1709" h="1709">
                <a:moveTo>
                  <a:pt x="0" y="986"/>
                </a:moveTo>
                <a:lnTo>
                  <a:pt x="0" y="0"/>
                </a:lnTo>
                <a:lnTo>
                  <a:pt x="987" y="0"/>
                </a:lnTo>
                <a:lnTo>
                  <a:pt x="1709" y="722"/>
                </a:lnTo>
                <a:lnTo>
                  <a:pt x="721" y="1709"/>
                </a:lnTo>
                <a:lnTo>
                  <a:pt x="0" y="9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9" name="Freeform 11"/>
          <p:cNvSpPr/>
          <p:nvPr/>
        </p:nvSpPr>
        <p:spPr bwMode="auto">
          <a:xfrm>
            <a:off x="3333659" y="717550"/>
            <a:ext cx="2722563" cy="2722563"/>
          </a:xfrm>
          <a:custGeom>
            <a:avLst/>
            <a:gdLst>
              <a:gd name="T0" fmla="*/ 727 w 1715"/>
              <a:gd name="T1" fmla="*/ 1715 h 1715"/>
              <a:gd name="T2" fmla="*/ 1715 w 1715"/>
              <a:gd name="T3" fmla="*/ 1715 h 1715"/>
              <a:gd name="T4" fmla="*/ 1715 w 1715"/>
              <a:gd name="T5" fmla="*/ 727 h 1715"/>
              <a:gd name="T6" fmla="*/ 988 w 1715"/>
              <a:gd name="T7" fmla="*/ 0 h 1715"/>
              <a:gd name="T8" fmla="*/ 0 w 1715"/>
              <a:gd name="T9" fmla="*/ 986 h 1715"/>
              <a:gd name="T10" fmla="*/ 727 w 1715"/>
              <a:gd name="T11" fmla="*/ 1715 h 1715"/>
            </a:gdLst>
            <a:ahLst/>
            <a:cxnLst>
              <a:cxn ang="0">
                <a:pos x="T0" y="T1"/>
              </a:cxn>
              <a:cxn ang="0">
                <a:pos x="T2" y="T3"/>
              </a:cxn>
              <a:cxn ang="0">
                <a:pos x="T4" y="T5"/>
              </a:cxn>
              <a:cxn ang="0">
                <a:pos x="T6" y="T7"/>
              </a:cxn>
              <a:cxn ang="0">
                <a:pos x="T8" y="T9"/>
              </a:cxn>
              <a:cxn ang="0">
                <a:pos x="T10" y="T11"/>
              </a:cxn>
            </a:cxnLst>
            <a:rect l="0" t="0" r="r" b="b"/>
            <a:pathLst>
              <a:path w="1715" h="1715">
                <a:moveTo>
                  <a:pt x="727" y="1715"/>
                </a:moveTo>
                <a:lnTo>
                  <a:pt x="1715" y="1715"/>
                </a:lnTo>
                <a:lnTo>
                  <a:pt x="1715" y="727"/>
                </a:lnTo>
                <a:lnTo>
                  <a:pt x="988" y="0"/>
                </a:lnTo>
                <a:lnTo>
                  <a:pt x="0" y="986"/>
                </a:lnTo>
                <a:lnTo>
                  <a:pt x="727" y="1715"/>
                </a:lnTo>
                <a:close/>
              </a:path>
            </a:pathLst>
          </a:custGeom>
          <a:solidFill>
            <a:srgbClr val="DCC3A4"/>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Freeform 12"/>
          <p:cNvSpPr/>
          <p:nvPr/>
        </p:nvSpPr>
        <p:spPr bwMode="auto">
          <a:xfrm>
            <a:off x="3333659" y="717550"/>
            <a:ext cx="2722563" cy="2722563"/>
          </a:xfrm>
          <a:custGeom>
            <a:avLst/>
            <a:gdLst>
              <a:gd name="T0" fmla="*/ 727 w 1715"/>
              <a:gd name="T1" fmla="*/ 1715 h 1715"/>
              <a:gd name="T2" fmla="*/ 1715 w 1715"/>
              <a:gd name="T3" fmla="*/ 1715 h 1715"/>
              <a:gd name="T4" fmla="*/ 1715 w 1715"/>
              <a:gd name="T5" fmla="*/ 727 h 1715"/>
              <a:gd name="T6" fmla="*/ 988 w 1715"/>
              <a:gd name="T7" fmla="*/ 0 h 1715"/>
              <a:gd name="T8" fmla="*/ 0 w 1715"/>
              <a:gd name="T9" fmla="*/ 986 h 1715"/>
              <a:gd name="T10" fmla="*/ 727 w 1715"/>
              <a:gd name="T11" fmla="*/ 1715 h 1715"/>
            </a:gdLst>
            <a:ahLst/>
            <a:cxnLst>
              <a:cxn ang="0">
                <a:pos x="T0" y="T1"/>
              </a:cxn>
              <a:cxn ang="0">
                <a:pos x="T2" y="T3"/>
              </a:cxn>
              <a:cxn ang="0">
                <a:pos x="T4" y="T5"/>
              </a:cxn>
              <a:cxn ang="0">
                <a:pos x="T6" y="T7"/>
              </a:cxn>
              <a:cxn ang="0">
                <a:pos x="T8" y="T9"/>
              </a:cxn>
              <a:cxn ang="0">
                <a:pos x="T10" y="T11"/>
              </a:cxn>
            </a:cxnLst>
            <a:rect l="0" t="0" r="r" b="b"/>
            <a:pathLst>
              <a:path w="1715" h="1715">
                <a:moveTo>
                  <a:pt x="727" y="1715"/>
                </a:moveTo>
                <a:lnTo>
                  <a:pt x="1715" y="1715"/>
                </a:lnTo>
                <a:lnTo>
                  <a:pt x="1715" y="727"/>
                </a:lnTo>
                <a:lnTo>
                  <a:pt x="988" y="0"/>
                </a:lnTo>
                <a:lnTo>
                  <a:pt x="0" y="986"/>
                </a:lnTo>
                <a:lnTo>
                  <a:pt x="727" y="171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1" name="Oval 17"/>
          <p:cNvSpPr>
            <a:spLocks noChangeArrowheads="1"/>
          </p:cNvSpPr>
          <p:nvPr/>
        </p:nvSpPr>
        <p:spPr bwMode="auto">
          <a:xfrm>
            <a:off x="4946559" y="2328863"/>
            <a:ext cx="2328863" cy="2328863"/>
          </a:xfrm>
          <a:prstGeom prst="ellipse">
            <a:avLst/>
          </a:prstGeom>
          <a:solidFill>
            <a:srgbClr val="F8F4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nvGrpSpPr>
          <p:cNvPr id="20" name="组合 19"/>
          <p:cNvGrpSpPr/>
          <p:nvPr/>
        </p:nvGrpSpPr>
        <p:grpSpPr>
          <a:xfrm>
            <a:off x="7099132" y="1884699"/>
            <a:ext cx="541490" cy="452172"/>
            <a:chOff x="9478963" y="1489075"/>
            <a:chExt cx="307975" cy="257176"/>
          </a:xfrm>
        </p:grpSpPr>
        <p:sp>
          <p:nvSpPr>
            <p:cNvPr id="21" name="Freeform 26"/>
            <p:cNvSpPr/>
            <p:nvPr/>
          </p:nvSpPr>
          <p:spPr bwMode="auto">
            <a:xfrm>
              <a:off x="9478963" y="1706563"/>
              <a:ext cx="307975" cy="39688"/>
            </a:xfrm>
            <a:custGeom>
              <a:avLst/>
              <a:gdLst>
                <a:gd name="T0" fmla="*/ 118 w 118"/>
                <a:gd name="T1" fmla="*/ 7 h 15"/>
                <a:gd name="T2" fmla="*/ 110 w 118"/>
                <a:gd name="T3" fmla="*/ 15 h 15"/>
                <a:gd name="T4" fmla="*/ 7 w 118"/>
                <a:gd name="T5" fmla="*/ 15 h 15"/>
                <a:gd name="T6" fmla="*/ 0 w 118"/>
                <a:gd name="T7" fmla="*/ 7 h 15"/>
                <a:gd name="T8" fmla="*/ 7 w 118"/>
                <a:gd name="T9" fmla="*/ 0 h 15"/>
                <a:gd name="T10" fmla="*/ 110 w 118"/>
                <a:gd name="T11" fmla="*/ 0 h 15"/>
                <a:gd name="T12" fmla="*/ 118 w 118"/>
                <a:gd name="T13" fmla="*/ 7 h 15"/>
              </a:gdLst>
              <a:ahLst/>
              <a:cxnLst>
                <a:cxn ang="0">
                  <a:pos x="T0" y="T1"/>
                </a:cxn>
                <a:cxn ang="0">
                  <a:pos x="T2" y="T3"/>
                </a:cxn>
                <a:cxn ang="0">
                  <a:pos x="T4" y="T5"/>
                </a:cxn>
                <a:cxn ang="0">
                  <a:pos x="T6" y="T7"/>
                </a:cxn>
                <a:cxn ang="0">
                  <a:pos x="T8" y="T9"/>
                </a:cxn>
                <a:cxn ang="0">
                  <a:pos x="T10" y="T11"/>
                </a:cxn>
                <a:cxn ang="0">
                  <a:pos x="T12" y="T13"/>
                </a:cxn>
              </a:cxnLst>
              <a:rect l="0" t="0" r="r" b="b"/>
              <a:pathLst>
                <a:path w="118" h="15">
                  <a:moveTo>
                    <a:pt x="118" y="7"/>
                  </a:moveTo>
                  <a:cubicBezTo>
                    <a:pt x="118" y="12"/>
                    <a:pt x="115" y="15"/>
                    <a:pt x="110" y="15"/>
                  </a:cubicBezTo>
                  <a:cubicBezTo>
                    <a:pt x="7" y="15"/>
                    <a:pt x="7" y="15"/>
                    <a:pt x="7" y="15"/>
                  </a:cubicBezTo>
                  <a:cubicBezTo>
                    <a:pt x="3" y="15"/>
                    <a:pt x="0" y="12"/>
                    <a:pt x="0" y="7"/>
                  </a:cubicBezTo>
                  <a:cubicBezTo>
                    <a:pt x="0" y="3"/>
                    <a:pt x="3" y="0"/>
                    <a:pt x="7" y="0"/>
                  </a:cubicBezTo>
                  <a:cubicBezTo>
                    <a:pt x="110" y="0"/>
                    <a:pt x="110" y="0"/>
                    <a:pt x="110" y="0"/>
                  </a:cubicBezTo>
                  <a:cubicBezTo>
                    <a:pt x="115" y="0"/>
                    <a:pt x="118" y="3"/>
                    <a:pt x="118"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2" name="Freeform 27"/>
            <p:cNvSpPr/>
            <p:nvPr/>
          </p:nvSpPr>
          <p:spPr bwMode="auto">
            <a:xfrm>
              <a:off x="9504363" y="1562100"/>
              <a:ext cx="41275" cy="123825"/>
            </a:xfrm>
            <a:custGeom>
              <a:avLst/>
              <a:gdLst>
                <a:gd name="T0" fmla="*/ 8 w 16"/>
                <a:gd name="T1" fmla="*/ 47 h 47"/>
                <a:gd name="T2" fmla="*/ 0 w 16"/>
                <a:gd name="T3" fmla="*/ 39 h 47"/>
                <a:gd name="T4" fmla="*/ 0 w 16"/>
                <a:gd name="T5" fmla="*/ 8 h 47"/>
                <a:gd name="T6" fmla="*/ 8 w 16"/>
                <a:gd name="T7" fmla="*/ 0 h 47"/>
                <a:gd name="T8" fmla="*/ 16 w 16"/>
                <a:gd name="T9" fmla="*/ 8 h 47"/>
                <a:gd name="T10" fmla="*/ 16 w 16"/>
                <a:gd name="T11" fmla="*/ 39 h 47"/>
                <a:gd name="T12" fmla="*/ 8 w 16"/>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3" name="Freeform 28"/>
            <p:cNvSpPr/>
            <p:nvPr/>
          </p:nvSpPr>
          <p:spPr bwMode="auto">
            <a:xfrm>
              <a:off x="9577388" y="1525588"/>
              <a:ext cx="42863" cy="160338"/>
            </a:xfrm>
            <a:custGeom>
              <a:avLst/>
              <a:gdLst>
                <a:gd name="T0" fmla="*/ 8 w 16"/>
                <a:gd name="T1" fmla="*/ 61 h 61"/>
                <a:gd name="T2" fmla="*/ 0 w 16"/>
                <a:gd name="T3" fmla="*/ 53 h 61"/>
                <a:gd name="T4" fmla="*/ 0 w 16"/>
                <a:gd name="T5" fmla="*/ 8 h 61"/>
                <a:gd name="T6" fmla="*/ 8 w 16"/>
                <a:gd name="T7" fmla="*/ 0 h 61"/>
                <a:gd name="T8" fmla="*/ 16 w 16"/>
                <a:gd name="T9" fmla="*/ 8 h 61"/>
                <a:gd name="T10" fmla="*/ 16 w 16"/>
                <a:gd name="T11" fmla="*/ 53 h 61"/>
                <a:gd name="T12" fmla="*/ 8 w 16"/>
                <a:gd name="T13" fmla="*/ 61 h 61"/>
              </a:gdLst>
              <a:ahLst/>
              <a:cxnLst>
                <a:cxn ang="0">
                  <a:pos x="T0" y="T1"/>
                </a:cxn>
                <a:cxn ang="0">
                  <a:pos x="T2" y="T3"/>
                </a:cxn>
                <a:cxn ang="0">
                  <a:pos x="T4" y="T5"/>
                </a:cxn>
                <a:cxn ang="0">
                  <a:pos x="T6" y="T7"/>
                </a:cxn>
                <a:cxn ang="0">
                  <a:pos x="T8" y="T9"/>
                </a:cxn>
                <a:cxn ang="0">
                  <a:pos x="T10" y="T11"/>
                </a:cxn>
                <a:cxn ang="0">
                  <a:pos x="T12" y="T13"/>
                </a:cxn>
              </a:cxnLst>
              <a:rect l="0" t="0" r="r" b="b"/>
              <a:pathLst>
                <a:path w="16" h="61">
                  <a:moveTo>
                    <a:pt x="8" y="61"/>
                  </a:moveTo>
                  <a:cubicBezTo>
                    <a:pt x="3" y="61"/>
                    <a:pt x="0" y="58"/>
                    <a:pt x="0" y="53"/>
                  </a:cubicBezTo>
                  <a:cubicBezTo>
                    <a:pt x="0" y="8"/>
                    <a:pt x="0" y="8"/>
                    <a:pt x="0" y="8"/>
                  </a:cubicBezTo>
                  <a:cubicBezTo>
                    <a:pt x="0" y="4"/>
                    <a:pt x="3" y="0"/>
                    <a:pt x="8" y="0"/>
                  </a:cubicBezTo>
                  <a:cubicBezTo>
                    <a:pt x="12" y="0"/>
                    <a:pt x="16" y="4"/>
                    <a:pt x="16" y="8"/>
                  </a:cubicBezTo>
                  <a:cubicBezTo>
                    <a:pt x="16" y="53"/>
                    <a:pt x="16" y="53"/>
                    <a:pt x="16" y="53"/>
                  </a:cubicBezTo>
                  <a:cubicBezTo>
                    <a:pt x="16" y="58"/>
                    <a:pt x="12" y="61"/>
                    <a:pt x="8" y="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4" name="Freeform 29"/>
            <p:cNvSpPr/>
            <p:nvPr/>
          </p:nvSpPr>
          <p:spPr bwMode="auto">
            <a:xfrm>
              <a:off x="9652000" y="1489075"/>
              <a:ext cx="38100" cy="196850"/>
            </a:xfrm>
            <a:custGeom>
              <a:avLst/>
              <a:gdLst>
                <a:gd name="T0" fmla="*/ 8 w 15"/>
                <a:gd name="T1" fmla="*/ 75 h 75"/>
                <a:gd name="T2" fmla="*/ 0 w 15"/>
                <a:gd name="T3" fmla="*/ 67 h 75"/>
                <a:gd name="T4" fmla="*/ 0 w 15"/>
                <a:gd name="T5" fmla="*/ 8 h 75"/>
                <a:gd name="T6" fmla="*/ 8 w 15"/>
                <a:gd name="T7" fmla="*/ 0 h 75"/>
                <a:gd name="T8" fmla="*/ 15 w 15"/>
                <a:gd name="T9" fmla="*/ 8 h 75"/>
                <a:gd name="T10" fmla="*/ 15 w 15"/>
                <a:gd name="T11" fmla="*/ 67 h 75"/>
                <a:gd name="T12" fmla="*/ 8 w 15"/>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5" h="75">
                  <a:moveTo>
                    <a:pt x="8" y="75"/>
                  </a:moveTo>
                  <a:cubicBezTo>
                    <a:pt x="3" y="75"/>
                    <a:pt x="0" y="72"/>
                    <a:pt x="0" y="67"/>
                  </a:cubicBezTo>
                  <a:cubicBezTo>
                    <a:pt x="0" y="8"/>
                    <a:pt x="0" y="8"/>
                    <a:pt x="0" y="8"/>
                  </a:cubicBezTo>
                  <a:cubicBezTo>
                    <a:pt x="0" y="3"/>
                    <a:pt x="3" y="0"/>
                    <a:pt x="8" y="0"/>
                  </a:cubicBezTo>
                  <a:cubicBezTo>
                    <a:pt x="12" y="0"/>
                    <a:pt x="15" y="3"/>
                    <a:pt x="15" y="8"/>
                  </a:cubicBezTo>
                  <a:cubicBezTo>
                    <a:pt x="15" y="67"/>
                    <a:pt x="15" y="67"/>
                    <a:pt x="15" y="67"/>
                  </a:cubicBezTo>
                  <a:cubicBezTo>
                    <a:pt x="15" y="72"/>
                    <a:pt x="12" y="75"/>
                    <a:pt x="8"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5" name="Freeform 30"/>
            <p:cNvSpPr/>
            <p:nvPr/>
          </p:nvSpPr>
          <p:spPr bwMode="auto">
            <a:xfrm>
              <a:off x="9725025" y="1498600"/>
              <a:ext cx="39688" cy="187325"/>
            </a:xfrm>
            <a:custGeom>
              <a:avLst/>
              <a:gdLst>
                <a:gd name="T0" fmla="*/ 7 w 15"/>
                <a:gd name="T1" fmla="*/ 71 h 71"/>
                <a:gd name="T2" fmla="*/ 0 w 15"/>
                <a:gd name="T3" fmla="*/ 63 h 71"/>
                <a:gd name="T4" fmla="*/ 0 w 15"/>
                <a:gd name="T5" fmla="*/ 8 h 71"/>
                <a:gd name="T6" fmla="*/ 7 w 15"/>
                <a:gd name="T7" fmla="*/ 0 h 71"/>
                <a:gd name="T8" fmla="*/ 15 w 15"/>
                <a:gd name="T9" fmla="*/ 8 h 71"/>
                <a:gd name="T10" fmla="*/ 15 w 15"/>
                <a:gd name="T11" fmla="*/ 63 h 71"/>
                <a:gd name="T12" fmla="*/ 7 w 15"/>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5" h="71">
                  <a:moveTo>
                    <a:pt x="7" y="71"/>
                  </a:moveTo>
                  <a:cubicBezTo>
                    <a:pt x="3" y="71"/>
                    <a:pt x="0" y="68"/>
                    <a:pt x="0" y="63"/>
                  </a:cubicBezTo>
                  <a:cubicBezTo>
                    <a:pt x="0" y="8"/>
                    <a:pt x="0" y="8"/>
                    <a:pt x="0" y="8"/>
                  </a:cubicBezTo>
                  <a:cubicBezTo>
                    <a:pt x="0" y="3"/>
                    <a:pt x="3" y="0"/>
                    <a:pt x="7" y="0"/>
                  </a:cubicBezTo>
                  <a:cubicBezTo>
                    <a:pt x="12" y="0"/>
                    <a:pt x="15" y="3"/>
                    <a:pt x="15" y="8"/>
                  </a:cubicBezTo>
                  <a:cubicBezTo>
                    <a:pt x="15" y="63"/>
                    <a:pt x="15" y="63"/>
                    <a:pt x="15" y="63"/>
                  </a:cubicBezTo>
                  <a:cubicBezTo>
                    <a:pt x="15" y="68"/>
                    <a:pt x="12" y="71"/>
                    <a:pt x="7" y="7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4539843" y="1934515"/>
            <a:ext cx="583246" cy="528812"/>
            <a:chOff x="6942138" y="1422400"/>
            <a:chExt cx="357188" cy="323851"/>
          </a:xfrm>
        </p:grpSpPr>
        <p:sp>
          <p:nvSpPr>
            <p:cNvPr id="27" name="Freeform 31"/>
            <p:cNvSpPr/>
            <p:nvPr/>
          </p:nvSpPr>
          <p:spPr bwMode="auto">
            <a:xfrm>
              <a:off x="6942138" y="1706563"/>
              <a:ext cx="357188" cy="39688"/>
            </a:xfrm>
            <a:custGeom>
              <a:avLst/>
              <a:gdLst>
                <a:gd name="T0" fmla="*/ 136 w 136"/>
                <a:gd name="T1" fmla="*/ 7 h 15"/>
                <a:gd name="T2" fmla="*/ 128 w 136"/>
                <a:gd name="T3" fmla="*/ 15 h 15"/>
                <a:gd name="T4" fmla="*/ 8 w 136"/>
                <a:gd name="T5" fmla="*/ 15 h 15"/>
                <a:gd name="T6" fmla="*/ 0 w 136"/>
                <a:gd name="T7" fmla="*/ 7 h 15"/>
                <a:gd name="T8" fmla="*/ 8 w 136"/>
                <a:gd name="T9" fmla="*/ 0 h 15"/>
                <a:gd name="T10" fmla="*/ 128 w 136"/>
                <a:gd name="T11" fmla="*/ 0 h 15"/>
                <a:gd name="T12" fmla="*/ 136 w 136"/>
                <a:gd name="T13" fmla="*/ 7 h 15"/>
              </a:gdLst>
              <a:ahLst/>
              <a:cxnLst>
                <a:cxn ang="0">
                  <a:pos x="T0" y="T1"/>
                </a:cxn>
                <a:cxn ang="0">
                  <a:pos x="T2" y="T3"/>
                </a:cxn>
                <a:cxn ang="0">
                  <a:pos x="T4" y="T5"/>
                </a:cxn>
                <a:cxn ang="0">
                  <a:pos x="T6" y="T7"/>
                </a:cxn>
                <a:cxn ang="0">
                  <a:pos x="T8" y="T9"/>
                </a:cxn>
                <a:cxn ang="0">
                  <a:pos x="T10" y="T11"/>
                </a:cxn>
                <a:cxn ang="0">
                  <a:pos x="T12" y="T13"/>
                </a:cxn>
              </a:cxnLst>
              <a:rect l="0" t="0" r="r" b="b"/>
              <a:pathLst>
                <a:path w="136" h="15">
                  <a:moveTo>
                    <a:pt x="136" y="7"/>
                  </a:moveTo>
                  <a:cubicBezTo>
                    <a:pt x="136" y="12"/>
                    <a:pt x="133" y="15"/>
                    <a:pt x="128" y="15"/>
                  </a:cubicBezTo>
                  <a:cubicBezTo>
                    <a:pt x="8" y="15"/>
                    <a:pt x="8" y="15"/>
                    <a:pt x="8" y="15"/>
                  </a:cubicBezTo>
                  <a:cubicBezTo>
                    <a:pt x="3" y="15"/>
                    <a:pt x="0" y="12"/>
                    <a:pt x="0" y="7"/>
                  </a:cubicBezTo>
                  <a:cubicBezTo>
                    <a:pt x="0" y="3"/>
                    <a:pt x="3" y="0"/>
                    <a:pt x="8" y="0"/>
                  </a:cubicBezTo>
                  <a:cubicBezTo>
                    <a:pt x="128" y="0"/>
                    <a:pt x="128" y="0"/>
                    <a:pt x="128" y="0"/>
                  </a:cubicBezTo>
                  <a:cubicBezTo>
                    <a:pt x="133" y="0"/>
                    <a:pt x="136" y="3"/>
                    <a:pt x="136"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 name="Freeform 32"/>
            <p:cNvSpPr/>
            <p:nvPr/>
          </p:nvSpPr>
          <p:spPr bwMode="auto">
            <a:xfrm>
              <a:off x="6986588" y="1562100"/>
              <a:ext cx="42863" cy="123825"/>
            </a:xfrm>
            <a:custGeom>
              <a:avLst/>
              <a:gdLst>
                <a:gd name="T0" fmla="*/ 8 w 16"/>
                <a:gd name="T1" fmla="*/ 47 h 47"/>
                <a:gd name="T2" fmla="*/ 0 w 16"/>
                <a:gd name="T3" fmla="*/ 39 h 47"/>
                <a:gd name="T4" fmla="*/ 0 w 16"/>
                <a:gd name="T5" fmla="*/ 8 h 47"/>
                <a:gd name="T6" fmla="*/ 8 w 16"/>
                <a:gd name="T7" fmla="*/ 0 h 47"/>
                <a:gd name="T8" fmla="*/ 16 w 16"/>
                <a:gd name="T9" fmla="*/ 8 h 47"/>
                <a:gd name="T10" fmla="*/ 16 w 16"/>
                <a:gd name="T11" fmla="*/ 39 h 47"/>
                <a:gd name="T12" fmla="*/ 8 w 16"/>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 name="Freeform 33"/>
            <p:cNvSpPr/>
            <p:nvPr/>
          </p:nvSpPr>
          <p:spPr bwMode="auto">
            <a:xfrm>
              <a:off x="7062788" y="1562100"/>
              <a:ext cx="39688" cy="123825"/>
            </a:xfrm>
            <a:custGeom>
              <a:avLst/>
              <a:gdLst>
                <a:gd name="T0" fmla="*/ 8 w 15"/>
                <a:gd name="T1" fmla="*/ 47 h 47"/>
                <a:gd name="T2" fmla="*/ 0 w 15"/>
                <a:gd name="T3" fmla="*/ 39 h 47"/>
                <a:gd name="T4" fmla="*/ 0 w 15"/>
                <a:gd name="T5" fmla="*/ 8 h 47"/>
                <a:gd name="T6" fmla="*/ 8 w 15"/>
                <a:gd name="T7" fmla="*/ 0 h 47"/>
                <a:gd name="T8" fmla="*/ 15 w 15"/>
                <a:gd name="T9" fmla="*/ 8 h 47"/>
                <a:gd name="T10" fmla="*/ 15 w 15"/>
                <a:gd name="T11" fmla="*/ 39 h 47"/>
                <a:gd name="T12" fmla="*/ 8 w 15"/>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15" h="47">
                  <a:moveTo>
                    <a:pt x="8" y="47"/>
                  </a:moveTo>
                  <a:cubicBezTo>
                    <a:pt x="3" y="47"/>
                    <a:pt x="0" y="44"/>
                    <a:pt x="0" y="39"/>
                  </a:cubicBezTo>
                  <a:cubicBezTo>
                    <a:pt x="0" y="8"/>
                    <a:pt x="0" y="8"/>
                    <a:pt x="0" y="8"/>
                  </a:cubicBezTo>
                  <a:cubicBezTo>
                    <a:pt x="0" y="4"/>
                    <a:pt x="3" y="0"/>
                    <a:pt x="8" y="0"/>
                  </a:cubicBezTo>
                  <a:cubicBezTo>
                    <a:pt x="12" y="0"/>
                    <a:pt x="15" y="4"/>
                    <a:pt x="15" y="8"/>
                  </a:cubicBezTo>
                  <a:cubicBezTo>
                    <a:pt x="15" y="39"/>
                    <a:pt x="15" y="39"/>
                    <a:pt x="15" y="39"/>
                  </a:cubicBezTo>
                  <a:cubicBezTo>
                    <a:pt x="15"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 name="Freeform 34"/>
            <p:cNvSpPr/>
            <p:nvPr/>
          </p:nvSpPr>
          <p:spPr bwMode="auto">
            <a:xfrm>
              <a:off x="7138988" y="1562100"/>
              <a:ext cx="39688" cy="123825"/>
            </a:xfrm>
            <a:custGeom>
              <a:avLst/>
              <a:gdLst>
                <a:gd name="T0" fmla="*/ 7 w 15"/>
                <a:gd name="T1" fmla="*/ 47 h 47"/>
                <a:gd name="T2" fmla="*/ 0 w 15"/>
                <a:gd name="T3" fmla="*/ 39 h 47"/>
                <a:gd name="T4" fmla="*/ 0 w 15"/>
                <a:gd name="T5" fmla="*/ 8 h 47"/>
                <a:gd name="T6" fmla="*/ 7 w 15"/>
                <a:gd name="T7" fmla="*/ 0 h 47"/>
                <a:gd name="T8" fmla="*/ 15 w 15"/>
                <a:gd name="T9" fmla="*/ 8 h 47"/>
                <a:gd name="T10" fmla="*/ 15 w 15"/>
                <a:gd name="T11" fmla="*/ 39 h 47"/>
                <a:gd name="T12" fmla="*/ 7 w 15"/>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15" h="47">
                  <a:moveTo>
                    <a:pt x="7" y="47"/>
                  </a:moveTo>
                  <a:cubicBezTo>
                    <a:pt x="3" y="47"/>
                    <a:pt x="0" y="44"/>
                    <a:pt x="0" y="39"/>
                  </a:cubicBezTo>
                  <a:cubicBezTo>
                    <a:pt x="0" y="8"/>
                    <a:pt x="0" y="8"/>
                    <a:pt x="0" y="8"/>
                  </a:cubicBezTo>
                  <a:cubicBezTo>
                    <a:pt x="0" y="4"/>
                    <a:pt x="3" y="0"/>
                    <a:pt x="7" y="0"/>
                  </a:cubicBezTo>
                  <a:cubicBezTo>
                    <a:pt x="12" y="0"/>
                    <a:pt x="15" y="4"/>
                    <a:pt x="15" y="8"/>
                  </a:cubicBezTo>
                  <a:cubicBezTo>
                    <a:pt x="15" y="39"/>
                    <a:pt x="15" y="39"/>
                    <a:pt x="15" y="39"/>
                  </a:cubicBezTo>
                  <a:cubicBezTo>
                    <a:pt x="15" y="44"/>
                    <a:pt x="12" y="47"/>
                    <a:pt x="7"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 name="Freeform 35"/>
            <p:cNvSpPr/>
            <p:nvPr/>
          </p:nvSpPr>
          <p:spPr bwMode="auto">
            <a:xfrm>
              <a:off x="7212013" y="1562100"/>
              <a:ext cx="42863" cy="123825"/>
            </a:xfrm>
            <a:custGeom>
              <a:avLst/>
              <a:gdLst>
                <a:gd name="T0" fmla="*/ 8 w 16"/>
                <a:gd name="T1" fmla="*/ 47 h 47"/>
                <a:gd name="T2" fmla="*/ 0 w 16"/>
                <a:gd name="T3" fmla="*/ 39 h 47"/>
                <a:gd name="T4" fmla="*/ 0 w 16"/>
                <a:gd name="T5" fmla="*/ 8 h 47"/>
                <a:gd name="T6" fmla="*/ 8 w 16"/>
                <a:gd name="T7" fmla="*/ 0 h 47"/>
                <a:gd name="T8" fmla="*/ 16 w 16"/>
                <a:gd name="T9" fmla="*/ 8 h 47"/>
                <a:gd name="T10" fmla="*/ 16 w 16"/>
                <a:gd name="T11" fmla="*/ 39 h 47"/>
                <a:gd name="T12" fmla="*/ 8 w 16"/>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 name="Freeform 36"/>
            <p:cNvSpPr/>
            <p:nvPr/>
          </p:nvSpPr>
          <p:spPr bwMode="auto">
            <a:xfrm>
              <a:off x="7010400" y="1422400"/>
              <a:ext cx="220663" cy="66675"/>
            </a:xfrm>
            <a:custGeom>
              <a:avLst/>
              <a:gdLst>
                <a:gd name="T0" fmla="*/ 84 w 84"/>
                <a:gd name="T1" fmla="*/ 25 h 25"/>
                <a:gd name="T2" fmla="*/ 52 w 84"/>
                <a:gd name="T3" fmla="*/ 4 h 25"/>
                <a:gd name="T4" fmla="*/ 32 w 84"/>
                <a:gd name="T5" fmla="*/ 4 h 25"/>
                <a:gd name="T6" fmla="*/ 18 w 84"/>
                <a:gd name="T7" fmla="*/ 13 h 25"/>
                <a:gd name="T8" fmla="*/ 0 w 84"/>
                <a:gd name="T9" fmla="*/ 25 h 25"/>
                <a:gd name="T10" fmla="*/ 84 w 84"/>
                <a:gd name="T11" fmla="*/ 25 h 25"/>
              </a:gdLst>
              <a:ahLst/>
              <a:cxnLst>
                <a:cxn ang="0">
                  <a:pos x="T0" y="T1"/>
                </a:cxn>
                <a:cxn ang="0">
                  <a:pos x="T2" y="T3"/>
                </a:cxn>
                <a:cxn ang="0">
                  <a:pos x="T4" y="T5"/>
                </a:cxn>
                <a:cxn ang="0">
                  <a:pos x="T6" y="T7"/>
                </a:cxn>
                <a:cxn ang="0">
                  <a:pos x="T8" y="T9"/>
                </a:cxn>
                <a:cxn ang="0">
                  <a:pos x="T10" y="T11"/>
                </a:cxn>
              </a:cxnLst>
              <a:rect l="0" t="0" r="r" b="b"/>
              <a:pathLst>
                <a:path w="84" h="25">
                  <a:moveTo>
                    <a:pt x="84" y="25"/>
                  </a:moveTo>
                  <a:cubicBezTo>
                    <a:pt x="52" y="4"/>
                    <a:pt x="52" y="4"/>
                    <a:pt x="52" y="4"/>
                  </a:cubicBezTo>
                  <a:cubicBezTo>
                    <a:pt x="46" y="0"/>
                    <a:pt x="38" y="0"/>
                    <a:pt x="32" y="4"/>
                  </a:cubicBezTo>
                  <a:cubicBezTo>
                    <a:pt x="18" y="13"/>
                    <a:pt x="18" y="13"/>
                    <a:pt x="18" y="13"/>
                  </a:cubicBezTo>
                  <a:cubicBezTo>
                    <a:pt x="0" y="25"/>
                    <a:pt x="0" y="25"/>
                    <a:pt x="0" y="25"/>
                  </a:cubicBezTo>
                  <a:lnTo>
                    <a:pt x="84" y="2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 name="Freeform 37"/>
            <p:cNvSpPr/>
            <p:nvPr/>
          </p:nvSpPr>
          <p:spPr bwMode="auto">
            <a:xfrm>
              <a:off x="6962775" y="1509713"/>
              <a:ext cx="315913" cy="41275"/>
            </a:xfrm>
            <a:custGeom>
              <a:avLst/>
              <a:gdLst>
                <a:gd name="T0" fmla="*/ 120 w 120"/>
                <a:gd name="T1" fmla="*/ 8 h 16"/>
                <a:gd name="T2" fmla="*/ 112 w 120"/>
                <a:gd name="T3" fmla="*/ 16 h 16"/>
                <a:gd name="T4" fmla="*/ 8 w 120"/>
                <a:gd name="T5" fmla="*/ 16 h 16"/>
                <a:gd name="T6" fmla="*/ 0 w 120"/>
                <a:gd name="T7" fmla="*/ 8 h 16"/>
                <a:gd name="T8" fmla="*/ 8 w 120"/>
                <a:gd name="T9" fmla="*/ 0 h 16"/>
                <a:gd name="T10" fmla="*/ 112 w 120"/>
                <a:gd name="T11" fmla="*/ 0 h 16"/>
                <a:gd name="T12" fmla="*/ 120 w 120"/>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20" h="16">
                  <a:moveTo>
                    <a:pt x="120" y="8"/>
                  </a:moveTo>
                  <a:cubicBezTo>
                    <a:pt x="120" y="12"/>
                    <a:pt x="116" y="16"/>
                    <a:pt x="112" y="16"/>
                  </a:cubicBezTo>
                  <a:cubicBezTo>
                    <a:pt x="8" y="16"/>
                    <a:pt x="8" y="16"/>
                    <a:pt x="8" y="16"/>
                  </a:cubicBezTo>
                  <a:cubicBezTo>
                    <a:pt x="4" y="16"/>
                    <a:pt x="0" y="12"/>
                    <a:pt x="0" y="8"/>
                  </a:cubicBezTo>
                  <a:cubicBezTo>
                    <a:pt x="0" y="3"/>
                    <a:pt x="4" y="0"/>
                    <a:pt x="8" y="0"/>
                  </a:cubicBezTo>
                  <a:cubicBezTo>
                    <a:pt x="112" y="0"/>
                    <a:pt x="112" y="0"/>
                    <a:pt x="112" y="0"/>
                  </a:cubicBezTo>
                  <a:cubicBezTo>
                    <a:pt x="116" y="0"/>
                    <a:pt x="120" y="3"/>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4457286" y="4424363"/>
            <a:ext cx="748358" cy="531812"/>
            <a:chOff x="6934200" y="4259263"/>
            <a:chExt cx="373063" cy="265113"/>
          </a:xfrm>
        </p:grpSpPr>
        <p:sp>
          <p:nvSpPr>
            <p:cNvPr id="35" name="Oval 38"/>
            <p:cNvSpPr>
              <a:spLocks noChangeArrowheads="1"/>
            </p:cNvSpPr>
            <p:nvPr/>
          </p:nvSpPr>
          <p:spPr bwMode="auto">
            <a:xfrm>
              <a:off x="7094538" y="4395788"/>
              <a:ext cx="52388"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6" name="Freeform 39"/>
            <p:cNvSpPr/>
            <p:nvPr/>
          </p:nvSpPr>
          <p:spPr bwMode="auto">
            <a:xfrm>
              <a:off x="7073900" y="4449763"/>
              <a:ext cx="93663" cy="74613"/>
            </a:xfrm>
            <a:custGeom>
              <a:avLst/>
              <a:gdLst>
                <a:gd name="T0" fmla="*/ 27 w 36"/>
                <a:gd name="T1" fmla="*/ 0 h 28"/>
                <a:gd name="T2" fmla="*/ 18 w 36"/>
                <a:gd name="T3" fmla="*/ 11 h 28"/>
                <a:gd name="T4" fmla="*/ 9 w 36"/>
                <a:gd name="T5" fmla="*/ 0 h 28"/>
                <a:gd name="T6" fmla="*/ 0 w 36"/>
                <a:gd name="T7" fmla="*/ 18 h 28"/>
                <a:gd name="T8" fmla="*/ 1 w 36"/>
                <a:gd name="T9" fmla="*/ 26 h 28"/>
                <a:gd name="T10" fmla="*/ 18 w 36"/>
                <a:gd name="T11" fmla="*/ 28 h 28"/>
                <a:gd name="T12" fmla="*/ 35 w 36"/>
                <a:gd name="T13" fmla="*/ 26 h 28"/>
                <a:gd name="T14" fmla="*/ 36 w 36"/>
                <a:gd name="T15" fmla="*/ 18 h 28"/>
                <a:gd name="T16" fmla="*/ 27 w 36"/>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8">
                  <a:moveTo>
                    <a:pt x="27"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6" y="21"/>
                    <a:pt x="36" y="18"/>
                  </a:cubicBezTo>
                  <a:cubicBezTo>
                    <a:pt x="36" y="11"/>
                    <a:pt x="33" y="4"/>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7" name="Oval 40"/>
            <p:cNvSpPr>
              <a:spLocks noChangeArrowheads="1"/>
            </p:cNvSpPr>
            <p:nvPr/>
          </p:nvSpPr>
          <p:spPr bwMode="auto">
            <a:xfrm>
              <a:off x="6958013" y="4395788"/>
              <a:ext cx="50800"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8" name="Freeform 41"/>
            <p:cNvSpPr/>
            <p:nvPr/>
          </p:nvSpPr>
          <p:spPr bwMode="auto">
            <a:xfrm>
              <a:off x="6934200" y="4449763"/>
              <a:ext cx="96838" cy="74613"/>
            </a:xfrm>
            <a:custGeom>
              <a:avLst/>
              <a:gdLst>
                <a:gd name="T0" fmla="*/ 28 w 37"/>
                <a:gd name="T1" fmla="*/ 0 h 28"/>
                <a:gd name="T2" fmla="*/ 19 w 37"/>
                <a:gd name="T3" fmla="*/ 11 h 28"/>
                <a:gd name="T4" fmla="*/ 9 w 37"/>
                <a:gd name="T5" fmla="*/ 0 h 28"/>
                <a:gd name="T6" fmla="*/ 0 w 37"/>
                <a:gd name="T7" fmla="*/ 18 h 28"/>
                <a:gd name="T8" fmla="*/ 1 w 37"/>
                <a:gd name="T9" fmla="*/ 26 h 28"/>
                <a:gd name="T10" fmla="*/ 19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1" y="26"/>
                  </a:cubicBezTo>
                  <a:cubicBezTo>
                    <a:pt x="7" y="27"/>
                    <a:pt x="12" y="28"/>
                    <a:pt x="19" y="28"/>
                  </a:cubicBezTo>
                  <a:cubicBezTo>
                    <a:pt x="25" y="28"/>
                    <a:pt x="31" y="27"/>
                    <a:pt x="36" y="26"/>
                  </a:cubicBezTo>
                  <a:cubicBezTo>
                    <a:pt x="37"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9" name="Oval 42"/>
            <p:cNvSpPr>
              <a:spLocks noChangeArrowheads="1"/>
            </p:cNvSpPr>
            <p:nvPr/>
          </p:nvSpPr>
          <p:spPr bwMode="auto">
            <a:xfrm>
              <a:off x="7234238" y="4395788"/>
              <a:ext cx="49213"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0" name="Freeform 43"/>
            <p:cNvSpPr/>
            <p:nvPr/>
          </p:nvSpPr>
          <p:spPr bwMode="auto">
            <a:xfrm>
              <a:off x="7210425" y="4449763"/>
              <a:ext cx="96838" cy="74613"/>
            </a:xfrm>
            <a:custGeom>
              <a:avLst/>
              <a:gdLst>
                <a:gd name="T0" fmla="*/ 28 w 37"/>
                <a:gd name="T1" fmla="*/ 0 h 28"/>
                <a:gd name="T2" fmla="*/ 18 w 37"/>
                <a:gd name="T3" fmla="*/ 11 h 28"/>
                <a:gd name="T4" fmla="*/ 9 w 37"/>
                <a:gd name="T5" fmla="*/ 0 h 28"/>
                <a:gd name="T6" fmla="*/ 0 w 37"/>
                <a:gd name="T7" fmla="*/ 18 h 28"/>
                <a:gd name="T8" fmla="*/ 1 w 37"/>
                <a:gd name="T9" fmla="*/ 26 h 28"/>
                <a:gd name="T10" fmla="*/ 18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8" y="11"/>
                    <a:pt x="18" y="11"/>
                    <a:pt x="18" y="11"/>
                  </a:cubicBezTo>
                  <a:cubicBezTo>
                    <a:pt x="9" y="0"/>
                    <a:pt x="9" y="0"/>
                    <a:pt x="9" y="0"/>
                  </a:cubicBezTo>
                  <a:cubicBezTo>
                    <a:pt x="4" y="4"/>
                    <a:pt x="0" y="11"/>
                    <a:pt x="0" y="18"/>
                  </a:cubicBezTo>
                  <a:cubicBezTo>
                    <a:pt x="0" y="21"/>
                    <a:pt x="0" y="23"/>
                    <a:pt x="1" y="26"/>
                  </a:cubicBezTo>
                  <a:cubicBezTo>
                    <a:pt x="6" y="27"/>
                    <a:pt x="12" y="28"/>
                    <a:pt x="18" y="28"/>
                  </a:cubicBezTo>
                  <a:cubicBezTo>
                    <a:pt x="25" y="28"/>
                    <a:pt x="30" y="27"/>
                    <a:pt x="36" y="26"/>
                  </a:cubicBezTo>
                  <a:cubicBezTo>
                    <a:pt x="36"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1" name="Oval 44"/>
            <p:cNvSpPr>
              <a:spLocks noChangeArrowheads="1"/>
            </p:cNvSpPr>
            <p:nvPr/>
          </p:nvSpPr>
          <p:spPr bwMode="auto">
            <a:xfrm>
              <a:off x="7026275" y="4259263"/>
              <a:ext cx="52388"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2" name="Freeform 45"/>
            <p:cNvSpPr/>
            <p:nvPr/>
          </p:nvSpPr>
          <p:spPr bwMode="auto">
            <a:xfrm>
              <a:off x="7002463" y="4313238"/>
              <a:ext cx="96838" cy="74613"/>
            </a:xfrm>
            <a:custGeom>
              <a:avLst/>
              <a:gdLst>
                <a:gd name="T0" fmla="*/ 28 w 37"/>
                <a:gd name="T1" fmla="*/ 0 h 28"/>
                <a:gd name="T2" fmla="*/ 19 w 37"/>
                <a:gd name="T3" fmla="*/ 11 h 28"/>
                <a:gd name="T4" fmla="*/ 9 w 37"/>
                <a:gd name="T5" fmla="*/ 0 h 28"/>
                <a:gd name="T6" fmla="*/ 0 w 37"/>
                <a:gd name="T7" fmla="*/ 18 h 28"/>
                <a:gd name="T8" fmla="*/ 2 w 37"/>
                <a:gd name="T9" fmla="*/ 26 h 28"/>
                <a:gd name="T10" fmla="*/ 19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2" y="26"/>
                  </a:cubicBezTo>
                  <a:cubicBezTo>
                    <a:pt x="7" y="27"/>
                    <a:pt x="13" y="28"/>
                    <a:pt x="19" y="28"/>
                  </a:cubicBezTo>
                  <a:cubicBezTo>
                    <a:pt x="25" y="28"/>
                    <a:pt x="31" y="27"/>
                    <a:pt x="36" y="26"/>
                  </a:cubicBezTo>
                  <a:cubicBezTo>
                    <a:pt x="37" y="23"/>
                    <a:pt x="37" y="21"/>
                    <a:pt x="37" y="18"/>
                  </a:cubicBezTo>
                  <a:cubicBezTo>
                    <a:pt x="37" y="11"/>
                    <a:pt x="34"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3" name="Oval 46"/>
            <p:cNvSpPr>
              <a:spLocks noChangeArrowheads="1"/>
            </p:cNvSpPr>
            <p:nvPr/>
          </p:nvSpPr>
          <p:spPr bwMode="auto">
            <a:xfrm>
              <a:off x="7162800" y="4259263"/>
              <a:ext cx="52388"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4" name="Freeform 47"/>
            <p:cNvSpPr/>
            <p:nvPr/>
          </p:nvSpPr>
          <p:spPr bwMode="auto">
            <a:xfrm>
              <a:off x="7142163" y="4313238"/>
              <a:ext cx="96838" cy="74613"/>
            </a:xfrm>
            <a:custGeom>
              <a:avLst/>
              <a:gdLst>
                <a:gd name="T0" fmla="*/ 28 w 37"/>
                <a:gd name="T1" fmla="*/ 0 h 28"/>
                <a:gd name="T2" fmla="*/ 18 w 37"/>
                <a:gd name="T3" fmla="*/ 11 h 28"/>
                <a:gd name="T4" fmla="*/ 9 w 37"/>
                <a:gd name="T5" fmla="*/ 0 h 28"/>
                <a:gd name="T6" fmla="*/ 0 w 37"/>
                <a:gd name="T7" fmla="*/ 18 h 28"/>
                <a:gd name="T8" fmla="*/ 1 w 37"/>
                <a:gd name="T9" fmla="*/ 26 h 28"/>
                <a:gd name="T10" fmla="*/ 18 w 37"/>
                <a:gd name="T11" fmla="*/ 28 h 28"/>
                <a:gd name="T12" fmla="*/ 35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7035642" y="4402242"/>
            <a:ext cx="668474" cy="674690"/>
            <a:chOff x="9488488" y="4192588"/>
            <a:chExt cx="341313" cy="344487"/>
          </a:xfrm>
        </p:grpSpPr>
        <p:sp>
          <p:nvSpPr>
            <p:cNvPr id="46" name="Freeform 48"/>
            <p:cNvSpPr>
              <a:spLocks noEditPoints="1"/>
            </p:cNvSpPr>
            <p:nvPr/>
          </p:nvSpPr>
          <p:spPr bwMode="auto">
            <a:xfrm>
              <a:off x="9567863" y="4206875"/>
              <a:ext cx="182563" cy="330200"/>
            </a:xfrm>
            <a:custGeom>
              <a:avLst/>
              <a:gdLst>
                <a:gd name="T0" fmla="*/ 35 w 70"/>
                <a:gd name="T1" fmla="*/ 126 h 126"/>
                <a:gd name="T2" fmla="*/ 0 w 70"/>
                <a:gd name="T3" fmla="*/ 63 h 126"/>
                <a:gd name="T4" fmla="*/ 35 w 70"/>
                <a:gd name="T5" fmla="*/ 0 h 126"/>
                <a:gd name="T6" fmla="*/ 70 w 70"/>
                <a:gd name="T7" fmla="*/ 63 h 126"/>
                <a:gd name="T8" fmla="*/ 35 w 70"/>
                <a:gd name="T9" fmla="*/ 126 h 126"/>
                <a:gd name="T10" fmla="*/ 35 w 70"/>
                <a:gd name="T11" fmla="*/ 6 h 126"/>
                <a:gd name="T12" fmla="*/ 6 w 70"/>
                <a:gd name="T13" fmla="*/ 63 h 126"/>
                <a:gd name="T14" fmla="*/ 35 w 70"/>
                <a:gd name="T15" fmla="*/ 120 h 126"/>
                <a:gd name="T16" fmla="*/ 64 w 70"/>
                <a:gd name="T17" fmla="*/ 63 h 126"/>
                <a:gd name="T18" fmla="*/ 35 w 70"/>
                <a:gd name="T19"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126">
                  <a:moveTo>
                    <a:pt x="35" y="126"/>
                  </a:moveTo>
                  <a:cubicBezTo>
                    <a:pt x="15" y="126"/>
                    <a:pt x="0" y="98"/>
                    <a:pt x="0" y="63"/>
                  </a:cubicBezTo>
                  <a:cubicBezTo>
                    <a:pt x="0" y="27"/>
                    <a:pt x="15" y="0"/>
                    <a:pt x="35" y="0"/>
                  </a:cubicBezTo>
                  <a:cubicBezTo>
                    <a:pt x="55" y="0"/>
                    <a:pt x="70" y="27"/>
                    <a:pt x="70" y="63"/>
                  </a:cubicBezTo>
                  <a:cubicBezTo>
                    <a:pt x="70" y="98"/>
                    <a:pt x="55" y="126"/>
                    <a:pt x="35" y="126"/>
                  </a:cubicBezTo>
                  <a:close/>
                  <a:moveTo>
                    <a:pt x="35" y="6"/>
                  </a:moveTo>
                  <a:cubicBezTo>
                    <a:pt x="19" y="6"/>
                    <a:pt x="6" y="32"/>
                    <a:pt x="6" y="63"/>
                  </a:cubicBezTo>
                  <a:cubicBezTo>
                    <a:pt x="6" y="93"/>
                    <a:pt x="19" y="120"/>
                    <a:pt x="35" y="120"/>
                  </a:cubicBezTo>
                  <a:cubicBezTo>
                    <a:pt x="51" y="120"/>
                    <a:pt x="64" y="93"/>
                    <a:pt x="64" y="63"/>
                  </a:cubicBezTo>
                  <a:cubicBezTo>
                    <a:pt x="64" y="32"/>
                    <a:pt x="51" y="6"/>
                    <a:pt x="3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7" name="Freeform 49"/>
            <p:cNvSpPr>
              <a:spLocks noEditPoints="1"/>
            </p:cNvSpPr>
            <p:nvPr/>
          </p:nvSpPr>
          <p:spPr bwMode="auto">
            <a:xfrm>
              <a:off x="9488488" y="4260850"/>
              <a:ext cx="341313" cy="219075"/>
            </a:xfrm>
            <a:custGeom>
              <a:avLst/>
              <a:gdLst>
                <a:gd name="T0" fmla="*/ 40 w 130"/>
                <a:gd name="T1" fmla="*/ 83 h 83"/>
                <a:gd name="T2" fmla="*/ 8 w 130"/>
                <a:gd name="T3" fmla="*/ 68 h 83"/>
                <a:gd name="T4" fmla="*/ 50 w 130"/>
                <a:gd name="T5" fmla="*/ 9 h 83"/>
                <a:gd name="T6" fmla="*/ 90 w 130"/>
                <a:gd name="T7" fmla="*/ 0 h 83"/>
                <a:gd name="T8" fmla="*/ 122 w 130"/>
                <a:gd name="T9" fmla="*/ 15 h 83"/>
                <a:gd name="T10" fmla="*/ 80 w 130"/>
                <a:gd name="T11" fmla="*/ 74 h 83"/>
                <a:gd name="T12" fmla="*/ 40 w 130"/>
                <a:gd name="T13" fmla="*/ 83 h 83"/>
                <a:gd name="T14" fmla="*/ 90 w 130"/>
                <a:gd name="T15" fmla="*/ 6 h 83"/>
                <a:gd name="T16" fmla="*/ 53 w 130"/>
                <a:gd name="T17" fmla="*/ 15 h 83"/>
                <a:gd name="T18" fmla="*/ 13 w 130"/>
                <a:gd name="T19" fmla="*/ 66 h 83"/>
                <a:gd name="T20" fmla="*/ 40 w 130"/>
                <a:gd name="T21" fmla="*/ 77 h 83"/>
                <a:gd name="T22" fmla="*/ 77 w 130"/>
                <a:gd name="T23" fmla="*/ 68 h 83"/>
                <a:gd name="T24" fmla="*/ 117 w 130"/>
                <a:gd name="T25" fmla="*/ 17 h 83"/>
                <a:gd name="T26" fmla="*/ 90 w 130"/>
                <a:gd name="T27" fmla="*/ 6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83">
                  <a:moveTo>
                    <a:pt x="40" y="83"/>
                  </a:moveTo>
                  <a:cubicBezTo>
                    <a:pt x="24" y="83"/>
                    <a:pt x="12" y="78"/>
                    <a:pt x="8" y="68"/>
                  </a:cubicBezTo>
                  <a:cubicBezTo>
                    <a:pt x="0" y="50"/>
                    <a:pt x="18" y="24"/>
                    <a:pt x="50" y="9"/>
                  </a:cubicBezTo>
                  <a:cubicBezTo>
                    <a:pt x="63" y="3"/>
                    <a:pt x="78" y="0"/>
                    <a:pt x="90" y="0"/>
                  </a:cubicBezTo>
                  <a:cubicBezTo>
                    <a:pt x="106" y="0"/>
                    <a:pt x="118" y="5"/>
                    <a:pt x="122" y="15"/>
                  </a:cubicBezTo>
                  <a:cubicBezTo>
                    <a:pt x="130" y="33"/>
                    <a:pt x="112" y="59"/>
                    <a:pt x="80" y="74"/>
                  </a:cubicBezTo>
                  <a:cubicBezTo>
                    <a:pt x="67" y="80"/>
                    <a:pt x="52" y="83"/>
                    <a:pt x="40" y="83"/>
                  </a:cubicBezTo>
                  <a:close/>
                  <a:moveTo>
                    <a:pt x="90" y="6"/>
                  </a:moveTo>
                  <a:cubicBezTo>
                    <a:pt x="79" y="6"/>
                    <a:pt x="65" y="9"/>
                    <a:pt x="53" y="15"/>
                  </a:cubicBezTo>
                  <a:cubicBezTo>
                    <a:pt x="25" y="28"/>
                    <a:pt x="7" y="51"/>
                    <a:pt x="13" y="66"/>
                  </a:cubicBezTo>
                  <a:cubicBezTo>
                    <a:pt x="17" y="73"/>
                    <a:pt x="26" y="77"/>
                    <a:pt x="40" y="77"/>
                  </a:cubicBezTo>
                  <a:cubicBezTo>
                    <a:pt x="51" y="77"/>
                    <a:pt x="65" y="74"/>
                    <a:pt x="77" y="68"/>
                  </a:cubicBezTo>
                  <a:cubicBezTo>
                    <a:pt x="105" y="55"/>
                    <a:pt x="123" y="32"/>
                    <a:pt x="117" y="17"/>
                  </a:cubicBezTo>
                  <a:cubicBezTo>
                    <a:pt x="113" y="10"/>
                    <a:pt x="104" y="6"/>
                    <a:pt x="9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8" name="Freeform 50"/>
            <p:cNvSpPr>
              <a:spLocks noEditPoints="1"/>
            </p:cNvSpPr>
            <p:nvPr/>
          </p:nvSpPr>
          <p:spPr bwMode="auto">
            <a:xfrm>
              <a:off x="9493250" y="4267200"/>
              <a:ext cx="331788" cy="206375"/>
            </a:xfrm>
            <a:custGeom>
              <a:avLst/>
              <a:gdLst>
                <a:gd name="T0" fmla="*/ 85 w 126"/>
                <a:gd name="T1" fmla="*/ 79 h 79"/>
                <a:gd name="T2" fmla="*/ 51 w 126"/>
                <a:gd name="T3" fmla="*/ 73 h 79"/>
                <a:gd name="T4" fmla="*/ 13 w 126"/>
                <a:gd name="T5" fmla="*/ 48 h 79"/>
                <a:gd name="T6" fmla="*/ 4 w 126"/>
                <a:gd name="T7" fmla="*/ 18 h 79"/>
                <a:gd name="T8" fmla="*/ 41 w 126"/>
                <a:gd name="T9" fmla="*/ 0 h 79"/>
                <a:gd name="T10" fmla="*/ 75 w 126"/>
                <a:gd name="T11" fmla="*/ 6 h 79"/>
                <a:gd name="T12" fmla="*/ 113 w 126"/>
                <a:gd name="T13" fmla="*/ 31 h 79"/>
                <a:gd name="T14" fmla="*/ 122 w 126"/>
                <a:gd name="T15" fmla="*/ 61 h 79"/>
                <a:gd name="T16" fmla="*/ 85 w 126"/>
                <a:gd name="T17" fmla="*/ 79 h 79"/>
                <a:gd name="T18" fmla="*/ 41 w 126"/>
                <a:gd name="T19" fmla="*/ 6 h 79"/>
                <a:gd name="T20" fmla="*/ 9 w 126"/>
                <a:gd name="T21" fmla="*/ 20 h 79"/>
                <a:gd name="T22" fmla="*/ 18 w 126"/>
                <a:gd name="T23" fmla="*/ 45 h 79"/>
                <a:gd name="T24" fmla="*/ 53 w 126"/>
                <a:gd name="T25" fmla="*/ 67 h 79"/>
                <a:gd name="T26" fmla="*/ 85 w 126"/>
                <a:gd name="T27" fmla="*/ 73 h 79"/>
                <a:gd name="T28" fmla="*/ 117 w 126"/>
                <a:gd name="T29" fmla="*/ 59 h 79"/>
                <a:gd name="T30" fmla="*/ 108 w 126"/>
                <a:gd name="T31" fmla="*/ 34 h 79"/>
                <a:gd name="T32" fmla="*/ 73 w 126"/>
                <a:gd name="T33" fmla="*/ 12 h 79"/>
                <a:gd name="T34" fmla="*/ 41 w 126"/>
                <a:gd name="T35"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6" h="79">
                  <a:moveTo>
                    <a:pt x="85" y="79"/>
                  </a:moveTo>
                  <a:cubicBezTo>
                    <a:pt x="74" y="79"/>
                    <a:pt x="63" y="77"/>
                    <a:pt x="51" y="73"/>
                  </a:cubicBezTo>
                  <a:cubicBezTo>
                    <a:pt x="35" y="67"/>
                    <a:pt x="22" y="58"/>
                    <a:pt x="13" y="48"/>
                  </a:cubicBezTo>
                  <a:cubicBezTo>
                    <a:pt x="4" y="38"/>
                    <a:pt x="0" y="27"/>
                    <a:pt x="4" y="18"/>
                  </a:cubicBezTo>
                  <a:cubicBezTo>
                    <a:pt x="8" y="7"/>
                    <a:pt x="22" y="0"/>
                    <a:pt x="41" y="0"/>
                  </a:cubicBezTo>
                  <a:cubicBezTo>
                    <a:pt x="52" y="0"/>
                    <a:pt x="63" y="2"/>
                    <a:pt x="75" y="6"/>
                  </a:cubicBezTo>
                  <a:cubicBezTo>
                    <a:pt x="91" y="12"/>
                    <a:pt x="104" y="21"/>
                    <a:pt x="113" y="31"/>
                  </a:cubicBezTo>
                  <a:cubicBezTo>
                    <a:pt x="122" y="41"/>
                    <a:pt x="126" y="52"/>
                    <a:pt x="122" y="61"/>
                  </a:cubicBezTo>
                  <a:cubicBezTo>
                    <a:pt x="118" y="72"/>
                    <a:pt x="104" y="79"/>
                    <a:pt x="85" y="79"/>
                  </a:cubicBezTo>
                  <a:close/>
                  <a:moveTo>
                    <a:pt x="41" y="6"/>
                  </a:moveTo>
                  <a:cubicBezTo>
                    <a:pt x="24" y="6"/>
                    <a:pt x="13" y="11"/>
                    <a:pt x="9" y="20"/>
                  </a:cubicBezTo>
                  <a:cubicBezTo>
                    <a:pt x="7" y="27"/>
                    <a:pt x="10" y="36"/>
                    <a:pt x="18" y="45"/>
                  </a:cubicBezTo>
                  <a:cubicBezTo>
                    <a:pt x="26" y="54"/>
                    <a:pt x="38" y="62"/>
                    <a:pt x="53" y="67"/>
                  </a:cubicBezTo>
                  <a:cubicBezTo>
                    <a:pt x="64" y="71"/>
                    <a:pt x="75" y="73"/>
                    <a:pt x="85" y="73"/>
                  </a:cubicBezTo>
                  <a:cubicBezTo>
                    <a:pt x="102" y="73"/>
                    <a:pt x="113" y="68"/>
                    <a:pt x="117" y="59"/>
                  </a:cubicBezTo>
                  <a:cubicBezTo>
                    <a:pt x="119" y="52"/>
                    <a:pt x="116" y="43"/>
                    <a:pt x="108" y="34"/>
                  </a:cubicBezTo>
                  <a:cubicBezTo>
                    <a:pt x="100" y="25"/>
                    <a:pt x="88" y="17"/>
                    <a:pt x="73" y="12"/>
                  </a:cubicBezTo>
                  <a:cubicBezTo>
                    <a:pt x="62" y="8"/>
                    <a:pt x="51" y="6"/>
                    <a:pt x="41"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9" name="Oval 51"/>
            <p:cNvSpPr>
              <a:spLocks noChangeArrowheads="1"/>
            </p:cNvSpPr>
            <p:nvPr/>
          </p:nvSpPr>
          <p:spPr bwMode="auto">
            <a:xfrm>
              <a:off x="9617075" y="4329113"/>
              <a:ext cx="84138" cy="841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0" name="Oval 52"/>
            <p:cNvSpPr>
              <a:spLocks noChangeArrowheads="1"/>
            </p:cNvSpPr>
            <p:nvPr/>
          </p:nvSpPr>
          <p:spPr bwMode="auto">
            <a:xfrm>
              <a:off x="9785350" y="4413250"/>
              <a:ext cx="41275"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1" name="Oval 53"/>
            <p:cNvSpPr>
              <a:spLocks noChangeArrowheads="1"/>
            </p:cNvSpPr>
            <p:nvPr/>
          </p:nvSpPr>
          <p:spPr bwMode="auto">
            <a:xfrm>
              <a:off x="9491663" y="4413250"/>
              <a:ext cx="41275"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2" name="Oval 54"/>
            <p:cNvSpPr>
              <a:spLocks noChangeArrowheads="1"/>
            </p:cNvSpPr>
            <p:nvPr/>
          </p:nvSpPr>
          <p:spPr bwMode="auto">
            <a:xfrm>
              <a:off x="9637713" y="4192588"/>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81" name="组合 80"/>
          <p:cNvGrpSpPr/>
          <p:nvPr/>
        </p:nvGrpSpPr>
        <p:grpSpPr>
          <a:xfrm>
            <a:off x="1169231" y="936884"/>
            <a:ext cx="2713562" cy="1150623"/>
            <a:chOff x="1169231" y="936884"/>
            <a:chExt cx="2713562" cy="1150623"/>
          </a:xfrm>
        </p:grpSpPr>
        <p:grpSp>
          <p:nvGrpSpPr>
            <p:cNvPr id="66" name="组合 65"/>
            <p:cNvGrpSpPr/>
            <p:nvPr/>
          </p:nvGrpSpPr>
          <p:grpSpPr>
            <a:xfrm>
              <a:off x="1910680" y="936884"/>
              <a:ext cx="1972113" cy="683750"/>
              <a:chOff x="2060580" y="786984"/>
              <a:chExt cx="1972113" cy="683750"/>
            </a:xfrm>
          </p:grpSpPr>
          <p:grpSp>
            <p:nvGrpSpPr>
              <p:cNvPr id="62" name="组合 61"/>
              <p:cNvGrpSpPr/>
              <p:nvPr/>
            </p:nvGrpSpPr>
            <p:grpSpPr>
              <a:xfrm>
                <a:off x="2737102" y="1176073"/>
                <a:ext cx="1295591" cy="294661"/>
                <a:chOff x="2737102" y="1176073"/>
                <a:chExt cx="1295591" cy="294661"/>
              </a:xfrm>
            </p:grpSpPr>
            <p:sp>
              <p:nvSpPr>
                <p:cNvPr id="18" name="Freeform 24"/>
                <p:cNvSpPr/>
                <p:nvPr/>
              </p:nvSpPr>
              <p:spPr bwMode="auto">
                <a:xfrm flipH="1">
                  <a:off x="2737102" y="1176073"/>
                  <a:ext cx="1271588" cy="274638"/>
                </a:xfrm>
                <a:custGeom>
                  <a:avLst/>
                  <a:gdLst>
                    <a:gd name="T0" fmla="*/ 5 w 801"/>
                    <a:gd name="T1" fmla="*/ 173 h 173"/>
                    <a:gd name="T2" fmla="*/ 208 w 801"/>
                    <a:gd name="T3" fmla="*/ 6 h 173"/>
                    <a:gd name="T4" fmla="*/ 801 w 801"/>
                    <a:gd name="T5" fmla="*/ 6 h 173"/>
                    <a:gd name="T6" fmla="*/ 801 w 801"/>
                    <a:gd name="T7" fmla="*/ 0 h 173"/>
                    <a:gd name="T8" fmla="*/ 205 w 801"/>
                    <a:gd name="T9" fmla="*/ 0 h 173"/>
                    <a:gd name="T10" fmla="*/ 0 w 801"/>
                    <a:gd name="T11" fmla="*/ 167 h 173"/>
                    <a:gd name="T12" fmla="*/ 5 w 801"/>
                    <a:gd name="T13" fmla="*/ 173 h 173"/>
                  </a:gdLst>
                  <a:ahLst/>
                  <a:cxnLst>
                    <a:cxn ang="0">
                      <a:pos x="T0" y="T1"/>
                    </a:cxn>
                    <a:cxn ang="0">
                      <a:pos x="T2" y="T3"/>
                    </a:cxn>
                    <a:cxn ang="0">
                      <a:pos x="T4" y="T5"/>
                    </a:cxn>
                    <a:cxn ang="0">
                      <a:pos x="T6" y="T7"/>
                    </a:cxn>
                    <a:cxn ang="0">
                      <a:pos x="T8" y="T9"/>
                    </a:cxn>
                    <a:cxn ang="0">
                      <a:pos x="T10" y="T11"/>
                    </a:cxn>
                    <a:cxn ang="0">
                      <a:pos x="T12" y="T13"/>
                    </a:cxn>
                  </a:cxnLst>
                  <a:rect l="0" t="0" r="r" b="b"/>
                  <a:pathLst>
                    <a:path w="801" h="173">
                      <a:moveTo>
                        <a:pt x="5" y="173"/>
                      </a:moveTo>
                      <a:lnTo>
                        <a:pt x="208" y="6"/>
                      </a:lnTo>
                      <a:lnTo>
                        <a:pt x="801" y="6"/>
                      </a:lnTo>
                      <a:lnTo>
                        <a:pt x="801" y="0"/>
                      </a:lnTo>
                      <a:lnTo>
                        <a:pt x="205" y="0"/>
                      </a:lnTo>
                      <a:lnTo>
                        <a:pt x="0" y="167"/>
                      </a:lnTo>
                      <a:lnTo>
                        <a:pt x="5" y="173"/>
                      </a:ln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9" name="Freeform 25"/>
                <p:cNvSpPr/>
                <p:nvPr/>
              </p:nvSpPr>
              <p:spPr bwMode="auto">
                <a:xfrm>
                  <a:off x="3983480" y="1419934"/>
                  <a:ext cx="49213" cy="50800"/>
                </a:xfrm>
                <a:custGeom>
                  <a:avLst/>
                  <a:gdLst>
                    <a:gd name="T0" fmla="*/ 4 w 19"/>
                    <a:gd name="T1" fmla="*/ 3 h 19"/>
                    <a:gd name="T2" fmla="*/ 4 w 19"/>
                    <a:gd name="T3" fmla="*/ 16 h 19"/>
                    <a:gd name="T4" fmla="*/ 16 w 19"/>
                    <a:gd name="T5" fmla="*/ 16 h 19"/>
                    <a:gd name="T6" fmla="*/ 16 w 19"/>
                    <a:gd name="T7" fmla="*/ 3 h 19"/>
                    <a:gd name="T8" fmla="*/ 4 w 19"/>
                    <a:gd name="T9" fmla="*/ 3 h 19"/>
                  </a:gdLst>
                  <a:ahLst/>
                  <a:cxnLst>
                    <a:cxn ang="0">
                      <a:pos x="T0" y="T1"/>
                    </a:cxn>
                    <a:cxn ang="0">
                      <a:pos x="T2" y="T3"/>
                    </a:cxn>
                    <a:cxn ang="0">
                      <a:pos x="T4" y="T5"/>
                    </a:cxn>
                    <a:cxn ang="0">
                      <a:pos x="T6" y="T7"/>
                    </a:cxn>
                    <a:cxn ang="0">
                      <a:pos x="T8" y="T9"/>
                    </a:cxn>
                  </a:cxnLst>
                  <a:rect l="0" t="0" r="r" b="b"/>
                  <a:pathLst>
                    <a:path w="19" h="19">
                      <a:moveTo>
                        <a:pt x="4" y="3"/>
                      </a:moveTo>
                      <a:cubicBezTo>
                        <a:pt x="0" y="7"/>
                        <a:pt x="0" y="12"/>
                        <a:pt x="4" y="16"/>
                      </a:cubicBezTo>
                      <a:cubicBezTo>
                        <a:pt x="7" y="19"/>
                        <a:pt x="12" y="19"/>
                        <a:pt x="16" y="16"/>
                      </a:cubicBezTo>
                      <a:cubicBezTo>
                        <a:pt x="19" y="12"/>
                        <a:pt x="19" y="7"/>
                        <a:pt x="16" y="3"/>
                      </a:cubicBezTo>
                      <a:cubicBezTo>
                        <a:pt x="12" y="0"/>
                        <a:pt x="7" y="0"/>
                        <a:pt x="4" y="3"/>
                      </a:cubicBez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53" name="文本框 52"/>
              <p:cNvSpPr txBox="1"/>
              <p:nvPr/>
            </p:nvSpPr>
            <p:spPr>
              <a:xfrm flipH="1">
                <a:off x="2060580" y="786984"/>
                <a:ext cx="1723549" cy="461665"/>
              </a:xfrm>
              <a:prstGeom prst="rect">
                <a:avLst/>
              </a:prstGeom>
              <a:noFill/>
            </p:spPr>
            <p:txBody>
              <a:bodyPr wrap="none" rtlCol="0">
                <a:spAutoFit/>
              </a:bodyPr>
              <a:lstStyle/>
              <a:p>
                <a:pPr algn="r"/>
                <a:r>
                  <a:rPr lang="zh-CN" altLang="en-US" sz="2400" dirty="0">
                    <a:latin typeface="微软雅黑" panose="020B0503020204020204" pitchFamily="34" charset="-122"/>
                    <a:ea typeface="微软雅黑" panose="020B0503020204020204" pitchFamily="34" charset="-122"/>
                    <a:cs typeface="Arial Unicode MS" panose="020B0604020202020204" pitchFamily="34" charset="-122"/>
                  </a:rPr>
                  <a:t>这里是标题</a:t>
                </a:r>
              </a:p>
            </p:txBody>
          </p:sp>
        </p:grpSp>
        <p:sp>
          <p:nvSpPr>
            <p:cNvPr id="64" name="文本框 63"/>
            <p:cNvSpPr txBox="1"/>
            <p:nvPr/>
          </p:nvSpPr>
          <p:spPr>
            <a:xfrm flipH="1">
              <a:off x="1169231" y="1386161"/>
              <a:ext cx="2593297" cy="701346"/>
            </a:xfrm>
            <a:prstGeom prst="rect">
              <a:avLst/>
            </a:prstGeom>
            <a:noFill/>
          </p:spPr>
          <p:txBody>
            <a:bodyPr wrap="square" rtlCol="0">
              <a:spAutoFit/>
            </a:bodyPr>
            <a:lstStyle/>
            <a:p>
              <a:pPr>
                <a:lnSpc>
                  <a:spcPct val="130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这里是内容这里是内容这里是内容这里是内容</a:t>
              </a:r>
            </a:p>
          </p:txBody>
        </p:sp>
      </p:grpSp>
      <p:grpSp>
        <p:nvGrpSpPr>
          <p:cNvPr id="82" name="组合 81"/>
          <p:cNvGrpSpPr/>
          <p:nvPr/>
        </p:nvGrpSpPr>
        <p:grpSpPr>
          <a:xfrm>
            <a:off x="959371" y="3545552"/>
            <a:ext cx="2713562" cy="1150623"/>
            <a:chOff x="1169231" y="936884"/>
            <a:chExt cx="2713562" cy="1150623"/>
          </a:xfrm>
        </p:grpSpPr>
        <p:grpSp>
          <p:nvGrpSpPr>
            <p:cNvPr id="83" name="组合 82"/>
            <p:cNvGrpSpPr/>
            <p:nvPr/>
          </p:nvGrpSpPr>
          <p:grpSpPr>
            <a:xfrm>
              <a:off x="1910680" y="936884"/>
              <a:ext cx="1972113" cy="683750"/>
              <a:chOff x="2060580" y="786984"/>
              <a:chExt cx="1972113" cy="683750"/>
            </a:xfrm>
          </p:grpSpPr>
          <p:grpSp>
            <p:nvGrpSpPr>
              <p:cNvPr id="85" name="组合 84"/>
              <p:cNvGrpSpPr/>
              <p:nvPr/>
            </p:nvGrpSpPr>
            <p:grpSpPr>
              <a:xfrm>
                <a:off x="2737102" y="1176073"/>
                <a:ext cx="1295591" cy="294661"/>
                <a:chOff x="2737102" y="1176073"/>
                <a:chExt cx="1295591" cy="294661"/>
              </a:xfrm>
            </p:grpSpPr>
            <p:sp>
              <p:nvSpPr>
                <p:cNvPr id="87" name="Freeform 24"/>
                <p:cNvSpPr/>
                <p:nvPr/>
              </p:nvSpPr>
              <p:spPr bwMode="auto">
                <a:xfrm flipH="1">
                  <a:off x="2737102" y="1176073"/>
                  <a:ext cx="1271588" cy="274638"/>
                </a:xfrm>
                <a:custGeom>
                  <a:avLst/>
                  <a:gdLst>
                    <a:gd name="T0" fmla="*/ 5 w 801"/>
                    <a:gd name="T1" fmla="*/ 173 h 173"/>
                    <a:gd name="T2" fmla="*/ 208 w 801"/>
                    <a:gd name="T3" fmla="*/ 6 h 173"/>
                    <a:gd name="T4" fmla="*/ 801 w 801"/>
                    <a:gd name="T5" fmla="*/ 6 h 173"/>
                    <a:gd name="T6" fmla="*/ 801 w 801"/>
                    <a:gd name="T7" fmla="*/ 0 h 173"/>
                    <a:gd name="T8" fmla="*/ 205 w 801"/>
                    <a:gd name="T9" fmla="*/ 0 h 173"/>
                    <a:gd name="T10" fmla="*/ 0 w 801"/>
                    <a:gd name="T11" fmla="*/ 167 h 173"/>
                    <a:gd name="T12" fmla="*/ 5 w 801"/>
                    <a:gd name="T13" fmla="*/ 173 h 173"/>
                  </a:gdLst>
                  <a:ahLst/>
                  <a:cxnLst>
                    <a:cxn ang="0">
                      <a:pos x="T0" y="T1"/>
                    </a:cxn>
                    <a:cxn ang="0">
                      <a:pos x="T2" y="T3"/>
                    </a:cxn>
                    <a:cxn ang="0">
                      <a:pos x="T4" y="T5"/>
                    </a:cxn>
                    <a:cxn ang="0">
                      <a:pos x="T6" y="T7"/>
                    </a:cxn>
                    <a:cxn ang="0">
                      <a:pos x="T8" y="T9"/>
                    </a:cxn>
                    <a:cxn ang="0">
                      <a:pos x="T10" y="T11"/>
                    </a:cxn>
                    <a:cxn ang="0">
                      <a:pos x="T12" y="T13"/>
                    </a:cxn>
                  </a:cxnLst>
                  <a:rect l="0" t="0" r="r" b="b"/>
                  <a:pathLst>
                    <a:path w="801" h="173">
                      <a:moveTo>
                        <a:pt x="5" y="173"/>
                      </a:moveTo>
                      <a:lnTo>
                        <a:pt x="208" y="6"/>
                      </a:lnTo>
                      <a:lnTo>
                        <a:pt x="801" y="6"/>
                      </a:lnTo>
                      <a:lnTo>
                        <a:pt x="801" y="0"/>
                      </a:lnTo>
                      <a:lnTo>
                        <a:pt x="205" y="0"/>
                      </a:lnTo>
                      <a:lnTo>
                        <a:pt x="0" y="167"/>
                      </a:lnTo>
                      <a:lnTo>
                        <a:pt x="5" y="173"/>
                      </a:ln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88" name="Freeform 25"/>
                <p:cNvSpPr/>
                <p:nvPr/>
              </p:nvSpPr>
              <p:spPr bwMode="auto">
                <a:xfrm>
                  <a:off x="3983480" y="1419934"/>
                  <a:ext cx="49213" cy="50800"/>
                </a:xfrm>
                <a:custGeom>
                  <a:avLst/>
                  <a:gdLst>
                    <a:gd name="T0" fmla="*/ 4 w 19"/>
                    <a:gd name="T1" fmla="*/ 3 h 19"/>
                    <a:gd name="T2" fmla="*/ 4 w 19"/>
                    <a:gd name="T3" fmla="*/ 16 h 19"/>
                    <a:gd name="T4" fmla="*/ 16 w 19"/>
                    <a:gd name="T5" fmla="*/ 16 h 19"/>
                    <a:gd name="T6" fmla="*/ 16 w 19"/>
                    <a:gd name="T7" fmla="*/ 3 h 19"/>
                    <a:gd name="T8" fmla="*/ 4 w 19"/>
                    <a:gd name="T9" fmla="*/ 3 h 19"/>
                  </a:gdLst>
                  <a:ahLst/>
                  <a:cxnLst>
                    <a:cxn ang="0">
                      <a:pos x="T0" y="T1"/>
                    </a:cxn>
                    <a:cxn ang="0">
                      <a:pos x="T2" y="T3"/>
                    </a:cxn>
                    <a:cxn ang="0">
                      <a:pos x="T4" y="T5"/>
                    </a:cxn>
                    <a:cxn ang="0">
                      <a:pos x="T6" y="T7"/>
                    </a:cxn>
                    <a:cxn ang="0">
                      <a:pos x="T8" y="T9"/>
                    </a:cxn>
                  </a:cxnLst>
                  <a:rect l="0" t="0" r="r" b="b"/>
                  <a:pathLst>
                    <a:path w="19" h="19">
                      <a:moveTo>
                        <a:pt x="4" y="3"/>
                      </a:moveTo>
                      <a:cubicBezTo>
                        <a:pt x="0" y="7"/>
                        <a:pt x="0" y="12"/>
                        <a:pt x="4" y="16"/>
                      </a:cubicBezTo>
                      <a:cubicBezTo>
                        <a:pt x="7" y="19"/>
                        <a:pt x="12" y="19"/>
                        <a:pt x="16" y="16"/>
                      </a:cubicBezTo>
                      <a:cubicBezTo>
                        <a:pt x="19" y="12"/>
                        <a:pt x="19" y="7"/>
                        <a:pt x="16" y="3"/>
                      </a:cubicBezTo>
                      <a:cubicBezTo>
                        <a:pt x="12" y="0"/>
                        <a:pt x="7" y="0"/>
                        <a:pt x="4" y="3"/>
                      </a:cubicBez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86" name="文本框 85"/>
              <p:cNvSpPr txBox="1"/>
              <p:nvPr/>
            </p:nvSpPr>
            <p:spPr>
              <a:xfrm flipH="1">
                <a:off x="2060580" y="786984"/>
                <a:ext cx="1723549" cy="461665"/>
              </a:xfrm>
              <a:prstGeom prst="rect">
                <a:avLst/>
              </a:prstGeom>
              <a:noFill/>
            </p:spPr>
            <p:txBody>
              <a:bodyPr wrap="none" rtlCol="0">
                <a:spAutoFit/>
              </a:bodyPr>
              <a:lstStyle>
                <a:defPPr>
                  <a:defRPr lang="zh-CN"/>
                </a:defPPr>
                <a:lvl1pPr algn="r">
                  <a:defRPr sz="2400">
                    <a:latin typeface="微软雅黑" panose="020B0503020204020204" pitchFamily="34" charset="-122"/>
                    <a:ea typeface="微软雅黑" panose="020B0503020204020204" pitchFamily="34" charset="-122"/>
                    <a:cs typeface="Arial Unicode MS" panose="020B0604020202020204" pitchFamily="34" charset="-122"/>
                  </a:defRPr>
                </a:lvl1pPr>
              </a:lstStyle>
              <a:p>
                <a:r>
                  <a:rPr lang="zh-CN" altLang="en-US" dirty="0"/>
                  <a:t>这里是标题</a:t>
                </a:r>
              </a:p>
            </p:txBody>
          </p:sp>
        </p:grpSp>
        <p:sp>
          <p:nvSpPr>
            <p:cNvPr id="84" name="文本框 83"/>
            <p:cNvSpPr txBox="1"/>
            <p:nvPr/>
          </p:nvSpPr>
          <p:spPr>
            <a:xfrm flipH="1">
              <a:off x="1169231" y="1386161"/>
              <a:ext cx="2593297" cy="701346"/>
            </a:xfrm>
            <a:prstGeom prst="rect">
              <a:avLst/>
            </a:prstGeom>
            <a:noFill/>
          </p:spPr>
          <p:txBody>
            <a:bodyPr wrap="square" rtlCol="0">
              <a:spAutoFit/>
            </a:bodyPr>
            <a:lstStyle>
              <a:defPPr>
                <a:defRPr lang="zh-CN"/>
              </a:defPPr>
              <a:lvl1pPr>
                <a:lnSpc>
                  <a:spcPct val="130000"/>
                </a:lnSpc>
                <a:defRPr sz="1600">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rPr>
                <a:t>这里是内容这里是内容这里是内容这里是内容</a:t>
              </a:r>
            </a:p>
          </p:txBody>
        </p:sp>
      </p:grpSp>
      <p:grpSp>
        <p:nvGrpSpPr>
          <p:cNvPr id="89" name="组合 88"/>
          <p:cNvGrpSpPr/>
          <p:nvPr/>
        </p:nvGrpSpPr>
        <p:grpSpPr>
          <a:xfrm flipH="1">
            <a:off x="8536121" y="3545552"/>
            <a:ext cx="2878452" cy="1150623"/>
            <a:chOff x="1004341" y="936884"/>
            <a:chExt cx="2878452" cy="1150623"/>
          </a:xfrm>
        </p:grpSpPr>
        <p:grpSp>
          <p:nvGrpSpPr>
            <p:cNvPr id="90" name="组合 89"/>
            <p:cNvGrpSpPr/>
            <p:nvPr/>
          </p:nvGrpSpPr>
          <p:grpSpPr>
            <a:xfrm>
              <a:off x="1910680" y="936884"/>
              <a:ext cx="1972113" cy="683750"/>
              <a:chOff x="2060580" y="786984"/>
              <a:chExt cx="1972113" cy="683750"/>
            </a:xfrm>
          </p:grpSpPr>
          <p:grpSp>
            <p:nvGrpSpPr>
              <p:cNvPr id="92" name="组合 91"/>
              <p:cNvGrpSpPr/>
              <p:nvPr/>
            </p:nvGrpSpPr>
            <p:grpSpPr>
              <a:xfrm>
                <a:off x="2737102" y="1176073"/>
                <a:ext cx="1295591" cy="294661"/>
                <a:chOff x="2737102" y="1176073"/>
                <a:chExt cx="1295591" cy="294661"/>
              </a:xfrm>
            </p:grpSpPr>
            <p:sp>
              <p:nvSpPr>
                <p:cNvPr id="94" name="Freeform 24"/>
                <p:cNvSpPr/>
                <p:nvPr/>
              </p:nvSpPr>
              <p:spPr bwMode="auto">
                <a:xfrm flipH="1">
                  <a:off x="2737102" y="1176073"/>
                  <a:ext cx="1271588" cy="274638"/>
                </a:xfrm>
                <a:custGeom>
                  <a:avLst/>
                  <a:gdLst>
                    <a:gd name="T0" fmla="*/ 5 w 801"/>
                    <a:gd name="T1" fmla="*/ 173 h 173"/>
                    <a:gd name="T2" fmla="*/ 208 w 801"/>
                    <a:gd name="T3" fmla="*/ 6 h 173"/>
                    <a:gd name="T4" fmla="*/ 801 w 801"/>
                    <a:gd name="T5" fmla="*/ 6 h 173"/>
                    <a:gd name="T6" fmla="*/ 801 w 801"/>
                    <a:gd name="T7" fmla="*/ 0 h 173"/>
                    <a:gd name="T8" fmla="*/ 205 w 801"/>
                    <a:gd name="T9" fmla="*/ 0 h 173"/>
                    <a:gd name="T10" fmla="*/ 0 w 801"/>
                    <a:gd name="T11" fmla="*/ 167 h 173"/>
                    <a:gd name="T12" fmla="*/ 5 w 801"/>
                    <a:gd name="T13" fmla="*/ 173 h 173"/>
                  </a:gdLst>
                  <a:ahLst/>
                  <a:cxnLst>
                    <a:cxn ang="0">
                      <a:pos x="T0" y="T1"/>
                    </a:cxn>
                    <a:cxn ang="0">
                      <a:pos x="T2" y="T3"/>
                    </a:cxn>
                    <a:cxn ang="0">
                      <a:pos x="T4" y="T5"/>
                    </a:cxn>
                    <a:cxn ang="0">
                      <a:pos x="T6" y="T7"/>
                    </a:cxn>
                    <a:cxn ang="0">
                      <a:pos x="T8" y="T9"/>
                    </a:cxn>
                    <a:cxn ang="0">
                      <a:pos x="T10" y="T11"/>
                    </a:cxn>
                    <a:cxn ang="0">
                      <a:pos x="T12" y="T13"/>
                    </a:cxn>
                  </a:cxnLst>
                  <a:rect l="0" t="0" r="r" b="b"/>
                  <a:pathLst>
                    <a:path w="801" h="173">
                      <a:moveTo>
                        <a:pt x="5" y="173"/>
                      </a:moveTo>
                      <a:lnTo>
                        <a:pt x="208" y="6"/>
                      </a:lnTo>
                      <a:lnTo>
                        <a:pt x="801" y="6"/>
                      </a:lnTo>
                      <a:lnTo>
                        <a:pt x="801" y="0"/>
                      </a:lnTo>
                      <a:lnTo>
                        <a:pt x="205" y="0"/>
                      </a:lnTo>
                      <a:lnTo>
                        <a:pt x="0" y="167"/>
                      </a:lnTo>
                      <a:lnTo>
                        <a:pt x="5" y="173"/>
                      </a:ln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95" name="Freeform 25"/>
                <p:cNvSpPr/>
                <p:nvPr/>
              </p:nvSpPr>
              <p:spPr bwMode="auto">
                <a:xfrm>
                  <a:off x="3983480" y="1419934"/>
                  <a:ext cx="49213" cy="50800"/>
                </a:xfrm>
                <a:custGeom>
                  <a:avLst/>
                  <a:gdLst>
                    <a:gd name="T0" fmla="*/ 4 w 19"/>
                    <a:gd name="T1" fmla="*/ 3 h 19"/>
                    <a:gd name="T2" fmla="*/ 4 w 19"/>
                    <a:gd name="T3" fmla="*/ 16 h 19"/>
                    <a:gd name="T4" fmla="*/ 16 w 19"/>
                    <a:gd name="T5" fmla="*/ 16 h 19"/>
                    <a:gd name="T6" fmla="*/ 16 w 19"/>
                    <a:gd name="T7" fmla="*/ 3 h 19"/>
                    <a:gd name="T8" fmla="*/ 4 w 19"/>
                    <a:gd name="T9" fmla="*/ 3 h 19"/>
                  </a:gdLst>
                  <a:ahLst/>
                  <a:cxnLst>
                    <a:cxn ang="0">
                      <a:pos x="T0" y="T1"/>
                    </a:cxn>
                    <a:cxn ang="0">
                      <a:pos x="T2" y="T3"/>
                    </a:cxn>
                    <a:cxn ang="0">
                      <a:pos x="T4" y="T5"/>
                    </a:cxn>
                    <a:cxn ang="0">
                      <a:pos x="T6" y="T7"/>
                    </a:cxn>
                    <a:cxn ang="0">
                      <a:pos x="T8" y="T9"/>
                    </a:cxn>
                  </a:cxnLst>
                  <a:rect l="0" t="0" r="r" b="b"/>
                  <a:pathLst>
                    <a:path w="19" h="19">
                      <a:moveTo>
                        <a:pt x="4" y="3"/>
                      </a:moveTo>
                      <a:cubicBezTo>
                        <a:pt x="0" y="7"/>
                        <a:pt x="0" y="12"/>
                        <a:pt x="4" y="16"/>
                      </a:cubicBezTo>
                      <a:cubicBezTo>
                        <a:pt x="7" y="19"/>
                        <a:pt x="12" y="19"/>
                        <a:pt x="16" y="16"/>
                      </a:cubicBezTo>
                      <a:cubicBezTo>
                        <a:pt x="19" y="12"/>
                        <a:pt x="19" y="7"/>
                        <a:pt x="16" y="3"/>
                      </a:cubicBezTo>
                      <a:cubicBezTo>
                        <a:pt x="12" y="0"/>
                        <a:pt x="7" y="0"/>
                        <a:pt x="4" y="3"/>
                      </a:cubicBez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93" name="文本框 92"/>
              <p:cNvSpPr txBox="1"/>
              <p:nvPr/>
            </p:nvSpPr>
            <p:spPr>
              <a:xfrm flipH="1">
                <a:off x="2060580" y="786984"/>
                <a:ext cx="1723549" cy="461665"/>
              </a:xfrm>
              <a:prstGeom prst="rect">
                <a:avLst/>
              </a:prstGeom>
              <a:noFill/>
            </p:spPr>
            <p:txBody>
              <a:bodyPr wrap="none" rtlCol="0">
                <a:spAutoFit/>
              </a:bodyPr>
              <a:lstStyle>
                <a:defPPr>
                  <a:defRPr lang="zh-CN"/>
                </a:defPPr>
                <a:lvl1pPr algn="r">
                  <a:defRPr sz="2400">
                    <a:latin typeface="微软雅黑" panose="020B0503020204020204" pitchFamily="34" charset="-122"/>
                    <a:ea typeface="微软雅黑" panose="020B0503020204020204" pitchFamily="34" charset="-122"/>
                    <a:cs typeface="Arial Unicode MS" panose="020B0604020202020204" pitchFamily="34" charset="-122"/>
                  </a:defRPr>
                </a:lvl1pPr>
              </a:lstStyle>
              <a:p>
                <a:r>
                  <a:rPr lang="zh-CN" altLang="en-US" dirty="0"/>
                  <a:t>这里是标题</a:t>
                </a:r>
              </a:p>
            </p:txBody>
          </p:sp>
        </p:grpSp>
        <p:sp>
          <p:nvSpPr>
            <p:cNvPr id="91" name="文本框 90"/>
            <p:cNvSpPr txBox="1"/>
            <p:nvPr/>
          </p:nvSpPr>
          <p:spPr>
            <a:xfrm flipH="1">
              <a:off x="1004341" y="1386161"/>
              <a:ext cx="2593297" cy="701346"/>
            </a:xfrm>
            <a:prstGeom prst="rect">
              <a:avLst/>
            </a:prstGeom>
            <a:noFill/>
          </p:spPr>
          <p:txBody>
            <a:bodyPr wrap="square" rtlCol="0">
              <a:spAutoFit/>
            </a:bodyPr>
            <a:lstStyle>
              <a:defPPr>
                <a:defRPr lang="zh-CN"/>
              </a:defPPr>
              <a:lvl1pPr>
                <a:lnSpc>
                  <a:spcPct val="130000"/>
                </a:lnSpc>
                <a:defRPr sz="1600">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rPr>
                <a:t>这里是内容这里是内容这里是内容这里是内容</a:t>
              </a:r>
            </a:p>
          </p:txBody>
        </p:sp>
      </p:grpSp>
      <p:grpSp>
        <p:nvGrpSpPr>
          <p:cNvPr id="96" name="组合 95"/>
          <p:cNvGrpSpPr/>
          <p:nvPr/>
        </p:nvGrpSpPr>
        <p:grpSpPr>
          <a:xfrm flipH="1">
            <a:off x="8364506" y="936884"/>
            <a:ext cx="2863462" cy="1150623"/>
            <a:chOff x="1019331" y="936884"/>
            <a:chExt cx="2863462" cy="1150623"/>
          </a:xfrm>
        </p:grpSpPr>
        <p:grpSp>
          <p:nvGrpSpPr>
            <p:cNvPr id="97" name="组合 96"/>
            <p:cNvGrpSpPr/>
            <p:nvPr/>
          </p:nvGrpSpPr>
          <p:grpSpPr>
            <a:xfrm>
              <a:off x="1910680" y="936884"/>
              <a:ext cx="1972113" cy="683750"/>
              <a:chOff x="2060580" y="786984"/>
              <a:chExt cx="1972113" cy="683750"/>
            </a:xfrm>
          </p:grpSpPr>
          <p:grpSp>
            <p:nvGrpSpPr>
              <p:cNvPr id="99" name="组合 98"/>
              <p:cNvGrpSpPr/>
              <p:nvPr/>
            </p:nvGrpSpPr>
            <p:grpSpPr>
              <a:xfrm>
                <a:off x="2737102" y="1176073"/>
                <a:ext cx="1295591" cy="294661"/>
                <a:chOff x="2737102" y="1176073"/>
                <a:chExt cx="1295591" cy="294661"/>
              </a:xfrm>
            </p:grpSpPr>
            <p:sp>
              <p:nvSpPr>
                <p:cNvPr id="101" name="Freeform 24"/>
                <p:cNvSpPr/>
                <p:nvPr/>
              </p:nvSpPr>
              <p:spPr bwMode="auto">
                <a:xfrm flipH="1">
                  <a:off x="2737102" y="1176073"/>
                  <a:ext cx="1271588" cy="274638"/>
                </a:xfrm>
                <a:custGeom>
                  <a:avLst/>
                  <a:gdLst>
                    <a:gd name="T0" fmla="*/ 5 w 801"/>
                    <a:gd name="T1" fmla="*/ 173 h 173"/>
                    <a:gd name="T2" fmla="*/ 208 w 801"/>
                    <a:gd name="T3" fmla="*/ 6 h 173"/>
                    <a:gd name="T4" fmla="*/ 801 w 801"/>
                    <a:gd name="T5" fmla="*/ 6 h 173"/>
                    <a:gd name="T6" fmla="*/ 801 w 801"/>
                    <a:gd name="T7" fmla="*/ 0 h 173"/>
                    <a:gd name="T8" fmla="*/ 205 w 801"/>
                    <a:gd name="T9" fmla="*/ 0 h 173"/>
                    <a:gd name="T10" fmla="*/ 0 w 801"/>
                    <a:gd name="T11" fmla="*/ 167 h 173"/>
                    <a:gd name="T12" fmla="*/ 5 w 801"/>
                    <a:gd name="T13" fmla="*/ 173 h 173"/>
                  </a:gdLst>
                  <a:ahLst/>
                  <a:cxnLst>
                    <a:cxn ang="0">
                      <a:pos x="T0" y="T1"/>
                    </a:cxn>
                    <a:cxn ang="0">
                      <a:pos x="T2" y="T3"/>
                    </a:cxn>
                    <a:cxn ang="0">
                      <a:pos x="T4" y="T5"/>
                    </a:cxn>
                    <a:cxn ang="0">
                      <a:pos x="T6" y="T7"/>
                    </a:cxn>
                    <a:cxn ang="0">
                      <a:pos x="T8" y="T9"/>
                    </a:cxn>
                    <a:cxn ang="0">
                      <a:pos x="T10" y="T11"/>
                    </a:cxn>
                    <a:cxn ang="0">
                      <a:pos x="T12" y="T13"/>
                    </a:cxn>
                  </a:cxnLst>
                  <a:rect l="0" t="0" r="r" b="b"/>
                  <a:pathLst>
                    <a:path w="801" h="173">
                      <a:moveTo>
                        <a:pt x="5" y="173"/>
                      </a:moveTo>
                      <a:lnTo>
                        <a:pt x="208" y="6"/>
                      </a:lnTo>
                      <a:lnTo>
                        <a:pt x="801" y="6"/>
                      </a:lnTo>
                      <a:lnTo>
                        <a:pt x="801" y="0"/>
                      </a:lnTo>
                      <a:lnTo>
                        <a:pt x="205" y="0"/>
                      </a:lnTo>
                      <a:lnTo>
                        <a:pt x="0" y="167"/>
                      </a:lnTo>
                      <a:lnTo>
                        <a:pt x="5" y="173"/>
                      </a:ln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2" name="Freeform 25"/>
                <p:cNvSpPr/>
                <p:nvPr/>
              </p:nvSpPr>
              <p:spPr bwMode="auto">
                <a:xfrm>
                  <a:off x="3983480" y="1419934"/>
                  <a:ext cx="49213" cy="50800"/>
                </a:xfrm>
                <a:custGeom>
                  <a:avLst/>
                  <a:gdLst>
                    <a:gd name="T0" fmla="*/ 4 w 19"/>
                    <a:gd name="T1" fmla="*/ 3 h 19"/>
                    <a:gd name="T2" fmla="*/ 4 w 19"/>
                    <a:gd name="T3" fmla="*/ 16 h 19"/>
                    <a:gd name="T4" fmla="*/ 16 w 19"/>
                    <a:gd name="T5" fmla="*/ 16 h 19"/>
                    <a:gd name="T6" fmla="*/ 16 w 19"/>
                    <a:gd name="T7" fmla="*/ 3 h 19"/>
                    <a:gd name="T8" fmla="*/ 4 w 19"/>
                    <a:gd name="T9" fmla="*/ 3 h 19"/>
                  </a:gdLst>
                  <a:ahLst/>
                  <a:cxnLst>
                    <a:cxn ang="0">
                      <a:pos x="T0" y="T1"/>
                    </a:cxn>
                    <a:cxn ang="0">
                      <a:pos x="T2" y="T3"/>
                    </a:cxn>
                    <a:cxn ang="0">
                      <a:pos x="T4" y="T5"/>
                    </a:cxn>
                    <a:cxn ang="0">
                      <a:pos x="T6" y="T7"/>
                    </a:cxn>
                    <a:cxn ang="0">
                      <a:pos x="T8" y="T9"/>
                    </a:cxn>
                  </a:cxnLst>
                  <a:rect l="0" t="0" r="r" b="b"/>
                  <a:pathLst>
                    <a:path w="19" h="19">
                      <a:moveTo>
                        <a:pt x="4" y="3"/>
                      </a:moveTo>
                      <a:cubicBezTo>
                        <a:pt x="0" y="7"/>
                        <a:pt x="0" y="12"/>
                        <a:pt x="4" y="16"/>
                      </a:cubicBezTo>
                      <a:cubicBezTo>
                        <a:pt x="7" y="19"/>
                        <a:pt x="12" y="19"/>
                        <a:pt x="16" y="16"/>
                      </a:cubicBezTo>
                      <a:cubicBezTo>
                        <a:pt x="19" y="12"/>
                        <a:pt x="19" y="7"/>
                        <a:pt x="16" y="3"/>
                      </a:cubicBezTo>
                      <a:cubicBezTo>
                        <a:pt x="12" y="0"/>
                        <a:pt x="7" y="0"/>
                        <a:pt x="4" y="3"/>
                      </a:cubicBez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100" name="文本框 99"/>
              <p:cNvSpPr txBox="1"/>
              <p:nvPr/>
            </p:nvSpPr>
            <p:spPr>
              <a:xfrm flipH="1">
                <a:off x="2060580" y="786984"/>
                <a:ext cx="1723549" cy="461665"/>
              </a:xfrm>
              <a:prstGeom prst="rect">
                <a:avLst/>
              </a:prstGeom>
              <a:noFill/>
            </p:spPr>
            <p:txBody>
              <a:bodyPr wrap="none" rtlCol="0">
                <a:spAutoFit/>
              </a:bodyPr>
              <a:lstStyle>
                <a:defPPr>
                  <a:defRPr lang="zh-CN"/>
                </a:defPPr>
                <a:lvl1pPr algn="r">
                  <a:defRPr sz="2400">
                    <a:latin typeface="微软雅黑" panose="020B0503020204020204" pitchFamily="34" charset="-122"/>
                    <a:ea typeface="微软雅黑" panose="020B0503020204020204" pitchFamily="34" charset="-122"/>
                    <a:cs typeface="Arial Unicode MS" panose="020B0604020202020204" pitchFamily="34" charset="-122"/>
                  </a:defRPr>
                </a:lvl1pPr>
              </a:lstStyle>
              <a:p>
                <a:r>
                  <a:rPr lang="zh-CN" altLang="en-US" dirty="0"/>
                  <a:t>这里是标题</a:t>
                </a:r>
              </a:p>
            </p:txBody>
          </p:sp>
        </p:grpSp>
        <p:sp>
          <p:nvSpPr>
            <p:cNvPr id="98" name="文本框 97"/>
            <p:cNvSpPr txBox="1"/>
            <p:nvPr/>
          </p:nvSpPr>
          <p:spPr>
            <a:xfrm flipH="1">
              <a:off x="1019331" y="1386161"/>
              <a:ext cx="2593297" cy="701346"/>
            </a:xfrm>
            <a:prstGeom prst="rect">
              <a:avLst/>
            </a:prstGeom>
            <a:noFill/>
          </p:spPr>
          <p:txBody>
            <a:bodyPr wrap="square" rtlCol="0">
              <a:spAutoFit/>
            </a:bodyPr>
            <a:lstStyle>
              <a:defPPr>
                <a:defRPr lang="zh-CN"/>
              </a:defPPr>
              <a:lvl1pPr>
                <a:lnSpc>
                  <a:spcPct val="130000"/>
                </a:lnSpc>
                <a:defRPr sz="1600">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rPr>
                <a:t>这里是内容这里是内容这里是内容这里是内容</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2" cstate="email"/>
          <a:srcRect/>
          <a:stretch>
            <a:fillRect/>
          </a:stretch>
        </p:blipFill>
        <p:spPr/>
      </p:pic>
      <p:sp>
        <p:nvSpPr>
          <p:cNvPr id="12" name="矩形 11"/>
          <p:cNvSpPr/>
          <p:nvPr/>
        </p:nvSpPr>
        <p:spPr>
          <a:xfrm>
            <a:off x="-2" y="0"/>
            <a:ext cx="12192001"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5400000">
            <a:off x="-209937" y="2222292"/>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rot="16200000" flipH="1">
            <a:off x="9568647" y="2222293"/>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3271179" y="2786222"/>
            <a:ext cx="5804622" cy="1015663"/>
            <a:chOff x="3510841" y="2786222"/>
            <a:chExt cx="5804622" cy="1015663"/>
          </a:xfrm>
        </p:grpSpPr>
        <p:grpSp>
          <p:nvGrpSpPr>
            <p:cNvPr id="8" name="组合 7"/>
            <p:cNvGrpSpPr/>
            <p:nvPr/>
          </p:nvGrpSpPr>
          <p:grpSpPr>
            <a:xfrm>
              <a:off x="3510841" y="2908912"/>
              <a:ext cx="770282" cy="770282"/>
              <a:chOff x="7012505" y="1639318"/>
              <a:chExt cx="770282" cy="770282"/>
            </a:xfrm>
          </p:grpSpPr>
          <p:sp>
            <p:nvSpPr>
              <p:cNvPr id="10" name="椭圆 9"/>
              <p:cNvSpPr/>
              <p:nvPr/>
            </p:nvSpPr>
            <p:spPr>
              <a:xfrm>
                <a:off x="7012505" y="1639318"/>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1" name="文本框 10"/>
              <p:cNvSpPr txBox="1"/>
              <p:nvPr/>
            </p:nvSpPr>
            <p:spPr>
              <a:xfrm>
                <a:off x="7166653" y="1701294"/>
                <a:ext cx="461986"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2</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9" name="文本框 8"/>
            <p:cNvSpPr txBox="1"/>
            <p:nvPr/>
          </p:nvSpPr>
          <p:spPr>
            <a:xfrm>
              <a:off x="4514148" y="2786222"/>
              <a:ext cx="4801315" cy="1015663"/>
            </a:xfrm>
            <a:prstGeom prst="rect">
              <a:avLst/>
            </a:prstGeom>
            <a:noFill/>
          </p:spPr>
          <p:txBody>
            <a:bodyPr wrap="none" rtlCol="0" anchor="ctr">
              <a:spAutoFit/>
            </a:bodyPr>
            <a:lstStyle/>
            <a:p>
              <a:pPr algn="ctr"/>
              <a:r>
                <a:rPr lang="zh-CN" altLang="en-US" sz="6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占位符 1"/>
          <p:cNvPicPr>
            <a:picLocks noGrp="1" noChangeAspect="1"/>
          </p:cNvPicPr>
          <p:nvPr>
            <p:ph type="pic" sz="quarter" idx="11"/>
          </p:nvPr>
        </p:nvPicPr>
        <p:blipFill rotWithShape="1">
          <a:blip r:embed="rId2" cstate="email"/>
          <a:srcRect/>
          <a:stretch>
            <a:fillRect/>
          </a:stretch>
        </p:blipFill>
        <p:spPr>
          <a:xfrm>
            <a:off x="9276741" y="1310195"/>
            <a:ext cx="1563330" cy="1562662"/>
          </a:xfrm>
          <a:ln w="19050"/>
        </p:spPr>
      </p:pic>
      <p:pic>
        <p:nvPicPr>
          <p:cNvPr id="5" name="图片占位符 4"/>
          <p:cNvPicPr>
            <a:picLocks noGrp="1" noChangeAspect="1"/>
          </p:cNvPicPr>
          <p:nvPr>
            <p:ph type="pic" sz="quarter" idx="12"/>
          </p:nvPr>
        </p:nvPicPr>
        <p:blipFill>
          <a:blip r:embed="rId3" cstate="email"/>
          <a:srcRect/>
          <a:stretch>
            <a:fillRect/>
          </a:stretch>
        </p:blipFill>
        <p:spPr>
          <a:xfrm>
            <a:off x="4006648" y="1310758"/>
            <a:ext cx="1563330" cy="1562100"/>
          </a:xfrm>
          <a:ln w="19050"/>
        </p:spPr>
      </p:pic>
      <p:pic>
        <p:nvPicPr>
          <p:cNvPr id="4" name="图片占位符 3"/>
          <p:cNvPicPr>
            <a:picLocks noGrp="1" noChangeAspect="1"/>
          </p:cNvPicPr>
          <p:nvPr>
            <p:ph type="pic" sz="quarter" idx="10"/>
          </p:nvPr>
        </p:nvPicPr>
        <p:blipFill rotWithShape="1">
          <a:blip r:embed="rId4" cstate="email"/>
          <a:srcRect/>
          <a:stretch>
            <a:fillRect/>
          </a:stretch>
        </p:blipFill>
        <p:spPr>
          <a:xfrm>
            <a:off x="1371601" y="1310758"/>
            <a:ext cx="1563330" cy="1562100"/>
          </a:xfrm>
        </p:spPr>
      </p:pic>
      <p:pic>
        <p:nvPicPr>
          <p:cNvPr id="14" name="图片占位符 13"/>
          <p:cNvPicPr>
            <a:picLocks noGrp="1" noChangeAspect="1"/>
          </p:cNvPicPr>
          <p:nvPr>
            <p:ph type="pic" sz="quarter" idx="13"/>
          </p:nvPr>
        </p:nvPicPr>
        <p:blipFill>
          <a:blip r:embed="rId5" cstate="email"/>
          <a:srcRect/>
          <a:stretch>
            <a:fillRect/>
          </a:stretch>
        </p:blipFill>
        <p:spPr>
          <a:xfrm>
            <a:off x="6641695" y="1310758"/>
            <a:ext cx="1563330" cy="1562100"/>
          </a:xfrm>
        </p:spPr>
      </p:pic>
      <p:sp>
        <p:nvSpPr>
          <p:cNvPr id="6" name="圆角矩形 5"/>
          <p:cNvSpPr/>
          <p:nvPr/>
        </p:nvSpPr>
        <p:spPr>
          <a:xfrm>
            <a:off x="1441233" y="3437534"/>
            <a:ext cx="1424065" cy="359764"/>
          </a:xfrm>
          <a:prstGeom prst="roundRect">
            <a:avLst>
              <a:gd name="adj" fmla="val 50000"/>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4076280" y="3432750"/>
            <a:ext cx="1424065" cy="359764"/>
          </a:xfrm>
          <a:prstGeom prst="roundRect">
            <a:avLst>
              <a:gd name="adj" fmla="val 50000"/>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6711327" y="3432750"/>
            <a:ext cx="1424065" cy="359764"/>
          </a:xfrm>
          <a:prstGeom prst="roundRect">
            <a:avLst>
              <a:gd name="adj" fmla="val 50000"/>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9344283" y="3432750"/>
            <a:ext cx="1424065" cy="359764"/>
          </a:xfrm>
          <a:prstGeom prst="roundRect">
            <a:avLst>
              <a:gd name="adj" fmla="val 50000"/>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599267" y="3432750"/>
            <a:ext cx="1107996" cy="369332"/>
          </a:xfrm>
          <a:prstGeom prst="rect">
            <a:avLst/>
          </a:prstGeom>
          <a:noFill/>
        </p:spPr>
        <p:txBody>
          <a:bodyPr wrap="non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输入文字</a:t>
            </a:r>
          </a:p>
        </p:txBody>
      </p:sp>
      <p:sp>
        <p:nvSpPr>
          <p:cNvPr id="13" name="文本框 12"/>
          <p:cNvSpPr txBox="1"/>
          <p:nvPr/>
        </p:nvSpPr>
        <p:spPr>
          <a:xfrm>
            <a:off x="4234314" y="3432750"/>
            <a:ext cx="1107996" cy="369332"/>
          </a:xfrm>
          <a:prstGeom prst="rect">
            <a:avLst/>
          </a:prstGeom>
          <a:noFill/>
        </p:spPr>
        <p:txBody>
          <a:bodyPr wrap="non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输入文字</a:t>
            </a:r>
          </a:p>
        </p:txBody>
      </p:sp>
      <p:sp>
        <p:nvSpPr>
          <p:cNvPr id="15" name="文本框 14"/>
          <p:cNvSpPr txBox="1"/>
          <p:nvPr/>
        </p:nvSpPr>
        <p:spPr>
          <a:xfrm>
            <a:off x="6869361" y="3432750"/>
            <a:ext cx="1107996" cy="369332"/>
          </a:xfrm>
          <a:prstGeom prst="rect">
            <a:avLst/>
          </a:prstGeom>
          <a:noFill/>
        </p:spPr>
        <p:txBody>
          <a:bodyPr wrap="non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输入文字</a:t>
            </a:r>
          </a:p>
        </p:txBody>
      </p:sp>
      <p:sp>
        <p:nvSpPr>
          <p:cNvPr id="16" name="文本框 15"/>
          <p:cNvSpPr txBox="1"/>
          <p:nvPr/>
        </p:nvSpPr>
        <p:spPr>
          <a:xfrm>
            <a:off x="9504408" y="3432750"/>
            <a:ext cx="1107996" cy="369332"/>
          </a:xfrm>
          <a:prstGeom prst="rect">
            <a:avLst/>
          </a:prstGeom>
          <a:noFill/>
        </p:spPr>
        <p:txBody>
          <a:bodyPr wrap="non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输入文字</a:t>
            </a:r>
          </a:p>
        </p:txBody>
      </p:sp>
      <p:sp>
        <p:nvSpPr>
          <p:cNvPr id="8" name="文本框 7"/>
          <p:cNvSpPr txBox="1"/>
          <p:nvPr/>
        </p:nvSpPr>
        <p:spPr>
          <a:xfrm>
            <a:off x="1152672" y="4182256"/>
            <a:ext cx="2001186" cy="1185324"/>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17" name="文本框 16"/>
          <p:cNvSpPr txBox="1"/>
          <p:nvPr/>
        </p:nvSpPr>
        <p:spPr>
          <a:xfrm>
            <a:off x="3787719" y="4182256"/>
            <a:ext cx="2001186" cy="1212640"/>
          </a:xfrm>
          <a:prstGeom prst="rect">
            <a:avLst/>
          </a:prstGeom>
          <a:noFill/>
        </p:spPr>
        <p:txBody>
          <a:bodyPr wrap="square" rtlCol="0">
            <a:spAutoFit/>
          </a:bodyPr>
          <a:lstStyle>
            <a:defPPr>
              <a:defRPr lang="zh-CN"/>
            </a:defPPr>
            <a:lvl1pPr>
              <a:lnSpc>
                <a:spcPct val="130000"/>
              </a:lnSpc>
              <a:defRPr sz="1400">
                <a:latin typeface="微软雅黑" panose="020B0503020204020204" pitchFamily="34" charset="-122"/>
                <a:ea typeface="微软雅黑" panose="020B0503020204020204" pitchFamily="34" charset="-122"/>
              </a:defRPr>
            </a:lvl1pPr>
          </a:lstStyle>
          <a:p>
            <a:r>
              <a:rPr lang="zh-CN" altLang="en-US" dirty="0"/>
              <a:t>请在这里点击输入你想要输入的内容请在这里点击输入你想要输入的内容</a:t>
            </a:r>
          </a:p>
        </p:txBody>
      </p:sp>
      <p:sp>
        <p:nvSpPr>
          <p:cNvPr id="18" name="文本框 17"/>
          <p:cNvSpPr txBox="1"/>
          <p:nvPr/>
        </p:nvSpPr>
        <p:spPr>
          <a:xfrm>
            <a:off x="6422766" y="4182256"/>
            <a:ext cx="2001186" cy="1212640"/>
          </a:xfrm>
          <a:prstGeom prst="rect">
            <a:avLst/>
          </a:prstGeom>
          <a:noFill/>
        </p:spPr>
        <p:txBody>
          <a:bodyPr wrap="square" rtlCol="0">
            <a:spAutoFit/>
          </a:bodyPr>
          <a:lstStyle>
            <a:defPPr>
              <a:defRPr lang="zh-CN"/>
            </a:defPPr>
            <a:lvl1pPr>
              <a:lnSpc>
                <a:spcPct val="130000"/>
              </a:lnSpc>
              <a:defRPr sz="1400">
                <a:latin typeface="微软雅黑" panose="020B0503020204020204" pitchFamily="34" charset="-122"/>
                <a:ea typeface="微软雅黑" panose="020B0503020204020204" pitchFamily="34" charset="-122"/>
              </a:defRPr>
            </a:lvl1pPr>
          </a:lstStyle>
          <a:p>
            <a:r>
              <a:rPr lang="zh-CN" altLang="en-US" dirty="0"/>
              <a:t>请在这里点击输入你想要输入的内容请在这里点击输入你想要输入的内容</a:t>
            </a:r>
          </a:p>
        </p:txBody>
      </p:sp>
      <p:sp>
        <p:nvSpPr>
          <p:cNvPr id="19" name="文本框 18"/>
          <p:cNvSpPr txBox="1"/>
          <p:nvPr/>
        </p:nvSpPr>
        <p:spPr>
          <a:xfrm>
            <a:off x="9055722" y="4182256"/>
            <a:ext cx="2001186" cy="1212640"/>
          </a:xfrm>
          <a:prstGeom prst="rect">
            <a:avLst/>
          </a:prstGeom>
          <a:noFill/>
        </p:spPr>
        <p:txBody>
          <a:bodyPr wrap="square" rtlCol="0">
            <a:spAutoFit/>
          </a:bodyPr>
          <a:lstStyle>
            <a:defPPr>
              <a:defRPr lang="zh-CN"/>
            </a:defPPr>
            <a:lvl1pPr>
              <a:lnSpc>
                <a:spcPct val="130000"/>
              </a:lnSpc>
              <a:defRPr sz="1400">
                <a:latin typeface="微软雅黑" panose="020B0503020204020204" pitchFamily="34" charset="-122"/>
                <a:ea typeface="微软雅黑" panose="020B0503020204020204" pitchFamily="34" charset="-122"/>
              </a:defRPr>
            </a:lvl1pPr>
          </a:lstStyle>
          <a:p>
            <a:r>
              <a:rPr lang="zh-CN" altLang="en-US" dirty="0"/>
              <a:t>请在这里点击输入你想要输入的内容请在这里点击输入你想要输入的内容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图表 7"/>
          <p:cNvGraphicFramePr/>
          <p:nvPr/>
        </p:nvGraphicFramePr>
        <p:xfrm>
          <a:off x="1273332" y="1424135"/>
          <a:ext cx="4977566" cy="4009730"/>
        </p:xfrm>
        <a:graphic>
          <a:graphicData uri="http://schemas.openxmlformats.org/drawingml/2006/chart">
            <c:chart xmlns:c="http://schemas.openxmlformats.org/drawingml/2006/chart" xmlns:r="http://schemas.openxmlformats.org/officeDocument/2006/relationships" r:id="rId2"/>
          </a:graphicData>
        </a:graphic>
      </p:graphicFrame>
      <p:sp>
        <p:nvSpPr>
          <p:cNvPr id="17" name="文本框 16"/>
          <p:cNvSpPr txBox="1"/>
          <p:nvPr/>
        </p:nvSpPr>
        <p:spPr>
          <a:xfrm flipH="1">
            <a:off x="8099570" y="1431556"/>
            <a:ext cx="1980029" cy="523220"/>
          </a:xfrm>
          <a:prstGeom prst="rect">
            <a:avLst/>
          </a:prstGeom>
          <a:noFill/>
        </p:spPr>
        <p:txBody>
          <a:bodyPr wrap="none" rtlCol="0">
            <a:spAutoFit/>
          </a:bodyPr>
          <a:lstStyle/>
          <a:p>
            <a:pPr algn="r"/>
            <a:r>
              <a:rPr lang="zh-CN" altLang="en-US" sz="2800" dirty="0">
                <a:latin typeface="微软雅黑" panose="020B0503020204020204" pitchFamily="34" charset="-122"/>
                <a:ea typeface="微软雅黑" panose="020B0503020204020204" pitchFamily="34" charset="-122"/>
                <a:cs typeface="Arial Unicode MS" panose="020B0604020202020204" pitchFamily="34" charset="-122"/>
              </a:rPr>
              <a:t>这里是标题</a:t>
            </a:r>
          </a:p>
        </p:txBody>
      </p:sp>
      <p:sp>
        <p:nvSpPr>
          <p:cNvPr id="15" name="文本框 14"/>
          <p:cNvSpPr txBox="1"/>
          <p:nvPr/>
        </p:nvSpPr>
        <p:spPr>
          <a:xfrm flipH="1">
            <a:off x="7266329" y="2195573"/>
            <a:ext cx="3646510" cy="1532727"/>
          </a:xfrm>
          <a:prstGeom prst="rect">
            <a:avLst/>
          </a:prstGeom>
          <a:noFill/>
        </p:spPr>
        <p:txBody>
          <a:bodyPr wrap="square" rtlCol="0">
            <a:spAutoFit/>
          </a:bodyPr>
          <a:lstStyle/>
          <a:p>
            <a:pPr>
              <a:lnSpc>
                <a:spcPct val="130000"/>
              </a:lnSpc>
            </a:pPr>
            <a:r>
              <a:rPr lang="zh-CN" altLang="en-US" dirty="0">
                <a:latin typeface="微软雅黑" panose="020B0503020204020204" pitchFamily="34" charset="-122"/>
                <a:ea typeface="微软雅黑" panose="020B0503020204020204" pitchFamily="34" charset="-122"/>
              </a:rPr>
              <a:t>请在这里点击输入你想要输入的内容请在这里点击输入你想要输入的内容请在这里点击输入你想要输入的内容请</a:t>
            </a:r>
          </a:p>
        </p:txBody>
      </p:sp>
      <p:sp>
        <p:nvSpPr>
          <p:cNvPr id="21" name="文本框 20"/>
          <p:cNvSpPr txBox="1"/>
          <p:nvPr/>
        </p:nvSpPr>
        <p:spPr>
          <a:xfrm flipH="1">
            <a:off x="7266329" y="3950350"/>
            <a:ext cx="3646510" cy="1532727"/>
          </a:xfrm>
          <a:prstGeom prst="rect">
            <a:avLst/>
          </a:prstGeom>
          <a:noFill/>
        </p:spPr>
        <p:txBody>
          <a:bodyPr wrap="square" rtlCol="0">
            <a:spAutoFit/>
          </a:bodyPr>
          <a:lstStyle/>
          <a:p>
            <a:pPr>
              <a:lnSpc>
                <a:spcPct val="130000"/>
              </a:lnSpc>
            </a:pPr>
            <a:r>
              <a:rPr lang="zh-CN" altLang="en-US" dirty="0">
                <a:latin typeface="微软雅黑" panose="020B0503020204020204" pitchFamily="34" charset="-122"/>
                <a:ea typeface="微软雅黑" panose="020B0503020204020204" pitchFamily="34" charset="-122"/>
              </a:rPr>
              <a:t>请在这里点击输入你想要输入的内容请在这里点击输入你想要输入的内容请在这里点击输入你想要输入的内容</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1095</Words>
  <Application>Microsoft Office PowerPoint</Application>
  <PresentationFormat>宽屏</PresentationFormat>
  <Paragraphs>104</Paragraphs>
  <Slides>19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Avant GardeBook</vt:lpstr>
      <vt:lpstr>等线</vt:lpstr>
      <vt:lpstr>等线 Light</vt:lpstr>
      <vt:lpstr>方正兰亭纤黑_GBK</vt:lpstr>
      <vt:lpstr>微软雅黑</vt:lpstr>
      <vt:lpstr>Arial</vt:lpstr>
      <vt:lpstr>Calibri</vt:lpstr>
      <vt:lpstr>Century Gothic</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67</cp:revision>
  <dcterms:created xsi:type="dcterms:W3CDTF">2016-06-07T22:01:00Z</dcterms:created>
  <dcterms:modified xsi:type="dcterms:W3CDTF">2021-01-06T00:41:29Z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