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435" r:id="rId2"/>
    <p:sldId id="404" r:id="rId3"/>
    <p:sldId id="403" r:id="rId4"/>
    <p:sldId id="393" r:id="rId5"/>
    <p:sldId id="400" r:id="rId6"/>
    <p:sldId id="433" r:id="rId7"/>
    <p:sldId id="432" r:id="rId8"/>
    <p:sldId id="405" r:id="rId9"/>
    <p:sldId id="408" r:id="rId10"/>
    <p:sldId id="406" r:id="rId11"/>
    <p:sldId id="436" r:id="rId12"/>
    <p:sldId id="410" r:id="rId13"/>
    <p:sldId id="411" r:id="rId14"/>
    <p:sldId id="412" r:id="rId15"/>
    <p:sldId id="413" r:id="rId16"/>
    <p:sldId id="414" r:id="rId17"/>
    <p:sldId id="415" r:id="rId18"/>
    <p:sldId id="416" r:id="rId19"/>
    <p:sldId id="417" r:id="rId20"/>
    <p:sldId id="418" r:id="rId21"/>
    <p:sldId id="434" r:id="rId22"/>
    <p:sldId id="419" r:id="rId23"/>
    <p:sldId id="420" r:id="rId24"/>
    <p:sldId id="421" r:id="rId25"/>
    <p:sldId id="422" r:id="rId26"/>
    <p:sldId id="423" r:id="rId27"/>
    <p:sldId id="424" r:id="rId28"/>
    <p:sldId id="425" r:id="rId29"/>
    <p:sldId id="426" r:id="rId30"/>
    <p:sldId id="427" r:id="rId31"/>
    <p:sldId id="428" r:id="rId32"/>
    <p:sldId id="429" r:id="rId33"/>
    <p:sldId id="430" r:id="rId34"/>
    <p:sldId id="431" r:id="rId35"/>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varScale="1">
        <p:scale>
          <a:sx n="111" d="100"/>
          <a:sy n="111" d="100"/>
        </p:scale>
        <p:origin x="558" y="96"/>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8A3-4B07-BD93-E02994EB9BD6}"/>
            </c:ext>
          </c:extLst>
        </c:ser>
        <c:ser>
          <c:idx val="1"/>
          <c:order val="1"/>
          <c:tx>
            <c:strRef>
              <c:f>Sheet1!$C$1</c:f>
              <c:strCache>
                <c:ptCount val="1"/>
                <c:pt idx="0">
                  <c:v>列2</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8A3-4B07-BD93-E02994EB9BD6}"/>
            </c:ext>
          </c:extLst>
        </c:ser>
        <c:ser>
          <c:idx val="2"/>
          <c:order val="2"/>
          <c:tx>
            <c:strRef>
              <c:f>Sheet1!$D$1</c:f>
              <c:strCache>
                <c:ptCount val="1"/>
                <c:pt idx="0">
                  <c:v>列3</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8A3-4B07-BD93-E02994EB9BD6}"/>
            </c:ext>
          </c:extLst>
        </c:ser>
        <c:dLbls>
          <c:showLegendKey val="0"/>
          <c:showVal val="0"/>
          <c:showCatName val="0"/>
          <c:showSerName val="0"/>
          <c:showPercent val="0"/>
          <c:showBubbleSize val="0"/>
        </c:dLbls>
        <c:gapWidth val="150"/>
        <c:axId val="685513664"/>
        <c:axId val="685514224"/>
      </c:barChart>
      <c:catAx>
        <c:axId val="685513664"/>
        <c:scaling>
          <c:orientation val="minMax"/>
        </c:scaling>
        <c:delete val="1"/>
        <c:axPos val="b"/>
        <c:numFmt formatCode="General" sourceLinked="1"/>
        <c:majorTickMark val="none"/>
        <c:minorTickMark val="none"/>
        <c:tickLblPos val="nextTo"/>
        <c:crossAx val="685514224"/>
        <c:crosses val="autoZero"/>
        <c:auto val="1"/>
        <c:lblAlgn val="ctr"/>
        <c:lblOffset val="100"/>
        <c:noMultiLvlLbl val="0"/>
      </c:catAx>
      <c:valAx>
        <c:axId val="685514224"/>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6855136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D9DC-4FE5-BE0C-9CD40F15DC24}"/>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D9DC-4FE5-BE0C-9CD40F15DC24}"/>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D9DC-4FE5-BE0C-9CD40F15DC24}"/>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58FC-49D0-A3FC-936494E192D1}"/>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58FC-49D0-A3FC-936494E192D1}"/>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58FC-49D0-A3FC-936494E192D1}"/>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1-16CB-493F-ACD1-4FC42C8B184B}"/>
              </c:ext>
            </c:extLst>
          </c:dPt>
          <c:dPt>
            <c:idx val="1"/>
            <c:bubble3D val="0"/>
            <c:spPr>
              <a:solidFill>
                <a:schemeClr val="bg1">
                  <a:lumMod val="85000"/>
                </a:schemeClr>
              </a:solidFill>
              <a:ln w="19050">
                <a:noFill/>
              </a:ln>
              <a:effectLst>
                <a:innerShdw blurRad="127000" dist="50800" dir="13500000">
                  <a:prstClr val="black">
                    <a:alpha val="30000"/>
                  </a:prstClr>
                </a:innerShdw>
              </a:effectLst>
            </c:spPr>
            <c:extLst>
              <c:ext xmlns:c16="http://schemas.microsoft.com/office/drawing/2014/chart" uri="{C3380CC4-5D6E-409C-BE32-E72D297353CC}">
                <c16:uniqueId val="{00000003-16CB-493F-ACD1-4FC42C8B184B}"/>
              </c:ext>
            </c:extLst>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6CB-493F-ACD1-4FC42C8B184B}"/>
            </c:ext>
          </c:extLst>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2021/1/6</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图片 5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20" name="矩形 619"/>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7" name="组合 596"/>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0" name="椭圆 599"/>
          <p:cNvSpPr/>
          <p:nvPr/>
        </p:nvSpPr>
        <p:spPr>
          <a:xfrm>
            <a:off x="576178" y="1587425"/>
            <a:ext cx="677676" cy="677676"/>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a:off x="1898898" y="5076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2" name="组合 60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8" name="组合 607"/>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 name="椭圆 613"/>
          <p:cNvSpPr/>
          <p:nvPr/>
        </p:nvSpPr>
        <p:spPr>
          <a:xfrm>
            <a:off x="4534785" y="105481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a:off x="4549298" y="4510926"/>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TextBox 7"/>
          <p:cNvSpPr>
            <a:spLocks noChangeArrowheads="1"/>
          </p:cNvSpPr>
          <p:nvPr/>
        </p:nvSpPr>
        <p:spPr bwMode="auto">
          <a:xfrm>
            <a:off x="1113036" y="3170864"/>
            <a:ext cx="55780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述职报告</a:t>
            </a:r>
            <a:r>
              <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暨工作总结</a:t>
            </a:r>
          </a:p>
        </p:txBody>
      </p:sp>
      <p:sp>
        <p:nvSpPr>
          <p:cNvPr id="623"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简洁实用、框架完整的年终总结、述职报告与新年计划</a:t>
            </a:r>
          </a:p>
        </p:txBody>
      </p:sp>
      <p:cxnSp>
        <p:nvCxnSpPr>
          <p:cNvPr id="624" name="直接连接符 623"/>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13"/>
          <p:cNvSpPr txBox="1"/>
          <p:nvPr/>
        </p:nvSpPr>
        <p:spPr>
          <a:xfrm>
            <a:off x="1836482" y="1325753"/>
            <a:ext cx="1723390" cy="1014730"/>
          </a:xfrm>
          <a:prstGeom prst="rect">
            <a:avLst/>
          </a:prstGeom>
          <a:noFill/>
        </p:spPr>
        <p:txBody>
          <a:bodyPr wrap="none" rtlCol="0">
            <a:spAutoFit/>
          </a:bodyPr>
          <a:lstStyle/>
          <a:p>
            <a:r>
              <a:rPr lang="en-US" altLang="zh-CN"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202X</a:t>
            </a:r>
            <a:endParaRPr lang="zh-CN" altLang="en-US"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597"/>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597"/>
                                        </p:tgtEl>
                                        <p:attrNameLst>
                                          <p:attrName>style.visibility</p:attrName>
                                        </p:attrNameLst>
                                      </p:cBhvr>
                                      <p:to>
                                        <p:strVal val="visible"/>
                                      </p:to>
                                    </p:set>
                                    <p:anim calcmode="lin" valueType="num">
                                      <p:cBhvr>
                                        <p:cTn id="9" dur="1000" fill="hold"/>
                                        <p:tgtEl>
                                          <p:spTgt spid="597"/>
                                        </p:tgtEl>
                                        <p:attrNameLst>
                                          <p:attrName>ppt_w</p:attrName>
                                        </p:attrNameLst>
                                      </p:cBhvr>
                                      <p:tavLst>
                                        <p:tav tm="0">
                                          <p:val>
                                            <p:fltVal val="0"/>
                                          </p:val>
                                        </p:tav>
                                        <p:tav tm="100000">
                                          <p:val>
                                            <p:strVal val="#ppt_w"/>
                                          </p:val>
                                        </p:tav>
                                      </p:tavLst>
                                    </p:anim>
                                    <p:anim calcmode="lin" valueType="num">
                                      <p:cBhvr>
                                        <p:cTn id="10" dur="1000" fill="hold"/>
                                        <p:tgtEl>
                                          <p:spTgt spid="597"/>
                                        </p:tgtEl>
                                        <p:attrNameLst>
                                          <p:attrName>ppt_h</p:attrName>
                                        </p:attrNameLst>
                                      </p:cBhvr>
                                      <p:tavLst>
                                        <p:tav tm="0">
                                          <p:val>
                                            <p:fltVal val="0"/>
                                          </p:val>
                                        </p:tav>
                                        <p:tav tm="100000">
                                          <p:val>
                                            <p:strVal val="#ppt_h"/>
                                          </p:val>
                                        </p:tav>
                                      </p:tavLst>
                                    </p:anim>
                                    <p:animEffect transition="in" filter="fade">
                                      <p:cBhvr>
                                        <p:cTn id="11" dur="1000"/>
                                        <p:tgtEl>
                                          <p:spTgt spid="597"/>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597"/>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60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601"/>
                                        </p:tgtEl>
                                        <p:attrNameLst>
                                          <p:attrName>style.visibility</p:attrName>
                                        </p:attrNameLst>
                                      </p:cBhvr>
                                      <p:to>
                                        <p:strVal val="visible"/>
                                      </p:to>
                                    </p:set>
                                    <p:anim calcmode="lin" valueType="num">
                                      <p:cBhvr>
                                        <p:cTn id="18" dur="1000" fill="hold"/>
                                        <p:tgtEl>
                                          <p:spTgt spid="601"/>
                                        </p:tgtEl>
                                        <p:attrNameLst>
                                          <p:attrName>ppt_w</p:attrName>
                                        </p:attrNameLst>
                                      </p:cBhvr>
                                      <p:tavLst>
                                        <p:tav tm="0">
                                          <p:val>
                                            <p:fltVal val="0"/>
                                          </p:val>
                                        </p:tav>
                                        <p:tav tm="100000">
                                          <p:val>
                                            <p:strVal val="#ppt_w"/>
                                          </p:val>
                                        </p:tav>
                                      </p:tavLst>
                                    </p:anim>
                                    <p:anim calcmode="lin" valueType="num">
                                      <p:cBhvr>
                                        <p:cTn id="19" dur="1000" fill="hold"/>
                                        <p:tgtEl>
                                          <p:spTgt spid="601"/>
                                        </p:tgtEl>
                                        <p:attrNameLst>
                                          <p:attrName>ppt_h</p:attrName>
                                        </p:attrNameLst>
                                      </p:cBhvr>
                                      <p:tavLst>
                                        <p:tav tm="0">
                                          <p:val>
                                            <p:fltVal val="0"/>
                                          </p:val>
                                        </p:tav>
                                        <p:tav tm="100000">
                                          <p:val>
                                            <p:strVal val="#ppt_h"/>
                                          </p:val>
                                        </p:tav>
                                      </p:tavLst>
                                    </p:anim>
                                    <p:animEffect transition="in" filter="fade">
                                      <p:cBhvr>
                                        <p:cTn id="20" dur="1000"/>
                                        <p:tgtEl>
                                          <p:spTgt spid="60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60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60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602"/>
                                        </p:tgtEl>
                                        <p:attrNameLst>
                                          <p:attrName>style.visibility</p:attrName>
                                        </p:attrNameLst>
                                      </p:cBhvr>
                                      <p:to>
                                        <p:strVal val="visible"/>
                                      </p:to>
                                    </p:set>
                                    <p:anim calcmode="lin" valueType="num">
                                      <p:cBhvr>
                                        <p:cTn id="27" dur="1000" fill="hold"/>
                                        <p:tgtEl>
                                          <p:spTgt spid="602"/>
                                        </p:tgtEl>
                                        <p:attrNameLst>
                                          <p:attrName>ppt_w</p:attrName>
                                        </p:attrNameLst>
                                      </p:cBhvr>
                                      <p:tavLst>
                                        <p:tav tm="0">
                                          <p:val>
                                            <p:fltVal val="0"/>
                                          </p:val>
                                        </p:tav>
                                        <p:tav tm="100000">
                                          <p:val>
                                            <p:strVal val="#ppt_w"/>
                                          </p:val>
                                        </p:tav>
                                      </p:tavLst>
                                    </p:anim>
                                    <p:anim calcmode="lin" valueType="num">
                                      <p:cBhvr>
                                        <p:cTn id="28" dur="1000" fill="hold"/>
                                        <p:tgtEl>
                                          <p:spTgt spid="602"/>
                                        </p:tgtEl>
                                        <p:attrNameLst>
                                          <p:attrName>ppt_h</p:attrName>
                                        </p:attrNameLst>
                                      </p:cBhvr>
                                      <p:tavLst>
                                        <p:tav tm="0">
                                          <p:val>
                                            <p:fltVal val="0"/>
                                          </p:val>
                                        </p:tav>
                                        <p:tav tm="100000">
                                          <p:val>
                                            <p:strVal val="#ppt_h"/>
                                          </p:val>
                                        </p:tav>
                                      </p:tavLst>
                                    </p:anim>
                                    <p:animEffect transition="in" filter="fade">
                                      <p:cBhvr>
                                        <p:cTn id="29" dur="1000"/>
                                        <p:tgtEl>
                                          <p:spTgt spid="60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60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0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05"/>
                                        </p:tgtEl>
                                        <p:attrNameLst>
                                          <p:attrName>style.visibility</p:attrName>
                                        </p:attrNameLst>
                                      </p:cBhvr>
                                      <p:to>
                                        <p:strVal val="visible"/>
                                      </p:to>
                                    </p:set>
                                    <p:anim calcmode="lin" valueType="num">
                                      <p:cBhvr>
                                        <p:cTn id="36" dur="1000" fill="hold"/>
                                        <p:tgtEl>
                                          <p:spTgt spid="605"/>
                                        </p:tgtEl>
                                        <p:attrNameLst>
                                          <p:attrName>ppt_w</p:attrName>
                                        </p:attrNameLst>
                                      </p:cBhvr>
                                      <p:tavLst>
                                        <p:tav tm="0">
                                          <p:val>
                                            <p:fltVal val="0"/>
                                          </p:val>
                                        </p:tav>
                                        <p:tav tm="100000">
                                          <p:val>
                                            <p:strVal val="#ppt_w"/>
                                          </p:val>
                                        </p:tav>
                                      </p:tavLst>
                                    </p:anim>
                                    <p:anim calcmode="lin" valueType="num">
                                      <p:cBhvr>
                                        <p:cTn id="37" dur="1000" fill="hold"/>
                                        <p:tgtEl>
                                          <p:spTgt spid="605"/>
                                        </p:tgtEl>
                                        <p:attrNameLst>
                                          <p:attrName>ppt_h</p:attrName>
                                        </p:attrNameLst>
                                      </p:cBhvr>
                                      <p:tavLst>
                                        <p:tav tm="0">
                                          <p:val>
                                            <p:fltVal val="0"/>
                                          </p:val>
                                        </p:tav>
                                        <p:tav tm="100000">
                                          <p:val>
                                            <p:strVal val="#ppt_h"/>
                                          </p:val>
                                        </p:tav>
                                      </p:tavLst>
                                    </p:anim>
                                    <p:animEffect transition="in" filter="fade">
                                      <p:cBhvr>
                                        <p:cTn id="38" dur="1000"/>
                                        <p:tgtEl>
                                          <p:spTgt spid="605"/>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605"/>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614"/>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614"/>
                                        </p:tgtEl>
                                        <p:attrNameLst>
                                          <p:attrName>style.visibility</p:attrName>
                                        </p:attrNameLst>
                                      </p:cBhvr>
                                      <p:to>
                                        <p:strVal val="visible"/>
                                      </p:to>
                                    </p:set>
                                    <p:anim calcmode="lin" valueType="num">
                                      <p:cBhvr>
                                        <p:cTn id="45" dur="1000" fill="hold"/>
                                        <p:tgtEl>
                                          <p:spTgt spid="614"/>
                                        </p:tgtEl>
                                        <p:attrNameLst>
                                          <p:attrName>ppt_w</p:attrName>
                                        </p:attrNameLst>
                                      </p:cBhvr>
                                      <p:tavLst>
                                        <p:tav tm="0">
                                          <p:val>
                                            <p:fltVal val="0"/>
                                          </p:val>
                                        </p:tav>
                                        <p:tav tm="100000">
                                          <p:val>
                                            <p:strVal val="#ppt_w"/>
                                          </p:val>
                                        </p:tav>
                                      </p:tavLst>
                                    </p:anim>
                                    <p:anim calcmode="lin" valueType="num">
                                      <p:cBhvr>
                                        <p:cTn id="46" dur="1000" fill="hold"/>
                                        <p:tgtEl>
                                          <p:spTgt spid="614"/>
                                        </p:tgtEl>
                                        <p:attrNameLst>
                                          <p:attrName>ppt_h</p:attrName>
                                        </p:attrNameLst>
                                      </p:cBhvr>
                                      <p:tavLst>
                                        <p:tav tm="0">
                                          <p:val>
                                            <p:fltVal val="0"/>
                                          </p:val>
                                        </p:tav>
                                        <p:tav tm="100000">
                                          <p:val>
                                            <p:strVal val="#ppt_h"/>
                                          </p:val>
                                        </p:tav>
                                      </p:tavLst>
                                    </p:anim>
                                    <p:animEffect transition="in" filter="fade">
                                      <p:cBhvr>
                                        <p:cTn id="47" dur="1000"/>
                                        <p:tgtEl>
                                          <p:spTgt spid="614"/>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614"/>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615"/>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615"/>
                                        </p:tgtEl>
                                        <p:attrNameLst>
                                          <p:attrName>style.visibility</p:attrName>
                                        </p:attrNameLst>
                                      </p:cBhvr>
                                      <p:to>
                                        <p:strVal val="visible"/>
                                      </p:to>
                                    </p:set>
                                    <p:anim calcmode="lin" valueType="num">
                                      <p:cBhvr>
                                        <p:cTn id="54" dur="1000" fill="hold"/>
                                        <p:tgtEl>
                                          <p:spTgt spid="615"/>
                                        </p:tgtEl>
                                        <p:attrNameLst>
                                          <p:attrName>ppt_w</p:attrName>
                                        </p:attrNameLst>
                                      </p:cBhvr>
                                      <p:tavLst>
                                        <p:tav tm="0">
                                          <p:val>
                                            <p:fltVal val="0"/>
                                          </p:val>
                                        </p:tav>
                                        <p:tav tm="100000">
                                          <p:val>
                                            <p:strVal val="#ppt_w"/>
                                          </p:val>
                                        </p:tav>
                                      </p:tavLst>
                                    </p:anim>
                                    <p:anim calcmode="lin" valueType="num">
                                      <p:cBhvr>
                                        <p:cTn id="55" dur="1000" fill="hold"/>
                                        <p:tgtEl>
                                          <p:spTgt spid="615"/>
                                        </p:tgtEl>
                                        <p:attrNameLst>
                                          <p:attrName>ppt_h</p:attrName>
                                        </p:attrNameLst>
                                      </p:cBhvr>
                                      <p:tavLst>
                                        <p:tav tm="0">
                                          <p:val>
                                            <p:fltVal val="0"/>
                                          </p:val>
                                        </p:tav>
                                        <p:tav tm="100000">
                                          <p:val>
                                            <p:strVal val="#ppt_h"/>
                                          </p:val>
                                        </p:tav>
                                      </p:tavLst>
                                    </p:anim>
                                    <p:animEffect transition="in" filter="fade">
                                      <p:cBhvr>
                                        <p:cTn id="56" dur="1000"/>
                                        <p:tgtEl>
                                          <p:spTgt spid="615"/>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615"/>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60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600"/>
                                        </p:tgtEl>
                                        <p:attrNameLst>
                                          <p:attrName>style.visibility</p:attrName>
                                        </p:attrNameLst>
                                      </p:cBhvr>
                                      <p:to>
                                        <p:strVal val="visible"/>
                                      </p:to>
                                    </p:set>
                                    <p:anim calcmode="lin" valueType="num">
                                      <p:cBhvr>
                                        <p:cTn id="63" dur="1000" fill="hold"/>
                                        <p:tgtEl>
                                          <p:spTgt spid="600"/>
                                        </p:tgtEl>
                                        <p:attrNameLst>
                                          <p:attrName>ppt_w</p:attrName>
                                        </p:attrNameLst>
                                      </p:cBhvr>
                                      <p:tavLst>
                                        <p:tav tm="0">
                                          <p:val>
                                            <p:fltVal val="0"/>
                                          </p:val>
                                        </p:tav>
                                        <p:tav tm="100000">
                                          <p:val>
                                            <p:strVal val="#ppt_w"/>
                                          </p:val>
                                        </p:tav>
                                      </p:tavLst>
                                    </p:anim>
                                    <p:anim calcmode="lin" valueType="num">
                                      <p:cBhvr>
                                        <p:cTn id="64" dur="1000" fill="hold"/>
                                        <p:tgtEl>
                                          <p:spTgt spid="600"/>
                                        </p:tgtEl>
                                        <p:attrNameLst>
                                          <p:attrName>ppt_h</p:attrName>
                                        </p:attrNameLst>
                                      </p:cBhvr>
                                      <p:tavLst>
                                        <p:tav tm="0">
                                          <p:val>
                                            <p:fltVal val="0"/>
                                          </p:val>
                                        </p:tav>
                                        <p:tav tm="100000">
                                          <p:val>
                                            <p:strVal val="#ppt_h"/>
                                          </p:val>
                                        </p:tav>
                                      </p:tavLst>
                                    </p:anim>
                                    <p:animEffect transition="in" filter="fade">
                                      <p:cBhvr>
                                        <p:cTn id="65" dur="1000"/>
                                        <p:tgtEl>
                                          <p:spTgt spid="600"/>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60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08"/>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08"/>
                                        </p:tgtEl>
                                        <p:attrNameLst>
                                          <p:attrName>style.visibility</p:attrName>
                                        </p:attrNameLst>
                                      </p:cBhvr>
                                      <p:to>
                                        <p:strVal val="visible"/>
                                      </p:to>
                                    </p:set>
                                    <p:anim calcmode="lin" valueType="num">
                                      <p:cBhvr>
                                        <p:cTn id="72" dur="1000" fill="hold"/>
                                        <p:tgtEl>
                                          <p:spTgt spid="608"/>
                                        </p:tgtEl>
                                        <p:attrNameLst>
                                          <p:attrName>ppt_w</p:attrName>
                                        </p:attrNameLst>
                                      </p:cBhvr>
                                      <p:tavLst>
                                        <p:tav tm="0">
                                          <p:val>
                                            <p:fltVal val="0"/>
                                          </p:val>
                                        </p:tav>
                                        <p:tav tm="100000">
                                          <p:val>
                                            <p:strVal val="#ppt_w"/>
                                          </p:val>
                                        </p:tav>
                                      </p:tavLst>
                                    </p:anim>
                                    <p:anim calcmode="lin" valueType="num">
                                      <p:cBhvr>
                                        <p:cTn id="73" dur="1000" fill="hold"/>
                                        <p:tgtEl>
                                          <p:spTgt spid="608"/>
                                        </p:tgtEl>
                                        <p:attrNameLst>
                                          <p:attrName>ppt_h</p:attrName>
                                        </p:attrNameLst>
                                      </p:cBhvr>
                                      <p:tavLst>
                                        <p:tav tm="0">
                                          <p:val>
                                            <p:fltVal val="0"/>
                                          </p:val>
                                        </p:tav>
                                        <p:tav tm="100000">
                                          <p:val>
                                            <p:strVal val="#ppt_h"/>
                                          </p:val>
                                        </p:tav>
                                      </p:tavLst>
                                    </p:anim>
                                    <p:animEffect transition="in" filter="fade">
                                      <p:cBhvr>
                                        <p:cTn id="74" dur="1000"/>
                                        <p:tgtEl>
                                          <p:spTgt spid="608"/>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608"/>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611"/>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611"/>
                                        </p:tgtEl>
                                        <p:attrNameLst>
                                          <p:attrName>style.visibility</p:attrName>
                                        </p:attrNameLst>
                                      </p:cBhvr>
                                      <p:to>
                                        <p:strVal val="visible"/>
                                      </p:to>
                                    </p:set>
                                    <p:anim calcmode="lin" valueType="num">
                                      <p:cBhvr>
                                        <p:cTn id="81" dur="1000" fill="hold"/>
                                        <p:tgtEl>
                                          <p:spTgt spid="611"/>
                                        </p:tgtEl>
                                        <p:attrNameLst>
                                          <p:attrName>ppt_w</p:attrName>
                                        </p:attrNameLst>
                                      </p:cBhvr>
                                      <p:tavLst>
                                        <p:tav tm="0">
                                          <p:val>
                                            <p:fltVal val="0"/>
                                          </p:val>
                                        </p:tav>
                                        <p:tav tm="100000">
                                          <p:val>
                                            <p:strVal val="#ppt_w"/>
                                          </p:val>
                                        </p:tav>
                                      </p:tavLst>
                                    </p:anim>
                                    <p:anim calcmode="lin" valueType="num">
                                      <p:cBhvr>
                                        <p:cTn id="82" dur="1000" fill="hold"/>
                                        <p:tgtEl>
                                          <p:spTgt spid="611"/>
                                        </p:tgtEl>
                                        <p:attrNameLst>
                                          <p:attrName>ppt_h</p:attrName>
                                        </p:attrNameLst>
                                      </p:cBhvr>
                                      <p:tavLst>
                                        <p:tav tm="0">
                                          <p:val>
                                            <p:fltVal val="0"/>
                                          </p:val>
                                        </p:tav>
                                        <p:tav tm="100000">
                                          <p:val>
                                            <p:strVal val="#ppt_h"/>
                                          </p:val>
                                        </p:tav>
                                      </p:tavLst>
                                    </p:anim>
                                    <p:animEffect transition="in" filter="fade">
                                      <p:cBhvr>
                                        <p:cTn id="83" dur="1000"/>
                                        <p:tgtEl>
                                          <p:spTgt spid="611"/>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611"/>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616"/>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616"/>
                                        </p:tgtEl>
                                        <p:attrNameLst>
                                          <p:attrName>style.visibility</p:attrName>
                                        </p:attrNameLst>
                                      </p:cBhvr>
                                      <p:to>
                                        <p:strVal val="visible"/>
                                      </p:to>
                                    </p:set>
                                    <p:anim calcmode="lin" valueType="num">
                                      <p:cBhvr>
                                        <p:cTn id="90" dur="1000" fill="hold"/>
                                        <p:tgtEl>
                                          <p:spTgt spid="616"/>
                                        </p:tgtEl>
                                        <p:attrNameLst>
                                          <p:attrName>ppt_w</p:attrName>
                                        </p:attrNameLst>
                                      </p:cBhvr>
                                      <p:tavLst>
                                        <p:tav tm="0">
                                          <p:val>
                                            <p:fltVal val="0"/>
                                          </p:val>
                                        </p:tav>
                                        <p:tav tm="100000">
                                          <p:val>
                                            <p:strVal val="#ppt_w"/>
                                          </p:val>
                                        </p:tav>
                                      </p:tavLst>
                                    </p:anim>
                                    <p:anim calcmode="lin" valueType="num">
                                      <p:cBhvr>
                                        <p:cTn id="91" dur="1000" fill="hold"/>
                                        <p:tgtEl>
                                          <p:spTgt spid="616"/>
                                        </p:tgtEl>
                                        <p:attrNameLst>
                                          <p:attrName>ppt_h</p:attrName>
                                        </p:attrNameLst>
                                      </p:cBhvr>
                                      <p:tavLst>
                                        <p:tav tm="0">
                                          <p:val>
                                            <p:fltVal val="0"/>
                                          </p:val>
                                        </p:tav>
                                        <p:tav tm="100000">
                                          <p:val>
                                            <p:strVal val="#ppt_h"/>
                                          </p:val>
                                        </p:tav>
                                      </p:tavLst>
                                    </p:anim>
                                    <p:animEffect transition="in" filter="fade">
                                      <p:cBhvr>
                                        <p:cTn id="92" dur="1000"/>
                                        <p:tgtEl>
                                          <p:spTgt spid="616"/>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616"/>
                                        </p:tgtEl>
                                        <p:attrNameLst>
                                          <p:attrName>ppt_x</p:attrName>
                                          <p:attrName>ppt_y</p:attrName>
                                        </p:attrNameLst>
                                      </p:cBhvr>
                                      <p:rCtr x="-32066" y="-47500"/>
                                    </p:animMotion>
                                  </p:childTnLst>
                                </p:cTn>
                              </p:par>
                            </p:childTnLst>
                          </p:cTn>
                        </p:par>
                        <p:par>
                          <p:cTn id="95" fill="hold">
                            <p:stCondLst>
                              <p:cond delay="400"/>
                            </p:stCondLst>
                            <p:childTnLst>
                              <p:par>
                                <p:cTn id="96" presetID="10"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childTnLst>
                                </p:cTn>
                              </p:par>
                            </p:childTnLst>
                          </p:cTn>
                        </p:par>
                        <p:par>
                          <p:cTn id="99" fill="hold">
                            <p:stCondLst>
                              <p:cond delay="1400"/>
                            </p:stCondLst>
                            <p:childTnLst>
                              <p:par>
                                <p:cTn id="100" presetID="22" presetClass="entr" presetSubtype="4" fill="hold" grpId="0" nodeType="afterEffect">
                                  <p:stCondLst>
                                    <p:cond delay="0"/>
                                  </p:stCondLst>
                                  <p:childTnLst>
                                    <p:set>
                                      <p:cBhvr>
                                        <p:cTn id="101" dur="1" fill="hold">
                                          <p:stCondLst>
                                            <p:cond delay="0"/>
                                          </p:stCondLst>
                                        </p:cTn>
                                        <p:tgtEl>
                                          <p:spTgt spid="620"/>
                                        </p:tgtEl>
                                        <p:attrNameLst>
                                          <p:attrName>style.visibility</p:attrName>
                                        </p:attrNameLst>
                                      </p:cBhvr>
                                      <p:to>
                                        <p:strVal val="visible"/>
                                      </p:to>
                                    </p:set>
                                    <p:animEffect transition="in" filter="wipe(down)">
                                      <p:cBhvr>
                                        <p:cTn id="102" dur="500"/>
                                        <p:tgtEl>
                                          <p:spTgt spid="620"/>
                                        </p:tgtEl>
                                      </p:cBhvr>
                                    </p:animEffect>
                                  </p:childTnLst>
                                </p:cTn>
                              </p:par>
                            </p:childTnLst>
                          </p:cTn>
                        </p:par>
                        <p:par>
                          <p:cTn id="103" fill="hold">
                            <p:stCondLst>
                              <p:cond delay="1900"/>
                            </p:stCondLst>
                            <p:childTnLst>
                              <p:par>
                                <p:cTn id="104" presetID="2" presetClass="entr" presetSubtype="8" fill="hold" nodeType="afterEffect">
                                  <p:stCondLst>
                                    <p:cond delay="0"/>
                                  </p:stCondLst>
                                  <p:childTnLst>
                                    <p:set>
                                      <p:cBhvr>
                                        <p:cTn id="105" dur="1" fill="hold">
                                          <p:stCondLst>
                                            <p:cond delay="0"/>
                                          </p:stCondLst>
                                        </p:cTn>
                                        <p:tgtEl>
                                          <p:spTgt spid="624"/>
                                        </p:tgtEl>
                                        <p:attrNameLst>
                                          <p:attrName>style.visibility</p:attrName>
                                        </p:attrNameLst>
                                      </p:cBhvr>
                                      <p:to>
                                        <p:strVal val="visible"/>
                                      </p:to>
                                    </p:set>
                                    <p:anim calcmode="lin" valueType="num">
                                      <p:cBhvr additive="base">
                                        <p:cTn id="106" dur="500" fill="hold"/>
                                        <p:tgtEl>
                                          <p:spTgt spid="624"/>
                                        </p:tgtEl>
                                        <p:attrNameLst>
                                          <p:attrName>ppt_x</p:attrName>
                                        </p:attrNameLst>
                                      </p:cBhvr>
                                      <p:tavLst>
                                        <p:tav tm="0">
                                          <p:val>
                                            <p:strVal val="0-#ppt_w/2"/>
                                          </p:val>
                                        </p:tav>
                                        <p:tav tm="100000">
                                          <p:val>
                                            <p:strVal val="#ppt_x"/>
                                          </p:val>
                                        </p:tav>
                                      </p:tavLst>
                                    </p:anim>
                                    <p:anim calcmode="lin" valueType="num">
                                      <p:cBhvr additive="base">
                                        <p:cTn id="107" dur="500" fill="hold"/>
                                        <p:tgtEl>
                                          <p:spTgt spid="624"/>
                                        </p:tgtEl>
                                        <p:attrNameLst>
                                          <p:attrName>ppt_y</p:attrName>
                                        </p:attrNameLst>
                                      </p:cBhvr>
                                      <p:tavLst>
                                        <p:tav tm="0">
                                          <p:val>
                                            <p:strVal val="#ppt_y"/>
                                          </p:val>
                                        </p:tav>
                                        <p:tav tm="100000">
                                          <p:val>
                                            <p:strVal val="#ppt_y"/>
                                          </p:val>
                                        </p:tav>
                                      </p:tavLst>
                                    </p:anim>
                                  </p:childTnLst>
                                </p:cTn>
                              </p:par>
                            </p:childTnLst>
                          </p:cTn>
                        </p:par>
                        <p:par>
                          <p:cTn id="108" fill="hold">
                            <p:stCondLst>
                              <p:cond delay="2400"/>
                            </p:stCondLst>
                            <p:childTnLst>
                              <p:par>
                                <p:cTn id="109" presetID="52" presetClass="entr" presetSubtype="0" fill="hold" grpId="0" nodeType="afterEffect">
                                  <p:stCondLst>
                                    <p:cond delay="0"/>
                                  </p:stCondLst>
                                  <p:iterate type="lt">
                                    <p:tmPct val="10000"/>
                                  </p:iterate>
                                  <p:childTnLst>
                                    <p:set>
                                      <p:cBhvr>
                                        <p:cTn id="110" dur="1" fill="hold">
                                          <p:stCondLst>
                                            <p:cond delay="0"/>
                                          </p:stCondLst>
                                        </p:cTn>
                                        <p:tgtEl>
                                          <p:spTgt spid="622"/>
                                        </p:tgtEl>
                                        <p:attrNameLst>
                                          <p:attrName>style.visibility</p:attrName>
                                        </p:attrNameLst>
                                      </p:cBhvr>
                                      <p:to>
                                        <p:strVal val="visible"/>
                                      </p:to>
                                    </p:set>
                                    <p:animScale>
                                      <p:cBhvr>
                                        <p:cTn id="111" dur="1000" decel="50000" fill="hold">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622"/>
                                        </p:tgtEl>
                                        <p:attrNameLst>
                                          <p:attrName>ppt_x</p:attrName>
                                          <p:attrName>ppt_y</p:attrName>
                                        </p:attrNameLst>
                                      </p:cBhvr>
                                    </p:animMotion>
                                    <p:animEffect transition="in" filter="fade">
                                      <p:cBhvr>
                                        <p:cTn id="113" dur="1000"/>
                                        <p:tgtEl>
                                          <p:spTgt spid="622"/>
                                        </p:tgtEl>
                                      </p:cBhvr>
                                    </p:animEffect>
                                  </p:childTnLst>
                                </p:cTn>
                              </p:par>
                            </p:childTnLst>
                          </p:cTn>
                        </p:par>
                        <p:par>
                          <p:cTn id="114" fill="hold">
                            <p:stCondLst>
                              <p:cond delay="5199"/>
                            </p:stCondLst>
                            <p:childTnLst>
                              <p:par>
                                <p:cTn id="115" presetID="52" presetClass="entr" presetSubtype="0" fill="hold" grpId="0" nodeType="afterEffect">
                                  <p:stCondLst>
                                    <p:cond delay="0"/>
                                  </p:stCondLst>
                                  <p:iterate type="lt">
                                    <p:tmPct val="10000"/>
                                  </p:iterate>
                                  <p:childTnLst>
                                    <p:set>
                                      <p:cBhvr>
                                        <p:cTn id="116" dur="1" fill="hold">
                                          <p:stCondLst>
                                            <p:cond delay="0"/>
                                          </p:stCondLst>
                                        </p:cTn>
                                        <p:tgtEl>
                                          <p:spTgt spid="623"/>
                                        </p:tgtEl>
                                        <p:attrNameLst>
                                          <p:attrName>style.visibility</p:attrName>
                                        </p:attrNameLst>
                                      </p:cBhvr>
                                      <p:to>
                                        <p:strVal val="visible"/>
                                      </p:to>
                                    </p:set>
                                    <p:animScale>
                                      <p:cBhvr>
                                        <p:cTn id="117" dur="1000" decel="50000" fill="hold">
                                          <p:stCondLst>
                                            <p:cond delay="0"/>
                                          </p:stCondLst>
                                        </p:cTn>
                                        <p:tgtEl>
                                          <p:spTgt spid="6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623"/>
                                        </p:tgtEl>
                                        <p:attrNameLst>
                                          <p:attrName>ppt_x</p:attrName>
                                          <p:attrName>ppt_y</p:attrName>
                                        </p:attrNameLst>
                                      </p:cBhvr>
                                    </p:animMotion>
                                    <p:animEffect transition="in" filter="fade">
                                      <p:cBhvr>
                                        <p:cTn id="119"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p:bldP spid="600" grpId="0" animBg="1"/>
      <p:bldP spid="600" grpId="1" animBg="1"/>
      <p:bldP spid="600" grpId="2" animBg="1"/>
      <p:bldP spid="601" grpId="0" animBg="1"/>
      <p:bldP spid="601" grpId="1" animBg="1"/>
      <p:bldP spid="601" grpId="2" animBg="1"/>
      <p:bldP spid="614" grpId="0" animBg="1"/>
      <p:bldP spid="614" grpId="1" animBg="1"/>
      <p:bldP spid="614" grpId="2" animBg="1"/>
      <p:bldP spid="615" grpId="0" animBg="1"/>
      <p:bldP spid="615" grpId="1" animBg="1"/>
      <p:bldP spid="615" grpId="2" animBg="1"/>
      <p:bldP spid="622" grpId="0"/>
      <p:bldP spid="623"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390931" y="23523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90931" y="41525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34947" y="2450394"/>
            <a:ext cx="2520280" cy="369332"/>
          </a:xfrm>
          <a:prstGeom prst="rect">
            <a:avLst/>
          </a:prstGeom>
          <a:noFill/>
        </p:spPr>
        <p:txBody>
          <a:bodyPr wrap="square" lIns="0" tIns="0" rIns="0" bIns="0" rtlCol="0">
            <a:spAutoFit/>
          </a:bodyPr>
          <a:lstStyle/>
          <a:p>
            <a:pPr algn="dist"/>
            <a:r>
              <a:rPr lang="zh-CN" altLang="en-US" sz="2400" b="1" dirty="0">
                <a:solidFill>
                  <a:schemeClr val="accent2"/>
                </a:solidFill>
                <a:latin typeface="+mj-ea"/>
                <a:ea typeface="+mj-ea"/>
              </a:rPr>
              <a:t>添加标题内容文字</a:t>
            </a:r>
          </a:p>
        </p:txBody>
      </p:sp>
      <p:sp>
        <p:nvSpPr>
          <p:cNvPr id="7" name="TextBox 6"/>
          <p:cNvSpPr txBox="1"/>
          <p:nvPr/>
        </p:nvSpPr>
        <p:spPr>
          <a:xfrm>
            <a:off x="6002999" y="3305330"/>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8" name="TextBox 7"/>
          <p:cNvSpPr txBox="1"/>
          <p:nvPr/>
        </p:nvSpPr>
        <p:spPr>
          <a:xfrm>
            <a:off x="6002999" y="3576525"/>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9" name="TextBox 8"/>
          <p:cNvSpPr txBox="1"/>
          <p:nvPr/>
        </p:nvSpPr>
        <p:spPr>
          <a:xfrm>
            <a:off x="6002999" y="3864557"/>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10" name="TextBox 9"/>
          <p:cNvSpPr txBox="1"/>
          <p:nvPr/>
        </p:nvSpPr>
        <p:spPr>
          <a:xfrm>
            <a:off x="5390931" y="4259291"/>
            <a:ext cx="2808312" cy="384721"/>
          </a:xfrm>
          <a:prstGeom prst="rect">
            <a:avLst/>
          </a:prstGeom>
          <a:noFill/>
        </p:spPr>
        <p:txBody>
          <a:bodyPr wrap="square" lIns="0" tIns="0" rIns="0" bIns="0" rtlCol="0">
            <a:spAutoFit/>
          </a:bodyPr>
          <a:lstStyle/>
          <a:p>
            <a:pPr algn="just">
              <a:lnSpc>
                <a:spcPts val="1500"/>
              </a:lnSpc>
            </a:pPr>
            <a:r>
              <a:rPr lang="zh-CN" altLang="en-US" sz="1000" dirty="0">
                <a:solidFill>
                  <a:prstClr val="black"/>
                </a:solidFill>
                <a:latin typeface="+mj-ea"/>
                <a:ea typeface="+mj-ea"/>
              </a:rPr>
              <a:t>点击输入简要文字内容，文字内容需概括精炼，不用多余的文字修饰，言简意赅的说明分项内容</a:t>
            </a:r>
            <a:r>
              <a:rPr lang="en-US" altLang="zh-CN" sz="1000" dirty="0">
                <a:solidFill>
                  <a:prstClr val="black"/>
                </a:solidFill>
                <a:latin typeface="+mj-ea"/>
                <a:ea typeface="+mj-ea"/>
              </a:rPr>
              <a:t>……</a:t>
            </a:r>
          </a:p>
        </p:txBody>
      </p:sp>
      <p:sp>
        <p:nvSpPr>
          <p:cNvPr id="11" name="Freeform 5"/>
          <p:cNvSpPr/>
          <p:nvPr/>
        </p:nvSpPr>
        <p:spPr bwMode="auto">
          <a:xfrm>
            <a:off x="430018" y="1076938"/>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12" name="圆角矩形 11"/>
          <p:cNvSpPr/>
          <p:nvPr/>
        </p:nvSpPr>
        <p:spPr>
          <a:xfrm>
            <a:off x="1547664" y="107693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3" name="圆角矩形 12"/>
          <p:cNvSpPr/>
          <p:nvPr/>
        </p:nvSpPr>
        <p:spPr>
          <a:xfrm>
            <a:off x="1547664" y="163564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4" name="圆角矩形 13"/>
          <p:cNvSpPr/>
          <p:nvPr/>
        </p:nvSpPr>
        <p:spPr>
          <a:xfrm>
            <a:off x="1547664" y="219435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5" name="圆角矩形 14"/>
          <p:cNvSpPr/>
          <p:nvPr/>
        </p:nvSpPr>
        <p:spPr>
          <a:xfrm>
            <a:off x="1547664" y="275306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6" name="圆角矩形 15"/>
          <p:cNvSpPr/>
          <p:nvPr/>
        </p:nvSpPr>
        <p:spPr>
          <a:xfrm>
            <a:off x="1547664" y="331177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7" name="圆角矩形 16"/>
          <p:cNvSpPr/>
          <p:nvPr/>
        </p:nvSpPr>
        <p:spPr>
          <a:xfrm>
            <a:off x="1547664" y="387047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8" name="圆角矩形 17"/>
          <p:cNvSpPr/>
          <p:nvPr/>
        </p:nvSpPr>
        <p:spPr>
          <a:xfrm>
            <a:off x="1547664" y="442918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9" name="TextBox 18"/>
          <p:cNvSpPr txBox="1"/>
          <p:nvPr/>
        </p:nvSpPr>
        <p:spPr>
          <a:xfrm>
            <a:off x="1898526" y="123497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没时间缴罚单！</a:t>
            </a:r>
            <a:endParaRPr lang="en-US" altLang="zh-CN" sz="1000" dirty="0">
              <a:solidFill>
                <a:prstClr val="black"/>
              </a:solidFill>
              <a:latin typeface="+mj-ea"/>
              <a:ea typeface="+mj-ea"/>
            </a:endParaRPr>
          </a:p>
        </p:txBody>
      </p:sp>
      <p:sp>
        <p:nvSpPr>
          <p:cNvPr id="20" name="TextBox 19"/>
          <p:cNvSpPr txBox="1"/>
          <p:nvPr/>
        </p:nvSpPr>
        <p:spPr>
          <a:xfrm>
            <a:off x="1898526" y="1793681"/>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工作太忙，没时间做饭！</a:t>
            </a:r>
            <a:endParaRPr lang="en-US" altLang="zh-CN" sz="1000" dirty="0">
              <a:solidFill>
                <a:prstClr val="black"/>
              </a:solidFill>
              <a:latin typeface="+mj-ea"/>
              <a:ea typeface="+mj-ea"/>
            </a:endParaRPr>
          </a:p>
        </p:txBody>
      </p:sp>
      <p:sp>
        <p:nvSpPr>
          <p:cNvPr id="21" name="TextBox 20"/>
          <p:cNvSpPr txBox="1"/>
          <p:nvPr/>
        </p:nvSpPr>
        <p:spPr>
          <a:xfrm>
            <a:off x="1898526" y="2352389"/>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快递没人收！</a:t>
            </a:r>
            <a:endParaRPr lang="en-US" altLang="zh-CN" sz="1000" dirty="0">
              <a:solidFill>
                <a:prstClr val="black"/>
              </a:solidFill>
              <a:latin typeface="+mj-ea"/>
              <a:ea typeface="+mj-ea"/>
            </a:endParaRPr>
          </a:p>
        </p:txBody>
      </p:sp>
      <p:sp>
        <p:nvSpPr>
          <p:cNvPr id="22" name="TextBox 21"/>
          <p:cNvSpPr txBox="1"/>
          <p:nvPr/>
        </p:nvSpPr>
        <p:spPr>
          <a:xfrm>
            <a:off x="1898526" y="2911097"/>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想吃日式料理，附近却没有！</a:t>
            </a:r>
            <a:endParaRPr lang="en-US" altLang="zh-CN" sz="1000" dirty="0">
              <a:solidFill>
                <a:prstClr val="black"/>
              </a:solidFill>
              <a:latin typeface="+mj-ea"/>
              <a:ea typeface="+mj-ea"/>
            </a:endParaRPr>
          </a:p>
        </p:txBody>
      </p:sp>
      <p:sp>
        <p:nvSpPr>
          <p:cNvPr id="23" name="TextBox 22"/>
          <p:cNvSpPr txBox="1"/>
          <p:nvPr/>
        </p:nvSpPr>
        <p:spPr>
          <a:xfrm>
            <a:off x="1898526" y="3469805"/>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现在的食品安全让人不放心！</a:t>
            </a:r>
            <a:endParaRPr lang="en-US" altLang="zh-CN" sz="1000" dirty="0">
              <a:solidFill>
                <a:prstClr val="black"/>
              </a:solidFill>
              <a:latin typeface="+mj-ea"/>
              <a:ea typeface="+mj-ea"/>
            </a:endParaRPr>
          </a:p>
        </p:txBody>
      </p:sp>
      <p:sp>
        <p:nvSpPr>
          <p:cNvPr id="24" name="TextBox 23"/>
          <p:cNvSpPr txBox="1"/>
          <p:nvPr/>
        </p:nvSpPr>
        <p:spPr>
          <a:xfrm>
            <a:off x="1898526" y="402851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对不良商家投诉无门！</a:t>
            </a:r>
            <a:endParaRPr lang="en-US" altLang="zh-CN" sz="1000" dirty="0">
              <a:solidFill>
                <a:prstClr val="black"/>
              </a:solidFill>
              <a:latin typeface="+mj-ea"/>
              <a:ea typeface="+mj-ea"/>
            </a:endParaRPr>
          </a:p>
        </p:txBody>
      </p:sp>
      <p:sp>
        <p:nvSpPr>
          <p:cNvPr id="25" name="TextBox 24"/>
          <p:cNvSpPr txBox="1"/>
          <p:nvPr/>
        </p:nvSpPr>
        <p:spPr>
          <a:xfrm>
            <a:off x="1898526" y="4587218"/>
            <a:ext cx="2313434" cy="153888"/>
          </a:xfrm>
          <a:prstGeom prst="rect">
            <a:avLst/>
          </a:prstGeom>
          <a:noFill/>
        </p:spPr>
        <p:txBody>
          <a:bodyPr wrap="square" lIns="0" tIns="0" rIns="0" bIns="0" rtlCol="0">
            <a:spAutoFit/>
          </a:bodyPr>
          <a:lstStyle/>
          <a:p>
            <a:pPr algn="just"/>
            <a:r>
              <a:rPr lang="en-US" altLang="zh-CN" sz="1000" dirty="0">
                <a:solidFill>
                  <a:prstClr val="black"/>
                </a:solidFill>
                <a:latin typeface="+mj-ea"/>
                <a:ea typeface="+mj-ea"/>
              </a:rPr>
              <a:t>…………</a:t>
            </a:r>
          </a:p>
        </p:txBody>
      </p:sp>
      <p:grpSp>
        <p:nvGrpSpPr>
          <p:cNvPr id="26" name="组合 25"/>
          <p:cNvGrpSpPr/>
          <p:nvPr/>
        </p:nvGrpSpPr>
        <p:grpSpPr>
          <a:xfrm>
            <a:off x="6137252" y="937654"/>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TextBox 2"/>
          <p:cNvSpPr txBox="1"/>
          <p:nvPr/>
        </p:nvSpPr>
        <p:spPr>
          <a:xfrm>
            <a:off x="6094579" y="1174303"/>
            <a:ext cx="1257356" cy="769441"/>
          </a:xfrm>
          <a:prstGeom prst="rect">
            <a:avLst/>
          </a:prstGeom>
          <a:noFill/>
        </p:spPr>
        <p:txBody>
          <a:bodyPr wrap="square" lIns="0" tIns="0" rIns="0" bIns="0" rtlCol="0">
            <a:spAutoFit/>
          </a:bodyPr>
          <a:lstStyle/>
          <a:p>
            <a:pPr algn="ctr"/>
            <a:r>
              <a:rPr lang="zh-CN" altLang="en-US" sz="2500" b="1" dirty="0">
                <a:solidFill>
                  <a:schemeClr val="accent2"/>
                </a:solidFill>
                <a:latin typeface="+mj-ea"/>
                <a:ea typeface="+mj-ea"/>
              </a:rPr>
              <a:t>现实</a:t>
            </a:r>
            <a:endParaRPr lang="en-US" altLang="zh-CN" sz="2500" b="1" dirty="0">
              <a:solidFill>
                <a:schemeClr val="accent2"/>
              </a:solidFill>
              <a:latin typeface="+mj-ea"/>
              <a:ea typeface="+mj-ea"/>
            </a:endParaRPr>
          </a:p>
          <a:p>
            <a:pPr algn="ctr"/>
            <a:r>
              <a:rPr lang="zh-CN" altLang="en-US" sz="2500" b="1" dirty="0">
                <a:solidFill>
                  <a:schemeClr val="accent2"/>
                </a:solidFill>
                <a:latin typeface="+mj-ea"/>
                <a:ea typeface="+mj-ea"/>
              </a:rPr>
              <a:t>需求</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3"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4" name="TextBox 14"/>
          <p:cNvSpPr txBox="1"/>
          <p:nvPr/>
        </p:nvSpPr>
        <p:spPr>
          <a:xfrm>
            <a:off x="6571569" y="125586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5" name="TextBox 15"/>
          <p:cNvSpPr txBox="1"/>
          <p:nvPr/>
        </p:nvSpPr>
        <p:spPr>
          <a:xfrm>
            <a:off x="6499180" y="245415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6" name="TextBox 16"/>
          <p:cNvSpPr txBox="1"/>
          <p:nvPr/>
        </p:nvSpPr>
        <p:spPr>
          <a:xfrm>
            <a:off x="6501974" y="2167305"/>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8</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7" name="TextBox 17"/>
          <p:cNvSpPr txBox="1"/>
          <p:nvPr/>
        </p:nvSpPr>
        <p:spPr>
          <a:xfrm>
            <a:off x="6145043" y="342188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8" name="TextBox 18"/>
          <p:cNvSpPr txBox="1"/>
          <p:nvPr/>
        </p:nvSpPr>
        <p:spPr>
          <a:xfrm>
            <a:off x="6124367" y="310412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4</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9" name="TextBox 19"/>
          <p:cNvSpPr txBox="1"/>
          <p:nvPr/>
        </p:nvSpPr>
        <p:spPr>
          <a:xfrm>
            <a:off x="4842996" y="4371950"/>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0" name="TextBox 20"/>
          <p:cNvSpPr txBox="1"/>
          <p:nvPr/>
        </p:nvSpPr>
        <p:spPr>
          <a:xfrm>
            <a:off x="4846613" y="3999040"/>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1" name="TextBox 21"/>
          <p:cNvSpPr txBox="1"/>
          <p:nvPr/>
        </p:nvSpPr>
        <p:spPr>
          <a:xfrm>
            <a:off x="1721463" y="386762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2" name="TextBox 22"/>
          <p:cNvSpPr txBox="1"/>
          <p:nvPr/>
        </p:nvSpPr>
        <p:spPr>
          <a:xfrm>
            <a:off x="1680237" y="3481167"/>
            <a:ext cx="1207382"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12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3" name="TextBox 23"/>
          <p:cNvSpPr txBox="1"/>
          <p:nvPr/>
        </p:nvSpPr>
        <p:spPr>
          <a:xfrm>
            <a:off x="1199319" y="192483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4" name="TextBox 24"/>
          <p:cNvSpPr txBox="1"/>
          <p:nvPr/>
        </p:nvSpPr>
        <p:spPr>
          <a:xfrm>
            <a:off x="1194320" y="1571802"/>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2015</a:t>
            </a:r>
            <a:r>
              <a:rPr lang="zh-CN" altLang="en-US" sz="1400" b="1" dirty="0">
                <a:solidFill>
                  <a:srgbClr val="080808"/>
                </a:solidFill>
                <a:latin typeface="+mj-ea"/>
                <a:ea typeface="+mj-ea"/>
              </a:rPr>
              <a:t>年</a:t>
            </a:r>
            <a:r>
              <a:rPr lang="en-US" altLang="zh-CN" sz="1400" b="1" dirty="0">
                <a:solidFill>
                  <a:srgbClr val="080808"/>
                </a:solidFill>
                <a:latin typeface="+mj-ea"/>
                <a:ea typeface="+mj-ea"/>
              </a:rPr>
              <a:t>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微软雅黑" panose="020B0503020204020204" pitchFamily="34" charset="-122"/>
                <a:ea typeface="微软雅黑" panose="020B0503020204020204" pitchFamily="34" charset="-122"/>
              </a:rPr>
              <a:t>02</a:t>
            </a:r>
            <a:endParaRPr lang="zh-CN" altLang="en-US" sz="5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10"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grpSp>
        <p:nvGrpSpPr>
          <p:cNvPr id="11" name="组合 10"/>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14" name="椭圆 13"/>
          <p:cNvSpPr/>
          <p:nvPr/>
        </p:nvSpPr>
        <p:spPr>
          <a:xfrm>
            <a:off x="2339752" y="1275606"/>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16" name="椭圆 15"/>
          <p:cNvSpPr/>
          <p:nvPr/>
        </p:nvSpPr>
        <p:spPr>
          <a:xfrm>
            <a:off x="3110900" y="3218921"/>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17" name="椭圆 16"/>
          <p:cNvSpPr/>
          <p:nvPr/>
        </p:nvSpPr>
        <p:spPr>
          <a:xfrm>
            <a:off x="2339752" y="406912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1"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3"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5"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2"/>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2"/>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24" name="Group 18"/>
          <p:cNvGrpSpPr/>
          <p:nvPr/>
        </p:nvGrpSpPr>
        <p:grpSpPr>
          <a:xfrm>
            <a:off x="7429035" y="3182144"/>
            <a:ext cx="312268" cy="312268"/>
            <a:chOff x="6350" y="4763"/>
            <a:chExt cx="492125" cy="492125"/>
          </a:xfrm>
          <a:solidFill>
            <a:schemeClr val="accent2"/>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2"/>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2"/>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j-ea"/>
                <a:ea typeface="+mj-ea"/>
              </a:rPr>
              <a:t>完成概述</a:t>
            </a:r>
          </a:p>
        </p:txBody>
      </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76254"/>
            <a:ext cx="2808311" cy="1643580"/>
          </a:xfrm>
          <a:prstGeom prst="rect">
            <a:avLst/>
          </a:prstGeom>
          <a:blipFill>
            <a:blip r:embed="rId5"/>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6" cstate="print"/>
          <a:stretch>
            <a:fillRect/>
          </a:stretch>
        </p:blipFill>
        <p:spPr>
          <a:xfrm>
            <a:off x="5912198" y="1304794"/>
            <a:ext cx="1201618" cy="1470168"/>
          </a:xfrm>
          <a:prstGeom prst="rect">
            <a:avLst/>
          </a:prstGeom>
        </p:spPr>
      </p:pic>
      <p:pic>
        <p:nvPicPr>
          <p:cNvPr id="7" name="Picture 5" descr="ipad.png"/>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9277" y="1944999"/>
            <a:ext cx="1560546" cy="1880273"/>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accent1"/>
                </a:solidFill>
                <a:effectLst/>
                <a:uLnTx/>
                <a:uFillTx/>
                <a:latin typeface="+mj-ea"/>
                <a:ea typeface="+mj-ea"/>
              </a:rPr>
              <a:t>项目分析</a:t>
            </a: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dirty="0">
                <a:solidFill>
                  <a:schemeClr val="accent2"/>
                </a:solidFill>
                <a:latin typeface="+mj-ea"/>
                <a:ea typeface="+mj-ea"/>
              </a:rPr>
              <a:t>项目分析</a:t>
            </a: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80808"/>
                </a:solidFill>
                <a:latin typeface="+mj-ea"/>
                <a:ea typeface="+mj-ea"/>
              </a:rPr>
              <a:t>标题内容</a:t>
            </a:r>
            <a:endParaRPr lang="en-US" altLang="zh-CN" sz="2000" b="1" dirty="0">
              <a:solidFill>
                <a:srgbClr val="080808"/>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sp>
        <p:nvSpPr>
          <p:cNvPr id="16" name="TextBox 20"/>
          <p:cNvSpPr txBox="1"/>
          <p:nvPr/>
        </p:nvSpPr>
        <p:spPr>
          <a:xfrm>
            <a:off x="1052839" y="254173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5</a:t>
              </a:r>
              <a:endParaRPr lang="zh-CN" altLang="en-US" sz="4000" b="1" dirty="0">
                <a:solidFill>
                  <a:srgbClr val="FFFFFF"/>
                </a:solidFill>
                <a:latin typeface="+mj-ea"/>
                <a:ea typeface="+mj-ea"/>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4</a:t>
              </a:r>
              <a:endParaRPr lang="zh-CN" altLang="en-US" sz="4000" b="1" dirty="0">
                <a:solidFill>
                  <a:srgbClr val="FFFFFF"/>
                </a:solidFill>
                <a:latin typeface="+mj-ea"/>
                <a:ea typeface="+mj-ea"/>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3</a:t>
              </a:r>
              <a:endParaRPr lang="zh-CN" altLang="en-US" sz="4000" b="1" dirty="0">
                <a:solidFill>
                  <a:srgbClr val="FFFFFF"/>
                </a:solidFill>
                <a:latin typeface="+mj-ea"/>
                <a:ea typeface="+mj-ea"/>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2</a:t>
              </a:r>
              <a:endParaRPr lang="zh-CN" altLang="en-US" sz="4000" b="1" dirty="0">
                <a:solidFill>
                  <a:srgbClr val="FFFFFF"/>
                </a:solidFill>
                <a:latin typeface="+mj-ea"/>
                <a:ea typeface="+mj-ea"/>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1</a:t>
              </a:r>
              <a:endParaRPr lang="zh-CN" altLang="en-US" sz="4000" b="1" dirty="0">
                <a:solidFill>
                  <a:srgbClr val="FFFFFF"/>
                </a:solidFill>
                <a:latin typeface="+mj-ea"/>
                <a:ea typeface="+mj-ea"/>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3"/>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3"/>
                </a:solidFill>
                <a:latin typeface="微软雅黑" panose="020B0503020204020204" pitchFamily="34" charset="-122"/>
                <a:ea typeface="微软雅黑" panose="020B0503020204020204" pitchFamily="34" charset="-122"/>
              </a:rPr>
              <a:t>03</a:t>
            </a:r>
            <a:endParaRPr lang="zh-CN" altLang="en-US" sz="5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a:solidFill>
                  <a:srgbClr val="080808"/>
                </a:solidFill>
                <a:latin typeface="微软雅黑" panose="020B0503020204020204" pitchFamily="34" charset="-122"/>
                <a:ea typeface="微软雅黑" panose="020B0503020204020204" pitchFamily="34" charset="-122"/>
              </a:rPr>
              <a:t>201x</a:t>
            </a:r>
            <a:r>
              <a:rPr lang="zh-CN" altLang="en-US" sz="1400" dirty="0">
                <a:solidFill>
                  <a:srgbClr val="080808"/>
                </a:solidFill>
                <a:latin typeface="微软雅黑" panose="020B0503020204020204" pitchFamily="34" charset="-122"/>
                <a:ea typeface="微软雅黑" panose="020B0503020204020204" pitchFamily="34" charset="-122"/>
              </a:rPr>
              <a:t>我们所向披靡，</a:t>
            </a:r>
            <a:r>
              <a:rPr lang="en-US" altLang="zh-CN" sz="1400" dirty="0">
                <a:solidFill>
                  <a:srgbClr val="080808"/>
                </a:solidFill>
                <a:latin typeface="微软雅黑" panose="020B0503020204020204" pitchFamily="34" charset="-122"/>
                <a:ea typeface="微软雅黑" panose="020B0503020204020204" pitchFamily="34" charset="-122"/>
              </a:rPr>
              <a:t>201x</a:t>
            </a:r>
            <a:r>
              <a:rPr lang="zh-CN" altLang="en-US" sz="1400" dirty="0">
                <a:solidFill>
                  <a:srgbClr val="080808"/>
                </a:solidFill>
                <a:latin typeface="微软雅黑" panose="020B0503020204020204" pitchFamily="34" charset="-122"/>
                <a:ea typeface="微软雅黑" panose="020B0503020204020204" pitchFamily="34" charset="-122"/>
              </a:rPr>
              <a:t>我们勇往直前！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p>
          </p:txBody>
        </p:sp>
      </p:grpSp>
      <p:grpSp>
        <p:nvGrpSpPr>
          <p:cNvPr id="14" name="组合 13"/>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84207"/>
            <a:ext cx="137389" cy="137389"/>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言</a:t>
              </a:r>
            </a:p>
          </p:txBody>
        </p:sp>
      </p:grpSp>
    </p:spTree>
  </p:cSld>
  <p:clrMapOvr>
    <a:masterClrMapping/>
  </p:clrMapOvr>
  <mc:AlternateContent xmlns:mc="http://schemas.openxmlformats.org/markup-compatibility/2006" xmlns:p14="http://schemas.microsoft.com/office/powerpoint/2010/main">
    <mc:Choice Requires="p14">
      <p:transition spd="slow" p14:dur="1200" advTm="11000">
        <p14:prism/>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7"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6</a:t>
              </a:r>
              <a:r>
                <a:rPr lang="zh-CN" altLang="en-US" sz="1400" dirty="0">
                  <a:solidFill>
                    <a:schemeClr val="bg1"/>
                  </a:solidFill>
                  <a:latin typeface="+mj-ea"/>
                  <a:ea typeface="+mj-ea"/>
                </a:rPr>
                <a:t>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4"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7</a:t>
              </a:r>
              <a:r>
                <a:rPr lang="zh-CN" altLang="en-US" sz="1400" dirty="0">
                  <a:solidFill>
                    <a:schemeClr val="bg1"/>
                  </a:solidFill>
                  <a:latin typeface="+mj-ea"/>
                  <a:ea typeface="+mj-ea"/>
                </a:rPr>
                <a:t>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1"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8</a:t>
              </a:r>
              <a:r>
                <a:rPr lang="zh-CN" altLang="en-US" sz="1400" dirty="0">
                  <a:solidFill>
                    <a:schemeClr val="bg1"/>
                  </a:solidFill>
                  <a:latin typeface="+mj-ea"/>
                  <a:ea typeface="+mj-ea"/>
                </a:rPr>
                <a:t>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8"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9</a:t>
              </a:r>
              <a:r>
                <a:rPr lang="zh-CN" altLang="en-US" sz="1400" dirty="0">
                  <a:solidFill>
                    <a:schemeClr val="bg1"/>
                  </a:solidFill>
                  <a:latin typeface="+mj-ea"/>
                  <a:ea typeface="+mj-ea"/>
                </a:rPr>
                <a:t>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5"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j-ea"/>
                  <a:ea typeface="+mj-ea"/>
                </a:rPr>
                <a:t>10</a:t>
              </a:r>
              <a:r>
                <a:rPr lang="zh-CN" altLang="en-US" sz="1200" dirty="0">
                  <a:solidFill>
                    <a:schemeClr val="bg1"/>
                  </a:solidFill>
                  <a:latin typeface="+mj-ea"/>
                  <a:ea typeface="+mj-ea"/>
                </a:rPr>
                <a:t>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2"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11</a:t>
              </a:r>
              <a:r>
                <a:rPr lang="zh-CN" altLang="en-US" sz="1400" dirty="0">
                  <a:solidFill>
                    <a:schemeClr val="bg1"/>
                  </a:solidFill>
                  <a:latin typeface="+mj-ea"/>
                  <a:ea typeface="+mj-ea"/>
                </a:rPr>
                <a:t>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9"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12</a:t>
              </a:r>
              <a:r>
                <a:rPr lang="zh-CN" altLang="en-US" sz="1400" dirty="0">
                  <a:solidFill>
                    <a:schemeClr val="bg1"/>
                  </a:solidFill>
                  <a:latin typeface="+mj-ea"/>
                  <a:ea typeface="+mj-ea"/>
                </a:rPr>
                <a:t>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949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15"/>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5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5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0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1</a:t>
            </a:r>
          </a:p>
        </p:txBody>
      </p:sp>
      <p:sp>
        <p:nvSpPr>
          <p:cNvPr id="6"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2</a:t>
            </a:r>
          </a:p>
        </p:txBody>
      </p:sp>
      <p:sp>
        <p:nvSpPr>
          <p:cNvPr id="7"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3</a:t>
            </a:r>
          </a:p>
        </p:txBody>
      </p:sp>
      <p:sp>
        <p:nvSpPr>
          <p:cNvPr id="8"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mj-ea"/>
                <a:ea typeface="+mj-ea"/>
              </a:rPr>
              <a:t>填加标题</a:t>
            </a:r>
            <a:endParaRPr lang="en-US" altLang="zh-CN" sz="1400" b="1" dirty="0">
              <a:solidFill>
                <a:schemeClr val="accent3"/>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9"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tx1">
                    <a:lumMod val="75000"/>
                    <a:lumOff val="25000"/>
                  </a:schemeClr>
                </a:solidFill>
                <a:latin typeface="+mj-ea"/>
                <a:ea typeface="+mj-ea"/>
              </a:rPr>
              <a:t>填加标题</a:t>
            </a:r>
            <a:endParaRPr lang="en-US" altLang="zh-CN" sz="1400" b="1" dirty="0">
              <a:solidFill>
                <a:schemeClr val="tx1">
                  <a:lumMod val="75000"/>
                  <a:lumOff val="2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mj-ea"/>
                <a:ea typeface="+mj-ea"/>
              </a:rPr>
              <a:t>填加标题</a:t>
            </a:r>
            <a:endParaRPr lang="en-US" altLang="zh-CN" sz="1400" b="1" dirty="0">
              <a:solidFill>
                <a:schemeClr val="accent2"/>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88592" y="1234740"/>
            <a:ext cx="2251867" cy="2251867"/>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9" name="矩形 8"/>
          <p:cNvSpPr/>
          <p:nvPr/>
        </p:nvSpPr>
        <p:spPr>
          <a:xfrm>
            <a:off x="1419819"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10" name="椭圆 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1" name="组合 10"/>
          <p:cNvGrpSpPr/>
          <p:nvPr/>
        </p:nvGrpSpPr>
        <p:grpSpPr>
          <a:xfrm>
            <a:off x="1126995" y="3472314"/>
            <a:ext cx="1550977" cy="712248"/>
            <a:chOff x="1502659" y="4629752"/>
            <a:chExt cx="2067969" cy="949664"/>
          </a:xfrm>
        </p:grpSpPr>
        <p:sp>
          <p:nvSpPr>
            <p:cNvPr id="12" name="文本框 11"/>
            <p:cNvSpPr txBox="1"/>
            <p:nvPr/>
          </p:nvSpPr>
          <p:spPr bwMode="auto">
            <a:xfrm>
              <a:off x="1502659"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13" name="文本框 12"/>
            <p:cNvSpPr txBox="1"/>
            <p:nvPr/>
          </p:nvSpPr>
          <p:spPr bwMode="auto">
            <a:xfrm>
              <a:off x="1555948"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6067" y="1234740"/>
            <a:ext cx="2251867" cy="2251867"/>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20" name="矩形 19"/>
          <p:cNvSpPr/>
          <p:nvPr/>
        </p:nvSpPr>
        <p:spPr>
          <a:xfrm>
            <a:off x="4089336"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75</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21"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22" name="组合 21"/>
          <p:cNvGrpSpPr/>
          <p:nvPr/>
        </p:nvGrpSpPr>
        <p:grpSpPr>
          <a:xfrm>
            <a:off x="3796512" y="3472314"/>
            <a:ext cx="1550977" cy="712248"/>
            <a:chOff x="5062015" y="4629752"/>
            <a:chExt cx="2067969" cy="949664"/>
          </a:xfrm>
        </p:grpSpPr>
        <p:sp>
          <p:nvSpPr>
            <p:cNvPr id="23" name="文本框 22"/>
            <p:cNvSpPr txBox="1"/>
            <p:nvPr/>
          </p:nvSpPr>
          <p:spPr bwMode="auto">
            <a:xfrm>
              <a:off x="5062015"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24" name="文本框 23"/>
            <p:cNvSpPr txBox="1"/>
            <p:nvPr/>
          </p:nvSpPr>
          <p:spPr bwMode="auto">
            <a:xfrm>
              <a:off x="5115304"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03542" y="1234740"/>
            <a:ext cx="2251867" cy="2251867"/>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31" name="矩形 30"/>
          <p:cNvSpPr/>
          <p:nvPr/>
        </p:nvSpPr>
        <p:spPr>
          <a:xfrm>
            <a:off x="6734768"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32" name="椭圆 31"/>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3" name="组合 32"/>
          <p:cNvGrpSpPr/>
          <p:nvPr/>
        </p:nvGrpSpPr>
        <p:grpSpPr>
          <a:xfrm>
            <a:off x="6441944" y="3472314"/>
            <a:ext cx="1550977" cy="712248"/>
            <a:chOff x="8589258" y="4629752"/>
            <a:chExt cx="2067969" cy="949664"/>
          </a:xfrm>
        </p:grpSpPr>
        <p:sp>
          <p:nvSpPr>
            <p:cNvPr id="34" name="文本框 33"/>
            <p:cNvSpPr txBox="1"/>
            <p:nvPr/>
          </p:nvSpPr>
          <p:spPr bwMode="auto">
            <a:xfrm>
              <a:off x="8589258"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35" name="文本框 34"/>
            <p:cNvSpPr txBox="1"/>
            <p:nvPr/>
          </p:nvSpPr>
          <p:spPr bwMode="auto">
            <a:xfrm>
              <a:off x="8642547"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14:bounceEnd="40000">
                                          <p:cBhvr additive="base">
                                            <p:cTn id="2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2896394" y="2004579"/>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9"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j-ea"/>
                <a:ea typeface="+mj-ea"/>
              </a:rPr>
              <a:t>此处添加标题内容点击此处添加内容点击此处添加内容此处添加标题内容点击此处添加内容点击此处添加内容</a:t>
            </a:r>
            <a:endParaRPr lang="zh-CN" altLang="zh-CN" sz="900" b="0" dirty="0">
              <a:solidFill>
                <a:srgbClr val="595959"/>
              </a:solidFill>
              <a:latin typeface="+mj-ea"/>
              <a:ea typeface="+mj-ea"/>
            </a:endParaRPr>
          </a:p>
        </p:txBody>
      </p:sp>
      <p:sp>
        <p:nvSpPr>
          <p:cNvPr id="30"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p>
        </p:txBody>
      </p:sp>
      <p:sp>
        <p:nvSpPr>
          <p:cNvPr id="31"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latin typeface="+mj-ea"/>
                <a:ea typeface="+mj-ea"/>
              </a:rPr>
              <a:t>您的内容打在这里，或者通过复制您的文本后，在此框中选择粘贴，并选择只保留</a:t>
            </a:r>
            <a:r>
              <a:rPr lang="zh-CN" altLang="en-US" sz="1150" b="0" kern="0" noProof="1">
                <a:solidFill>
                  <a:schemeClr val="tx1">
                    <a:lumMod val="65000"/>
                    <a:lumOff val="35000"/>
                  </a:schemeClr>
                </a:solidFill>
                <a:latin typeface="+mj-ea"/>
                <a:ea typeface="+mj-ea"/>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latin typeface="+mj-ea"/>
              <a:ea typeface="+mj-ea"/>
            </a:endParaRPr>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 name="图片占位符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 name="图片占位符 26"/>
          <p:cNvPicPr>
            <a:picLocks noChangeAspect="1"/>
          </p:cNvPicPr>
          <p:nvPr/>
        </p:nvPicPr>
        <p:blipFill>
          <a:blip r:embed="rId5">
            <a:extLst>
              <a:ext uri="{28A0092B-C50C-407E-A947-70E740481C1C}">
                <a14:useLocalDpi xmlns:a14="http://schemas.microsoft.com/office/drawing/2010/main"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 name="图片占位符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73" y="1459022"/>
            <a:ext cx="1766888" cy="1766888"/>
          </a:xfrm>
          <a:prstGeom prst="ellipse">
            <a:avLst/>
          </a:prstGeom>
          <a:blipFill>
            <a:blip r:embed="rId7"/>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 name="Rounded Rectangle 36"/>
          <p:cNvSpPr/>
          <p:nvPr/>
        </p:nvSpPr>
        <p:spPr>
          <a:xfrm>
            <a:off x="7666732" y="1441032"/>
            <a:ext cx="924820"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05</a:t>
            </a:r>
            <a:endParaRPr lang="en-US" sz="900" b="1" dirty="0">
              <a:latin typeface="+mj-ea"/>
              <a:ea typeface="+mj-ea"/>
              <a:cs typeface="Source Sans Pro ExtraLight"/>
            </a:endParaRPr>
          </a:p>
        </p:txBody>
      </p:sp>
      <p:sp>
        <p:nvSpPr>
          <p:cNvPr id="10" name="Rounded Rectangle 33"/>
          <p:cNvSpPr/>
          <p:nvPr/>
        </p:nvSpPr>
        <p:spPr>
          <a:xfrm>
            <a:off x="3890133" y="2902940"/>
            <a:ext cx="814154" cy="2064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2</a:t>
            </a:r>
          </a:p>
        </p:txBody>
      </p:sp>
      <p:sp>
        <p:nvSpPr>
          <p:cNvPr id="11" name="Rounded Rectangle 32"/>
          <p:cNvSpPr/>
          <p:nvPr/>
        </p:nvSpPr>
        <p:spPr>
          <a:xfrm>
            <a:off x="1813630" y="1574188"/>
            <a:ext cx="814154"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1</a:t>
            </a:r>
          </a:p>
        </p:txBody>
      </p:sp>
      <p:sp>
        <p:nvSpPr>
          <p:cNvPr id="12" name="Rounded Rectangle 34"/>
          <p:cNvSpPr/>
          <p:nvPr/>
        </p:nvSpPr>
        <p:spPr>
          <a:xfrm>
            <a:off x="5159006" y="1135750"/>
            <a:ext cx="814154" cy="20645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03</a:t>
            </a:r>
            <a:endParaRPr lang="en-US" sz="900" b="1" dirty="0">
              <a:latin typeface="+mj-ea"/>
              <a:ea typeface="+mj-ea"/>
              <a:cs typeface="Source Sans Pro ExtraLight"/>
            </a:endParaRPr>
          </a:p>
        </p:txBody>
      </p:sp>
      <p:sp>
        <p:nvSpPr>
          <p:cNvPr id="13" name="Rounded Rectangle 35"/>
          <p:cNvSpPr/>
          <p:nvPr/>
        </p:nvSpPr>
        <p:spPr>
          <a:xfrm>
            <a:off x="6546207" y="3396031"/>
            <a:ext cx="896437" cy="2064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000" b="1" dirty="0">
                <a:latin typeface="+mj-ea"/>
                <a:ea typeface="+mj-ea"/>
                <a:cs typeface="Source Sans Pro ExtraLight"/>
              </a:rPr>
              <a:t>项目名称 </a:t>
            </a:r>
            <a:r>
              <a:rPr lang="en-US" altLang="zh-CN" sz="1000" b="1" dirty="0">
                <a:latin typeface="+mj-ea"/>
                <a:ea typeface="+mj-ea"/>
                <a:cs typeface="Source Sans Pro ExtraLight"/>
              </a:rPr>
              <a:t>04</a:t>
            </a:r>
            <a:endParaRPr lang="en-US" sz="1000" b="1" dirty="0">
              <a:latin typeface="+mj-ea"/>
              <a:ea typeface="+mj-ea"/>
              <a:cs typeface="Source Sans Pro ExtraLight"/>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8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8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8000">
                                          <p:cBhvr additive="base">
                                            <p:cTn id="1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14:bounceEnd="58000">
                                          <p:cBhvr additive="base">
                                            <p:cTn id="23" dur="15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10" name="组合 9"/>
          <p:cNvGrpSpPr/>
          <p:nvPr/>
        </p:nvGrpSpPr>
        <p:grpSpPr>
          <a:xfrm>
            <a:off x="2975811" y="2150428"/>
            <a:ext cx="1419582" cy="604770"/>
            <a:chOff x="2061936" y="5054749"/>
            <a:chExt cx="2349784" cy="1001055"/>
          </a:xfrm>
        </p:grpSpPr>
        <p:sp>
          <p:nvSpPr>
            <p:cNvPr id="11" name="文本框 10"/>
            <p:cNvSpPr txBox="1"/>
            <p:nvPr/>
          </p:nvSpPr>
          <p:spPr bwMode="auto">
            <a:xfrm>
              <a:off x="2143824" y="5358492"/>
              <a:ext cx="2186005" cy="697312"/>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spc="75" dirty="0">
                  <a:solidFill>
                    <a:srgbClr val="080808"/>
                  </a:solidFill>
                  <a:latin typeface="+mj-ea"/>
                  <a:ea typeface="+mj-ea"/>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22" name="文本框 21"/>
            <p:cNvSpPr txBox="1"/>
            <p:nvPr/>
          </p:nvSpPr>
          <p:spPr bwMode="auto">
            <a:xfrm>
              <a:off x="2061936" y="5137524"/>
              <a:ext cx="2349784" cy="458507"/>
            </a:xfrm>
            <a:prstGeom prst="rect">
              <a:avLst/>
            </a:prstGeom>
            <a:noFill/>
          </p:spPr>
          <p:txBody>
            <a:bodyPr wrap="square">
              <a:spAutoFit/>
            </a:bodyPr>
            <a:lstStyle/>
            <a:p>
              <a:pPr algn="ctr">
                <a:defRPr/>
              </a:pPr>
              <a:r>
                <a:rPr lang="zh-CN" altLang="en-US" sz="1200" spc="75" dirty="0">
                  <a:solidFill>
                    <a:schemeClr val="accent3"/>
                  </a:solidFill>
                  <a:latin typeface="+mj-ea"/>
                  <a:ea typeface="+mj-ea"/>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01</a:t>
              </a:r>
              <a:endParaRPr lang="zh-CN" altLang="en-US" sz="2700" dirty="0">
                <a:solidFill>
                  <a:schemeClr val="tx1">
                    <a:lumMod val="65000"/>
                    <a:lumOff val="35000"/>
                  </a:schemeClr>
                </a:solidFill>
                <a:latin typeface="+mj-ea"/>
                <a:ea typeface="+mj-ea"/>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02</a:t>
              </a:r>
              <a:endParaRPr lang="zh-CN" altLang="en-US" sz="2700" dirty="0">
                <a:solidFill>
                  <a:schemeClr val="tx1">
                    <a:lumMod val="65000"/>
                    <a:lumOff val="35000"/>
                  </a:schemeClr>
                </a:solidFill>
                <a:latin typeface="+mj-ea"/>
                <a:ea typeface="+mj-ea"/>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sp>
        <p:nvSpPr>
          <p:cNvPr id="30" name="文本框 29"/>
          <p:cNvSpPr txBox="1"/>
          <p:nvPr/>
        </p:nvSpPr>
        <p:spPr bwMode="auto">
          <a:xfrm>
            <a:off x="6301284" y="2042465"/>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a:t>
            </a:r>
            <a:endParaRPr lang="en-US" altLang="zh-CN" sz="900" dirty="0">
              <a:solidFill>
                <a:srgbClr val="000000"/>
              </a:solidFill>
              <a:latin typeface="+mj-ea"/>
              <a:cs typeface="Lato Light" charset="0"/>
              <a:sym typeface="Lato Light" charset="0"/>
            </a:endParaRPr>
          </a:p>
        </p:txBody>
      </p:sp>
      <p:sp>
        <p:nvSpPr>
          <p:cNvPr id="31" name="文本框 30"/>
          <p:cNvSpPr txBox="1"/>
          <p:nvPr/>
        </p:nvSpPr>
        <p:spPr bwMode="auto">
          <a:xfrm>
            <a:off x="945183" y="3221184"/>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a:t>
            </a:r>
            <a:endParaRPr lang="en-US" altLang="zh-CN" sz="900" dirty="0">
              <a:solidFill>
                <a:srgbClr val="000000"/>
              </a:solidFill>
              <a:latin typeface="+mj-ea"/>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14:presetBounceEnd="40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96760" y="2478038"/>
            <a:ext cx="5864847" cy="1326356"/>
            <a:chOff x="1601528" y="2724944"/>
            <a:chExt cx="5864847" cy="1075184"/>
          </a:xfrm>
        </p:grpSpPr>
        <p:cxnSp>
          <p:nvCxnSpPr>
            <p:cNvPr id="5"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组合 21"/>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pic>
        <p:nvPicPr>
          <p:cNvPr id="25" name="Picture 77" descr="F:\Trabajos\Envato\Graphic River\Mica PPT\mountains.png"/>
          <p:cNvPicPr>
            <a:picLocks noChangeAspect="1" noChangeArrowheads="1"/>
          </p:cNvPicPr>
          <p:nvPr/>
        </p:nvPicPr>
        <p:blipFill rotWithShape="1">
          <a:blip r:embed="rId3" cstate="print"/>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6" name="文本框 37"/>
          <p:cNvSpPr>
            <a:spLocks noChangeArrowheads="1"/>
          </p:cNvSpPr>
          <p:nvPr/>
        </p:nvSpPr>
        <p:spPr bwMode="auto">
          <a:xfrm>
            <a:off x="1182559"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创新务实</a:t>
            </a:r>
            <a:endParaRPr lang="zh-CN" altLang="en-US" sz="1600" b="0" dirty="0">
              <a:solidFill>
                <a:srgbClr val="080808"/>
              </a:solidFill>
              <a:latin typeface="+mj-ea"/>
              <a:ea typeface="+mj-ea"/>
              <a:sym typeface="微软雅黑" panose="020B0503020204020204" pitchFamily="34" charset="-122"/>
            </a:endParaRPr>
          </a:p>
        </p:txBody>
      </p:sp>
      <p:sp>
        <p:nvSpPr>
          <p:cNvPr id="27" name="文本框 37"/>
          <p:cNvSpPr>
            <a:spLocks noChangeArrowheads="1"/>
          </p:cNvSpPr>
          <p:nvPr/>
        </p:nvSpPr>
        <p:spPr bwMode="auto">
          <a:xfrm>
            <a:off x="268797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超越自我</a:t>
            </a:r>
            <a:endParaRPr lang="zh-CN" altLang="en-US" sz="1600" b="0" dirty="0">
              <a:solidFill>
                <a:srgbClr val="080808"/>
              </a:solidFill>
              <a:latin typeface="+mj-ea"/>
              <a:ea typeface="+mj-ea"/>
              <a:sym typeface="微软雅黑" panose="020B0503020204020204" pitchFamily="34" charset="-122"/>
            </a:endParaRPr>
          </a:p>
        </p:txBody>
      </p:sp>
      <p:sp>
        <p:nvSpPr>
          <p:cNvPr id="28" name="文本框 37"/>
          <p:cNvSpPr>
            <a:spLocks noChangeArrowheads="1"/>
          </p:cNvSpPr>
          <p:nvPr/>
        </p:nvSpPr>
        <p:spPr bwMode="auto">
          <a:xfrm>
            <a:off x="4126482"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追求卓越</a:t>
            </a:r>
            <a:endParaRPr lang="zh-CN" altLang="en-US" sz="1600" b="0" dirty="0">
              <a:solidFill>
                <a:srgbClr val="080808"/>
              </a:solidFill>
              <a:latin typeface="+mj-ea"/>
              <a:ea typeface="+mj-ea"/>
              <a:sym typeface="微软雅黑" panose="020B0503020204020204" pitchFamily="34" charset="-122"/>
            </a:endParaRPr>
          </a:p>
        </p:txBody>
      </p:sp>
      <p:sp>
        <p:nvSpPr>
          <p:cNvPr id="29"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团结奋斗</a:t>
            </a:r>
            <a:endParaRPr lang="zh-CN" altLang="en-US" sz="1600" b="0" dirty="0">
              <a:solidFill>
                <a:srgbClr val="080808"/>
              </a:solidFill>
              <a:latin typeface="+mj-ea"/>
              <a:ea typeface="+mj-ea"/>
              <a:sym typeface="微软雅黑" panose="020B0503020204020204" pitchFamily="34" charset="-122"/>
            </a:endParaRPr>
          </a:p>
        </p:txBody>
      </p:sp>
      <p:sp>
        <p:nvSpPr>
          <p:cNvPr id="30"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敢于创新</a:t>
            </a:r>
            <a:endParaRPr lang="zh-CN" altLang="en-US" sz="1600" b="0" dirty="0">
              <a:solidFill>
                <a:srgbClr val="080808"/>
              </a:solidFill>
              <a:latin typeface="+mj-ea"/>
              <a:ea typeface="+mj-ea"/>
              <a:sym typeface="微软雅黑" panose="020B0503020204020204" pitchFamily="34" charset="-122"/>
            </a:endParaRPr>
          </a:p>
        </p:txBody>
      </p:sp>
      <p:sp>
        <p:nvSpPr>
          <p:cNvPr id="31" name="矩形 30"/>
          <p:cNvSpPr/>
          <p:nvPr/>
        </p:nvSpPr>
        <p:spPr>
          <a:xfrm>
            <a:off x="1209140"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Pragmatic innovation</a:t>
            </a:r>
            <a:endParaRPr lang="zh-CN" altLang="en-US" sz="600" b="0" dirty="0">
              <a:latin typeface="+mj-ea"/>
              <a:ea typeface="+mj-ea"/>
            </a:endParaRPr>
          </a:p>
        </p:txBody>
      </p:sp>
      <p:sp>
        <p:nvSpPr>
          <p:cNvPr id="32" name="矩形 31"/>
          <p:cNvSpPr/>
          <p:nvPr/>
        </p:nvSpPr>
        <p:spPr>
          <a:xfrm>
            <a:off x="276319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Transcendental ego</a:t>
            </a:r>
            <a:endParaRPr lang="zh-CN" altLang="en-US" sz="600" b="0" dirty="0">
              <a:latin typeface="+mj-ea"/>
              <a:ea typeface="+mj-ea"/>
            </a:endParaRPr>
          </a:p>
        </p:txBody>
      </p:sp>
      <p:sp>
        <p:nvSpPr>
          <p:cNvPr id="33" name="矩形 32"/>
          <p:cNvSpPr/>
          <p:nvPr/>
        </p:nvSpPr>
        <p:spPr>
          <a:xfrm>
            <a:off x="420337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Pursuit of excellence</a:t>
            </a:r>
            <a:endParaRPr lang="zh-CN" altLang="en-US" sz="600" b="0" dirty="0">
              <a:latin typeface="+mj-ea"/>
              <a:ea typeface="+mj-ea"/>
            </a:endParaRPr>
          </a:p>
        </p:txBody>
      </p:sp>
      <p:sp>
        <p:nvSpPr>
          <p:cNvPr id="34" name="矩形 33"/>
          <p:cNvSpPr/>
          <p:nvPr/>
        </p:nvSpPr>
        <p:spPr>
          <a:xfrm>
            <a:off x="5580112"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United struggle</a:t>
            </a:r>
            <a:endParaRPr lang="zh-CN" altLang="en-US" sz="600" b="0" dirty="0">
              <a:latin typeface="+mj-ea"/>
              <a:ea typeface="+mj-ea"/>
            </a:endParaRPr>
          </a:p>
        </p:txBody>
      </p:sp>
      <p:sp>
        <p:nvSpPr>
          <p:cNvPr id="35" name="矩形 34"/>
          <p:cNvSpPr/>
          <p:nvPr/>
        </p:nvSpPr>
        <p:spPr>
          <a:xfrm>
            <a:off x="7080696"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Dare to innovate</a:t>
            </a:r>
            <a:endParaRPr lang="zh-CN" altLang="en-US" sz="600" b="0" dirty="0">
              <a:latin typeface="+mj-ea"/>
              <a:ea typeface="+mj-ea"/>
            </a:endParaRPr>
          </a:p>
        </p:txBody>
      </p:sp>
      <p:sp>
        <p:nvSpPr>
          <p:cNvPr id="36"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effectLst/>
                <a:uLnTx/>
                <a:uFillTx/>
                <a:latin typeface="+mj-ea"/>
                <a:ea typeface="+mj-ea"/>
                <a:cs typeface="+mn-cs"/>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effectLst/>
              <a:uLnTx/>
              <a:uFillTx/>
              <a:latin typeface="+mj-ea"/>
              <a:ea typeface="+mj-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8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14:bounceEnd="68000">
                                          <p:cBhvr additive="base">
                                            <p:cTn id="21"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14:bounceEnd="68000">
                                          <p:cBhvr additive="base">
                                            <p:cTn id="25"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14:bounceEnd="68000">
                                          <p:cBhvr additive="base">
                                            <p:cTn id="33" dur="1000" fill="hold"/>
                                            <p:tgtEl>
                                              <p:spTgt spid="22"/>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第四部分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4"/>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04</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4"/>
                </a:solidFill>
                <a:latin typeface="微软雅黑" panose="020B0503020204020204" pitchFamily="34" charset="-122"/>
                <a:ea typeface="微软雅黑" panose="020B0503020204020204" pitchFamily="34" charset="-122"/>
              </a:rPr>
              <a:t>04</a:t>
            </a:r>
            <a:endParaRPr lang="zh-CN" altLang="en-US" sz="50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3"/>
                  </a:solidFill>
                  <a:latin typeface="+mj-ea"/>
                  <a:ea typeface="+mj-ea"/>
                </a:rPr>
                <a:t>1</a:t>
              </a:r>
              <a:endParaRPr lang="zh-CN" altLang="en-US" sz="2500" b="1" dirty="0">
                <a:solidFill>
                  <a:schemeClr val="accent3"/>
                </a:solidFill>
                <a:latin typeface="+mj-ea"/>
                <a:ea typeface="+mj-ea"/>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4"/>
                  </a:solidFill>
                  <a:latin typeface="+mj-ea"/>
                  <a:ea typeface="+mj-ea"/>
                </a:rPr>
                <a:t>2</a:t>
              </a:r>
              <a:endParaRPr lang="zh-CN" altLang="en-US" sz="2500" b="1" dirty="0">
                <a:solidFill>
                  <a:schemeClr val="accent4"/>
                </a:solidFill>
                <a:latin typeface="+mj-ea"/>
                <a:ea typeface="+mj-ea"/>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latin typeface="+mj-ea"/>
                  <a:ea typeface="+mj-ea"/>
                </a:rPr>
                <a:t>3</a:t>
              </a:r>
              <a:endParaRPr lang="zh-CN" altLang="en-US" sz="2500" b="1" dirty="0">
                <a:solidFill>
                  <a:schemeClr val="accent2"/>
                </a:solidFill>
                <a:latin typeface="+mj-ea"/>
                <a:ea typeface="+mj-ea"/>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mj-ea"/>
                <a:ea typeface="+mj-ea"/>
              </a:rPr>
              <a:t>标题</a:t>
            </a:r>
            <a:endParaRPr lang="en-US" altLang="zh-CN" sz="2000" b="1" dirty="0">
              <a:solidFill>
                <a:schemeClr val="bg1"/>
              </a:solidFill>
              <a:latin typeface="+mj-ea"/>
              <a:ea typeface="+mj-ea"/>
            </a:endParaRPr>
          </a:p>
          <a:p>
            <a:pPr algn="ctr"/>
            <a:r>
              <a:rPr lang="zh-CN" altLang="en-US" sz="2000" b="1" dirty="0">
                <a:solidFill>
                  <a:schemeClr val="bg1"/>
                </a:solidFill>
                <a:latin typeface="+mj-ea"/>
                <a:ea typeface="+mj-ea"/>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mj-ea"/>
                <a:ea typeface="+mj-ea"/>
              </a:rPr>
              <a:t>点击输入简要文字内容，文字内容需概括精炼，不用多余的文字修饰，言简意赅的说明分项内容</a:t>
            </a:r>
            <a:r>
              <a:rPr lang="en-US" altLang="zh-CN" sz="1400" dirty="0">
                <a:latin typeface="+mj-ea"/>
                <a:ea typeface="+mj-ea"/>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en-US" sz="3200">
                <a:solidFill>
                  <a:prstClr val="white"/>
                </a:solidFill>
                <a:latin typeface="+mj-ea"/>
                <a:ea typeface="+mj-ea"/>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1"/>
                </a:solidFill>
                <a:latin typeface="+mj-ea"/>
                <a:ea typeface="+mj-ea"/>
              </a:rPr>
              <a:t>添加标题</a:t>
            </a:r>
            <a:endParaRPr lang="en-US" altLang="zh-CN" sz="1400" b="1" dirty="0">
              <a:solidFill>
                <a:schemeClr val="accent1"/>
              </a:solidFill>
              <a:latin typeface="+mj-ea"/>
              <a:ea typeface="+mj-ea"/>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6402282" y="3534278"/>
            <a:ext cx="978029"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2"/>
                </a:solidFill>
                <a:latin typeface="+mj-ea"/>
                <a:ea typeface="+mj-ea"/>
              </a:rPr>
              <a:t>添加标题</a:t>
            </a:r>
            <a:endParaRPr lang="en-US" altLang="zh-CN" sz="1400" b="1" dirty="0">
              <a:solidFill>
                <a:schemeClr val="accent2"/>
              </a:solidFill>
              <a:latin typeface="+mj-ea"/>
              <a:ea typeface="+mj-ea"/>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21" name="矩形 20"/>
          <p:cNvSpPr/>
          <p:nvPr/>
        </p:nvSpPr>
        <p:spPr>
          <a:xfrm>
            <a:off x="1033496" y="2002394"/>
            <a:ext cx="1652198" cy="861774"/>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mj-ea"/>
                <a:ea typeface="+mj-ea"/>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kumimoji="0" lang="en-US" altLang="zh-CN" sz="1500" b="0" i="0" u="none" strike="noStrike" kern="0" cap="none" spc="0" normalizeH="0" baseline="0" noProof="0" dirty="0">
                <a:ln>
                  <a:noFill/>
                </a:ln>
                <a:solidFill>
                  <a:srgbClr val="080808"/>
                </a:solidFill>
                <a:effectLst/>
                <a:uLnTx/>
                <a:uFillTx/>
                <a:latin typeface="+mj-ea"/>
              </a:rPr>
              <a:t>CATALOG</a:t>
            </a:r>
            <a:endParaRPr kumimoji="0" lang="zh-CN" altLang="en-US" sz="1500" b="0" i="0" u="none" strike="noStrike" kern="0" cap="none" spc="0" normalizeH="0" baseline="0" noProof="0" dirty="0">
              <a:ln>
                <a:noFill/>
              </a:ln>
              <a:solidFill>
                <a:srgbClr val="080808"/>
              </a:solidFill>
              <a:effectLst/>
              <a:uLnTx/>
              <a:uFillTx/>
              <a:latin typeface="+mj-ea"/>
            </a:endParaRP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6" name="TextBox 85"/>
            <p:cNvSpPr txBox="1"/>
            <p:nvPr/>
          </p:nvSpPr>
          <p:spPr>
            <a:xfrm>
              <a:off x="6259489" y="3110169"/>
              <a:ext cx="1273333" cy="995429"/>
            </a:xfrm>
            <a:prstGeom prst="rect">
              <a:avLst/>
            </a:prstGeom>
            <a:noFill/>
          </p:spPr>
          <p:txBody>
            <a:bodyPr wrap="square" rtlCol="0">
              <a:spAutoFit/>
            </a:bodyPr>
            <a:lstStyle/>
            <a:p>
              <a:r>
                <a:rPr lang="en-US" altLang="zh-CN" sz="3600" dirty="0">
                  <a:solidFill>
                    <a:schemeClr val="bg1"/>
                  </a:solidFill>
                  <a:latin typeface="+mj-ea"/>
                  <a:ea typeface="+mj-ea"/>
                </a:rPr>
                <a:t>03</a:t>
              </a:r>
              <a:endParaRPr lang="zh-CN" altLang="en-US" sz="3600" dirty="0">
                <a:solidFill>
                  <a:schemeClr val="bg1"/>
                </a:solidFill>
                <a:latin typeface="+mj-ea"/>
                <a:ea typeface="+mj-ea"/>
              </a:endParaRP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4"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mj-ea"/>
                  <a:ea typeface="+mj-ea"/>
                </a:rPr>
                <a:t>01</a:t>
              </a:r>
              <a:endParaRPr lang="zh-CN" altLang="en-US" sz="3600" dirty="0">
                <a:solidFill>
                  <a:schemeClr val="bg1"/>
                </a:solidFill>
                <a:latin typeface="+mj-ea"/>
                <a:ea typeface="+mj-ea"/>
              </a:endParaRP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1"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9" name="TextBox 98"/>
            <p:cNvSpPr txBox="1"/>
            <p:nvPr/>
          </p:nvSpPr>
          <p:spPr>
            <a:xfrm>
              <a:off x="4382515" y="4183862"/>
              <a:ext cx="1220570" cy="995429"/>
            </a:xfrm>
            <a:prstGeom prst="rect">
              <a:avLst/>
            </a:prstGeom>
            <a:noFill/>
          </p:spPr>
          <p:txBody>
            <a:bodyPr wrap="square" rtlCol="0">
              <a:spAutoFit/>
            </a:bodyPr>
            <a:lstStyle/>
            <a:p>
              <a:r>
                <a:rPr lang="en-US" altLang="zh-CN" sz="3600" dirty="0">
                  <a:solidFill>
                    <a:schemeClr val="bg1"/>
                  </a:solidFill>
                  <a:latin typeface="+mj-ea"/>
                  <a:ea typeface="+mj-ea"/>
                </a:rPr>
                <a:t>02</a:t>
              </a:r>
              <a:endParaRPr lang="zh-CN" altLang="en-US" sz="3600" dirty="0">
                <a:solidFill>
                  <a:schemeClr val="bg1"/>
                </a:solidFill>
                <a:latin typeface="+mj-ea"/>
                <a:ea typeface="+mj-ea"/>
              </a:endParaRP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1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6" name="TextBox 105"/>
            <p:cNvSpPr txBox="1"/>
            <p:nvPr/>
          </p:nvSpPr>
          <p:spPr>
            <a:xfrm>
              <a:off x="8048903" y="4173377"/>
              <a:ext cx="1185202" cy="995429"/>
            </a:xfrm>
            <a:prstGeom prst="rect">
              <a:avLst/>
            </a:prstGeom>
            <a:noFill/>
          </p:spPr>
          <p:txBody>
            <a:bodyPr wrap="square" rtlCol="0">
              <a:spAutoFit/>
            </a:bodyPr>
            <a:lstStyle/>
            <a:p>
              <a:r>
                <a:rPr lang="en-US" altLang="zh-CN" sz="3600" dirty="0">
                  <a:solidFill>
                    <a:schemeClr val="bg1"/>
                  </a:solidFill>
                  <a:latin typeface="+mj-ea"/>
                  <a:ea typeface="+mj-ea"/>
                </a:rPr>
                <a:t>04</a:t>
              </a:r>
              <a:endParaRPr lang="zh-CN" altLang="en-US" sz="3600" dirty="0">
                <a:solidFill>
                  <a:schemeClr val="bg1"/>
                </a:solidFill>
                <a:latin typeface="+mj-ea"/>
                <a:ea typeface="+mj-ea"/>
              </a:endParaRP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3" name="TextBox 112"/>
            <p:cNvSpPr txBox="1"/>
            <p:nvPr/>
          </p:nvSpPr>
          <p:spPr>
            <a:xfrm>
              <a:off x="2419469" y="5322308"/>
              <a:ext cx="1379770" cy="331811"/>
            </a:xfrm>
            <a:prstGeom prst="rect">
              <a:avLst/>
            </a:prstGeom>
            <a:noFill/>
          </p:spPr>
          <p:txBody>
            <a:bodyPr wrap="square" rtlCol="0">
              <a:spAutoFit/>
            </a:bodyPr>
            <a:lstStyle/>
            <a:p>
              <a:r>
                <a:rPr lang="en-US" altLang="zh-CN" sz="800" dirty="0">
                  <a:solidFill>
                    <a:schemeClr val="tx1">
                      <a:lumMod val="50000"/>
                      <a:lumOff val="50000"/>
                    </a:schemeClr>
                  </a:solidFill>
                  <a:latin typeface="+mj-ea"/>
                  <a:ea typeface="+mj-ea"/>
                </a:rPr>
                <a:t>WORKREPORT</a:t>
              </a:r>
              <a:endParaRPr lang="zh-CN" altLang="en-US" sz="800" dirty="0">
                <a:solidFill>
                  <a:schemeClr val="tx1">
                    <a:lumMod val="50000"/>
                    <a:lumOff val="50000"/>
                  </a:schemeClr>
                </a:solidFill>
                <a:latin typeface="+mj-ea"/>
                <a:ea typeface="+mj-ea"/>
              </a:endParaRP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6" name="TextBox 115"/>
            <p:cNvSpPr txBox="1"/>
            <p:nvPr/>
          </p:nvSpPr>
          <p:spPr>
            <a:xfrm>
              <a:off x="4335082"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6"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9" name="TextBox 118"/>
            <p:cNvSpPr txBox="1"/>
            <p:nvPr/>
          </p:nvSpPr>
          <p:spPr>
            <a:xfrm>
              <a:off x="6071050" y="5338463"/>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6"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22" name="TextBox 121"/>
            <p:cNvSpPr txBox="1"/>
            <p:nvPr/>
          </p:nvSpPr>
          <p:spPr>
            <a:xfrm>
              <a:off x="7947821"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14:bounceEnd="38000">
                                          <p:cBhvr additive="base">
                                            <p:cTn id="21" dur="2000" fill="hold"/>
                                            <p:tgtEl>
                                              <p:spTgt spid="91"/>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38000">
                                          <p:cBhvr additive="base">
                                            <p:cTn id="25" dur="2000" fill="hold"/>
                                            <p:tgtEl>
                                              <p:spTgt spid="97"/>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14:bounceEnd="38000">
                                          <p:cBhvr additive="base">
                                            <p:cTn id="29" dur="2000" fill="hold"/>
                                            <p:tgtEl>
                                              <p:spTgt spid="84"/>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14:bounceEnd="38000">
                                          <p:cBhvr additive="base">
                                            <p:cTn id="33" dur="2000" fill="hold"/>
                                            <p:tgtEl>
                                              <p:spTgt spid="104"/>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000" fill="hold"/>
                                            <p:tgtEl>
                                              <p:spTgt spid="91"/>
                                            </p:tgtEl>
                                            <p:attrNameLst>
                                              <p:attrName>ppt_x</p:attrName>
                                            </p:attrNameLst>
                                          </p:cBhvr>
                                          <p:tavLst>
                                            <p:tav tm="0">
                                              <p:val>
                                                <p:strVal val="1+#ppt_w/2"/>
                                              </p:val>
                                            </p:tav>
                                            <p:tav tm="100000">
                                              <p:val>
                                                <p:strVal val="#ppt_x"/>
                                              </p:val>
                                            </p:tav>
                                          </p:tavLst>
                                        </p:anim>
                                        <p:anim calcmode="lin" valueType="num">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2000" fill="hold"/>
                                            <p:tgtEl>
                                              <p:spTgt spid="97"/>
                                            </p:tgtEl>
                                            <p:attrNameLst>
                                              <p:attrName>ppt_x</p:attrName>
                                            </p:attrNameLst>
                                          </p:cBhvr>
                                          <p:tavLst>
                                            <p:tav tm="0">
                                              <p:val>
                                                <p:strVal val="0-#ppt_w/2"/>
                                              </p:val>
                                            </p:tav>
                                            <p:tav tm="100000">
                                              <p:val>
                                                <p:strVal val="#ppt_x"/>
                                              </p:val>
                                            </p:tav>
                                          </p:tavLst>
                                        </p:anim>
                                        <p:anim calcmode="lin" valueType="num">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2000" fill="hold"/>
                                            <p:tgtEl>
                                              <p:spTgt spid="84"/>
                                            </p:tgtEl>
                                            <p:attrNameLst>
                                              <p:attrName>ppt_x</p:attrName>
                                            </p:attrNameLst>
                                          </p:cBhvr>
                                          <p:tavLst>
                                            <p:tav tm="0">
                                              <p:val>
                                                <p:strVal val="1+#ppt_w/2"/>
                                              </p:val>
                                            </p:tav>
                                            <p:tav tm="100000">
                                              <p:val>
                                                <p:strVal val="#ppt_x"/>
                                              </p:val>
                                            </p:tav>
                                          </p:tavLst>
                                        </p:anim>
                                        <p:anim calcmode="lin" valueType="num">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2000" fill="hold"/>
                                            <p:tgtEl>
                                              <p:spTgt spid="104"/>
                                            </p:tgtEl>
                                            <p:attrNameLst>
                                              <p:attrName>ppt_x</p:attrName>
                                            </p:attrNameLst>
                                          </p:cBhvr>
                                          <p:tavLst>
                                            <p:tav tm="0">
                                              <p:val>
                                                <p:strVal val="0-#ppt_w/2"/>
                                              </p:val>
                                            </p:tav>
                                            <p:tav tm="100000">
                                              <p:val>
                                                <p:strVal val="#ppt_x"/>
                                              </p:val>
                                            </p:tav>
                                          </p:tavLst>
                                        </p:anim>
                                        <p:anim calcmode="lin" valueType="num">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3744029" y="2276614"/>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4464109" y="2276614"/>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6" name="燕尾形 5"/>
          <p:cNvSpPr/>
          <p:nvPr/>
        </p:nvSpPr>
        <p:spPr>
          <a:xfrm>
            <a:off x="5184189" y="227661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82%</a:t>
            </a:r>
            <a:endParaRPr lang="zh-CN" altLang="en-US" spc="-114" dirty="0">
              <a:solidFill>
                <a:schemeClr val="bg1">
                  <a:lumMod val="50000"/>
                </a:schemeClr>
              </a:solidFill>
              <a:latin typeface="+mj-ea"/>
              <a:ea typeface="+mj-ea"/>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73%</a:t>
            </a:r>
            <a:endParaRPr lang="zh-CN" altLang="en-US" spc="-114" dirty="0">
              <a:solidFill>
                <a:schemeClr val="bg1">
                  <a:lumMod val="50000"/>
                </a:schemeClr>
              </a:solidFill>
              <a:latin typeface="+mj-ea"/>
              <a:ea typeface="+mj-ea"/>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56%</a:t>
            </a:r>
            <a:endParaRPr lang="zh-CN" altLang="en-US" spc="-114" dirty="0">
              <a:solidFill>
                <a:schemeClr val="bg1">
                  <a:lumMod val="50000"/>
                </a:schemeClr>
              </a:solidFill>
              <a:latin typeface="+mj-ea"/>
              <a:ea typeface="+mj-ea"/>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32%</a:t>
            </a:r>
            <a:endParaRPr lang="zh-CN" altLang="en-US" spc="-114" dirty="0">
              <a:solidFill>
                <a:schemeClr val="bg1">
                  <a:lumMod val="50000"/>
                </a:schemeClr>
              </a:solidFill>
              <a:latin typeface="+mj-ea"/>
              <a:ea typeface="+mj-ea"/>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j-ea"/>
                  <a:ea typeface="+mj-ea"/>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971341"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7" name="圆角矩形 6"/>
          <p:cNvSpPr/>
          <p:nvPr/>
        </p:nvSpPr>
        <p:spPr>
          <a:xfrm>
            <a:off x="1827326" y="3167524"/>
            <a:ext cx="282167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chemeClr val="tx1">
                      <a:lumMod val="65000"/>
                      <a:lumOff val="35000"/>
                    </a:schemeClr>
                  </a:solidFill>
                  <a:latin typeface="+mj-ea"/>
                  <a:ea typeface="+mj-ea"/>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mj-ea"/>
                  <a:ea typeface="+mj-ea"/>
                </a:rPr>
                <a:t>Add the title here</a:t>
              </a:r>
              <a:endParaRPr lang="zh-CN" altLang="en-US" sz="900" dirty="0">
                <a:solidFill>
                  <a:schemeClr val="tx1">
                    <a:lumMod val="65000"/>
                    <a:lumOff val="35000"/>
                  </a:schemeClr>
                </a:solidFill>
                <a:latin typeface="+mj-ea"/>
                <a:ea typeface="+mj-ea"/>
              </a:endParaRPr>
            </a:p>
          </p:txBody>
        </p:sp>
      </p:grpSp>
      <p:sp>
        <p:nvSpPr>
          <p:cNvPr id="11" name="文本框 10"/>
          <p:cNvSpPr txBox="1"/>
          <p:nvPr/>
        </p:nvSpPr>
        <p:spPr bwMode="auto">
          <a:xfrm>
            <a:off x="1704157" y="3252806"/>
            <a:ext cx="3051044" cy="767518"/>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j-ea"/>
              <a:cs typeface="Lato Light" charset="0"/>
              <a:sym typeface="Lato Light" charset="0"/>
            </a:endParaRP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4" name="圆角矩形 13"/>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5" name="组合 14"/>
          <p:cNvGrpSpPr/>
          <p:nvPr/>
        </p:nvGrpSpPr>
        <p:grpSpPr>
          <a:xfrm>
            <a:off x="3130228" y="2069713"/>
            <a:ext cx="204212" cy="203471"/>
            <a:chOff x="3618897" y="2279040"/>
            <a:chExt cx="706229" cy="703668"/>
          </a:xfrm>
        </p:grpSpPr>
        <p:sp>
          <p:nvSpPr>
            <p:cNvPr id="1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19" name="组合 18"/>
          <p:cNvGrpSpPr/>
          <p:nvPr/>
        </p:nvGrpSpPr>
        <p:grpSpPr>
          <a:xfrm>
            <a:off x="3690636" y="2072704"/>
            <a:ext cx="203260" cy="204635"/>
            <a:chOff x="5042691" y="2273920"/>
            <a:chExt cx="702937" cy="707692"/>
          </a:xfrm>
        </p:grpSpPr>
        <p:sp>
          <p:nvSpPr>
            <p:cNvPr id="2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2" name="组合 21"/>
          <p:cNvGrpSpPr/>
          <p:nvPr/>
        </p:nvGrpSpPr>
        <p:grpSpPr>
          <a:xfrm>
            <a:off x="4257932" y="2063672"/>
            <a:ext cx="204740" cy="203365"/>
            <a:chOff x="6463926" y="2278309"/>
            <a:chExt cx="708057" cy="703302"/>
          </a:xfrm>
        </p:grpSpPr>
        <p:sp>
          <p:nvSpPr>
            <p:cNvPr id="2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9332"/>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j-ea"/>
                  <a:ea typeface="+mj-ea"/>
                </a:rPr>
                <a:t>Add the title here</a:t>
              </a:r>
              <a:endParaRPr lang="zh-CN" altLang="en-US" sz="1200" dirty="0">
                <a:solidFill>
                  <a:schemeClr val="tx1">
                    <a:lumMod val="65000"/>
                    <a:lumOff val="35000"/>
                  </a:schemeClr>
                </a:solidFill>
                <a:latin typeface="+mj-ea"/>
                <a:ea typeface="+mj-ea"/>
              </a:endParaRP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31" name="等腰三角形 30"/>
              <p:cNvSpPr/>
              <p:nvPr/>
            </p:nvSpPr>
            <p:spPr>
              <a:xfrm rot="16200000" flipH="1">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firstRow="1" bandRow="1">
                <a:effectLst>
                  <a:outerShdw blurRad="76200" dist="38100" dir="2700000" algn="tl" rotWithShape="0">
                    <a:prstClr val="black">
                      <a:alpha val="25000"/>
                    </a:prstClr>
                  </a:outerShdw>
                </a:effectLst>
                <a:tableStyleId>{5C22544A-7EE6-4342-B048-85BDC9FD1C3A}</a:tableStyleId>
              </a:tblPr>
              <a:tblGrid>
                <a:gridCol w="359685">
                  <a:extLst>
                    <a:ext uri="{9D8B030D-6E8A-4147-A177-3AD203B41FA5}">
                      <a16:colId xmlns:a16="http://schemas.microsoft.com/office/drawing/2014/main" val="20000"/>
                    </a:ext>
                  </a:extLst>
                </a:gridCol>
                <a:gridCol w="359685">
                  <a:extLst>
                    <a:ext uri="{9D8B030D-6E8A-4147-A177-3AD203B41FA5}">
                      <a16:colId xmlns:a16="http://schemas.microsoft.com/office/drawing/2014/main" val="20001"/>
                    </a:ext>
                  </a:extLst>
                </a:gridCol>
                <a:gridCol w="359685">
                  <a:extLst>
                    <a:ext uri="{9D8B030D-6E8A-4147-A177-3AD203B41FA5}">
                      <a16:colId xmlns:a16="http://schemas.microsoft.com/office/drawing/2014/main" val="20002"/>
                    </a:ext>
                  </a:extLst>
                </a:gridCol>
                <a:gridCol w="359685">
                  <a:extLst>
                    <a:ext uri="{9D8B030D-6E8A-4147-A177-3AD203B41FA5}">
                      <a16:colId xmlns:a16="http://schemas.microsoft.com/office/drawing/2014/main" val="20003"/>
                    </a:ext>
                  </a:extLst>
                </a:gridCol>
                <a:gridCol w="359685">
                  <a:extLst>
                    <a:ext uri="{9D8B030D-6E8A-4147-A177-3AD203B41FA5}">
                      <a16:colId xmlns:a16="http://schemas.microsoft.com/office/drawing/2014/main" val="20004"/>
                    </a:ext>
                  </a:extLst>
                </a:gridCol>
                <a:gridCol w="359685">
                  <a:extLst>
                    <a:ext uri="{9D8B030D-6E8A-4147-A177-3AD203B41FA5}">
                      <a16:colId xmlns:a16="http://schemas.microsoft.com/office/drawing/2014/main" val="20005"/>
                    </a:ext>
                  </a:extLst>
                </a:gridCol>
                <a:gridCol w="359685">
                  <a:extLst>
                    <a:ext uri="{9D8B030D-6E8A-4147-A177-3AD203B41FA5}">
                      <a16:colId xmlns:a16="http://schemas.microsoft.com/office/drawing/2014/main" val="20006"/>
                    </a:ext>
                  </a:extLst>
                </a:gridCol>
              </a:tblGrid>
              <a:tr h="331718">
                <a:tc>
                  <a:txBody>
                    <a:bodyPr/>
                    <a:lstStyle/>
                    <a:p>
                      <a:pPr algn="ctr"/>
                      <a:r>
                        <a:rPr lang="en-US" altLang="zh-CN" sz="700" dirty="0">
                          <a:latin typeface="ITC Avant Garde Std Md" panose="020B0602020202020204" pitchFamily="34" charset="0"/>
                        </a:rPr>
                        <a:t>SUN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700" dirty="0">
                          <a:latin typeface="ITC Avant Garde Std Md" panose="020B0602020202020204" pitchFamily="34" charset="0"/>
                        </a:rPr>
                        <a:t>MON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TUE</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WED</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THR</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FRI</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SAT</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31718">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5</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31718">
                <a:tc>
                  <a:txBody>
                    <a:bodyPr/>
                    <a:lstStyle/>
                    <a:p>
                      <a:pPr algn="ctr"/>
                      <a:r>
                        <a:rPr lang="en-US" altLang="zh-CN" sz="900" dirty="0">
                          <a:solidFill>
                            <a:schemeClr val="accent1"/>
                          </a:solidFill>
                          <a:latin typeface="ITC Avant Garde Std Md" panose="020B0602020202020204" pitchFamily="34" charset="0"/>
                        </a:rPr>
                        <a:t>6</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12</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1718">
                <a:tc>
                  <a:txBody>
                    <a:bodyPr/>
                    <a:lstStyle/>
                    <a:p>
                      <a:pPr algn="ctr"/>
                      <a:r>
                        <a:rPr lang="en-US" altLang="zh-CN" sz="900" dirty="0">
                          <a:solidFill>
                            <a:schemeClr val="accent1"/>
                          </a:solidFill>
                          <a:latin typeface="ITC Avant Garde Std Md" panose="020B0602020202020204" pitchFamily="34" charset="0"/>
                        </a:rPr>
                        <a:t>13</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bg1"/>
                          </a:solidFill>
                          <a:latin typeface="ITC Avant Garde Std Md" panose="020B0602020202020204" pitchFamily="34" charset="0"/>
                        </a:rPr>
                        <a:t>16</a:t>
                      </a:r>
                      <a:endParaRPr lang="zh-CN" altLang="en-US" sz="900" dirty="0">
                        <a:solidFill>
                          <a:schemeClr val="bg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r>
                        <a:rPr lang="en-US" altLang="zh-CN" sz="900" dirty="0">
                          <a:latin typeface="ITC Avant Garde Std XLt" panose="020B0302020202020204" pitchFamily="34" charset="0"/>
                        </a:rPr>
                        <a:t>17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19</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1718">
                <a:tc>
                  <a:txBody>
                    <a:bodyPr/>
                    <a:lstStyle/>
                    <a:p>
                      <a:pPr algn="ctr"/>
                      <a:r>
                        <a:rPr lang="en-US" altLang="zh-CN" sz="900" dirty="0">
                          <a:solidFill>
                            <a:schemeClr val="accent1"/>
                          </a:solidFill>
                          <a:latin typeface="ITC Avant Garde Std Md" panose="020B0602020202020204" pitchFamily="34" charset="0"/>
                        </a:rPr>
                        <a:t>20</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26</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1718">
                <a:tc>
                  <a:txBody>
                    <a:bodyPr/>
                    <a:lstStyle/>
                    <a:p>
                      <a:pPr algn="ctr"/>
                      <a:r>
                        <a:rPr lang="en-US" altLang="zh-CN" sz="900" dirty="0">
                          <a:solidFill>
                            <a:schemeClr val="accent1"/>
                          </a:solidFill>
                          <a:latin typeface="ITC Avant Garde Std Md" panose="020B0602020202020204" pitchFamily="34" charset="0"/>
                        </a:rPr>
                        <a:t>27</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14:presetBounceEnd="4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40000">
                                          <p:cBhvr additive="base">
                                            <p:cTn id="27"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14:presetBounceEnd="40000">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14:presetBounceEnd="40000">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14:bounceEnd="40000">
                                          <p:cBhvr additive="base">
                                            <p:cTn id="45"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576178" y="1587425"/>
            <a:ext cx="677676" cy="677676"/>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898898" y="5076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4534785" y="105481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49298" y="4510926"/>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7"/>
          <p:cNvSpPr>
            <a:spLocks noChangeArrowheads="1"/>
          </p:cNvSpPr>
          <p:nvPr/>
        </p:nvSpPr>
        <p:spPr bwMode="auto">
          <a:xfrm>
            <a:off x="1198556" y="3170864"/>
            <a:ext cx="6613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谢谢下载  谢谢观看</a:t>
            </a:r>
            <a:endPar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简洁实用、框架完整的年终总结、述职报告与新年计划</a:t>
            </a:r>
          </a:p>
        </p:txBody>
      </p:sp>
      <p:cxnSp>
        <p:nvCxnSpPr>
          <p:cNvPr id="28" name="直接连接符 27"/>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13"/>
          <p:cNvSpPr txBox="1"/>
          <p:nvPr/>
        </p:nvSpPr>
        <p:spPr>
          <a:xfrm>
            <a:off x="1836482" y="1325753"/>
            <a:ext cx="1723390" cy="1014730"/>
          </a:xfrm>
          <a:prstGeom prst="rect">
            <a:avLst/>
          </a:prstGeom>
          <a:noFill/>
        </p:spPr>
        <p:txBody>
          <a:bodyPr wrap="none" rtlCol="0">
            <a:spAutoFit/>
          </a:bodyPr>
          <a:lstStyle/>
          <a:p>
            <a:r>
              <a:rPr lang="en-US" altLang="zh-CN"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202X</a:t>
            </a:r>
            <a:endParaRPr lang="zh-CN" altLang="en-US"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Effect transition="in" filter="fade">
                                      <p:cBhvr>
                                        <p:cTn id="11" dur="1000"/>
                                        <p:tgtEl>
                                          <p:spTgt spid="4"/>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4"/>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8"/>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9"/>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12"/>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2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Effect transition="in" filter="fade">
                                      <p:cBhvr>
                                        <p:cTn id="47" dur="1000"/>
                                        <p:tgtEl>
                                          <p:spTgt spid="21"/>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1"/>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22"/>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22"/>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7"/>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7"/>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15"/>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ppt_w</p:attrName>
                                        </p:attrNameLst>
                                      </p:cBhvr>
                                      <p:tavLst>
                                        <p:tav tm="0">
                                          <p:val>
                                            <p:fltVal val="0"/>
                                          </p:val>
                                        </p:tav>
                                        <p:tav tm="100000">
                                          <p:val>
                                            <p:strVal val="#ppt_w"/>
                                          </p:val>
                                        </p:tav>
                                      </p:tavLst>
                                    </p:anim>
                                    <p:anim calcmode="lin" valueType="num">
                                      <p:cBhvr>
                                        <p:cTn id="73" dur="1000" fill="hold"/>
                                        <p:tgtEl>
                                          <p:spTgt spid="15"/>
                                        </p:tgtEl>
                                        <p:attrNameLst>
                                          <p:attrName>ppt_h</p:attrName>
                                        </p:attrNameLst>
                                      </p:cBhvr>
                                      <p:tavLst>
                                        <p:tav tm="0">
                                          <p:val>
                                            <p:fltVal val="0"/>
                                          </p:val>
                                        </p:tav>
                                        <p:tav tm="100000">
                                          <p:val>
                                            <p:strVal val="#ppt_h"/>
                                          </p:val>
                                        </p:tav>
                                      </p:tavLst>
                                    </p:anim>
                                    <p:animEffect transition="in" filter="fade">
                                      <p:cBhvr>
                                        <p:cTn id="74" dur="1000"/>
                                        <p:tgtEl>
                                          <p:spTgt spid="15"/>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15"/>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18"/>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Effect transition="in" filter="fade">
                                      <p:cBhvr>
                                        <p:cTn id="83" dur="1000"/>
                                        <p:tgtEl>
                                          <p:spTgt spid="18"/>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18"/>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23"/>
                                        </p:tgtEl>
                                        <p:attrNameLst>
                                          <p:attrName>ppt_x</p:attrName>
                                          <p:attrName>ppt_y</p:attrName>
                                        </p:attrNameLst>
                                      </p:cBhvr>
                                      <p:rCtr x="-32066" y="-47500"/>
                                    </p:animMotion>
                                  </p:childTnLst>
                                </p:cTn>
                              </p:par>
                            </p:childTnLst>
                          </p:cTn>
                        </p:par>
                        <p:par>
                          <p:cTn id="95" fill="hold">
                            <p:stCondLst>
                              <p:cond delay="4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00"/>
                                        <p:tgtEl>
                                          <p:spTgt spid="3"/>
                                        </p:tgtEl>
                                      </p:cBhvr>
                                    </p:animEffect>
                                  </p:childTnLst>
                                </p:cTn>
                              </p:par>
                            </p:childTnLst>
                          </p:cTn>
                        </p:par>
                        <p:par>
                          <p:cTn id="104" fill="hold">
                            <p:stCondLst>
                              <p:cond delay="500"/>
                            </p:stCondLst>
                            <p:childTnLst>
                              <p:par>
                                <p:cTn id="105" presetID="2" presetClass="entr" presetSubtype="8"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p:stCondLst>
                              <p:cond delay="1000"/>
                            </p:stCondLst>
                            <p:childTnLst>
                              <p:par>
                                <p:cTn id="110" presetID="52" presetClass="entr" presetSubtype="0" fill="hold" grpId="0" nodeType="afterEffect">
                                  <p:stCondLst>
                                    <p:cond delay="0"/>
                                  </p:stCondLst>
                                  <p:iterate type="lt">
                                    <p:tmPct val="10000"/>
                                  </p:iterate>
                                  <p:childTnLst>
                                    <p:set>
                                      <p:cBhvr>
                                        <p:cTn id="111" dur="1" fill="hold">
                                          <p:stCondLst>
                                            <p:cond delay="0"/>
                                          </p:stCondLst>
                                        </p:cTn>
                                        <p:tgtEl>
                                          <p:spTgt spid="26"/>
                                        </p:tgtEl>
                                        <p:attrNameLst>
                                          <p:attrName>style.visibility</p:attrName>
                                        </p:attrNameLst>
                                      </p:cBhvr>
                                      <p:to>
                                        <p:strVal val="visible"/>
                                      </p:to>
                                    </p:set>
                                    <p:animScale>
                                      <p:cBhvr>
                                        <p:cTn id="11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26"/>
                                        </p:tgtEl>
                                        <p:attrNameLst>
                                          <p:attrName>ppt_x</p:attrName>
                                          <p:attrName>ppt_y</p:attrName>
                                        </p:attrNameLst>
                                      </p:cBhvr>
                                    </p:animMotion>
                                    <p:animEffect transition="in" filter="fade">
                                      <p:cBhvr>
                                        <p:cTn id="114" dur="1000"/>
                                        <p:tgtEl>
                                          <p:spTgt spid="26"/>
                                        </p:tgtEl>
                                      </p:cBhvr>
                                    </p:animEffect>
                                  </p:childTnLst>
                                </p:cTn>
                              </p:par>
                            </p:childTnLst>
                          </p:cTn>
                        </p:par>
                        <p:par>
                          <p:cTn id="115" fill="hold">
                            <p:stCondLst>
                              <p:cond delay="2900"/>
                            </p:stCondLst>
                            <p:childTnLst>
                              <p:par>
                                <p:cTn id="116" presetID="52" presetClass="entr" presetSubtype="0" fill="hold" grpId="0" nodeType="afterEffect">
                                  <p:stCondLst>
                                    <p:cond delay="0"/>
                                  </p:stCondLst>
                                  <p:iterate type="lt">
                                    <p:tmPct val="10000"/>
                                  </p:iterate>
                                  <p:childTnLst>
                                    <p:set>
                                      <p:cBhvr>
                                        <p:cTn id="117" dur="1" fill="hold">
                                          <p:stCondLst>
                                            <p:cond delay="0"/>
                                          </p:stCondLst>
                                        </p:cTn>
                                        <p:tgtEl>
                                          <p:spTgt spid="27"/>
                                        </p:tgtEl>
                                        <p:attrNameLst>
                                          <p:attrName>style.visibility</p:attrName>
                                        </p:attrNameLst>
                                      </p:cBhvr>
                                      <p:to>
                                        <p:strVal val="visible"/>
                                      </p:to>
                                    </p:set>
                                    <p:animScale>
                                      <p:cBhvr>
                                        <p:cTn id="11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7"/>
                                        </p:tgtEl>
                                        <p:attrNameLst>
                                          <p:attrName>ppt_x</p:attrName>
                                          <p:attrName>ppt_y</p:attrName>
                                        </p:attrNameLst>
                                      </p:cBhvr>
                                    </p:animMotion>
                                    <p:animEffect transition="in" filter="fade">
                                      <p:cBhvr>
                                        <p:cTn id="1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7" grpId="2" animBg="1"/>
      <p:bldP spid="8" grpId="0" animBg="1"/>
      <p:bldP spid="8" grpId="1" animBg="1"/>
      <p:bldP spid="8" grpId="2" animBg="1"/>
      <p:bldP spid="21" grpId="0" animBg="1"/>
      <p:bldP spid="21" grpId="1" animBg="1"/>
      <p:bldP spid="21" grpId="2" animBg="1"/>
      <p:bldP spid="22" grpId="0" animBg="1"/>
      <p:bldP spid="22" grpId="1" animBg="1"/>
      <p:bldP spid="22" grpId="2" animBg="1"/>
      <p:bldP spid="26" grpId="0"/>
      <p:bldP spid="27"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mj-ea"/>
                <a:ea typeface="+mj-ea"/>
              </a:rPr>
              <a:t> </a:t>
            </a:r>
            <a:r>
              <a:rPr lang="zh-CN" altLang="en-US" sz="2800" b="1" dirty="0">
                <a:solidFill>
                  <a:srgbClr val="080808"/>
                </a:solidFill>
                <a:latin typeface="+mj-ea"/>
                <a:ea typeface="+mj-ea"/>
              </a:rPr>
              <a:t>第一部分</a:t>
            </a:r>
            <a:endParaRPr lang="en-US" altLang="zh-CN" sz="2800" b="1" dirty="0">
              <a:solidFill>
                <a:srgbClr val="080808"/>
              </a:solidFill>
              <a:latin typeface="+mj-ea"/>
              <a:ea typeface="+mj-ea"/>
            </a:endParaRPr>
          </a:p>
          <a:p>
            <a:pPr marL="0" lvl="1" algn="ctr"/>
            <a:r>
              <a:rPr lang="zh-CN" altLang="en-US" sz="3600" b="1" dirty="0">
                <a:solidFill>
                  <a:schemeClr val="accent2"/>
                </a:solidFill>
                <a:latin typeface="+mj-ea"/>
                <a:ea typeface="+mj-ea"/>
              </a:rPr>
              <a:t>标题文字内容</a:t>
            </a:r>
            <a:endParaRPr lang="en-US" altLang="zh-CN" sz="3600" b="1" dirty="0">
              <a:solidFill>
                <a:schemeClr val="accent2"/>
              </a:solidFill>
              <a:latin typeface="+mj-ea"/>
              <a:ea typeface="+mj-ea"/>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01</a:t>
            </a:r>
            <a:endParaRPr lang="zh-CN" altLang="en-US" sz="5000" b="1" dirty="0">
              <a:solidFill>
                <a:schemeClr val="accent2"/>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2836047" y="147671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TextBox 3"/>
          <p:cNvSpPr txBox="1"/>
          <p:nvPr/>
        </p:nvSpPr>
        <p:spPr>
          <a:xfrm>
            <a:off x="1501304" y="1296443"/>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cxnSp>
        <p:nvCxnSpPr>
          <p:cNvPr id="6" name="直接连接符 5"/>
          <p:cNvCxnSpPr/>
          <p:nvPr/>
        </p:nvCxnSpPr>
        <p:spPr>
          <a:xfrm flipV="1">
            <a:off x="2639023" y="1472730"/>
            <a:ext cx="1913927" cy="2123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椭圆 12"/>
          <p:cNvSpPr/>
          <p:nvPr/>
        </p:nvSpPr>
        <p:spPr>
          <a:xfrm>
            <a:off x="3635896" y="285981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 name="椭圆 13"/>
          <p:cNvSpPr/>
          <p:nvPr/>
        </p:nvSpPr>
        <p:spPr>
          <a:xfrm>
            <a:off x="4888236" y="282607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椭圆 14"/>
          <p:cNvSpPr/>
          <p:nvPr/>
        </p:nvSpPr>
        <p:spPr>
          <a:xfrm>
            <a:off x="5641678" y="203239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椭圆 15"/>
          <p:cNvSpPr/>
          <p:nvPr/>
        </p:nvSpPr>
        <p:spPr>
          <a:xfrm>
            <a:off x="5940152" y="116468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椭圆 16"/>
          <p:cNvSpPr/>
          <p:nvPr/>
        </p:nvSpPr>
        <p:spPr>
          <a:xfrm>
            <a:off x="2573690" y="1153279"/>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TextBox 16"/>
          <p:cNvSpPr txBox="1"/>
          <p:nvPr/>
        </p:nvSpPr>
        <p:spPr>
          <a:xfrm>
            <a:off x="35496" y="1575732"/>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19" name="TextBox 17"/>
          <p:cNvSpPr txBox="1"/>
          <p:nvPr/>
        </p:nvSpPr>
        <p:spPr>
          <a:xfrm>
            <a:off x="2005360" y="2448571"/>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0" name="TextBox 18"/>
          <p:cNvSpPr txBox="1"/>
          <p:nvPr/>
        </p:nvSpPr>
        <p:spPr>
          <a:xfrm>
            <a:off x="539552" y="2727860"/>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1" name="TextBox 19"/>
          <p:cNvSpPr txBox="1"/>
          <p:nvPr/>
        </p:nvSpPr>
        <p:spPr>
          <a:xfrm>
            <a:off x="2918116" y="3384675"/>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2" name="TextBox 20"/>
          <p:cNvSpPr txBox="1"/>
          <p:nvPr/>
        </p:nvSpPr>
        <p:spPr>
          <a:xfrm>
            <a:off x="1452308" y="3663964"/>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3" name="TextBox 21"/>
          <p:cNvSpPr txBox="1"/>
          <p:nvPr/>
        </p:nvSpPr>
        <p:spPr>
          <a:xfrm>
            <a:off x="5346328" y="3404329"/>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4" name="TextBox 22"/>
          <p:cNvSpPr txBox="1"/>
          <p:nvPr/>
        </p:nvSpPr>
        <p:spPr>
          <a:xfrm>
            <a:off x="5184068" y="3684243"/>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5" name="TextBox 23"/>
          <p:cNvSpPr txBox="1"/>
          <p:nvPr/>
        </p:nvSpPr>
        <p:spPr>
          <a:xfrm>
            <a:off x="6174420" y="246936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6" name="TextBox 24"/>
          <p:cNvSpPr txBox="1"/>
          <p:nvPr/>
        </p:nvSpPr>
        <p:spPr>
          <a:xfrm>
            <a:off x="6012160" y="274927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7" name="TextBox 25"/>
          <p:cNvSpPr txBox="1"/>
          <p:nvPr/>
        </p:nvSpPr>
        <p:spPr>
          <a:xfrm>
            <a:off x="6642472" y="144611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8" name="TextBox 26"/>
          <p:cNvSpPr txBox="1"/>
          <p:nvPr/>
        </p:nvSpPr>
        <p:spPr>
          <a:xfrm>
            <a:off x="6480212" y="172602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TextBox 29"/>
            <p:cNvSpPr txBox="1"/>
            <p:nvPr/>
          </p:nvSpPr>
          <p:spPr>
            <a:xfrm>
              <a:off x="4306155" y="1616482"/>
              <a:ext cx="543739" cy="523220"/>
            </a:xfrm>
            <a:prstGeom prst="rect">
              <a:avLst/>
            </a:prstGeom>
            <a:noFill/>
          </p:spPr>
          <p:txBody>
            <a:bodyPr wrap="none" rtlCol="0">
              <a:spAutoFit/>
            </a:bodyPr>
            <a:lstStyle/>
            <a:p>
              <a:pPr algn="ctr" fontAlgn="auto">
                <a:spcBef>
                  <a:spcPts val="0"/>
                </a:spcBef>
                <a:spcAft>
                  <a:spcPts val="0"/>
                </a:spcAft>
                <a:defRPr/>
              </a:pPr>
              <a:r>
                <a:rPr lang="zh-CN" altLang="en-US" sz="1400" b="1" dirty="0">
                  <a:solidFill>
                    <a:schemeClr val="tx1">
                      <a:lumMod val="85000"/>
                      <a:lumOff val="15000"/>
                    </a:schemeClr>
                  </a:solidFill>
                  <a:latin typeface="+mj-ea"/>
                  <a:ea typeface="+mj-ea"/>
                </a:rPr>
                <a:t>标题</a:t>
              </a:r>
              <a:endParaRPr lang="en-US" altLang="zh-CN" sz="1400" b="1" dirty="0">
                <a:solidFill>
                  <a:schemeClr val="tx1">
                    <a:lumMod val="85000"/>
                    <a:lumOff val="15000"/>
                  </a:schemeClr>
                </a:solidFill>
                <a:latin typeface="+mj-ea"/>
                <a:ea typeface="+mj-ea"/>
              </a:endParaRPr>
            </a:p>
            <a:p>
              <a:pPr algn="ctr" fontAlgn="auto">
                <a:spcBef>
                  <a:spcPts val="0"/>
                </a:spcBef>
                <a:spcAft>
                  <a:spcPts val="0"/>
                </a:spcAft>
                <a:defRPr/>
              </a:pPr>
              <a:r>
                <a:rPr lang="zh-CN" altLang="en-US" sz="1400" b="1" dirty="0">
                  <a:solidFill>
                    <a:schemeClr val="tx1">
                      <a:lumMod val="85000"/>
                      <a:lumOff val="15000"/>
                    </a:schemeClr>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8" name="TextBox 24"/>
          <p:cNvSpPr txBox="1"/>
          <p:nvPr/>
        </p:nvSpPr>
        <p:spPr>
          <a:xfrm>
            <a:off x="1835696" y="1635646"/>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19" name="TextBox 25"/>
          <p:cNvSpPr txBox="1"/>
          <p:nvPr/>
        </p:nvSpPr>
        <p:spPr>
          <a:xfrm>
            <a:off x="6660232" y="1373225"/>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0" name="TextBox 26"/>
          <p:cNvSpPr txBox="1"/>
          <p:nvPr/>
        </p:nvSpPr>
        <p:spPr>
          <a:xfrm>
            <a:off x="1475656" y="355550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1" name="TextBox 27"/>
          <p:cNvSpPr txBox="1"/>
          <p:nvPr/>
        </p:nvSpPr>
        <p:spPr>
          <a:xfrm>
            <a:off x="5868144" y="358655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4"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a:solidFill>
                    <a:schemeClr val="accent2"/>
                  </a:solidFill>
                  <a:latin typeface="+mj-ea"/>
                  <a:ea typeface="+mj-ea"/>
                </a:rPr>
                <a:t>标题内容</a:t>
              </a:r>
            </a:p>
          </p:txBody>
        </p:sp>
      </p:grpSp>
      <p:sp>
        <p:nvSpPr>
          <p:cNvPr id="27" name="TextBox 31"/>
          <p:cNvSpPr txBox="1"/>
          <p:nvPr/>
        </p:nvSpPr>
        <p:spPr>
          <a:xfrm>
            <a:off x="592781" y="2186777"/>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8" name="TextBox 32"/>
          <p:cNvSpPr txBox="1"/>
          <p:nvPr/>
        </p:nvSpPr>
        <p:spPr>
          <a:xfrm>
            <a:off x="745181" y="4011910"/>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9" name="TextBox 33"/>
          <p:cNvSpPr txBox="1"/>
          <p:nvPr/>
        </p:nvSpPr>
        <p:spPr>
          <a:xfrm>
            <a:off x="5849365" y="4058985"/>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0" name="TextBox 34"/>
          <p:cNvSpPr txBox="1"/>
          <p:nvPr/>
        </p:nvSpPr>
        <p:spPr>
          <a:xfrm>
            <a:off x="6012160" y="1972988"/>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1" name="椭圆 30"/>
          <p:cNvSpPr/>
          <p:nvPr/>
        </p:nvSpPr>
        <p:spPr>
          <a:xfrm>
            <a:off x="2883767" y="1304103"/>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32" name="椭圆 31"/>
          <p:cNvSpPr/>
          <p:nvPr/>
        </p:nvSpPr>
        <p:spPr>
          <a:xfrm>
            <a:off x="2523727" y="320748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33" name="椭圆 32"/>
          <p:cNvSpPr/>
          <p:nvPr/>
        </p:nvSpPr>
        <p:spPr>
          <a:xfrm>
            <a:off x="6911328" y="327526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34" name="椭圆 33"/>
          <p:cNvSpPr/>
          <p:nvPr/>
        </p:nvSpPr>
        <p:spPr>
          <a:xfrm>
            <a:off x="7725152" y="1059582"/>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18791" y="1623047"/>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grpSp>
        <p:nvGrpSpPr>
          <p:cNvPr id="9" name="组合 8"/>
          <p:cNvGrpSpPr/>
          <p:nvPr/>
        </p:nvGrpSpPr>
        <p:grpSpPr>
          <a:xfrm>
            <a:off x="1266937" y="1023017"/>
            <a:ext cx="1669828" cy="819528"/>
            <a:chOff x="6084168" y="1274556"/>
            <a:chExt cx="1669538" cy="796423"/>
          </a:xfrm>
        </p:grpSpPr>
        <p:sp>
          <p:nvSpPr>
            <p:cNvPr id="10"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1" name="TextBox 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2" name="组合 11"/>
          <p:cNvGrpSpPr/>
          <p:nvPr/>
        </p:nvGrpSpPr>
        <p:grpSpPr>
          <a:xfrm>
            <a:off x="3015320" y="3408405"/>
            <a:ext cx="1669828" cy="819528"/>
            <a:chOff x="6084168" y="1274556"/>
            <a:chExt cx="1669538" cy="796423"/>
          </a:xfrm>
        </p:grpSpPr>
        <p:sp>
          <p:nvSpPr>
            <p:cNvPr id="13"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4" name="TextBox 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5" name="组合 14"/>
          <p:cNvGrpSpPr/>
          <p:nvPr/>
        </p:nvGrpSpPr>
        <p:grpSpPr>
          <a:xfrm>
            <a:off x="4699476" y="1023017"/>
            <a:ext cx="1669828" cy="819528"/>
            <a:chOff x="6084168" y="1274556"/>
            <a:chExt cx="1669538" cy="796423"/>
          </a:xfrm>
        </p:grpSpPr>
        <p:sp>
          <p:nvSpPr>
            <p:cNvPr id="16"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7" name="TextBox 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8" name="组合 17"/>
          <p:cNvGrpSpPr/>
          <p:nvPr/>
        </p:nvGrpSpPr>
        <p:grpSpPr>
          <a:xfrm>
            <a:off x="6513184" y="3408406"/>
            <a:ext cx="1669828" cy="819528"/>
            <a:chOff x="6084168" y="1274556"/>
            <a:chExt cx="1669538" cy="796422"/>
          </a:xfrm>
        </p:grpSpPr>
        <p:sp>
          <p:nvSpPr>
            <p:cNvPr id="19"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20" name="TextBox 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椭圆 2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21"/>
            <p:cNvSpPr txBox="1"/>
            <p:nvPr/>
          </p:nvSpPr>
          <p:spPr>
            <a:xfrm>
              <a:off x="2694008"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2" name="椭圆 31"/>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0" name="TextBox 28"/>
            <p:cNvSpPr txBox="1"/>
            <p:nvPr/>
          </p:nvSpPr>
          <p:spPr>
            <a:xfrm>
              <a:off x="787519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TextBox 35"/>
            <p:cNvSpPr txBox="1"/>
            <p:nvPr/>
          </p:nvSpPr>
          <p:spPr>
            <a:xfrm>
              <a:off x="530402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椭圆 4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4" name="TextBox 42"/>
            <p:cNvSpPr txBox="1"/>
            <p:nvPr/>
          </p:nvSpPr>
          <p:spPr>
            <a:xfrm>
              <a:off x="10457715"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2"/>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16" name="饼形 18"/>
          <p:cNvSpPr/>
          <p:nvPr/>
        </p:nvSpPr>
        <p:spPr>
          <a:xfrm>
            <a:off x="3152595"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sp>
        <p:nvSpPr>
          <p:cNvPr id="17" name="饼形 18"/>
          <p:cNvSpPr/>
          <p:nvPr/>
        </p:nvSpPr>
        <p:spPr>
          <a:xfrm flipH="1">
            <a:off x="4934140"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0" name="文本框 19"/>
            <p:cNvSpPr txBox="1"/>
            <p:nvPr/>
          </p:nvSpPr>
          <p:spPr bwMode="auto">
            <a:xfrm>
              <a:off x="5324179" y="1877247"/>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j-ea"/>
                  <a:ea typeface="+mj-ea"/>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3" name="文本框 2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j-ea"/>
                  <a:ea typeface="+mj-ea"/>
                </a:rPr>
                <a:t>在此添加标题</a:t>
              </a:r>
            </a:p>
          </p:txBody>
        </p:sp>
      </p:grpSp>
      <p:grpSp>
        <p:nvGrpSpPr>
          <p:cNvPr id="24" name="组合 23"/>
          <p:cNvGrpSpPr/>
          <p:nvPr/>
        </p:nvGrpSpPr>
        <p:grpSpPr>
          <a:xfrm>
            <a:off x="990190" y="3011364"/>
            <a:ext cx="1762340" cy="587952"/>
            <a:chOff x="1320253" y="4614246"/>
            <a:chExt cx="2349786" cy="783936"/>
          </a:xfrm>
        </p:grpSpPr>
        <p:sp>
          <p:nvSpPr>
            <p:cNvPr id="25" name="文本框 24"/>
            <p:cNvSpPr txBox="1"/>
            <p:nvPr/>
          </p:nvSpPr>
          <p:spPr bwMode="auto">
            <a:xfrm>
              <a:off x="1416600" y="4836490"/>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6" name="文本框 25"/>
            <p:cNvSpPr txBox="1"/>
            <p:nvPr/>
          </p:nvSpPr>
          <p:spPr bwMode="auto">
            <a:xfrm>
              <a:off x="1320253" y="4614246"/>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j-ea"/>
                  <a:ea typeface="+mj-ea"/>
                </a:rPr>
                <a:t>在此添加标题</a:t>
              </a:r>
            </a:p>
          </p:txBody>
        </p:sp>
      </p:grpSp>
      <p:sp>
        <p:nvSpPr>
          <p:cNvPr id="27" name="圆角矩形 26"/>
          <p:cNvSpPr/>
          <p:nvPr/>
        </p:nvSpPr>
        <p:spPr>
          <a:xfrm>
            <a:off x="4495998" y="2742136"/>
            <a:ext cx="152006" cy="264965"/>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28" name="Freeform 40"/>
          <p:cNvSpPr/>
          <p:nvPr/>
        </p:nvSpPr>
        <p:spPr bwMode="auto">
          <a:xfrm>
            <a:off x="4448694" y="1781742"/>
            <a:ext cx="246613" cy="223286"/>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7" name="组合 6"/>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3" name="组合 12"/>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TextBox 13"/>
          <p:cNvSpPr txBox="1"/>
          <p:nvPr/>
        </p:nvSpPr>
        <p:spPr>
          <a:xfrm>
            <a:off x="1691680"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7" name="TextBox 14"/>
          <p:cNvSpPr txBox="1"/>
          <p:nvPr/>
        </p:nvSpPr>
        <p:spPr>
          <a:xfrm>
            <a:off x="3247907"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8" name="TextBox 15"/>
          <p:cNvSpPr txBox="1"/>
          <p:nvPr/>
        </p:nvSpPr>
        <p:spPr>
          <a:xfrm>
            <a:off x="4893034"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9" name="TextBox 16"/>
          <p:cNvSpPr txBox="1"/>
          <p:nvPr/>
        </p:nvSpPr>
        <p:spPr>
          <a:xfrm>
            <a:off x="6500060"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20" name="TextBox 39"/>
          <p:cNvSpPr txBox="1"/>
          <p:nvPr/>
        </p:nvSpPr>
        <p:spPr>
          <a:xfrm>
            <a:off x="1331640" y="3922778"/>
            <a:ext cx="5848816" cy="434478"/>
          </a:xfrm>
          <a:prstGeom prst="rect">
            <a:avLst/>
          </a:prstGeom>
          <a:noFill/>
        </p:spPr>
        <p:txBody>
          <a:bodyPr wrap="square" lIns="0" tIns="0" rIns="0" bIns="0" rtlCol="0">
            <a:spAutoFit/>
          </a:bodyPr>
          <a:lstStyle/>
          <a:p>
            <a:pPr algn="just">
              <a:lnSpc>
                <a:spcPct val="150000"/>
              </a:lnSpc>
            </a:pPr>
            <a:r>
              <a:rPr lang="zh-CN" altLang="en-US" sz="1000" dirty="0">
                <a:solidFill>
                  <a:prstClr val="black"/>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solidFill>
                  <a:prstClr val="black"/>
                </a:solidFill>
                <a:latin typeface="+mj-ea"/>
                <a:ea typeface="+mj-ea"/>
              </a:rPr>
              <a:t>……</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2587</Words>
  <Application>Microsoft Office PowerPoint</Application>
  <PresentationFormat>全屏显示(16:9)</PresentationFormat>
  <Paragraphs>420</Paragraphs>
  <Slides>34</Slides>
  <Notes>34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34</vt:i4>
      </vt:variant>
    </vt:vector>
  </HeadingPairs>
  <TitlesOfParts>
    <vt:vector size="41" baseType="lpstr">
      <vt:lpstr>ITC Avant Garde Std Md</vt:lpstr>
      <vt:lpstr>ITC Avant Garde Std XLt</vt:lpstr>
      <vt:lpstr>微软雅黑</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993</cp:revision>
  <dcterms:created xsi:type="dcterms:W3CDTF">2015-04-24T01:01:00Z</dcterms:created>
  <dcterms:modified xsi:type="dcterms:W3CDTF">2021-01-06T00:41:31Z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