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30" r:id="rId2"/>
    <p:sldId id="256" r:id="rId3"/>
    <p:sldId id="325" r:id="rId4"/>
    <p:sldId id="320" r:id="rId5"/>
    <p:sldId id="309" r:id="rId6"/>
    <p:sldId id="311" r:id="rId7"/>
    <p:sldId id="313" r:id="rId8"/>
    <p:sldId id="323" r:id="rId9"/>
    <p:sldId id="324" r:id="rId10"/>
    <p:sldId id="310" r:id="rId11"/>
    <p:sldId id="289" r:id="rId12"/>
    <p:sldId id="292" r:id="rId13"/>
    <p:sldId id="288" r:id="rId14"/>
    <p:sldId id="315" r:id="rId15"/>
    <p:sldId id="308" r:id="rId16"/>
    <p:sldId id="326" r:id="rId17"/>
    <p:sldId id="300" r:id="rId18"/>
    <p:sldId id="301" r:id="rId19"/>
    <p:sldId id="287" r:id="rId20"/>
    <p:sldId id="314" r:id="rId21"/>
    <p:sldId id="258" r:id="rId22"/>
    <p:sldId id="321" r:id="rId23"/>
    <p:sldId id="327" r:id="rId24"/>
    <p:sldId id="290" r:id="rId25"/>
    <p:sldId id="322" r:id="rId26"/>
    <p:sldId id="307" r:id="rId27"/>
    <p:sldId id="293" r:id="rId28"/>
    <p:sldId id="294" r:id="rId29"/>
    <p:sldId id="296" r:id="rId30"/>
    <p:sldId id="328" r:id="rId31"/>
    <p:sldId id="298" r:id="rId32"/>
    <p:sldId id="299" r:id="rId33"/>
    <p:sldId id="302" r:id="rId34"/>
    <p:sldId id="312" r:id="rId35"/>
    <p:sldId id="303" r:id="rId36"/>
    <p:sldId id="306" r:id="rId37"/>
  </p:sldIdLst>
  <p:sldSz cx="12198350"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669900"/>
    <a:srgbClr val="CC0066"/>
    <a:srgbClr val="FF0066"/>
    <a:srgbClr val="B01077"/>
    <a:srgbClr val="FFC400"/>
    <a:srgbClr val="005DA2"/>
    <a:srgbClr val="FFD347"/>
    <a:srgbClr val="FFC91D"/>
    <a:srgbClr val="007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96"/>
      </p:cViewPr>
      <p:guideLst>
        <p:guide orient="horz" pos="2160"/>
        <p:guide pos="3842"/>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p:transition spd="slow"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t>‹#›</a:t>
            </a:fld>
            <a:endParaRPr lang="zh-CN" altLang="en-US"/>
          </a:p>
        </p:txBody>
      </p:sp>
    </p:spTree>
  </p:cSld>
  <p:clrMapOvr>
    <a:masterClrMapping/>
  </p:clrMapOvr>
  <p:transition spd="slow"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919"/>
            <a:ext cx="10368598" cy="1470366"/>
          </a:xfrm>
          <a:prstGeom prst="rect">
            <a:avLst/>
          </a:prstGeom>
        </p:spPr>
        <p:txBody>
          <a:bodyPr lIns="121963" tIns="60981" rIns="121963" bIns="60981"/>
          <a:lstStyle/>
          <a:p>
            <a:r>
              <a:rPr lang="zh-CN" altLang="en-US"/>
              <a:t>单击此处编辑母版标题样式</a:t>
            </a:r>
          </a:p>
        </p:txBody>
      </p:sp>
      <p:sp>
        <p:nvSpPr>
          <p:cNvPr id="3" name="副标题 2"/>
          <p:cNvSpPr>
            <a:spLocks noGrp="1"/>
          </p:cNvSpPr>
          <p:nvPr>
            <p:ph type="subTitle" idx="1"/>
          </p:nvPr>
        </p:nvSpPr>
        <p:spPr>
          <a:xfrm>
            <a:off x="1829753" y="3887100"/>
            <a:ext cx="8538845" cy="1753006"/>
          </a:xfrm>
          <a:prstGeom prst="rect">
            <a:avLst/>
          </a:prstGeom>
        </p:spPr>
        <p:txBody>
          <a:bodyPr lIns="121963" tIns="60981" rIns="121963" bIns="60981"/>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0C913308-F349-4B6D-A68A-DD1791B4A57B}" type="slidenum">
              <a:rPr lang="zh-CN" altLang="en-US" smtClean="0"/>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3" name="直接连接符 2"/>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669900"/>
        </a:solidFill>
        <a:effectLst/>
      </p:bgPr>
    </p:bg>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2" y="1"/>
            <a:ext cx="12197198" cy="6859587"/>
          </a:xfrm>
          <a:prstGeom prst="rect">
            <a:avLst/>
          </a:prstGeom>
        </p:spPr>
      </p:pic>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8350" cy="6859588"/>
          </a:xfrm>
          <a:prstGeom prst="rect">
            <a:avLst/>
          </a:prstGeom>
        </p:spPr>
      </p:pic>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内容占位符 2"/>
          <p:cNvSpPr>
            <a:spLocks noGrp="1"/>
          </p:cNvSpPr>
          <p:nvPr>
            <p:ph sz="half" idx="1"/>
          </p:nvPr>
        </p:nvSpPr>
        <p:spPr>
          <a:xfrm>
            <a:off x="609917"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0828"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lvl1pPr>
              <a:defRPr/>
            </a:lvl1pPr>
          </a:lstStyle>
          <a:p>
            <a:r>
              <a:rPr lang="zh-CN" altLang="en-US"/>
              <a:t>单击此处编辑母版标题样式</a:t>
            </a:r>
          </a:p>
        </p:txBody>
      </p:sp>
      <p:sp>
        <p:nvSpPr>
          <p:cNvPr id="3" name="文本占位符 2"/>
          <p:cNvSpPr>
            <a:spLocks noGrp="1"/>
          </p:cNvSpPr>
          <p:nvPr>
            <p:ph type="body" idx="1"/>
          </p:nvPr>
        </p:nvSpPr>
        <p:spPr>
          <a:xfrm>
            <a:off x="609918" y="1535469"/>
            <a:ext cx="5389723"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918" y="2175378"/>
            <a:ext cx="5389723"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594" y="1535469"/>
            <a:ext cx="5391840"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6594" y="2175378"/>
            <a:ext cx="5391840"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8" name="页脚占位符 7"/>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Tm="0">
    <p:wipe/>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198349" cy="6859588"/>
          </a:xfrm>
          <a:prstGeom prst="rect">
            <a:avLst/>
          </a:prstGeom>
        </p:spPr>
      </p:pic>
      <p:sp>
        <p:nvSpPr>
          <p:cNvPr id="11" name="文本框 2"/>
          <p:cNvSpPr txBox="1"/>
          <p:nvPr/>
        </p:nvSpPr>
        <p:spPr>
          <a:xfrm>
            <a:off x="4243191" y="1069437"/>
            <a:ext cx="3728192" cy="1568450"/>
          </a:xfrm>
          <a:prstGeom prst="rect">
            <a:avLst/>
          </a:prstGeom>
          <a:noFill/>
        </p:spPr>
        <p:txBody>
          <a:bodyPr wrap="square" rtlCol="0">
            <a:spAutoFit/>
          </a:bodyPr>
          <a:lstStyle/>
          <a:p>
            <a:pPr algn="ctr"/>
            <a:r>
              <a:rPr lang="en-US" altLang="zh-CN" sz="9600" b="1" dirty="0">
                <a:solidFill>
                  <a:schemeClr val="accent1"/>
                </a:solidFill>
                <a:cs typeface="+mn-ea"/>
                <a:sym typeface="+mn-lt"/>
              </a:rPr>
              <a:t>2020</a:t>
            </a:r>
          </a:p>
        </p:txBody>
      </p:sp>
      <p:sp>
        <p:nvSpPr>
          <p:cNvPr id="13" name="TextBox 12"/>
          <p:cNvSpPr txBox="1"/>
          <p:nvPr/>
        </p:nvSpPr>
        <p:spPr>
          <a:xfrm>
            <a:off x="2354759" y="2493690"/>
            <a:ext cx="7488832" cy="769474"/>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4400" dirty="0">
                <a:solidFill>
                  <a:schemeClr val="tx1">
                    <a:lumMod val="85000"/>
                    <a:lumOff val="15000"/>
                  </a:schemeClr>
                </a:solidFill>
                <a:latin typeface="+mn-lt"/>
                <a:ea typeface="+mn-ea"/>
                <a:cs typeface="+mn-ea"/>
                <a:sym typeface="+mn-lt"/>
              </a:rPr>
              <a:t>工作汇报年终总结</a:t>
            </a:r>
            <a:r>
              <a:rPr lang="en-US" altLang="zh-CN" sz="4400" dirty="0">
                <a:solidFill>
                  <a:schemeClr val="tx1">
                    <a:lumMod val="85000"/>
                    <a:lumOff val="15000"/>
                  </a:schemeClr>
                </a:solidFill>
                <a:latin typeface="+mn-lt"/>
                <a:ea typeface="+mn-ea"/>
                <a:cs typeface="+mn-ea"/>
                <a:sym typeface="+mn-lt"/>
              </a:rPr>
              <a:t>PPT</a:t>
            </a:r>
            <a:r>
              <a:rPr lang="zh-CN" altLang="en-US" sz="4400" dirty="0">
                <a:solidFill>
                  <a:schemeClr val="tx1">
                    <a:lumMod val="85000"/>
                    <a:lumOff val="15000"/>
                  </a:schemeClr>
                </a:solidFill>
                <a:latin typeface="+mn-lt"/>
                <a:ea typeface="+mn-ea"/>
                <a:cs typeface="+mn-ea"/>
                <a:sym typeface="+mn-lt"/>
              </a:rPr>
              <a:t>模板</a:t>
            </a:r>
          </a:p>
        </p:txBody>
      </p:sp>
      <p:sp>
        <p:nvSpPr>
          <p:cNvPr id="18" name="TextBox 17"/>
          <p:cNvSpPr txBox="1"/>
          <p:nvPr/>
        </p:nvSpPr>
        <p:spPr>
          <a:xfrm>
            <a:off x="3362871" y="3205059"/>
            <a:ext cx="5384643"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800" b="1" dirty="0">
                <a:solidFill>
                  <a:schemeClr val="tx1">
                    <a:lumMod val="85000"/>
                    <a:lumOff val="15000"/>
                  </a:schemeClr>
                </a:solidFill>
                <a:latin typeface="+mn-lt"/>
                <a:ea typeface="+mn-ea"/>
                <a:cs typeface="+mn-ea"/>
                <a:sym typeface="+mn-lt"/>
              </a:rPr>
              <a:t>年终总结 新年计划 述职报告 工作汇报通用</a:t>
            </a:r>
            <a:r>
              <a:rPr lang="en-US" altLang="zh-CN" sz="1800" b="1" dirty="0">
                <a:solidFill>
                  <a:schemeClr val="tx1">
                    <a:lumMod val="85000"/>
                    <a:lumOff val="15000"/>
                  </a:schemeClr>
                </a:solidFill>
                <a:latin typeface="+mn-lt"/>
                <a:ea typeface="+mn-ea"/>
                <a:cs typeface="+mn-ea"/>
                <a:sym typeface="+mn-lt"/>
              </a:rPr>
              <a:t>PPT</a:t>
            </a:r>
            <a:endParaRPr lang="zh-CN" altLang="en-US" sz="1800" b="1" dirty="0">
              <a:solidFill>
                <a:schemeClr val="tx1">
                  <a:lumMod val="85000"/>
                  <a:lumOff val="15000"/>
                </a:schemeClr>
              </a:solidFill>
              <a:latin typeface="+mn-lt"/>
              <a:ea typeface="+mn-ea"/>
              <a:cs typeface="+mn-ea"/>
              <a:sym typeface="+mn-lt"/>
            </a:endParaRPr>
          </a:p>
        </p:txBody>
      </p:sp>
      <p:sp>
        <p:nvSpPr>
          <p:cNvPr id="23" name="文本框 2"/>
          <p:cNvSpPr txBox="1"/>
          <p:nvPr/>
        </p:nvSpPr>
        <p:spPr>
          <a:xfrm>
            <a:off x="714799" y="477466"/>
            <a:ext cx="2144016" cy="769441"/>
          </a:xfrm>
          <a:prstGeom prst="rect">
            <a:avLst/>
          </a:prstGeom>
          <a:noFill/>
        </p:spPr>
        <p:txBody>
          <a:bodyPr wrap="square" rtlCol="0">
            <a:spAutoFit/>
          </a:bodyPr>
          <a:lstStyle/>
          <a:p>
            <a:r>
              <a:rPr lang="en-US" altLang="zh-CN" sz="4400" b="1" dirty="0">
                <a:solidFill>
                  <a:schemeClr val="accent1"/>
                </a:solidFill>
                <a:cs typeface="+mn-ea"/>
                <a:sym typeface="+mn-lt"/>
              </a:rPr>
              <a:t>LOGO</a:t>
            </a:r>
          </a:p>
        </p:txBody>
      </p:sp>
      <p:sp>
        <p:nvSpPr>
          <p:cNvPr id="8" name="矩形 7"/>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
        <p:nvSpPr>
          <p:cNvPr id="9" name="矩形 8"/>
          <p:cNvSpPr/>
          <p:nvPr>
            <p:custDataLst>
              <p:tags r:id="rId2"/>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 calcmode="lin" valueType="num">
                                      <p:cBhvr>
                                        <p:cTn id="1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
                                        </p:tgtEl>
                                      </p:cBhvr>
                                    </p:animEffect>
                                  </p:childTnLst>
                                </p:cTn>
                              </p:par>
                            </p:childTnLst>
                          </p:cTn>
                        </p:par>
                        <p:par>
                          <p:cTn id="18" fill="hold">
                            <p:stCondLst>
                              <p:cond delay="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childTnLst>
                          </p:cTn>
                        </p:par>
                        <p:par>
                          <p:cTn id="26" fill="hold">
                            <p:stCondLst>
                              <p:cond delay="1299"/>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800"/>
                                        <p:tgtEl>
                                          <p:spTgt spid="13"/>
                                        </p:tgtEl>
                                      </p:cBhvr>
                                    </p:animEffect>
                                  </p:childTnLst>
                                </p:cTn>
                              </p:par>
                            </p:childTnLst>
                          </p:cTn>
                        </p:par>
                        <p:par>
                          <p:cTn id="30" fill="hold">
                            <p:stCondLst>
                              <p:cond delay="2299"/>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a:cs typeface="+mn-ea"/>
                <a:sym typeface="+mn-lt"/>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cs typeface="+mn-ea"/>
                <a:sym typeface="+mn-lt"/>
              </a:endParaRPr>
            </a:p>
          </p:txBody>
        </p:sp>
      </p:grpSp>
      <p:grpSp>
        <p:nvGrpSpPr>
          <p:cNvPr id="12" name="组合 11"/>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a:cs typeface="+mn-ea"/>
                <a:sym typeface="+mn-lt"/>
              </a:endParaRPr>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15" name="组合 14"/>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a:cs typeface="+mn-ea"/>
                <a:sym typeface="+mn-lt"/>
              </a:endParaRPr>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18" name="组合 17"/>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a:cs typeface="+mn-ea"/>
                <a:sym typeface="+mn-lt"/>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sp>
        <p:nvSpPr>
          <p:cNvPr id="21" name="文本框 29"/>
          <p:cNvSpPr txBox="1"/>
          <p:nvPr/>
        </p:nvSpPr>
        <p:spPr>
          <a:xfrm>
            <a:off x="1028082" y="2017313"/>
            <a:ext cx="1669143" cy="400110"/>
          </a:xfrm>
          <a:prstGeom prst="rect">
            <a:avLst/>
          </a:prstGeom>
          <a:noFill/>
        </p:spPr>
        <p:txBody>
          <a:bodyPr wrap="square" rtlCol="0">
            <a:spAutoFit/>
          </a:bodyPr>
          <a:lstStyle/>
          <a:p>
            <a:pPr algn="ctr"/>
            <a:r>
              <a:rPr lang="zh-CN" altLang="en-US" sz="2000" dirty="0">
                <a:solidFill>
                  <a:schemeClr val="bg1"/>
                </a:solidFill>
                <a:cs typeface="+mn-ea"/>
                <a:sym typeface="+mn-lt"/>
              </a:rPr>
              <a:t>项目一</a:t>
            </a:r>
          </a:p>
        </p:txBody>
      </p:sp>
      <p:sp>
        <p:nvSpPr>
          <p:cNvPr id="22" name="文本框 30"/>
          <p:cNvSpPr txBox="1"/>
          <p:nvPr/>
        </p:nvSpPr>
        <p:spPr>
          <a:xfrm>
            <a:off x="6672544" y="2017313"/>
            <a:ext cx="1669143" cy="400110"/>
          </a:xfrm>
          <a:prstGeom prst="rect">
            <a:avLst/>
          </a:prstGeom>
          <a:noFill/>
        </p:spPr>
        <p:txBody>
          <a:bodyPr wrap="square" rtlCol="0">
            <a:spAutoFit/>
          </a:bodyPr>
          <a:lstStyle/>
          <a:p>
            <a:pPr algn="ctr"/>
            <a:r>
              <a:rPr lang="zh-CN" altLang="en-US" sz="2000" dirty="0">
                <a:solidFill>
                  <a:schemeClr val="bg1"/>
                </a:solidFill>
                <a:cs typeface="+mn-ea"/>
                <a:sym typeface="+mn-lt"/>
              </a:rPr>
              <a:t>项目三</a:t>
            </a:r>
          </a:p>
        </p:txBody>
      </p:sp>
      <p:sp>
        <p:nvSpPr>
          <p:cNvPr id="23" name="文本框 31"/>
          <p:cNvSpPr txBox="1"/>
          <p:nvPr/>
        </p:nvSpPr>
        <p:spPr>
          <a:xfrm>
            <a:off x="3850313" y="2017313"/>
            <a:ext cx="1669143" cy="400110"/>
          </a:xfrm>
          <a:prstGeom prst="rect">
            <a:avLst/>
          </a:prstGeom>
          <a:noFill/>
        </p:spPr>
        <p:txBody>
          <a:bodyPr wrap="square" rtlCol="0">
            <a:spAutoFit/>
          </a:bodyPr>
          <a:lstStyle/>
          <a:p>
            <a:pPr algn="ctr"/>
            <a:r>
              <a:rPr lang="zh-CN" altLang="en-US" sz="2000" dirty="0">
                <a:solidFill>
                  <a:schemeClr val="bg1"/>
                </a:solidFill>
                <a:cs typeface="+mn-ea"/>
                <a:sym typeface="+mn-lt"/>
              </a:rPr>
              <a:t>项目二</a:t>
            </a:r>
          </a:p>
        </p:txBody>
      </p:sp>
      <p:sp>
        <p:nvSpPr>
          <p:cNvPr id="24" name="文本框 32"/>
          <p:cNvSpPr txBox="1"/>
          <p:nvPr/>
        </p:nvSpPr>
        <p:spPr>
          <a:xfrm>
            <a:off x="9494775" y="2017313"/>
            <a:ext cx="1669143" cy="400110"/>
          </a:xfrm>
          <a:prstGeom prst="rect">
            <a:avLst/>
          </a:prstGeom>
          <a:noFill/>
        </p:spPr>
        <p:txBody>
          <a:bodyPr wrap="square" rtlCol="0">
            <a:spAutoFit/>
          </a:bodyPr>
          <a:lstStyle/>
          <a:p>
            <a:pPr algn="ctr"/>
            <a:r>
              <a:rPr lang="zh-CN" altLang="en-US" sz="2000" dirty="0">
                <a:solidFill>
                  <a:schemeClr val="bg1"/>
                </a:solidFill>
                <a:cs typeface="+mn-ea"/>
                <a:sym typeface="+mn-lt"/>
              </a:rPr>
              <a:t>项目四</a:t>
            </a:r>
          </a:p>
        </p:txBody>
      </p:sp>
      <p:sp>
        <p:nvSpPr>
          <p:cNvPr id="25" name="文本框 33"/>
          <p:cNvSpPr txBox="1"/>
          <p:nvPr/>
        </p:nvSpPr>
        <p:spPr>
          <a:xfrm>
            <a:off x="1028081"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在这里添加你的文字，图片也可以，记得加满哦。在这里添加你的文字，图片也可以，记得加满哦。</a:t>
            </a:r>
          </a:p>
        </p:txBody>
      </p:sp>
      <p:sp>
        <p:nvSpPr>
          <p:cNvPr id="26" name="文本框 34"/>
          <p:cNvSpPr txBox="1"/>
          <p:nvPr/>
        </p:nvSpPr>
        <p:spPr>
          <a:xfrm>
            <a:off x="3856855"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在这里添加你的文字，图片也可以，记得加满哦。在这里添加你的文字，图片也可以，记得加满哦。</a:t>
            </a:r>
          </a:p>
        </p:txBody>
      </p:sp>
      <p:sp>
        <p:nvSpPr>
          <p:cNvPr id="27" name="文本框 35"/>
          <p:cNvSpPr txBox="1"/>
          <p:nvPr/>
        </p:nvSpPr>
        <p:spPr>
          <a:xfrm>
            <a:off x="6685629"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在这里添加你的文字，图片也可以，记得加满哦。在这里添加你的文字，图片也可以，记得加满哦。</a:t>
            </a:r>
          </a:p>
        </p:txBody>
      </p:sp>
      <p:sp>
        <p:nvSpPr>
          <p:cNvPr id="28" name="文本框 36"/>
          <p:cNvSpPr txBox="1"/>
          <p:nvPr/>
        </p:nvSpPr>
        <p:spPr>
          <a:xfrm>
            <a:off x="9514402"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在这里添加你的文字，图片也可以，记得加满哦。在这里添加你的文字，图片也可以，记得加满哦。</a:t>
            </a:r>
          </a:p>
        </p:txBody>
      </p:sp>
      <p:sp>
        <p:nvSpPr>
          <p:cNvPr id="29"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4556" y="3728293"/>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cs typeface="+mn-ea"/>
              <a:sym typeface="+mn-lt"/>
            </a:endParaRPr>
          </a:p>
        </p:txBody>
      </p:sp>
      <p:sp>
        <p:nvSpPr>
          <p:cNvPr id="21" name="AutoShape 3"/>
          <p:cNvSpPr>
            <a:spLocks noChangeArrowheads="1"/>
          </p:cNvSpPr>
          <p:nvPr/>
        </p:nvSpPr>
        <p:spPr bwMode="auto">
          <a:xfrm rot="10800000">
            <a:off x="2378386" y="2353697"/>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cs typeface="+mn-ea"/>
              <a:sym typeface="+mn-lt"/>
            </a:endParaRPr>
          </a:p>
        </p:txBody>
      </p:sp>
      <p:sp>
        <p:nvSpPr>
          <p:cNvPr id="22" name="AutoShape 6"/>
          <p:cNvSpPr>
            <a:spLocks noChangeArrowheads="1"/>
          </p:cNvSpPr>
          <p:nvPr/>
        </p:nvSpPr>
        <p:spPr bwMode="auto">
          <a:xfrm>
            <a:off x="2651361" y="1457031"/>
            <a:ext cx="914245" cy="77829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cs typeface="+mn-ea"/>
              <a:sym typeface="+mn-lt"/>
            </a:endParaRPr>
          </a:p>
        </p:txBody>
      </p:sp>
      <p:sp>
        <p:nvSpPr>
          <p:cNvPr id="23" name="AutoShape 4"/>
          <p:cNvSpPr>
            <a:spLocks noChangeArrowheads="1"/>
          </p:cNvSpPr>
          <p:nvPr/>
        </p:nvSpPr>
        <p:spPr bwMode="auto">
          <a:xfrm rot="10800000">
            <a:off x="1941876" y="2923363"/>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cs typeface="+mn-ea"/>
              <a:sym typeface="+mn-lt"/>
            </a:endParaRPr>
          </a:p>
        </p:txBody>
      </p:sp>
      <p:sp>
        <p:nvSpPr>
          <p:cNvPr id="24" name="AutoShape 5"/>
          <p:cNvSpPr>
            <a:spLocks noChangeArrowheads="1"/>
          </p:cNvSpPr>
          <p:nvPr/>
        </p:nvSpPr>
        <p:spPr bwMode="auto">
          <a:xfrm rot="10800000">
            <a:off x="725347" y="4862720"/>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cs typeface="+mn-ea"/>
              <a:sym typeface="+mn-lt"/>
            </a:endParaRPr>
          </a:p>
        </p:txBody>
      </p:sp>
      <p:cxnSp>
        <p:nvCxnSpPr>
          <p:cNvPr id="25" name="直接连接符 24"/>
          <p:cNvCxnSpPr/>
          <p:nvPr/>
        </p:nvCxnSpPr>
        <p:spPr>
          <a:xfrm>
            <a:off x="3143037" y="188421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8465" y="2556027"/>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3037" y="3253035"/>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8485" y="4273058"/>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8485" y="5282920"/>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91440" y="5098836"/>
            <a:ext cx="404207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cs typeface="+mn-ea"/>
                <a:sym typeface="+mn-lt"/>
              </a:rPr>
              <a:t>您的内容打在这里，或者通过复制您的文本后，在此框中</a:t>
            </a:r>
            <a:r>
              <a:rPr lang="zh-CN" altLang="en-US" sz="1500">
                <a:solidFill>
                  <a:schemeClr val="tx1">
                    <a:lumMod val="75000"/>
                    <a:lumOff val="25000"/>
                  </a:schemeClr>
                </a:solidFill>
                <a:cs typeface="+mn-ea"/>
                <a:sym typeface="+mn-lt"/>
              </a:rPr>
              <a:t>选择粘贴，并选择只保留文字。</a:t>
            </a:r>
          </a:p>
        </p:txBody>
      </p:sp>
      <p:sp>
        <p:nvSpPr>
          <p:cNvPr id="31" name="TextBox 30"/>
          <p:cNvSpPr txBox="1"/>
          <p:nvPr/>
        </p:nvSpPr>
        <p:spPr>
          <a:xfrm>
            <a:off x="5770734" y="4789416"/>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cs typeface="+mn-ea"/>
                <a:sym typeface="+mn-lt"/>
              </a:rPr>
              <a:t>添加标题</a:t>
            </a:r>
          </a:p>
        </p:txBody>
      </p:sp>
      <p:sp>
        <p:nvSpPr>
          <p:cNvPr id="32" name="TextBox 31"/>
          <p:cNvSpPr txBox="1"/>
          <p:nvPr/>
        </p:nvSpPr>
        <p:spPr>
          <a:xfrm>
            <a:off x="7091440" y="4095099"/>
            <a:ext cx="404207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cs typeface="+mn-ea"/>
                <a:sym typeface="+mn-lt"/>
              </a:rPr>
              <a:t>您的内容打在这里，或者通过复制您的文本后，在此框中</a:t>
            </a:r>
            <a:r>
              <a:rPr lang="zh-CN" altLang="en-US" sz="1500">
                <a:solidFill>
                  <a:schemeClr val="tx1">
                    <a:lumMod val="75000"/>
                    <a:lumOff val="25000"/>
                  </a:schemeClr>
                </a:solidFill>
                <a:cs typeface="+mn-ea"/>
                <a:sym typeface="+mn-lt"/>
              </a:rPr>
              <a:t>选择粘贴，并选择只保留文字。</a:t>
            </a:r>
          </a:p>
        </p:txBody>
      </p:sp>
      <p:sp>
        <p:nvSpPr>
          <p:cNvPr id="33" name="TextBox 32"/>
          <p:cNvSpPr txBox="1"/>
          <p:nvPr/>
        </p:nvSpPr>
        <p:spPr>
          <a:xfrm>
            <a:off x="5770734" y="3794767"/>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cs typeface="+mn-ea"/>
                <a:sym typeface="+mn-lt"/>
              </a:rPr>
              <a:t>添加标题</a:t>
            </a:r>
          </a:p>
        </p:txBody>
      </p:sp>
      <p:sp>
        <p:nvSpPr>
          <p:cNvPr id="34" name="TextBox 33"/>
          <p:cNvSpPr txBox="1"/>
          <p:nvPr/>
        </p:nvSpPr>
        <p:spPr>
          <a:xfrm>
            <a:off x="7091440" y="3115449"/>
            <a:ext cx="404207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cs typeface="+mn-ea"/>
                <a:sym typeface="+mn-lt"/>
              </a:rPr>
              <a:t>您的内容打在这里，或者通过复制您的文本后，在此框中</a:t>
            </a:r>
            <a:r>
              <a:rPr lang="zh-CN" altLang="en-US" sz="1500">
                <a:solidFill>
                  <a:schemeClr val="tx1">
                    <a:lumMod val="75000"/>
                    <a:lumOff val="25000"/>
                  </a:schemeClr>
                </a:solidFill>
                <a:cs typeface="+mn-ea"/>
                <a:sym typeface="+mn-lt"/>
              </a:rPr>
              <a:t>选择粘贴，并选择只保留文字。</a:t>
            </a:r>
          </a:p>
        </p:txBody>
      </p:sp>
      <p:sp>
        <p:nvSpPr>
          <p:cNvPr id="35" name="TextBox 34"/>
          <p:cNvSpPr txBox="1"/>
          <p:nvPr/>
        </p:nvSpPr>
        <p:spPr>
          <a:xfrm>
            <a:off x="5770734" y="2784750"/>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cs typeface="+mn-ea"/>
                <a:sym typeface="+mn-lt"/>
              </a:rPr>
              <a:t>添加标题</a:t>
            </a:r>
          </a:p>
        </p:txBody>
      </p:sp>
      <p:sp>
        <p:nvSpPr>
          <p:cNvPr id="36" name="TextBox 35"/>
          <p:cNvSpPr txBox="1"/>
          <p:nvPr/>
        </p:nvSpPr>
        <p:spPr>
          <a:xfrm>
            <a:off x="7091440" y="2373332"/>
            <a:ext cx="404207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cs typeface="+mn-ea"/>
                <a:sym typeface="+mn-lt"/>
              </a:rPr>
              <a:t>您的内容打在这里，或者通过复制您的文本后，在此框中</a:t>
            </a:r>
            <a:r>
              <a:rPr lang="zh-CN" altLang="en-US" sz="1500">
                <a:solidFill>
                  <a:schemeClr val="tx1">
                    <a:lumMod val="75000"/>
                    <a:lumOff val="25000"/>
                  </a:schemeClr>
                </a:solidFill>
                <a:cs typeface="+mn-ea"/>
                <a:sym typeface="+mn-lt"/>
              </a:rPr>
              <a:t>选择粘贴，并选择只保留文字。</a:t>
            </a:r>
          </a:p>
        </p:txBody>
      </p:sp>
      <p:sp>
        <p:nvSpPr>
          <p:cNvPr id="37" name="TextBox 36"/>
          <p:cNvSpPr txBox="1"/>
          <p:nvPr/>
        </p:nvSpPr>
        <p:spPr>
          <a:xfrm>
            <a:off x="5770734" y="2098509"/>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cs typeface="+mn-ea"/>
                <a:sym typeface="+mn-lt"/>
              </a:rPr>
              <a:t>添加标题</a:t>
            </a:r>
          </a:p>
        </p:txBody>
      </p:sp>
      <p:sp>
        <p:nvSpPr>
          <p:cNvPr id="38" name="TextBox 37"/>
          <p:cNvSpPr txBox="1"/>
          <p:nvPr/>
        </p:nvSpPr>
        <p:spPr>
          <a:xfrm>
            <a:off x="7091440" y="1680040"/>
            <a:ext cx="404207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39" name="TextBox 38"/>
          <p:cNvSpPr txBox="1"/>
          <p:nvPr/>
        </p:nvSpPr>
        <p:spPr>
          <a:xfrm>
            <a:off x="5770734" y="1405215"/>
            <a:ext cx="1169002"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cs typeface="+mn-ea"/>
                <a:sym typeface="+mn-lt"/>
              </a:rPr>
              <a:t>添加标题</a:t>
            </a:r>
          </a:p>
        </p:txBody>
      </p:sp>
      <p:sp>
        <p:nvSpPr>
          <p:cNvPr id="41"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796" y="1269554"/>
            <a:ext cx="5941115"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cs typeface="+mn-ea"/>
                <a:sym typeface="+mn-lt"/>
              </a:endParaRPr>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cs typeface="+mn-ea"/>
                <a:sym typeface="+mn-lt"/>
              </a:endParaRPr>
            </a:p>
          </p:txBody>
        </p:sp>
      </p:grpSp>
      <p:sp>
        <p:nvSpPr>
          <p:cNvPr id="90" name="Freeform 78"/>
          <p:cNvSpPr/>
          <p:nvPr/>
        </p:nvSpPr>
        <p:spPr bwMode="gray">
          <a:xfrm>
            <a:off x="4448296" y="5207465"/>
            <a:ext cx="895933"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cs typeface="+mn-ea"/>
              <a:sym typeface="+mn-lt"/>
            </a:endParaRPr>
          </a:p>
        </p:txBody>
      </p:sp>
      <p:sp>
        <p:nvSpPr>
          <p:cNvPr id="91" name="Freeform 92"/>
          <p:cNvSpPr/>
          <p:nvPr/>
        </p:nvSpPr>
        <p:spPr bwMode="gray">
          <a:xfrm>
            <a:off x="4866082" y="3441757"/>
            <a:ext cx="78314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cs typeface="+mn-ea"/>
              <a:sym typeface="+mn-lt"/>
            </a:endParaRPr>
          </a:p>
        </p:txBody>
      </p:sp>
      <p:sp>
        <p:nvSpPr>
          <p:cNvPr id="92" name="Freeform 100"/>
          <p:cNvSpPr/>
          <p:nvPr/>
        </p:nvSpPr>
        <p:spPr bwMode="gray">
          <a:xfrm>
            <a:off x="5171080" y="2635120"/>
            <a:ext cx="683069"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cs typeface="+mn-ea"/>
              <a:sym typeface="+mn-lt"/>
            </a:endParaRPr>
          </a:p>
        </p:txBody>
      </p:sp>
      <p:sp>
        <p:nvSpPr>
          <p:cNvPr id="93" name="Freeform 82"/>
          <p:cNvSpPr/>
          <p:nvPr/>
        </p:nvSpPr>
        <p:spPr bwMode="gray">
          <a:xfrm>
            <a:off x="5338001" y="4346840"/>
            <a:ext cx="449555"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cs typeface="+mn-ea"/>
              <a:sym typeface="+mn-lt"/>
            </a:endParaRPr>
          </a:p>
        </p:txBody>
      </p:sp>
      <p:cxnSp>
        <p:nvCxnSpPr>
          <p:cNvPr id="94" name="直接连接符 93"/>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6895" y="2830984"/>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cs typeface="+mn-ea"/>
                <a:sym typeface="+mn-lt"/>
              </a:rPr>
              <a:t>点击添加文本</a:t>
            </a:r>
          </a:p>
        </p:txBody>
      </p:sp>
      <p:sp>
        <p:nvSpPr>
          <p:cNvPr id="103" name="矩形 102"/>
          <p:cNvSpPr/>
          <p:nvPr/>
        </p:nvSpPr>
        <p:spPr>
          <a:xfrm>
            <a:off x="6706895" y="3406825"/>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cs typeface="+mn-ea"/>
                <a:sym typeface="+mn-lt"/>
              </a:rPr>
              <a:t>点击添加文本</a:t>
            </a:r>
          </a:p>
        </p:txBody>
      </p:sp>
      <p:sp>
        <p:nvSpPr>
          <p:cNvPr id="104" name="矩形 103"/>
          <p:cNvSpPr/>
          <p:nvPr/>
        </p:nvSpPr>
        <p:spPr>
          <a:xfrm>
            <a:off x="6706895" y="4072418"/>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cs typeface="+mn-ea"/>
                <a:sym typeface="+mn-lt"/>
              </a:rPr>
              <a:t>点击添加文本</a:t>
            </a:r>
          </a:p>
        </p:txBody>
      </p:sp>
      <p:sp>
        <p:nvSpPr>
          <p:cNvPr id="105" name="矩形 104"/>
          <p:cNvSpPr/>
          <p:nvPr/>
        </p:nvSpPr>
        <p:spPr>
          <a:xfrm>
            <a:off x="6661601" y="5402696"/>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cs typeface="+mn-ea"/>
                <a:sym typeface="+mn-lt"/>
              </a:rPr>
              <a:t>点击添加文本</a:t>
            </a:r>
          </a:p>
        </p:txBody>
      </p:sp>
      <p:sp>
        <p:nvSpPr>
          <p:cNvPr id="106" name="矩形标注 105"/>
          <p:cNvSpPr/>
          <p:nvPr/>
        </p:nvSpPr>
        <p:spPr>
          <a:xfrm>
            <a:off x="8814108" y="2252445"/>
            <a:ext cx="2901691" cy="3899377"/>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107" name="TextBox 106"/>
          <p:cNvSpPr txBox="1"/>
          <p:nvPr/>
        </p:nvSpPr>
        <p:spPr>
          <a:xfrm>
            <a:off x="8958218" y="2387458"/>
            <a:ext cx="2757581"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cs typeface="+mn-ea"/>
              <a:sym typeface="+mn-lt"/>
            </a:endParaRPr>
          </a:p>
          <a:p>
            <a:pPr>
              <a:lnSpc>
                <a:spcPct val="130000"/>
              </a:lnSpc>
            </a:pPr>
            <a:r>
              <a:rPr lang="zh-CN" altLang="en-US" sz="1600" dirty="0">
                <a:solidFill>
                  <a:schemeClr val="bg1"/>
                </a:solidFill>
                <a:cs typeface="+mn-ea"/>
                <a:sym typeface="+mn-lt"/>
              </a:rPr>
              <a:t>您的内容打在这里，或者通过复制您的文本后，在此框中选择粘贴，并选择只保留文字。</a:t>
            </a:r>
          </a:p>
        </p:txBody>
      </p:sp>
      <p:sp>
        <p:nvSpPr>
          <p:cNvPr id="108"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109" name="矩形 108"/>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561" y="1619609"/>
            <a:ext cx="2784529"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mn-lt"/>
                  <a:cs typeface="+mn-ea"/>
                  <a:sym typeface="+mn-lt"/>
                </a:rPr>
                <a:t>添加文字</a:t>
              </a:r>
              <a:endParaRPr lang="en-US" altLang="zh-CN" sz="2400" b="1" dirty="0">
                <a:solidFill>
                  <a:schemeClr val="tx1">
                    <a:lumMod val="85000"/>
                    <a:lumOff val="15000"/>
                  </a:schemeClr>
                </a:solidFill>
                <a:latin typeface="+mn-lt"/>
                <a:cs typeface="+mn-ea"/>
                <a:sym typeface="+mn-lt"/>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mn-lt"/>
                  <a:cs typeface="+mn-ea"/>
                  <a:sym typeface="+mn-lt"/>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mn-lt"/>
                <a:cs typeface="+mn-ea"/>
                <a:sym typeface="+mn-lt"/>
              </a:endParaRPr>
            </a:p>
          </p:txBody>
        </p:sp>
      </p:grpSp>
      <p:grpSp>
        <p:nvGrpSpPr>
          <p:cNvPr id="58" name="Group 43"/>
          <p:cNvGrpSpPr/>
          <p:nvPr/>
        </p:nvGrpSpPr>
        <p:grpSpPr>
          <a:xfrm>
            <a:off x="554559" y="4238061"/>
            <a:ext cx="2784530"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latin typeface="+mn-lt"/>
                  <a:ea typeface="+mn-ea"/>
                  <a:cs typeface="+mn-ea"/>
                  <a:sym typeface="+mn-lt"/>
                </a:rPr>
                <a:t>添加文字</a:t>
              </a:r>
              <a:endParaRPr lang="en-US" altLang="zh-CN" b="1" dirty="0">
                <a:solidFill>
                  <a:schemeClr val="tx1">
                    <a:lumMod val="85000"/>
                    <a:lumOff val="15000"/>
                  </a:schemeClr>
                </a:solidFill>
                <a:latin typeface="+mn-lt"/>
                <a:ea typeface="+mn-ea"/>
                <a:cs typeface="+mn-ea"/>
                <a:sym typeface="+mn-lt"/>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latin typeface="+mn-lt"/>
                  <a:ea typeface="+mn-ea"/>
                  <a:cs typeface="+mn-ea"/>
                  <a:sym typeface="+mn-lt"/>
                </a:rPr>
                <a:t>点击添加文字内容点击添加文字内容点击添加文字内容点击添加文字内容点击添加文字内容</a:t>
              </a:r>
              <a:endParaRPr lang="en-US" altLang="zh-CN" dirty="0">
                <a:solidFill>
                  <a:schemeClr val="tx1">
                    <a:lumMod val="85000"/>
                    <a:lumOff val="15000"/>
                  </a:schemeClr>
                </a:solidFill>
                <a:latin typeface="+mn-lt"/>
                <a:ea typeface="+mn-ea"/>
                <a:cs typeface="+mn-ea"/>
                <a:sym typeface="+mn-lt"/>
              </a:endParaRPr>
            </a:p>
          </p:txBody>
        </p:sp>
      </p:grpSp>
      <p:grpSp>
        <p:nvGrpSpPr>
          <p:cNvPr id="61" name="Group 46"/>
          <p:cNvGrpSpPr/>
          <p:nvPr/>
        </p:nvGrpSpPr>
        <p:grpSpPr>
          <a:xfrm>
            <a:off x="8781969" y="1619611"/>
            <a:ext cx="2784529"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latin typeface="+mn-lt"/>
                  <a:ea typeface="+mn-ea"/>
                  <a:cs typeface="+mn-ea"/>
                  <a:sym typeface="+mn-lt"/>
                </a:rPr>
                <a:t>添加文字</a:t>
              </a:r>
              <a:endParaRPr lang="en-US" altLang="zh-CN" b="1" dirty="0">
                <a:solidFill>
                  <a:schemeClr val="tx1">
                    <a:lumMod val="85000"/>
                    <a:lumOff val="15000"/>
                  </a:schemeClr>
                </a:solidFill>
                <a:latin typeface="+mn-lt"/>
                <a:ea typeface="+mn-ea"/>
                <a:cs typeface="+mn-ea"/>
                <a:sym typeface="+mn-lt"/>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latin typeface="+mn-lt"/>
                  <a:ea typeface="+mn-ea"/>
                  <a:cs typeface="+mn-ea"/>
                  <a:sym typeface="+mn-lt"/>
                </a:rPr>
                <a:t>点击添加文字内容点击添加文字内容点击添加文字内容点击添加文字内容点击添加文字内容</a:t>
              </a:r>
              <a:endParaRPr lang="en-US" altLang="zh-CN" dirty="0">
                <a:solidFill>
                  <a:schemeClr val="tx1">
                    <a:lumMod val="85000"/>
                    <a:lumOff val="15000"/>
                  </a:schemeClr>
                </a:solidFill>
                <a:latin typeface="+mn-lt"/>
                <a:ea typeface="+mn-ea"/>
                <a:cs typeface="+mn-ea"/>
                <a:sym typeface="+mn-lt"/>
              </a:endParaRPr>
            </a:p>
          </p:txBody>
        </p:sp>
      </p:grpSp>
      <p:grpSp>
        <p:nvGrpSpPr>
          <p:cNvPr id="64" name="Group 49"/>
          <p:cNvGrpSpPr/>
          <p:nvPr/>
        </p:nvGrpSpPr>
        <p:grpSpPr>
          <a:xfrm>
            <a:off x="8918612" y="4574398"/>
            <a:ext cx="2784529"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latin typeface="+mn-lt"/>
                  <a:ea typeface="+mn-ea"/>
                  <a:cs typeface="+mn-ea"/>
                  <a:sym typeface="+mn-lt"/>
                </a:rPr>
                <a:t>添加文字</a:t>
              </a:r>
              <a:endParaRPr lang="en-US" altLang="zh-CN" b="1" dirty="0">
                <a:solidFill>
                  <a:schemeClr val="tx1">
                    <a:lumMod val="85000"/>
                    <a:lumOff val="15000"/>
                  </a:schemeClr>
                </a:solidFill>
                <a:latin typeface="+mn-lt"/>
                <a:ea typeface="+mn-ea"/>
                <a:cs typeface="+mn-ea"/>
                <a:sym typeface="+mn-lt"/>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latin typeface="+mn-lt"/>
                  <a:ea typeface="+mn-ea"/>
                  <a:cs typeface="+mn-ea"/>
                  <a:sym typeface="+mn-lt"/>
                </a:rPr>
                <a:t>点击添加文字内容点击添加文字内容点击添加文字内容点击添加文字内容点击添加文字内容</a:t>
              </a:r>
              <a:endParaRPr lang="en-US" altLang="zh-CN" dirty="0">
                <a:solidFill>
                  <a:schemeClr val="tx1">
                    <a:lumMod val="85000"/>
                    <a:lumOff val="15000"/>
                  </a:schemeClr>
                </a:solidFill>
                <a:latin typeface="+mn-lt"/>
                <a:ea typeface="+mn-ea"/>
                <a:cs typeface="+mn-ea"/>
                <a:sym typeface="+mn-lt"/>
              </a:endParaRPr>
            </a:p>
          </p:txBody>
        </p:sp>
      </p:grpSp>
      <p:cxnSp>
        <p:nvCxnSpPr>
          <p:cNvPr id="67" name="直接连接符 66"/>
          <p:cNvCxnSpPr>
            <a:stCxn id="20" idx="0"/>
          </p:cNvCxnSpPr>
          <p:nvPr/>
        </p:nvCxnSpPr>
        <p:spPr>
          <a:xfrm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cs typeface="+mn-ea"/>
                <a:sym typeface="+mn-lt"/>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mn-lt"/>
                  <a:cs typeface="+mn-ea"/>
                  <a:sym typeface="+mn-lt"/>
                </a:rPr>
                <a:t>项目一</a:t>
              </a:r>
              <a:endParaRPr lang="en-US" altLang="zh-CN" sz="2400" b="1" dirty="0">
                <a:solidFill>
                  <a:schemeClr val="bg1"/>
                </a:solidFill>
                <a:latin typeface="+mn-lt"/>
                <a:cs typeface="+mn-ea"/>
                <a:sym typeface="+mn-lt"/>
              </a:endParaRP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cs typeface="+mn-ea"/>
                <a:sym typeface="+mn-lt"/>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mn-lt"/>
                  <a:cs typeface="+mn-ea"/>
                  <a:sym typeface="+mn-lt"/>
                </a:rPr>
                <a:t>项目二</a:t>
              </a:r>
              <a:endParaRPr lang="en-US" altLang="zh-CN" sz="2400" b="1" dirty="0">
                <a:solidFill>
                  <a:schemeClr val="bg1"/>
                </a:solidFill>
                <a:latin typeface="+mn-lt"/>
                <a:cs typeface="+mn-ea"/>
                <a:sym typeface="+mn-lt"/>
              </a:endParaRP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cs typeface="+mn-ea"/>
                <a:sym typeface="+mn-lt"/>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mn-lt"/>
                  <a:cs typeface="+mn-ea"/>
                  <a:sym typeface="+mn-lt"/>
                </a:rPr>
                <a:t>项目三</a:t>
              </a:r>
              <a:endParaRPr lang="en-US" altLang="zh-CN" sz="2400" b="1" dirty="0">
                <a:solidFill>
                  <a:schemeClr val="bg1"/>
                </a:solidFill>
                <a:latin typeface="+mn-lt"/>
                <a:cs typeface="+mn-ea"/>
                <a:sym typeface="+mn-lt"/>
              </a:endParaRP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cs typeface="+mn-ea"/>
                <a:sym typeface="+mn-lt"/>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mn-lt"/>
                  <a:cs typeface="+mn-ea"/>
                  <a:sym typeface="+mn-lt"/>
                </a:rPr>
                <a:t>项目四</a:t>
              </a:r>
              <a:endParaRPr lang="en-US" altLang="zh-CN" sz="2400" b="1" dirty="0">
                <a:solidFill>
                  <a:schemeClr val="bg1"/>
                </a:solidFill>
                <a:latin typeface="+mn-lt"/>
                <a:cs typeface="+mn-ea"/>
                <a:sym typeface="+mn-lt"/>
              </a:endParaRPr>
            </a:p>
          </p:txBody>
        </p:sp>
      </p:grpSp>
      <p:sp>
        <p:nvSpPr>
          <p:cNvPr id="35"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800">
                <a:cs typeface="+mn-ea"/>
                <a:sym typeface="+mn-lt"/>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2"/>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800">
                <a:cs typeface="+mn-ea"/>
                <a:sym typeface="+mn-lt"/>
              </a:endParaRPr>
            </a:p>
          </p:txBody>
        </p:sp>
      </p:grpSp>
      <p:sp>
        <p:nvSpPr>
          <p:cNvPr id="20" name="Content Placeholder 2"/>
          <p:cNvSpPr txBox="1"/>
          <p:nvPr/>
        </p:nvSpPr>
        <p:spPr>
          <a:xfrm>
            <a:off x="1023427" y="1679864"/>
            <a:ext cx="536378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a:solidFill>
                  <a:srgbClr val="669900"/>
                </a:solidFill>
                <a:cs typeface="+mn-ea"/>
                <a:sym typeface="+mn-lt"/>
              </a:rPr>
              <a:t>点击添加小标题</a:t>
            </a:r>
            <a:endParaRPr lang="en-US" altLang="zh-CN" sz="2400" b="1" dirty="0">
              <a:solidFill>
                <a:srgbClr val="669900"/>
              </a:solidFill>
              <a:cs typeface="+mn-ea"/>
              <a:sym typeface="+mn-lt"/>
            </a:endParaRPr>
          </a:p>
          <a:p>
            <a:pPr marL="0" indent="0">
              <a:buNone/>
            </a:pPr>
            <a:r>
              <a:rPr lang="zh-CN" altLang="en-US" sz="1800" dirty="0">
                <a:solidFill>
                  <a:schemeClr val="tx1">
                    <a:lumMod val="85000"/>
                    <a:lumOff val="15000"/>
                  </a:schemeClr>
                </a:solidFill>
                <a:cs typeface="+mn-ea"/>
                <a:sym typeface="+mn-lt"/>
              </a:rPr>
              <a:t>最新精品</a:t>
            </a:r>
            <a:r>
              <a:rPr lang="en-US" altLang="zh-CN" sz="1800" cap="small" dirty="0">
                <a:solidFill>
                  <a:schemeClr val="tx1">
                    <a:lumMod val="85000"/>
                    <a:lumOff val="15000"/>
                  </a:schemeClr>
                </a:solidFill>
                <a:cs typeface="+mn-ea"/>
                <a:sym typeface="+mn-lt"/>
              </a:rPr>
              <a:t>POWER POINT</a:t>
            </a:r>
            <a:r>
              <a:rPr lang="zh-CN" altLang="en-US" sz="1800" dirty="0">
                <a:solidFill>
                  <a:schemeClr val="tx1">
                    <a:lumMod val="85000"/>
                    <a:lumOff val="15000"/>
                  </a:schemeClr>
                </a:solidFill>
                <a:cs typeface="+mn-ea"/>
                <a:sym typeface="+mn-lt"/>
              </a:rPr>
              <a:t>模板，每个页面都是精心制作，所有内容可自行编辑修改，欢迎下载！</a:t>
            </a:r>
            <a:endParaRPr lang="en-US" altLang="zh-CN" sz="1800" dirty="0">
              <a:solidFill>
                <a:schemeClr val="tx1">
                  <a:lumMod val="85000"/>
                  <a:lumOff val="15000"/>
                </a:schemeClr>
              </a:solidFill>
              <a:cs typeface="+mn-ea"/>
              <a:sym typeface="+mn-lt"/>
            </a:endParaRPr>
          </a:p>
          <a:p>
            <a:pPr marL="0" indent="0">
              <a:buNone/>
            </a:pPr>
            <a:r>
              <a:rPr lang="zh-CN" altLang="en-US" sz="1800" dirty="0">
                <a:solidFill>
                  <a:schemeClr val="tx1">
                    <a:lumMod val="85000"/>
                    <a:lumOff val="15000"/>
                  </a:schemeClr>
                </a:solidFill>
                <a:cs typeface="+mn-ea"/>
                <a:sym typeface="+mn-lt"/>
              </a:rPr>
              <a:t>最新精品</a:t>
            </a:r>
            <a:r>
              <a:rPr lang="en-US" altLang="zh-CN" sz="1800" cap="small" dirty="0">
                <a:solidFill>
                  <a:schemeClr val="tx1">
                    <a:lumMod val="85000"/>
                    <a:lumOff val="15000"/>
                  </a:schemeClr>
                </a:solidFill>
                <a:cs typeface="+mn-ea"/>
                <a:sym typeface="+mn-lt"/>
              </a:rPr>
              <a:t>POWER POINT</a:t>
            </a:r>
            <a:r>
              <a:rPr lang="zh-CN" altLang="en-US" sz="1800" dirty="0">
                <a:solidFill>
                  <a:schemeClr val="tx1">
                    <a:lumMod val="85000"/>
                    <a:lumOff val="15000"/>
                  </a:schemeClr>
                </a:solidFill>
                <a:cs typeface="+mn-ea"/>
                <a:sym typeface="+mn-lt"/>
              </a:rPr>
              <a:t>模板，每个页面都是精心制作，所有内容可自行编辑修改，欢迎下载！</a:t>
            </a:r>
            <a:endParaRPr lang="en-US" sz="1800" dirty="0">
              <a:solidFill>
                <a:schemeClr val="tx1">
                  <a:lumMod val="85000"/>
                  <a:lumOff val="15000"/>
                </a:schemeClr>
              </a:solidFill>
              <a:cs typeface="+mn-ea"/>
              <a:sym typeface="+mn-lt"/>
            </a:endParaRPr>
          </a:p>
        </p:txBody>
      </p:sp>
      <p:grpSp>
        <p:nvGrpSpPr>
          <p:cNvPr id="21"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dirty="0">
                <a:cs typeface="+mn-ea"/>
                <a:sym typeface="+mn-lt"/>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dirty="0">
                <a:cs typeface="+mn-ea"/>
                <a:sym typeface="+mn-lt"/>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dirty="0">
                <a:cs typeface="+mn-ea"/>
                <a:sym typeface="+mn-lt"/>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cs typeface="+mn-ea"/>
                <a:sym typeface="+mn-lt"/>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2200" y="5206855"/>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点击添加内容</a:t>
            </a:r>
          </a:p>
        </p:txBody>
      </p:sp>
      <p:sp>
        <p:nvSpPr>
          <p:cNvPr id="38" name="文本框 12"/>
          <p:cNvSpPr txBox="1"/>
          <p:nvPr/>
        </p:nvSpPr>
        <p:spPr>
          <a:xfrm>
            <a:off x="5142673" y="4353297"/>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点击添加内容</a:t>
            </a:r>
          </a:p>
        </p:txBody>
      </p:sp>
      <p:sp>
        <p:nvSpPr>
          <p:cNvPr id="39" name="文本框 12"/>
          <p:cNvSpPr txBox="1"/>
          <p:nvPr/>
        </p:nvSpPr>
        <p:spPr>
          <a:xfrm>
            <a:off x="6713542" y="3355246"/>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点击添加内容</a:t>
            </a:r>
          </a:p>
        </p:txBody>
      </p:sp>
      <p:sp>
        <p:nvSpPr>
          <p:cNvPr id="40" name="文本框 12"/>
          <p:cNvSpPr txBox="1"/>
          <p:nvPr/>
        </p:nvSpPr>
        <p:spPr>
          <a:xfrm>
            <a:off x="7781275" y="2302000"/>
            <a:ext cx="187427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85000"/>
                    <a:lumOff val="15000"/>
                  </a:schemeClr>
                </a:solidFill>
                <a:cs typeface="+mn-ea"/>
                <a:sym typeface="+mn-lt"/>
              </a:rPr>
              <a:t>点击添加内容</a:t>
            </a:r>
          </a:p>
        </p:txBody>
      </p:sp>
      <p:sp>
        <p:nvSpPr>
          <p:cNvPr id="41"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42" name="矩形 41"/>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6365" y="4729733"/>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8" name="圆角矩形 17"/>
          <p:cNvSpPr/>
          <p:nvPr/>
        </p:nvSpPr>
        <p:spPr>
          <a:xfrm>
            <a:off x="1858640" y="3423220"/>
            <a:ext cx="7685087"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9" name="圆角矩形 18"/>
          <p:cNvSpPr/>
          <p:nvPr/>
        </p:nvSpPr>
        <p:spPr>
          <a:xfrm>
            <a:off x="2706365" y="2089720"/>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20" name="Group 5"/>
          <p:cNvGrpSpPr/>
          <p:nvPr/>
        </p:nvGrpSpPr>
        <p:grpSpPr bwMode="auto">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cs typeface="+mn-ea"/>
                <a:sym typeface="+mn-lt"/>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cs typeface="+mn-ea"/>
                <a:sym typeface="+mn-lt"/>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cs typeface="+mn-ea"/>
                <a:sym typeface="+mn-lt"/>
              </a:endParaRPr>
            </a:p>
          </p:txBody>
        </p:sp>
      </p:grpSp>
      <p:grpSp>
        <p:nvGrpSpPr>
          <p:cNvPr id="24" name="Group 12"/>
          <p:cNvGrpSpPr/>
          <p:nvPr/>
        </p:nvGrpSpPr>
        <p:grpSpPr bwMode="auto">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cs typeface="+mn-ea"/>
                <a:sym typeface="+mn-lt"/>
              </a:endParaRPr>
            </a:p>
          </p:txBody>
        </p:sp>
        <p:sp>
          <p:nvSpPr>
            <p:cNvPr id="26" name="Oval 14"/>
            <p:cNvSpPr>
              <a:spLocks noChangeArrowheads="1"/>
            </p:cNvSpPr>
            <p:nvPr/>
          </p:nvSpPr>
          <p:spPr bwMode="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cs typeface="+mn-ea"/>
                <a:sym typeface="+mn-lt"/>
              </a:endParaRPr>
            </a:p>
          </p:txBody>
        </p:sp>
        <p:sp>
          <p:nvSpPr>
            <p:cNvPr id="27" name="Oval 15"/>
            <p:cNvSpPr>
              <a:spLocks noChangeArrowheads="1"/>
            </p:cNvSpPr>
            <p:nvPr/>
          </p:nvSpPr>
          <p:spPr bwMode="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cs typeface="+mn-ea"/>
                <a:sym typeface="+mn-lt"/>
              </a:endParaRPr>
            </a:p>
          </p:txBody>
        </p:sp>
      </p:grpSp>
      <p:grpSp>
        <p:nvGrpSpPr>
          <p:cNvPr id="28" name="Group 19"/>
          <p:cNvGrpSpPr/>
          <p:nvPr/>
        </p:nvGrpSpPr>
        <p:grpSpPr bwMode="auto">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cs typeface="+mn-ea"/>
                <a:sym typeface="+mn-lt"/>
              </a:endParaRPr>
            </a:p>
          </p:txBody>
        </p:sp>
        <p:sp>
          <p:nvSpPr>
            <p:cNvPr id="30" name="Oval 21"/>
            <p:cNvSpPr>
              <a:spLocks noChangeArrowheads="1"/>
            </p:cNvSpPr>
            <p:nvPr/>
          </p:nvSpPr>
          <p:spPr bwMode="lt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cs typeface="+mn-ea"/>
                <a:sym typeface="+mn-lt"/>
              </a:endParaRPr>
            </a:p>
          </p:txBody>
        </p:sp>
        <p:sp>
          <p:nvSpPr>
            <p:cNvPr id="31" name="Oval 22"/>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cs typeface="+mn-ea"/>
                <a:sym typeface="+mn-lt"/>
              </a:endParaRPr>
            </a:p>
          </p:txBody>
        </p:sp>
      </p:grpSp>
      <p:sp>
        <p:nvSpPr>
          <p:cNvPr id="32" name="TextBox 69"/>
          <p:cNvSpPr txBox="1"/>
          <p:nvPr/>
        </p:nvSpPr>
        <p:spPr>
          <a:xfrm>
            <a:off x="1871194" y="2256927"/>
            <a:ext cx="1214437" cy="400110"/>
          </a:xfrm>
          <a:prstGeom prst="rect">
            <a:avLst/>
          </a:prstGeom>
          <a:noFill/>
        </p:spPr>
        <p:txBody>
          <a:bodyPr>
            <a:spAutoFit/>
          </a:bodyPr>
          <a:lstStyle/>
          <a:p>
            <a:pPr algn="ctr">
              <a:defRPr/>
            </a:pPr>
            <a:r>
              <a:rPr lang="zh-CN" altLang="en-US" sz="2000" b="1" dirty="0">
                <a:solidFill>
                  <a:schemeClr val="tx1">
                    <a:lumMod val="85000"/>
                    <a:lumOff val="15000"/>
                  </a:schemeClr>
                </a:solidFill>
                <a:cs typeface="+mn-ea"/>
                <a:sym typeface="+mn-lt"/>
              </a:rPr>
              <a:t>标题</a:t>
            </a:r>
          </a:p>
        </p:txBody>
      </p:sp>
      <p:sp>
        <p:nvSpPr>
          <p:cNvPr id="33" name="TextBox 70"/>
          <p:cNvSpPr txBox="1"/>
          <p:nvPr/>
        </p:nvSpPr>
        <p:spPr>
          <a:xfrm>
            <a:off x="9491538" y="3597438"/>
            <a:ext cx="1000125" cy="400110"/>
          </a:xfrm>
          <a:prstGeom prst="rect">
            <a:avLst/>
          </a:prstGeom>
          <a:noFill/>
        </p:spPr>
        <p:txBody>
          <a:bodyPr>
            <a:spAutoFit/>
          </a:bodyPr>
          <a:lstStyle/>
          <a:p>
            <a:pPr>
              <a:defRPr/>
            </a:pPr>
            <a:r>
              <a:rPr lang="zh-CN" altLang="en-US" sz="2000" b="1" dirty="0">
                <a:solidFill>
                  <a:schemeClr val="tx1">
                    <a:lumMod val="85000"/>
                    <a:lumOff val="15000"/>
                  </a:schemeClr>
                </a:solidFill>
                <a:cs typeface="+mn-ea"/>
                <a:sym typeface="+mn-lt"/>
              </a:rPr>
              <a:t>标题</a:t>
            </a:r>
          </a:p>
        </p:txBody>
      </p:sp>
      <p:sp>
        <p:nvSpPr>
          <p:cNvPr id="34" name="TextBox 71"/>
          <p:cNvSpPr txBox="1"/>
          <p:nvPr/>
        </p:nvSpPr>
        <p:spPr>
          <a:xfrm>
            <a:off x="2103934" y="5015483"/>
            <a:ext cx="1143000" cy="400110"/>
          </a:xfrm>
          <a:prstGeom prst="rect">
            <a:avLst/>
          </a:prstGeom>
          <a:noFill/>
        </p:spPr>
        <p:txBody>
          <a:bodyPr>
            <a:spAutoFit/>
          </a:bodyPr>
          <a:lstStyle/>
          <a:p>
            <a:pPr>
              <a:defRPr/>
            </a:pPr>
            <a:r>
              <a:rPr lang="zh-CN" altLang="en-US" sz="2000" b="1" dirty="0">
                <a:solidFill>
                  <a:schemeClr val="tx1">
                    <a:lumMod val="85000"/>
                    <a:lumOff val="15000"/>
                  </a:schemeClr>
                </a:solidFill>
                <a:cs typeface="+mn-ea"/>
                <a:sym typeface="+mn-lt"/>
              </a:rPr>
              <a:t>标题</a:t>
            </a:r>
          </a:p>
        </p:txBody>
      </p:sp>
      <p:sp>
        <p:nvSpPr>
          <p:cNvPr id="35" name="TextBox 73"/>
          <p:cNvSpPr txBox="1"/>
          <p:nvPr/>
        </p:nvSpPr>
        <p:spPr>
          <a:xfrm>
            <a:off x="3215952" y="2197348"/>
            <a:ext cx="7148513"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877" y="3486720"/>
            <a:ext cx="7170738"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cs typeface="+mn-ea"/>
              <a:sym typeface="+mn-lt"/>
            </a:endParaRPr>
          </a:p>
        </p:txBody>
      </p:sp>
      <p:sp>
        <p:nvSpPr>
          <p:cNvPr id="37" name="TextBox 75"/>
          <p:cNvSpPr txBox="1">
            <a:spLocks noChangeArrowheads="1"/>
          </p:cNvSpPr>
          <p:nvPr/>
        </p:nvSpPr>
        <p:spPr bwMode="auto">
          <a:xfrm>
            <a:off x="3077840" y="4788470"/>
            <a:ext cx="741680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1</a:t>
            </a:r>
            <a:endParaRPr lang="zh-CN" altLang="en-US" sz="3600" dirty="0">
              <a:cs typeface="+mn-ea"/>
              <a:sym typeface="+mn-lt"/>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年度工作概述</a:t>
              </a:r>
              <a:endParaRPr lang="zh-CN" altLang="zh-CN" sz="2000" b="1" kern="100" dirty="0">
                <a:solidFill>
                  <a:schemeClr val="bg1"/>
                </a:solidFill>
                <a:cs typeface="+mn-ea"/>
                <a:sym typeface="+mn-lt"/>
              </a:endParaRPr>
            </a:p>
          </p:txBody>
        </p:sp>
      </p:grpSp>
      <p:sp>
        <p:nvSpPr>
          <p:cNvPr id="33" name="圆角矩形 32"/>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2</a:t>
            </a:r>
            <a:endParaRPr lang="zh-CN" altLang="en-US" sz="3600" dirty="0">
              <a:cs typeface="+mn-ea"/>
              <a:sym typeface="+mn-lt"/>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工作完成情况</a:t>
              </a:r>
              <a:endParaRPr lang="zh-CN" altLang="zh-CN" sz="2000" b="1" kern="100" dirty="0">
                <a:solidFill>
                  <a:schemeClr val="bg1"/>
                </a:solidFill>
                <a:cs typeface="+mn-ea"/>
                <a:sym typeface="+mn-lt"/>
              </a:endParaRPr>
            </a:p>
          </p:txBody>
        </p:sp>
      </p:grpSp>
      <p:sp>
        <p:nvSpPr>
          <p:cNvPr id="36" name="圆角矩形 35"/>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3</a:t>
            </a:r>
            <a:endParaRPr lang="zh-CN" altLang="en-US" sz="3600" dirty="0">
              <a:cs typeface="+mn-ea"/>
              <a:sym typeface="+mn-lt"/>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成功项目展示</a:t>
              </a:r>
              <a:endParaRPr lang="zh-CN" altLang="zh-CN" sz="2000" b="1" kern="100" dirty="0">
                <a:solidFill>
                  <a:schemeClr val="bg1"/>
                </a:solidFill>
                <a:cs typeface="+mn-ea"/>
                <a:sym typeface="+mn-lt"/>
              </a:endParaRPr>
            </a:p>
          </p:txBody>
        </p:sp>
      </p:grpSp>
      <p:sp>
        <p:nvSpPr>
          <p:cNvPr id="38" name="圆角矩形 3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4</a:t>
            </a:r>
            <a:endParaRPr lang="zh-CN" altLang="en-US" sz="3600" dirty="0">
              <a:cs typeface="+mn-ea"/>
              <a:sym typeface="+mn-lt"/>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工作存在不足</a:t>
              </a:r>
              <a:endParaRPr lang="zh-CN" altLang="zh-CN" sz="2000" b="1" kern="100" dirty="0">
                <a:solidFill>
                  <a:schemeClr val="bg1"/>
                </a:solidFill>
                <a:cs typeface="+mn-ea"/>
                <a:sym typeface="+mn-lt"/>
              </a:endParaRPr>
            </a:p>
          </p:txBody>
        </p:sp>
      </p:grpSp>
      <p:sp>
        <p:nvSpPr>
          <p:cNvPr id="19" name="圆角矩形 18"/>
          <p:cNvSpPr/>
          <p:nvPr/>
        </p:nvSpPr>
        <p:spPr>
          <a:xfrm>
            <a:off x="5457136" y="505748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5</a:t>
            </a:r>
            <a:endParaRPr lang="zh-CN" altLang="en-US" sz="3600" dirty="0">
              <a:cs typeface="+mn-ea"/>
              <a:sym typeface="+mn-lt"/>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明年工作计划</a:t>
              </a:r>
              <a:endParaRPr lang="zh-CN" altLang="zh-CN" sz="2000" b="1" kern="100" dirty="0">
                <a:solidFill>
                  <a:schemeClr val="bg1"/>
                </a:solidFill>
                <a:cs typeface="+mn-ea"/>
                <a:sym typeface="+mn-lt"/>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accent1"/>
                </a:solidFill>
                <a:cs typeface="+mn-ea"/>
                <a:sym typeface="+mn-lt"/>
              </a:rPr>
              <a:t>目录 </a:t>
            </a:r>
            <a:endParaRPr lang="en-US" altLang="zh-CN" sz="4800" b="1" spc="200" dirty="0">
              <a:solidFill>
                <a:schemeClr val="accent1"/>
              </a:solidFill>
              <a:cs typeface="+mn-ea"/>
              <a:sym typeface="+mn-lt"/>
            </a:endParaRPr>
          </a:p>
          <a:p>
            <a:pPr algn="r">
              <a:defRPr/>
            </a:pPr>
            <a:r>
              <a:rPr lang="en-US" altLang="zh-CN" sz="3200" b="1" spc="200" dirty="0">
                <a:solidFill>
                  <a:schemeClr val="accent1"/>
                </a:solidFill>
                <a:cs typeface="+mn-ea"/>
                <a:sym typeface="+mn-lt"/>
              </a:rPr>
              <a:t>CONTENTS</a:t>
            </a:r>
            <a:endParaRPr lang="zh-CN" altLang="en-US" sz="3200" b="1" spc="200" dirty="0">
              <a:solidFill>
                <a:schemeClr val="accent1"/>
              </a:solidFill>
              <a:cs typeface="+mn-ea"/>
              <a:sym typeface="+mn-lt"/>
            </a:endParaRPr>
          </a:p>
        </p:txBody>
      </p:sp>
      <p:sp>
        <p:nvSpPr>
          <p:cNvPr id="2" name="下箭头 1"/>
          <p:cNvSpPr/>
          <p:nvPr/>
        </p:nvSpPr>
        <p:spPr>
          <a:xfrm rot="16200000">
            <a:off x="4278849" y="3233896"/>
            <a:ext cx="576064" cy="6798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2"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784450" y="2349674"/>
            <a:ext cx="2192225"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a:solidFill>
                  <a:schemeClr val="lt1"/>
                </a:solidFill>
                <a:cs typeface="+mn-ea"/>
                <a:sym typeface="+mn-lt"/>
              </a:endParaRPr>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grpSp>
      <p:grpSp>
        <p:nvGrpSpPr>
          <p:cNvPr id="69" name="Group 5"/>
          <p:cNvGrpSpPr/>
          <p:nvPr/>
        </p:nvGrpSpPr>
        <p:grpSpPr bwMode="auto">
          <a:xfrm>
            <a:off x="7976675" y="2544404"/>
            <a:ext cx="2192225"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grpSp>
      <p:grpSp>
        <p:nvGrpSpPr>
          <p:cNvPr id="72" name="Group 8"/>
          <p:cNvGrpSpPr/>
          <p:nvPr/>
        </p:nvGrpSpPr>
        <p:grpSpPr bwMode="auto">
          <a:xfrm>
            <a:off x="4875039" y="2608645"/>
            <a:ext cx="3099629"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mn-ea"/>
                <a:sym typeface="+mn-lt"/>
              </a:endParaRPr>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cs typeface="+mn-ea"/>
                <a:sym typeface="+mn-lt"/>
              </a:endParaRPr>
            </a:p>
          </p:txBody>
        </p:sp>
      </p:grpSp>
      <p:grpSp>
        <p:nvGrpSpPr>
          <p:cNvPr id="75" name="Group 11"/>
          <p:cNvGrpSpPr/>
          <p:nvPr/>
        </p:nvGrpSpPr>
        <p:grpSpPr bwMode="auto">
          <a:xfrm>
            <a:off x="7976675" y="3192837"/>
            <a:ext cx="3097622"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mn-ea"/>
                <a:sym typeface="+mn-lt"/>
              </a:endParaRPr>
            </a:p>
          </p:txBody>
        </p:sp>
        <p:sp>
          <p:nvSpPr>
            <p:cNvPr id="77" name="Rectangle 19"/>
            <p:cNvSpPr>
              <a:spLocks noChangeArrowheads="1"/>
            </p:cNvSpPr>
            <p:nvPr/>
          </p:nvSpPr>
          <p:spPr bwMode="auto">
            <a:xfrm>
              <a:off x="0" y="591"/>
              <a:ext cx="1675" cy="209"/>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cs typeface="+mn-ea"/>
                <a:sym typeface="+mn-lt"/>
              </a:endParaRPr>
            </a:p>
          </p:txBody>
        </p:sp>
      </p:grpSp>
      <p:grpSp>
        <p:nvGrpSpPr>
          <p:cNvPr id="78" name="Group 14"/>
          <p:cNvGrpSpPr/>
          <p:nvPr/>
        </p:nvGrpSpPr>
        <p:grpSpPr bwMode="auto">
          <a:xfrm>
            <a:off x="4882968" y="3510027"/>
            <a:ext cx="3097621"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mn-ea"/>
                <a:sym typeface="+mn-lt"/>
              </a:endParaRPr>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grpSp>
      <p:grpSp>
        <p:nvGrpSpPr>
          <p:cNvPr id="82" name="Group 18"/>
          <p:cNvGrpSpPr/>
          <p:nvPr/>
        </p:nvGrpSpPr>
        <p:grpSpPr bwMode="auto">
          <a:xfrm>
            <a:off x="7980982" y="4477657"/>
            <a:ext cx="3097622"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mn-ea"/>
                <a:sym typeface="+mn-lt"/>
              </a:endParaRPr>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cs typeface="+mn-ea"/>
                <a:sym typeface="+mn-lt"/>
              </a:endParaRPr>
            </a:p>
          </p:txBody>
        </p:sp>
      </p:grpSp>
      <p:sp>
        <p:nvSpPr>
          <p:cNvPr id="88" name="Text Box 30"/>
          <p:cNvSpPr>
            <a:spLocks noChangeArrowheads="1"/>
          </p:cNvSpPr>
          <p:nvPr/>
        </p:nvSpPr>
        <p:spPr bwMode="auto">
          <a:xfrm>
            <a:off x="9374614" y="4633842"/>
            <a:ext cx="1540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cs typeface="+mn-ea"/>
                <a:sym typeface="+mn-lt"/>
              </a:rPr>
              <a:t>在此插入内容</a:t>
            </a:r>
          </a:p>
        </p:txBody>
      </p:sp>
      <p:sp>
        <p:nvSpPr>
          <p:cNvPr id="89" name="Text Box 31"/>
          <p:cNvSpPr>
            <a:spLocks noChangeArrowheads="1"/>
          </p:cNvSpPr>
          <p:nvPr/>
        </p:nvSpPr>
        <p:spPr bwMode="auto">
          <a:xfrm>
            <a:off x="9273560" y="3676252"/>
            <a:ext cx="1439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cs typeface="+mn-ea"/>
                <a:sym typeface="+mn-lt"/>
              </a:rPr>
              <a:t>在此插入内容</a:t>
            </a:r>
            <a:endParaRPr lang="en-US" sz="1600" dirty="0">
              <a:solidFill>
                <a:sysClr val="windowText" lastClr="000000"/>
              </a:solidFill>
              <a:cs typeface="+mn-ea"/>
              <a:sym typeface="+mn-lt"/>
            </a:endParaRPr>
          </a:p>
        </p:txBody>
      </p:sp>
      <p:sp>
        <p:nvSpPr>
          <p:cNvPr id="90" name="Text Box 32"/>
          <p:cNvSpPr>
            <a:spLocks noChangeArrowheads="1"/>
          </p:cNvSpPr>
          <p:nvPr/>
        </p:nvSpPr>
        <p:spPr bwMode="auto">
          <a:xfrm>
            <a:off x="5414174" y="3697738"/>
            <a:ext cx="156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cs typeface="+mn-ea"/>
                <a:sym typeface="+mn-lt"/>
              </a:rPr>
              <a:t>在此插入内容</a:t>
            </a:r>
            <a:endParaRPr lang="en-US" sz="1600" dirty="0">
              <a:solidFill>
                <a:sysClr val="windowText" lastClr="000000"/>
              </a:solidFill>
              <a:cs typeface="+mn-ea"/>
              <a:sym typeface="+mn-lt"/>
            </a:endParaRPr>
          </a:p>
        </p:txBody>
      </p:sp>
      <p:sp>
        <p:nvSpPr>
          <p:cNvPr id="91" name="Text Box 33"/>
          <p:cNvSpPr>
            <a:spLocks noChangeArrowheads="1"/>
          </p:cNvSpPr>
          <p:nvPr/>
        </p:nvSpPr>
        <p:spPr bwMode="auto">
          <a:xfrm>
            <a:off x="6493004" y="2634930"/>
            <a:ext cx="1441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cs typeface="+mn-ea"/>
                <a:sym typeface="+mn-lt"/>
              </a:rPr>
              <a:t>在此插入内容</a:t>
            </a:r>
            <a:endParaRPr lang="en-US" sz="1600" dirty="0">
              <a:solidFill>
                <a:sysClr val="windowText" lastClr="000000"/>
              </a:solidFill>
              <a:cs typeface="+mn-ea"/>
              <a:sym typeface="+mn-lt"/>
            </a:endParaRPr>
          </a:p>
        </p:txBody>
      </p:sp>
      <p:sp>
        <p:nvSpPr>
          <p:cNvPr id="92" name="Text Box 34"/>
          <p:cNvSpPr>
            <a:spLocks noChangeArrowheads="1"/>
          </p:cNvSpPr>
          <p:nvPr/>
        </p:nvSpPr>
        <p:spPr bwMode="auto">
          <a:xfrm>
            <a:off x="5198150" y="3049666"/>
            <a:ext cx="1625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cs typeface="+mn-ea"/>
                <a:sym typeface="+mn-lt"/>
              </a:rPr>
              <a:t>在此插入内容</a:t>
            </a:r>
          </a:p>
        </p:txBody>
      </p:sp>
      <p:sp>
        <p:nvSpPr>
          <p:cNvPr id="93" name="Text Box 35"/>
          <p:cNvSpPr>
            <a:spLocks noChangeArrowheads="1"/>
          </p:cNvSpPr>
          <p:nvPr/>
        </p:nvSpPr>
        <p:spPr bwMode="auto">
          <a:xfrm>
            <a:off x="8150478" y="2884164"/>
            <a:ext cx="1468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cs typeface="+mn-ea"/>
                <a:sym typeface="+mn-lt"/>
              </a:rPr>
              <a:t>在此插入内容</a:t>
            </a:r>
          </a:p>
        </p:txBody>
      </p:sp>
      <p:sp>
        <p:nvSpPr>
          <p:cNvPr id="94" name="Text Box 36"/>
          <p:cNvSpPr>
            <a:spLocks noChangeArrowheads="1"/>
          </p:cNvSpPr>
          <p:nvPr/>
        </p:nvSpPr>
        <p:spPr bwMode="auto">
          <a:xfrm>
            <a:off x="5088115" y="1269554"/>
            <a:ext cx="4487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ysClr val="windowText" lastClr="000000"/>
                </a:solidFill>
                <a:cs typeface="+mn-ea"/>
                <a:sym typeface="+mn-lt"/>
              </a:rPr>
              <a:t>在此添加标题内容</a:t>
            </a:r>
            <a:endParaRPr lang="en-US" sz="2000" b="1"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sz="1400" dirty="0">
              <a:solidFill>
                <a:sysClr val="windowText" lastClr="000000"/>
              </a:solidFill>
              <a:cs typeface="+mn-ea"/>
              <a:sym typeface="+mn-lt"/>
            </a:endParaRPr>
          </a:p>
        </p:txBody>
      </p:sp>
      <p:sp>
        <p:nvSpPr>
          <p:cNvPr id="31" name="Text Box 36"/>
          <p:cNvSpPr>
            <a:spLocks noChangeArrowheads="1"/>
          </p:cNvSpPr>
          <p:nvPr/>
        </p:nvSpPr>
        <p:spPr bwMode="auto">
          <a:xfrm>
            <a:off x="770583" y="2205653"/>
            <a:ext cx="33877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cs typeface="+mn-ea"/>
                <a:sym typeface="+mn-lt"/>
              </a:rPr>
              <a:t>在此插入内容</a:t>
            </a:r>
            <a:endParaRPr lang="en-US" sz="1800" b="1"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在此插入内容在此插入内容在此插入内容在此插入内容在此插入内容在此插入内容在此插入内容在此插入内容</a:t>
            </a:r>
            <a:endParaRPr lang="en-US" altLang="zh-CN"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altLang="zh-CN"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altLang="zh-CN"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altLang="zh-CN"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altLang="zh-CN" sz="1400" dirty="0">
              <a:solidFill>
                <a:sysClr val="windowText" lastClr="000000"/>
              </a:solidFill>
              <a:cs typeface="+mn-ea"/>
              <a:sym typeface="+mn-lt"/>
            </a:endParaRPr>
          </a:p>
          <a:p>
            <a:r>
              <a:rPr lang="zh-CN" altLang="en-US" sz="1400" dirty="0">
                <a:solidFill>
                  <a:sysClr val="windowText" lastClr="000000"/>
                </a:solidFill>
                <a:cs typeface="+mn-ea"/>
                <a:sym typeface="+mn-lt"/>
              </a:rPr>
              <a:t>在此插入内容在此插入内容在此插入内容在此插入内容</a:t>
            </a:r>
            <a:endParaRPr lang="en-US" altLang="zh-CN" sz="1400" dirty="0">
              <a:solidFill>
                <a:sysClr val="windowText" lastClr="000000"/>
              </a:solidFill>
              <a:cs typeface="+mn-ea"/>
              <a:sym typeface="+mn-lt"/>
            </a:endParaRPr>
          </a:p>
          <a:p>
            <a:endParaRPr lang="zh-CN" altLang="en-US" sz="1400" dirty="0">
              <a:solidFill>
                <a:sysClr val="windowText" lastClr="000000"/>
              </a:solidFill>
              <a:cs typeface="+mn-ea"/>
              <a:sym typeface="+mn-lt"/>
            </a:endParaRPr>
          </a:p>
        </p:txBody>
      </p:sp>
      <p:sp>
        <p:nvSpPr>
          <p:cNvPr id="32"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33" name="矩形 32"/>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6041"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5" name="Freeform 7"/>
          <p:cNvSpPr/>
          <p:nvPr/>
        </p:nvSpPr>
        <p:spPr bwMode="auto">
          <a:xfrm>
            <a:off x="1956041" y="2795742"/>
            <a:ext cx="313347"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6" name="Freeform 8"/>
          <p:cNvSpPr/>
          <p:nvPr/>
        </p:nvSpPr>
        <p:spPr bwMode="auto">
          <a:xfrm>
            <a:off x="2358673"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7" name="Freeform 9"/>
          <p:cNvSpPr/>
          <p:nvPr/>
        </p:nvSpPr>
        <p:spPr bwMode="auto">
          <a:xfrm>
            <a:off x="2759623"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8" name="Freeform 10"/>
          <p:cNvSpPr/>
          <p:nvPr/>
        </p:nvSpPr>
        <p:spPr bwMode="auto">
          <a:xfrm>
            <a:off x="3157202" y="1458121"/>
            <a:ext cx="315029"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9" name="Freeform 11"/>
          <p:cNvSpPr/>
          <p:nvPr/>
        </p:nvSpPr>
        <p:spPr bwMode="auto">
          <a:xfrm>
            <a:off x="2358673" y="2392602"/>
            <a:ext cx="313347"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0" name="Freeform 12"/>
          <p:cNvSpPr/>
          <p:nvPr/>
        </p:nvSpPr>
        <p:spPr bwMode="auto">
          <a:xfrm>
            <a:off x="2759623" y="1975962"/>
            <a:ext cx="315029"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1" name="Freeform 13"/>
          <p:cNvSpPr/>
          <p:nvPr/>
        </p:nvSpPr>
        <p:spPr bwMode="auto">
          <a:xfrm>
            <a:off x="3157202" y="1702706"/>
            <a:ext cx="315029"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2" name="Freeform 14"/>
          <p:cNvSpPr/>
          <p:nvPr/>
        </p:nvSpPr>
        <p:spPr bwMode="auto">
          <a:xfrm>
            <a:off x="411576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3" name="Freeform 15"/>
          <p:cNvSpPr/>
          <p:nvPr/>
        </p:nvSpPr>
        <p:spPr bwMode="auto">
          <a:xfrm>
            <a:off x="4516719"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4" name="Freeform 16"/>
          <p:cNvSpPr/>
          <p:nvPr/>
        </p:nvSpPr>
        <p:spPr bwMode="auto">
          <a:xfrm>
            <a:off x="491935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5" name="Freeform 17"/>
          <p:cNvSpPr/>
          <p:nvPr/>
        </p:nvSpPr>
        <p:spPr bwMode="auto">
          <a:xfrm>
            <a:off x="532198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6" name="Freeform 18"/>
          <p:cNvSpPr/>
          <p:nvPr/>
        </p:nvSpPr>
        <p:spPr bwMode="auto">
          <a:xfrm>
            <a:off x="4115769" y="3101050"/>
            <a:ext cx="313347"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7" name="Freeform 19"/>
          <p:cNvSpPr/>
          <p:nvPr/>
        </p:nvSpPr>
        <p:spPr bwMode="auto">
          <a:xfrm>
            <a:off x="4516719" y="2401032"/>
            <a:ext cx="315029"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8" name="Freeform 20"/>
          <p:cNvSpPr/>
          <p:nvPr/>
        </p:nvSpPr>
        <p:spPr bwMode="auto">
          <a:xfrm>
            <a:off x="4919352" y="1702706"/>
            <a:ext cx="315029"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19" name="Freeform 21"/>
          <p:cNvSpPr/>
          <p:nvPr/>
        </p:nvSpPr>
        <p:spPr bwMode="auto">
          <a:xfrm>
            <a:off x="5321986" y="2647306"/>
            <a:ext cx="315029"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0" name="Freeform 22"/>
          <p:cNvSpPr/>
          <p:nvPr/>
        </p:nvSpPr>
        <p:spPr bwMode="auto">
          <a:xfrm>
            <a:off x="626539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1" name="Freeform 23"/>
          <p:cNvSpPr/>
          <p:nvPr/>
        </p:nvSpPr>
        <p:spPr bwMode="auto">
          <a:xfrm>
            <a:off x="666802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2" name="Freeform 24"/>
          <p:cNvSpPr/>
          <p:nvPr/>
        </p:nvSpPr>
        <p:spPr bwMode="auto">
          <a:xfrm>
            <a:off x="707065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3" name="Freeform 25"/>
          <p:cNvSpPr/>
          <p:nvPr/>
        </p:nvSpPr>
        <p:spPr bwMode="auto">
          <a:xfrm>
            <a:off x="747160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4" name="Freeform 26"/>
          <p:cNvSpPr/>
          <p:nvPr/>
        </p:nvSpPr>
        <p:spPr bwMode="auto">
          <a:xfrm>
            <a:off x="7471606" y="1694269"/>
            <a:ext cx="315029"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5" name="Freeform 27"/>
          <p:cNvSpPr/>
          <p:nvPr/>
        </p:nvSpPr>
        <p:spPr bwMode="auto">
          <a:xfrm>
            <a:off x="7070655" y="2008015"/>
            <a:ext cx="313347"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6" name="Freeform 28"/>
          <p:cNvSpPr/>
          <p:nvPr/>
        </p:nvSpPr>
        <p:spPr bwMode="auto">
          <a:xfrm>
            <a:off x="6668025" y="2401032"/>
            <a:ext cx="313347"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7" name="Freeform 29"/>
          <p:cNvSpPr/>
          <p:nvPr/>
        </p:nvSpPr>
        <p:spPr bwMode="auto">
          <a:xfrm>
            <a:off x="6265392" y="2809237"/>
            <a:ext cx="315029"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8" name="Freeform 30"/>
          <p:cNvSpPr/>
          <p:nvPr/>
        </p:nvSpPr>
        <p:spPr bwMode="auto">
          <a:xfrm>
            <a:off x="8531255" y="1458121"/>
            <a:ext cx="315029"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29" name="Freeform 31"/>
          <p:cNvSpPr/>
          <p:nvPr/>
        </p:nvSpPr>
        <p:spPr bwMode="auto">
          <a:xfrm>
            <a:off x="892883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0" name="Freeform 32"/>
          <p:cNvSpPr/>
          <p:nvPr/>
        </p:nvSpPr>
        <p:spPr bwMode="auto">
          <a:xfrm>
            <a:off x="9331466"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1" name="Freeform 33"/>
          <p:cNvSpPr/>
          <p:nvPr/>
        </p:nvSpPr>
        <p:spPr bwMode="auto">
          <a:xfrm>
            <a:off x="973409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2" name="Freeform 34"/>
          <p:cNvSpPr/>
          <p:nvPr/>
        </p:nvSpPr>
        <p:spPr bwMode="auto">
          <a:xfrm>
            <a:off x="9734099" y="1712826"/>
            <a:ext cx="313347"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3" name="Freeform 35"/>
          <p:cNvSpPr/>
          <p:nvPr/>
        </p:nvSpPr>
        <p:spPr bwMode="auto">
          <a:xfrm>
            <a:off x="9331466" y="1859576"/>
            <a:ext cx="313347"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4" name="Freeform 36"/>
          <p:cNvSpPr/>
          <p:nvPr/>
        </p:nvSpPr>
        <p:spPr bwMode="auto">
          <a:xfrm>
            <a:off x="8928836" y="2976226"/>
            <a:ext cx="315029"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5" name="Freeform 37"/>
          <p:cNvSpPr/>
          <p:nvPr/>
        </p:nvSpPr>
        <p:spPr bwMode="auto">
          <a:xfrm>
            <a:off x="8531255" y="2212112"/>
            <a:ext cx="315029"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6" name="Oval 38"/>
          <p:cNvSpPr>
            <a:spLocks noChangeArrowheads="1"/>
          </p:cNvSpPr>
          <p:nvPr/>
        </p:nvSpPr>
        <p:spPr bwMode="auto">
          <a:xfrm>
            <a:off x="2306449" y="3709476"/>
            <a:ext cx="795158" cy="798852"/>
          </a:xfrm>
          <a:prstGeom prst="ellipse">
            <a:avLst/>
          </a:prstGeom>
          <a:solidFill>
            <a:schemeClr val="bg1"/>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cs typeface="+mn-ea"/>
              <a:sym typeface="+mn-lt"/>
            </a:endParaRPr>
          </a:p>
        </p:txBody>
      </p:sp>
      <p:sp>
        <p:nvSpPr>
          <p:cNvPr id="37" name="Freeform 39"/>
          <p:cNvSpPr>
            <a:spLocks noEditPoints="1"/>
          </p:cNvSpPr>
          <p:nvPr/>
        </p:nvSpPr>
        <p:spPr bwMode="auto">
          <a:xfrm>
            <a:off x="2495678" y="3895070"/>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38" name="Oval 40"/>
          <p:cNvSpPr>
            <a:spLocks noChangeArrowheads="1"/>
          </p:cNvSpPr>
          <p:nvPr/>
        </p:nvSpPr>
        <p:spPr bwMode="auto">
          <a:xfrm>
            <a:off x="4475731" y="3709476"/>
            <a:ext cx="797845" cy="798852"/>
          </a:xfrm>
          <a:prstGeom prst="ellipse">
            <a:avLst/>
          </a:prstGeom>
          <a:solidFill>
            <a:schemeClr val="bg1"/>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cs typeface="+mn-ea"/>
              <a:sym typeface="+mn-lt"/>
            </a:endParaRPr>
          </a:p>
        </p:txBody>
      </p:sp>
      <p:sp>
        <p:nvSpPr>
          <p:cNvPr id="39" name="Oval 41"/>
          <p:cNvSpPr>
            <a:spLocks noChangeArrowheads="1"/>
          </p:cNvSpPr>
          <p:nvPr/>
        </p:nvSpPr>
        <p:spPr bwMode="auto">
          <a:xfrm>
            <a:off x="6634332" y="3709476"/>
            <a:ext cx="795158" cy="798852"/>
          </a:xfrm>
          <a:prstGeom prst="ellipse">
            <a:avLst/>
          </a:prstGeom>
          <a:solidFill>
            <a:schemeClr val="bg1"/>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cs typeface="+mn-ea"/>
              <a:sym typeface="+mn-lt"/>
            </a:endParaRPr>
          </a:p>
        </p:txBody>
      </p:sp>
      <p:sp>
        <p:nvSpPr>
          <p:cNvPr id="40" name="Oval 42"/>
          <p:cNvSpPr>
            <a:spLocks noChangeArrowheads="1"/>
          </p:cNvSpPr>
          <p:nvPr/>
        </p:nvSpPr>
        <p:spPr bwMode="auto">
          <a:xfrm>
            <a:off x="8874502" y="3709476"/>
            <a:ext cx="795158" cy="798852"/>
          </a:xfrm>
          <a:prstGeom prst="ellipse">
            <a:avLst/>
          </a:prstGeom>
          <a:solidFill>
            <a:schemeClr val="bg1"/>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cs typeface="+mn-ea"/>
              <a:sym typeface="+mn-lt"/>
            </a:endParaRPr>
          </a:p>
        </p:txBody>
      </p:sp>
      <p:sp>
        <p:nvSpPr>
          <p:cNvPr id="41" name="Freeform 43"/>
          <p:cNvSpPr>
            <a:spLocks noEditPoints="1"/>
          </p:cNvSpPr>
          <p:nvPr/>
        </p:nvSpPr>
        <p:spPr bwMode="auto">
          <a:xfrm>
            <a:off x="6864172" y="3975760"/>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42" name="Freeform 44"/>
          <p:cNvSpPr>
            <a:spLocks noEditPoints="1"/>
          </p:cNvSpPr>
          <p:nvPr/>
        </p:nvSpPr>
        <p:spPr bwMode="auto">
          <a:xfrm>
            <a:off x="4645470" y="391070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43" name="Freeform 45"/>
          <p:cNvSpPr>
            <a:spLocks noEditPoints="1"/>
          </p:cNvSpPr>
          <p:nvPr/>
        </p:nvSpPr>
        <p:spPr bwMode="auto">
          <a:xfrm>
            <a:off x="9102839" y="3918091"/>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7021" tIns="48510" rIns="97021" bIns="48510" numCol="1" anchor="t" anchorCtr="0" compatLnSpc="1"/>
          <a:lstStyle/>
          <a:p>
            <a:endParaRPr lang="zh-CN" altLang="en-US">
              <a:cs typeface="+mn-ea"/>
              <a:sym typeface="+mn-lt"/>
            </a:endParaRPr>
          </a:p>
        </p:txBody>
      </p:sp>
      <p:sp>
        <p:nvSpPr>
          <p:cNvPr id="44" name="TextBox 43"/>
          <p:cNvSpPr txBox="1"/>
          <p:nvPr/>
        </p:nvSpPr>
        <p:spPr>
          <a:xfrm>
            <a:off x="1675009"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cs typeface="+mn-ea"/>
                <a:sym typeface="+mn-lt"/>
              </a:rPr>
              <a:t>您的内容打在这里，或者通过复制您的文本后。您的内容打在这里，或者通过复制您的文本后。</a:t>
            </a:r>
          </a:p>
        </p:txBody>
      </p:sp>
      <p:sp>
        <p:nvSpPr>
          <p:cNvPr id="45" name="TextBox 44"/>
          <p:cNvSpPr txBox="1"/>
          <p:nvPr/>
        </p:nvSpPr>
        <p:spPr>
          <a:xfrm>
            <a:off x="2152582" y="4621962"/>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cs typeface="+mn-ea"/>
                <a:sym typeface="+mn-lt"/>
              </a:rPr>
              <a:t>添加标题</a:t>
            </a:r>
          </a:p>
        </p:txBody>
      </p:sp>
      <p:sp>
        <p:nvSpPr>
          <p:cNvPr id="46" name="TextBox 45"/>
          <p:cNvSpPr txBox="1"/>
          <p:nvPr/>
        </p:nvSpPr>
        <p:spPr>
          <a:xfrm>
            <a:off x="3859528"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cs typeface="+mn-ea"/>
                <a:sym typeface="+mn-lt"/>
              </a:rPr>
              <a:t>您的内容打在这里，或者通过复制您的文本后。您的内容打在这里，或者通过复制您的文本后。</a:t>
            </a:r>
          </a:p>
        </p:txBody>
      </p:sp>
      <p:sp>
        <p:nvSpPr>
          <p:cNvPr id="47" name="TextBox 46"/>
          <p:cNvSpPr txBox="1"/>
          <p:nvPr/>
        </p:nvSpPr>
        <p:spPr>
          <a:xfrm>
            <a:off x="4337100"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cs typeface="+mn-ea"/>
                <a:sym typeface="+mn-lt"/>
              </a:rPr>
              <a:t>添加标题</a:t>
            </a:r>
          </a:p>
        </p:txBody>
      </p:sp>
      <p:sp>
        <p:nvSpPr>
          <p:cNvPr id="48" name="TextBox 47"/>
          <p:cNvSpPr txBox="1"/>
          <p:nvPr/>
        </p:nvSpPr>
        <p:spPr>
          <a:xfrm>
            <a:off x="6014683"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cs typeface="+mn-ea"/>
                <a:sym typeface="+mn-lt"/>
              </a:rPr>
              <a:t>您的内容打在这里，或者通过复制您的文本后。您的内容打在这里，或者通过复制您的文本后。</a:t>
            </a:r>
          </a:p>
        </p:txBody>
      </p:sp>
      <p:sp>
        <p:nvSpPr>
          <p:cNvPr id="49" name="TextBox 48"/>
          <p:cNvSpPr txBox="1"/>
          <p:nvPr/>
        </p:nvSpPr>
        <p:spPr>
          <a:xfrm>
            <a:off x="6492256"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cs typeface="+mn-ea"/>
                <a:sym typeface="+mn-lt"/>
              </a:rPr>
              <a:t>添加标题</a:t>
            </a:r>
          </a:p>
        </p:txBody>
      </p:sp>
      <p:sp>
        <p:nvSpPr>
          <p:cNvPr id="50" name="TextBox 49"/>
          <p:cNvSpPr txBox="1"/>
          <p:nvPr/>
        </p:nvSpPr>
        <p:spPr>
          <a:xfrm>
            <a:off x="8253591" y="5046478"/>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cs typeface="+mn-ea"/>
                <a:sym typeface="+mn-lt"/>
              </a:rPr>
              <a:t>您的内容打在这里，或者通过复制您的文本后。您的内容打在这里，或者通过复制您的文本后。</a:t>
            </a:r>
          </a:p>
        </p:txBody>
      </p:sp>
      <p:sp>
        <p:nvSpPr>
          <p:cNvPr id="51" name="TextBox 50"/>
          <p:cNvSpPr txBox="1"/>
          <p:nvPr/>
        </p:nvSpPr>
        <p:spPr>
          <a:xfrm>
            <a:off x="8731164"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cs typeface="+mn-ea"/>
                <a:sym typeface="+mn-lt"/>
              </a:rPr>
              <a:t>添加标题</a:t>
            </a:r>
          </a:p>
        </p:txBody>
      </p:sp>
      <p:sp>
        <p:nvSpPr>
          <p:cNvPr id="53"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32" name="椭圆 64"/>
          <p:cNvSpPr>
            <a:spLocks noChangeArrowheads="1"/>
          </p:cNvSpPr>
          <p:nvPr/>
        </p:nvSpPr>
        <p:spPr bwMode="auto">
          <a:xfrm>
            <a:off x="1271499"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cs typeface="+mn-ea"/>
                <a:sym typeface="+mn-lt"/>
              </a:rPr>
              <a:t>添加文字</a:t>
            </a:r>
            <a:endParaRPr lang="zh-CN" altLang="zh-CN" sz="2800" b="1" dirty="0">
              <a:solidFill>
                <a:schemeClr val="bg1"/>
              </a:solidFill>
              <a:cs typeface="+mn-ea"/>
              <a:sym typeface="+mn-lt"/>
            </a:endParaRPr>
          </a:p>
        </p:txBody>
      </p:sp>
      <p:sp>
        <p:nvSpPr>
          <p:cNvPr id="33" name="TextBox 32"/>
          <p:cNvSpPr txBox="1"/>
          <p:nvPr/>
        </p:nvSpPr>
        <p:spPr>
          <a:xfrm>
            <a:off x="3249743" y="1910048"/>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cs typeface="+mn-ea"/>
              <a:sym typeface="+mn-lt"/>
            </a:endParaRPr>
          </a:p>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13700" y="349728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cs typeface="+mn-ea"/>
                <a:sym typeface="+mn-lt"/>
              </a:rPr>
              <a:t>添加文字</a:t>
            </a:r>
            <a:endParaRPr lang="zh-CN" altLang="zh-CN" sz="2800" b="1" dirty="0">
              <a:solidFill>
                <a:schemeClr val="bg1"/>
              </a:solidFill>
              <a:cs typeface="+mn-ea"/>
              <a:sym typeface="+mn-lt"/>
            </a:endParaRPr>
          </a:p>
        </p:txBody>
      </p:sp>
      <p:sp>
        <p:nvSpPr>
          <p:cNvPr id="62" name="TextBox 61"/>
          <p:cNvSpPr txBox="1"/>
          <p:nvPr/>
        </p:nvSpPr>
        <p:spPr>
          <a:xfrm>
            <a:off x="3249743" y="4326504"/>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cs typeface="+mn-ea"/>
              <a:sym typeface="+mn-lt"/>
            </a:endParaRPr>
          </a:p>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599" y="1407542"/>
            <a:ext cx="8463605" cy="4542532"/>
          </a:xfrm>
          <a:prstGeom prst="rect">
            <a:avLst/>
          </a:prstGeom>
          <a:solidFill>
            <a:srgbClr val="FFFFFF">
              <a:alpha val="58038"/>
            </a:srgbClr>
          </a:solidFill>
          <a:ln w="25400">
            <a:solidFill>
              <a:schemeClr val="accent1"/>
            </a:solidFill>
            <a:miter lim="800000"/>
          </a:ln>
        </p:spPr>
        <p:txBody>
          <a:bodyPr/>
          <a:lstStyle/>
          <a:p>
            <a:endParaRPr lang="zh-CN" altLang="en-US">
              <a:solidFill>
                <a:srgbClr val="000000"/>
              </a:solidFill>
              <a:cs typeface="+mn-ea"/>
              <a:sym typeface="+mn-lt"/>
            </a:endParaRPr>
          </a:p>
        </p:txBody>
      </p:sp>
      <p:sp>
        <p:nvSpPr>
          <p:cNvPr id="65" name="矩形 17"/>
          <p:cNvSpPr>
            <a:spLocks noChangeArrowheads="1"/>
          </p:cNvSpPr>
          <p:nvPr/>
        </p:nvSpPr>
        <p:spPr bwMode="auto">
          <a:xfrm>
            <a:off x="1419423" y="936054"/>
            <a:ext cx="2198141" cy="961247"/>
          </a:xfrm>
          <a:prstGeom prst="rect">
            <a:avLst/>
          </a:prstGeom>
          <a:solidFill>
            <a:schemeClr val="accent1"/>
          </a:solidFill>
          <a:ln>
            <a:noFill/>
          </a:ln>
        </p:spPr>
        <p:txBody>
          <a:bodyPr/>
          <a:lstStyle/>
          <a:p>
            <a:endParaRPr lang="zh-CN" altLang="en-US" sz="2000" b="1">
              <a:cs typeface="+mn-ea"/>
              <a:sym typeface="+mn-lt"/>
            </a:endParaRPr>
          </a:p>
        </p:txBody>
      </p:sp>
      <p:sp>
        <p:nvSpPr>
          <p:cNvPr id="66" name="TextBox 18"/>
          <p:cNvSpPr>
            <a:spLocks noChangeArrowheads="1"/>
          </p:cNvSpPr>
          <p:nvPr/>
        </p:nvSpPr>
        <p:spPr bwMode="auto">
          <a:xfrm>
            <a:off x="1475017" y="973971"/>
            <a:ext cx="2086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800" b="1" dirty="0">
                <a:solidFill>
                  <a:schemeClr val="bg1"/>
                </a:solidFill>
                <a:cs typeface="+mn-ea"/>
                <a:sym typeface="+mn-lt"/>
              </a:rPr>
              <a:t>前 言</a:t>
            </a:r>
          </a:p>
        </p:txBody>
      </p:sp>
      <p:sp>
        <p:nvSpPr>
          <p:cNvPr id="11" name="TextBox 10"/>
          <p:cNvSpPr txBox="1"/>
          <p:nvPr/>
        </p:nvSpPr>
        <p:spPr>
          <a:xfrm>
            <a:off x="1596818" y="2520562"/>
            <a:ext cx="7238661" cy="2862354"/>
          </a:xfrm>
          <a:prstGeom prst="rect">
            <a:avLst/>
          </a:prstGeom>
          <a:noFill/>
        </p:spPr>
        <p:txBody>
          <a:bodyPr wrap="square" lIns="91472" tIns="45736" rIns="91472" bIns="45736" rtlCol="0">
            <a:spAutoFit/>
          </a:bodyPr>
          <a:lstStyle/>
          <a:p>
            <a:pPr algn="just">
              <a:lnSpc>
                <a:spcPct val="150000"/>
              </a:lnSpc>
            </a:pPr>
            <a:r>
              <a:rPr lang="zh-CN" altLang="en-US" sz="2000" dirty="0">
                <a:solidFill>
                  <a:srgbClr val="0C0C0C"/>
                </a:solidFill>
                <a:cs typeface="+mn-ea"/>
                <a:sym typeface="+mn-lt"/>
              </a:rPr>
              <a:t>回顾这一年的工作，在取得成绩的同时，我们也找到了工作中的不足和问题，主要反映于</a:t>
            </a:r>
            <a:r>
              <a:rPr lang="en-US" altLang="zh-CN" sz="2000" dirty="0">
                <a:solidFill>
                  <a:srgbClr val="0C0C0C"/>
                </a:solidFill>
                <a:cs typeface="+mn-ea"/>
                <a:sym typeface="+mn-lt"/>
              </a:rPr>
              <a:t>xx</a:t>
            </a:r>
            <a:r>
              <a:rPr lang="zh-CN" altLang="en-US" sz="2000" dirty="0">
                <a:solidFill>
                  <a:srgbClr val="0C0C0C"/>
                </a:solidFill>
                <a:cs typeface="+mn-ea"/>
                <a:sym typeface="+mn-lt"/>
              </a:rPr>
              <a:t>及</a:t>
            </a:r>
            <a:r>
              <a:rPr lang="en-US" altLang="zh-CN" sz="2000" dirty="0">
                <a:solidFill>
                  <a:srgbClr val="0C0C0C"/>
                </a:solidFill>
                <a:cs typeface="+mn-ea"/>
                <a:sym typeface="+mn-lt"/>
              </a:rPr>
              <a:t>xxx</a:t>
            </a:r>
            <a:r>
              <a:rPr lang="zh-CN" altLang="en-US" sz="2000" dirty="0">
                <a:solidFill>
                  <a:srgbClr val="0C0C0C"/>
                </a:solidFill>
                <a:cs typeface="+mn-ea"/>
                <a:sym typeface="+mn-lt"/>
              </a:rPr>
              <a:t>的风格、定型还有待进一步探索，尤其是网上的公司产品库充分体现我们</a:t>
            </a:r>
            <a:r>
              <a:rPr lang="en-US" altLang="zh-CN" sz="2000" dirty="0" err="1">
                <a:solidFill>
                  <a:srgbClr val="0C0C0C"/>
                </a:solidFill>
                <a:cs typeface="+mn-ea"/>
                <a:sym typeface="+mn-lt"/>
              </a:rPr>
              <a:t>xxxxx</a:t>
            </a:r>
            <a:r>
              <a:rPr lang="zh-CN" altLang="en-US" sz="2000" dirty="0">
                <a:solidFill>
                  <a:srgbClr val="0C0C0C"/>
                </a:solidFill>
                <a:cs typeface="+mn-ea"/>
                <a:sym typeface="+mn-lt"/>
              </a:rPr>
              <a:t>和我们这个平台能为客户提供良好的商机和快捷方便的信息、导航的功能发挥。展望新的一年，我们将继续努力，力争各项工作更上一个新台阶。</a:t>
            </a:r>
            <a:r>
              <a:rPr lang="en-US" altLang="zh-CN" sz="2000" dirty="0">
                <a:cs typeface="+mn-ea"/>
                <a:sym typeface="+mn-lt"/>
              </a:rPr>
              <a:t>2018</a:t>
            </a:r>
            <a:r>
              <a:rPr lang="zh-CN" altLang="en-US" sz="2000" dirty="0">
                <a:cs typeface="+mn-ea"/>
                <a:sym typeface="+mn-lt"/>
              </a:rPr>
              <a:t>我们所向披靡，</a:t>
            </a:r>
            <a:r>
              <a:rPr lang="en-US" altLang="zh-CN" sz="2000" dirty="0">
                <a:cs typeface="+mn-ea"/>
                <a:sym typeface="+mn-lt"/>
              </a:rPr>
              <a:t>2018</a:t>
            </a:r>
            <a:r>
              <a:rPr lang="zh-CN" altLang="en-US" sz="2000" dirty="0">
                <a:cs typeface="+mn-ea"/>
                <a:sym typeface="+mn-lt"/>
              </a:rPr>
              <a:t>我们勇往直前！</a:t>
            </a:r>
            <a:endParaRPr lang="zh-CN" altLang="en-US" sz="2000" dirty="0">
              <a:solidFill>
                <a:sysClr val="windowText" lastClr="000000"/>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1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autoUpdateAnimBg="0"/>
      <p:bldP spid="65" grpId="0" bldLvl="0" animBg="1" autoUpdateAnimBg="0"/>
      <p:bldP spid="66" grpId="0" bldLvl="0"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40714" y="2692332"/>
            <a:ext cx="2087562" cy="2089150"/>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14" name="饼形 113"/>
          <p:cNvSpPr/>
          <p:nvPr/>
        </p:nvSpPr>
        <p:spPr>
          <a:xfrm rot="17792835">
            <a:off x="1360532" y="2289901"/>
            <a:ext cx="2798763" cy="2701925"/>
          </a:xfrm>
          <a:prstGeom prst="pie">
            <a:avLst>
              <a:gd name="adj1" fmla="val 0"/>
              <a:gd name="adj2" fmla="val 3873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15" name="饼形 114"/>
          <p:cNvSpPr/>
          <p:nvPr/>
        </p:nvSpPr>
        <p:spPr>
          <a:xfrm>
            <a:off x="4982414" y="2697095"/>
            <a:ext cx="2089150" cy="2087562"/>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16" name="饼形 115"/>
          <p:cNvSpPr/>
          <p:nvPr/>
        </p:nvSpPr>
        <p:spPr>
          <a:xfrm rot="17792835">
            <a:off x="4714126" y="2270057"/>
            <a:ext cx="2798763" cy="2703513"/>
          </a:xfrm>
          <a:prstGeom prst="pie">
            <a:avLst>
              <a:gd name="adj1" fmla="val 18826865"/>
              <a:gd name="adj2" fmla="val 3873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17" name="文本框 24"/>
          <p:cNvSpPr txBox="1">
            <a:spLocks noChangeArrowheads="1"/>
          </p:cNvSpPr>
          <p:nvPr/>
        </p:nvSpPr>
        <p:spPr bwMode="auto">
          <a:xfrm>
            <a:off x="1961650" y="3759804"/>
            <a:ext cx="1514350" cy="769441"/>
          </a:xfrm>
          <a:prstGeom prst="rect">
            <a:avLst/>
          </a:prstGeom>
          <a:noFill/>
          <a:ln w="9525">
            <a:noFill/>
            <a:miter lim="800000"/>
          </a:ln>
        </p:spPr>
        <p:txBody>
          <a:bodyPr wrap="square">
            <a:spAutoFit/>
          </a:bodyPr>
          <a:lstStyle/>
          <a:p>
            <a:r>
              <a:rPr lang="en-US" altLang="zh-CN" sz="4400" dirty="0">
                <a:solidFill>
                  <a:schemeClr val="bg1"/>
                </a:solidFill>
                <a:cs typeface="+mn-ea"/>
                <a:sym typeface="+mn-lt"/>
              </a:rPr>
              <a:t>17%</a:t>
            </a:r>
            <a:endParaRPr lang="zh-CN" altLang="en-US" sz="4400" dirty="0">
              <a:solidFill>
                <a:schemeClr val="bg1"/>
              </a:solidFill>
              <a:cs typeface="+mn-ea"/>
              <a:sym typeface="+mn-lt"/>
            </a:endParaRPr>
          </a:p>
        </p:txBody>
      </p:sp>
      <p:sp>
        <p:nvSpPr>
          <p:cNvPr id="118" name="文本框 25"/>
          <p:cNvSpPr txBox="1">
            <a:spLocks noChangeArrowheads="1"/>
          </p:cNvSpPr>
          <p:nvPr/>
        </p:nvSpPr>
        <p:spPr bwMode="auto">
          <a:xfrm>
            <a:off x="5409610" y="3759804"/>
            <a:ext cx="1681162"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latin typeface="+mn-lt"/>
                <a:ea typeface="+mn-ea"/>
                <a:cs typeface="+mn-ea"/>
                <a:sym typeface="+mn-lt"/>
              </a:rPr>
              <a:t>32%</a:t>
            </a:r>
            <a:endParaRPr lang="zh-CN" altLang="en-US" dirty="0">
              <a:solidFill>
                <a:schemeClr val="bg1"/>
              </a:solidFill>
              <a:latin typeface="+mn-lt"/>
              <a:ea typeface="+mn-ea"/>
              <a:cs typeface="+mn-ea"/>
              <a:sym typeface="+mn-lt"/>
            </a:endParaRPr>
          </a:p>
        </p:txBody>
      </p:sp>
      <p:sp>
        <p:nvSpPr>
          <p:cNvPr id="119" name="饼形 118"/>
          <p:cNvSpPr/>
          <p:nvPr/>
        </p:nvSpPr>
        <p:spPr>
          <a:xfrm>
            <a:off x="8366964" y="2736782"/>
            <a:ext cx="2089150" cy="2089150"/>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20" name="饼形 119"/>
          <p:cNvSpPr/>
          <p:nvPr/>
        </p:nvSpPr>
        <p:spPr>
          <a:xfrm rot="16431819">
            <a:off x="8545558" y="2667726"/>
            <a:ext cx="2217737" cy="2054225"/>
          </a:xfrm>
          <a:prstGeom prst="pie">
            <a:avLst>
              <a:gd name="adj1" fmla="val 2758241"/>
              <a:gd name="adj2" fmla="val 51621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cs typeface="+mn-ea"/>
              <a:sym typeface="+mn-lt"/>
            </a:endParaRPr>
          </a:p>
        </p:txBody>
      </p:sp>
      <p:sp>
        <p:nvSpPr>
          <p:cNvPr id="121" name="文本框 30"/>
          <p:cNvSpPr txBox="1">
            <a:spLocks noChangeArrowheads="1"/>
          </p:cNvSpPr>
          <p:nvPr/>
        </p:nvSpPr>
        <p:spPr bwMode="auto">
          <a:xfrm>
            <a:off x="8795088" y="3759804"/>
            <a:ext cx="154404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latin typeface="+mn-lt"/>
                <a:ea typeface="+mn-ea"/>
                <a:cs typeface="+mn-ea"/>
                <a:sym typeface="+mn-lt"/>
              </a:rPr>
              <a:t>13%</a:t>
            </a:r>
            <a:endParaRPr lang="zh-CN" altLang="en-US" dirty="0">
              <a:solidFill>
                <a:schemeClr val="bg1"/>
              </a:solidFill>
              <a:latin typeface="+mn-lt"/>
              <a:ea typeface="+mn-ea"/>
              <a:cs typeface="+mn-ea"/>
              <a:sym typeface="+mn-lt"/>
            </a:endParaRPr>
          </a:p>
        </p:txBody>
      </p:sp>
      <p:sp>
        <p:nvSpPr>
          <p:cNvPr id="125" name="文本框 34"/>
          <p:cNvSpPr txBox="1">
            <a:spLocks noChangeArrowheads="1"/>
          </p:cNvSpPr>
          <p:nvPr/>
        </p:nvSpPr>
        <p:spPr bwMode="auto">
          <a:xfrm>
            <a:off x="1455501" y="5087719"/>
            <a:ext cx="2368716"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cs typeface="+mn-ea"/>
                <a:sym typeface="+mn-lt"/>
              </a:rPr>
              <a:t>请输入您想要的文字</a:t>
            </a:r>
            <a:endParaRPr lang="en-US" altLang="zh-CN" sz="1800" dirty="0">
              <a:solidFill>
                <a:schemeClr val="tx1">
                  <a:lumMod val="85000"/>
                  <a:lumOff val="15000"/>
                </a:schemeClr>
              </a:solidFill>
              <a:cs typeface="+mn-ea"/>
              <a:sym typeface="+mn-lt"/>
            </a:endParaRPr>
          </a:p>
          <a:p>
            <a:r>
              <a:rPr lang="zh-CN" altLang="en-US" sz="1800" dirty="0">
                <a:solidFill>
                  <a:schemeClr val="tx1">
                    <a:lumMod val="85000"/>
                    <a:lumOff val="15000"/>
                  </a:schemeClr>
                </a:solidFill>
                <a:cs typeface="+mn-ea"/>
                <a:sym typeface="+mn-lt"/>
              </a:rPr>
              <a:t>请输入您想要的文字</a:t>
            </a:r>
          </a:p>
        </p:txBody>
      </p:sp>
      <p:sp>
        <p:nvSpPr>
          <p:cNvPr id="126" name="文本框 36"/>
          <p:cNvSpPr txBox="1">
            <a:spLocks noChangeArrowheads="1"/>
          </p:cNvSpPr>
          <p:nvPr/>
        </p:nvSpPr>
        <p:spPr bwMode="auto">
          <a:xfrm>
            <a:off x="4927364" y="5084544"/>
            <a:ext cx="2352733"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latin typeface="+mn-lt"/>
                <a:ea typeface="+mn-ea"/>
                <a:cs typeface="+mn-ea"/>
                <a:sym typeface="+mn-lt"/>
              </a:rPr>
              <a:t>请输入您想要的文字</a:t>
            </a:r>
            <a:endParaRPr lang="en-US" altLang="zh-CN" sz="1800" dirty="0">
              <a:solidFill>
                <a:schemeClr val="tx1">
                  <a:lumMod val="85000"/>
                  <a:lumOff val="15000"/>
                </a:schemeClr>
              </a:solidFill>
              <a:latin typeface="+mn-lt"/>
              <a:ea typeface="+mn-ea"/>
              <a:cs typeface="+mn-ea"/>
              <a:sym typeface="+mn-lt"/>
            </a:endParaRPr>
          </a:p>
          <a:p>
            <a:r>
              <a:rPr lang="zh-CN" altLang="en-US" sz="1800" dirty="0">
                <a:solidFill>
                  <a:schemeClr val="tx1">
                    <a:lumMod val="85000"/>
                    <a:lumOff val="15000"/>
                  </a:schemeClr>
                </a:solidFill>
                <a:latin typeface="+mn-lt"/>
                <a:ea typeface="+mn-ea"/>
                <a:cs typeface="+mn-ea"/>
                <a:sym typeface="+mn-lt"/>
              </a:rPr>
              <a:t>请输入您想要的文字</a:t>
            </a:r>
          </a:p>
        </p:txBody>
      </p:sp>
      <p:sp>
        <p:nvSpPr>
          <p:cNvPr id="127" name="文本框 38"/>
          <p:cNvSpPr txBox="1">
            <a:spLocks noChangeArrowheads="1"/>
          </p:cNvSpPr>
          <p:nvPr/>
        </p:nvSpPr>
        <p:spPr bwMode="auto">
          <a:xfrm>
            <a:off x="8456377" y="5078194"/>
            <a:ext cx="2323318"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latin typeface="+mn-lt"/>
                <a:ea typeface="+mn-ea"/>
                <a:cs typeface="+mn-ea"/>
                <a:sym typeface="+mn-lt"/>
              </a:rPr>
              <a:t>请输入您想要的文字</a:t>
            </a:r>
            <a:endParaRPr lang="en-US" altLang="zh-CN" sz="1800" dirty="0">
              <a:solidFill>
                <a:schemeClr val="tx1">
                  <a:lumMod val="85000"/>
                  <a:lumOff val="15000"/>
                </a:schemeClr>
              </a:solidFill>
              <a:latin typeface="+mn-lt"/>
              <a:ea typeface="+mn-ea"/>
              <a:cs typeface="+mn-ea"/>
              <a:sym typeface="+mn-lt"/>
            </a:endParaRPr>
          </a:p>
          <a:p>
            <a:r>
              <a:rPr lang="zh-CN" altLang="en-US" sz="1800" dirty="0">
                <a:solidFill>
                  <a:schemeClr val="tx1">
                    <a:lumMod val="85000"/>
                    <a:lumOff val="15000"/>
                  </a:schemeClr>
                </a:solidFill>
                <a:latin typeface="+mn-lt"/>
                <a:ea typeface="+mn-ea"/>
                <a:cs typeface="+mn-ea"/>
                <a:sym typeface="+mn-lt"/>
              </a:rPr>
              <a:t>请输入您想要的文字</a:t>
            </a:r>
          </a:p>
        </p:txBody>
      </p:sp>
      <p:sp>
        <p:nvSpPr>
          <p:cNvPr id="15" name="矩形 14"/>
          <p:cNvSpPr/>
          <p:nvPr/>
        </p:nvSpPr>
        <p:spPr>
          <a:xfrm>
            <a:off x="4154959" y="1394299"/>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cs typeface="+mn-ea"/>
                <a:sym typeface="+mn-lt"/>
              </a:rPr>
              <a:t>点击添加小标题</a:t>
            </a:r>
          </a:p>
        </p:txBody>
      </p:sp>
      <p:sp>
        <p:nvSpPr>
          <p:cNvPr id="1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17" name="矩形 16"/>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5" name="AutoShape 12"/>
          <p:cNvSpPr>
            <a:spLocks noChangeArrowheads="1"/>
          </p:cNvSpPr>
          <p:nvPr/>
        </p:nvSpPr>
        <p:spPr bwMode="auto">
          <a:xfrm>
            <a:off x="1890828" y="1426623"/>
            <a:ext cx="3703963" cy="790298"/>
          </a:xfrm>
          <a:prstGeom prst="homePlate">
            <a:avLst>
              <a:gd name="adj" fmla="val 63872"/>
            </a:avLst>
          </a:prstGeom>
          <a:solidFill>
            <a:schemeClr val="accent1"/>
          </a:solidFill>
          <a:ln w="9525">
            <a:noFill/>
            <a:miter lim="800000"/>
          </a:ln>
        </p:spPr>
        <p:txBody>
          <a:bodyPr wrap="none" lIns="91472" tIns="45736" rIns="91472" bIns="45736" anchor="ctr"/>
          <a:lstStyle/>
          <a:p>
            <a:pPr algn="ctr"/>
            <a:r>
              <a:rPr lang="zh-CN" altLang="en-US" b="1" dirty="0">
                <a:solidFill>
                  <a:prstClr val="white"/>
                </a:solidFill>
                <a:cs typeface="+mn-ea"/>
                <a:sym typeface="+mn-lt"/>
              </a:rPr>
              <a:t>添加文字</a:t>
            </a:r>
          </a:p>
        </p:txBody>
      </p:sp>
      <p:sp>
        <p:nvSpPr>
          <p:cNvPr id="6" name="TextBox 5"/>
          <p:cNvSpPr txBox="1"/>
          <p:nvPr/>
        </p:nvSpPr>
        <p:spPr>
          <a:xfrm>
            <a:off x="2034938"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cs typeface="+mn-ea"/>
              <a:sym typeface="+mn-lt"/>
            </a:endParaRPr>
          </a:p>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8" name="AutoShape 12"/>
          <p:cNvSpPr>
            <a:spLocks noChangeArrowheads="1"/>
          </p:cNvSpPr>
          <p:nvPr/>
        </p:nvSpPr>
        <p:spPr bwMode="auto">
          <a:xfrm flipH="1">
            <a:off x="6286176" y="1426623"/>
            <a:ext cx="3703963" cy="790298"/>
          </a:xfrm>
          <a:prstGeom prst="homePlate">
            <a:avLst>
              <a:gd name="adj" fmla="val 63872"/>
            </a:avLst>
          </a:prstGeom>
          <a:solidFill>
            <a:schemeClr val="accent2"/>
          </a:solidFill>
          <a:ln w="9525">
            <a:noFill/>
            <a:miter lim="800000"/>
          </a:ln>
        </p:spPr>
        <p:txBody>
          <a:bodyPr wrap="none" lIns="91472" tIns="45736" rIns="91472" bIns="45736" anchor="ctr"/>
          <a:lstStyle/>
          <a:p>
            <a:pPr algn="ctr"/>
            <a:r>
              <a:rPr lang="zh-CN" altLang="en-US" b="1" dirty="0">
                <a:solidFill>
                  <a:prstClr val="white"/>
                </a:solidFill>
                <a:cs typeface="+mn-ea"/>
                <a:sym typeface="+mn-lt"/>
              </a:rPr>
              <a:t>添加文字</a:t>
            </a:r>
          </a:p>
        </p:txBody>
      </p:sp>
      <p:sp>
        <p:nvSpPr>
          <p:cNvPr id="9" name="TextBox 8"/>
          <p:cNvSpPr txBox="1"/>
          <p:nvPr/>
        </p:nvSpPr>
        <p:spPr>
          <a:xfrm>
            <a:off x="6430286"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cs typeface="+mn-ea"/>
              <a:sym typeface="+mn-lt"/>
            </a:endParaRPr>
          </a:p>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cs typeface="+mn-ea"/>
              <a:sym typeface="+mn-lt"/>
            </a:endParaRPr>
          </a:p>
        </p:txBody>
      </p:sp>
      <p:sp>
        <p:nvSpPr>
          <p:cNvPr id="42" name="Freeform 6"/>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cs typeface="+mn-ea"/>
              <a:sym typeface="+mn-lt"/>
            </a:endParaRPr>
          </a:p>
        </p:txBody>
      </p:sp>
      <p:sp>
        <p:nvSpPr>
          <p:cNvPr id="43" name="Freeform 5"/>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cs typeface="+mn-ea"/>
              <a:sym typeface="+mn-lt"/>
            </a:endParaRPr>
          </a:p>
        </p:txBody>
      </p:sp>
      <p:sp>
        <p:nvSpPr>
          <p:cNvPr id="44" name="Freeform 8"/>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cs typeface="+mn-ea"/>
              <a:sym typeface="+mn-lt"/>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551" y="2181281"/>
            <a:ext cx="3101892"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mn-lt"/>
                <a:cs typeface="+mn-ea"/>
                <a:sym typeface="+mn-lt"/>
              </a:rPr>
              <a:t>点击添加文字内容点击添加文字内容点击添加文字内容</a:t>
            </a:r>
            <a:endParaRPr lang="en-US" altLang="zh-CN" sz="1600" dirty="0">
              <a:solidFill>
                <a:srgbClr val="414455"/>
              </a:solidFill>
              <a:latin typeface="+mn-lt"/>
              <a:cs typeface="+mn-ea"/>
              <a:sym typeface="+mn-lt"/>
            </a:endParaRPr>
          </a:p>
          <a:p>
            <a:pPr algn="just">
              <a:lnSpc>
                <a:spcPct val="130000"/>
              </a:lnSpc>
            </a:pPr>
            <a:r>
              <a:rPr lang="zh-CN" altLang="en-US" sz="1600" dirty="0">
                <a:solidFill>
                  <a:srgbClr val="414455"/>
                </a:solidFill>
                <a:latin typeface="+mn-lt"/>
                <a:cs typeface="+mn-ea"/>
                <a:sym typeface="+mn-lt"/>
              </a:rPr>
              <a:t>点击添加文字内容点击添加文字内容点击添加文字内容</a:t>
            </a:r>
            <a:endParaRPr lang="en-US" altLang="zh-CN" sz="1600" dirty="0">
              <a:solidFill>
                <a:srgbClr val="414455"/>
              </a:solidFill>
              <a:latin typeface="+mn-lt"/>
              <a:cs typeface="+mn-ea"/>
              <a:sym typeface="+mn-lt"/>
            </a:endParaRPr>
          </a:p>
          <a:p>
            <a:pPr algn="just">
              <a:lnSpc>
                <a:spcPct val="130000"/>
              </a:lnSpc>
            </a:pPr>
            <a:r>
              <a:rPr lang="zh-CN" altLang="en-US" sz="1600" dirty="0">
                <a:solidFill>
                  <a:srgbClr val="414455"/>
                </a:solidFill>
                <a:latin typeface="+mn-lt"/>
                <a:cs typeface="+mn-ea"/>
                <a:sym typeface="+mn-lt"/>
              </a:rPr>
              <a:t>点击添加文字内容点击添加文字内容点击添加文字内容</a:t>
            </a:r>
            <a:endParaRPr lang="en-US" altLang="zh-CN" sz="1600" dirty="0">
              <a:solidFill>
                <a:srgbClr val="414455"/>
              </a:solidFill>
              <a:latin typeface="+mn-lt"/>
              <a:cs typeface="+mn-ea"/>
              <a:sym typeface="+mn-lt"/>
            </a:endParaRPr>
          </a:p>
          <a:p>
            <a:pPr algn="just">
              <a:lnSpc>
                <a:spcPct val="130000"/>
              </a:lnSpc>
            </a:pPr>
            <a:r>
              <a:rPr lang="zh-CN" altLang="en-US" sz="1600" dirty="0">
                <a:solidFill>
                  <a:srgbClr val="414455"/>
                </a:solidFill>
                <a:latin typeface="+mn-lt"/>
                <a:cs typeface="+mn-ea"/>
                <a:sym typeface="+mn-lt"/>
              </a:rPr>
              <a:t>点击添加文字内容点击添加文字内容点击添加文字内容</a:t>
            </a:r>
            <a:endParaRPr lang="en-US" sz="1600" dirty="0">
              <a:solidFill>
                <a:srgbClr val="414455"/>
              </a:solidFill>
              <a:latin typeface="+mn-lt"/>
              <a:cs typeface="+mn-ea"/>
              <a:sym typeface="+mn-lt"/>
            </a:endParaRPr>
          </a:p>
        </p:txBody>
      </p:sp>
      <p:cxnSp>
        <p:nvCxnSpPr>
          <p:cNvPr id="50" name="Straight Connector 59"/>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6486" y="2511512"/>
            <a:ext cx="1415772" cy="830997"/>
          </a:xfrm>
          <a:prstGeom prst="rect">
            <a:avLst/>
          </a:prstGeom>
          <a:noFill/>
          <a:ln w="9525">
            <a:noFill/>
            <a:miter lim="800000"/>
          </a:ln>
        </p:spPr>
        <p:txBody>
          <a:bodyPr wrap="none">
            <a:spAutoFit/>
          </a:bodyPr>
          <a:lstStyle/>
          <a:p>
            <a:r>
              <a:rPr lang="zh-CN" altLang="en-US" dirty="0">
                <a:solidFill>
                  <a:srgbClr val="414455"/>
                </a:solidFill>
                <a:cs typeface="+mn-ea"/>
                <a:sym typeface="+mn-lt"/>
              </a:rPr>
              <a:t>点击此处</a:t>
            </a:r>
            <a:endParaRPr lang="en-US" altLang="zh-CN" dirty="0">
              <a:solidFill>
                <a:srgbClr val="414455"/>
              </a:solidFill>
              <a:cs typeface="+mn-ea"/>
              <a:sym typeface="+mn-lt"/>
            </a:endParaRPr>
          </a:p>
          <a:p>
            <a:r>
              <a:rPr lang="zh-CN" altLang="en-US" dirty="0">
                <a:solidFill>
                  <a:srgbClr val="414455"/>
                </a:solidFill>
                <a:cs typeface="+mn-ea"/>
                <a:sym typeface="+mn-lt"/>
              </a:rPr>
              <a:t>添加内容</a:t>
            </a:r>
          </a:p>
        </p:txBody>
      </p:sp>
      <p:sp>
        <p:nvSpPr>
          <p:cNvPr id="52" name="矩形 10"/>
          <p:cNvSpPr>
            <a:spLocks noChangeArrowheads="1"/>
          </p:cNvSpPr>
          <p:nvPr/>
        </p:nvSpPr>
        <p:spPr bwMode="auto">
          <a:xfrm>
            <a:off x="10295342" y="1528364"/>
            <a:ext cx="1415772" cy="830997"/>
          </a:xfrm>
          <a:prstGeom prst="rect">
            <a:avLst/>
          </a:prstGeom>
          <a:noFill/>
          <a:ln w="9525">
            <a:noFill/>
            <a:miter lim="800000"/>
          </a:ln>
        </p:spPr>
        <p:txBody>
          <a:bodyPr wrap="none">
            <a:spAutoFit/>
          </a:bodyPr>
          <a:lstStyle/>
          <a:p>
            <a:r>
              <a:rPr lang="zh-CN" altLang="en-US" dirty="0">
                <a:solidFill>
                  <a:srgbClr val="414455"/>
                </a:solidFill>
                <a:cs typeface="+mn-ea"/>
                <a:sym typeface="+mn-lt"/>
              </a:rPr>
              <a:t>点击此处</a:t>
            </a:r>
            <a:endParaRPr lang="en-US" altLang="zh-CN" dirty="0">
              <a:solidFill>
                <a:srgbClr val="414455"/>
              </a:solidFill>
              <a:cs typeface="+mn-ea"/>
              <a:sym typeface="+mn-lt"/>
            </a:endParaRPr>
          </a:p>
          <a:p>
            <a:r>
              <a:rPr lang="zh-CN" altLang="en-US" dirty="0">
                <a:solidFill>
                  <a:srgbClr val="414455"/>
                </a:solidFill>
                <a:cs typeface="+mn-ea"/>
                <a:sym typeface="+mn-lt"/>
              </a:rPr>
              <a:t>添加内容</a:t>
            </a:r>
          </a:p>
        </p:txBody>
      </p:sp>
      <p:sp>
        <p:nvSpPr>
          <p:cNvPr id="53" name="矩形 10"/>
          <p:cNvSpPr>
            <a:spLocks noChangeArrowheads="1"/>
          </p:cNvSpPr>
          <p:nvPr/>
        </p:nvSpPr>
        <p:spPr bwMode="auto">
          <a:xfrm>
            <a:off x="4423169" y="4656784"/>
            <a:ext cx="1415772" cy="830997"/>
          </a:xfrm>
          <a:prstGeom prst="rect">
            <a:avLst/>
          </a:prstGeom>
          <a:noFill/>
          <a:ln w="9525">
            <a:noFill/>
            <a:miter lim="800000"/>
          </a:ln>
        </p:spPr>
        <p:txBody>
          <a:bodyPr wrap="none">
            <a:spAutoFit/>
          </a:bodyPr>
          <a:lstStyle/>
          <a:p>
            <a:r>
              <a:rPr lang="zh-CN" altLang="en-US" dirty="0">
                <a:solidFill>
                  <a:srgbClr val="414455"/>
                </a:solidFill>
                <a:cs typeface="+mn-ea"/>
                <a:sym typeface="+mn-lt"/>
              </a:rPr>
              <a:t>点击此处</a:t>
            </a:r>
            <a:endParaRPr lang="en-US" altLang="zh-CN" dirty="0">
              <a:solidFill>
                <a:srgbClr val="414455"/>
              </a:solidFill>
              <a:cs typeface="+mn-ea"/>
              <a:sym typeface="+mn-lt"/>
            </a:endParaRPr>
          </a:p>
          <a:p>
            <a:r>
              <a:rPr lang="zh-CN" altLang="en-US" dirty="0">
                <a:solidFill>
                  <a:srgbClr val="414455"/>
                </a:solidFill>
                <a:cs typeface="+mn-ea"/>
                <a:sym typeface="+mn-lt"/>
              </a:rPr>
              <a:t>添加内容</a:t>
            </a:r>
          </a:p>
        </p:txBody>
      </p:sp>
      <p:sp>
        <p:nvSpPr>
          <p:cNvPr id="54" name="矩形 10"/>
          <p:cNvSpPr>
            <a:spLocks noChangeArrowheads="1"/>
          </p:cNvSpPr>
          <p:nvPr/>
        </p:nvSpPr>
        <p:spPr bwMode="auto">
          <a:xfrm>
            <a:off x="10363087" y="3797347"/>
            <a:ext cx="1415772" cy="830997"/>
          </a:xfrm>
          <a:prstGeom prst="rect">
            <a:avLst/>
          </a:prstGeom>
          <a:noFill/>
          <a:ln w="9525">
            <a:noFill/>
            <a:miter lim="800000"/>
          </a:ln>
        </p:spPr>
        <p:txBody>
          <a:bodyPr wrap="none">
            <a:spAutoFit/>
          </a:bodyPr>
          <a:lstStyle/>
          <a:p>
            <a:r>
              <a:rPr lang="zh-CN" altLang="en-US" dirty="0">
                <a:solidFill>
                  <a:srgbClr val="414455"/>
                </a:solidFill>
                <a:cs typeface="+mn-ea"/>
                <a:sym typeface="+mn-lt"/>
              </a:rPr>
              <a:t>点击此处</a:t>
            </a:r>
            <a:endParaRPr lang="en-US" altLang="zh-CN" dirty="0">
              <a:solidFill>
                <a:srgbClr val="414455"/>
              </a:solidFill>
              <a:cs typeface="+mn-ea"/>
              <a:sym typeface="+mn-lt"/>
            </a:endParaRPr>
          </a:p>
          <a:p>
            <a:r>
              <a:rPr lang="zh-CN" altLang="en-US" dirty="0">
                <a:solidFill>
                  <a:srgbClr val="414455"/>
                </a:solidFill>
                <a:cs typeface="+mn-ea"/>
                <a:sym typeface="+mn-lt"/>
              </a:rPr>
              <a:t>添加内容</a:t>
            </a:r>
          </a:p>
        </p:txBody>
      </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1</a:t>
            </a:r>
            <a:endParaRPr lang="zh-CN" altLang="en-US" sz="3600" dirty="0">
              <a:cs typeface="+mn-ea"/>
              <a:sym typeface="+mn-lt"/>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年度工作概述</a:t>
              </a:r>
              <a:endParaRPr lang="zh-CN" altLang="zh-CN" sz="2000" b="1" kern="100" dirty="0">
                <a:solidFill>
                  <a:schemeClr val="bg1"/>
                </a:solidFill>
                <a:cs typeface="+mn-ea"/>
                <a:sym typeface="+mn-lt"/>
              </a:endParaRPr>
            </a:p>
          </p:txBody>
        </p:sp>
      </p:grpSp>
      <p:sp>
        <p:nvSpPr>
          <p:cNvPr id="33" name="圆角矩形 32"/>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2</a:t>
            </a:r>
            <a:endParaRPr lang="zh-CN" altLang="en-US" sz="3600" dirty="0">
              <a:cs typeface="+mn-ea"/>
              <a:sym typeface="+mn-lt"/>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工作完成情况</a:t>
              </a:r>
              <a:endParaRPr lang="zh-CN" altLang="zh-CN" sz="2000" b="1" kern="100" dirty="0">
                <a:solidFill>
                  <a:schemeClr val="bg1"/>
                </a:solidFill>
                <a:cs typeface="+mn-ea"/>
                <a:sym typeface="+mn-lt"/>
              </a:endParaRPr>
            </a:p>
          </p:txBody>
        </p:sp>
      </p:grpSp>
      <p:sp>
        <p:nvSpPr>
          <p:cNvPr id="36" name="圆角矩形 35"/>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3</a:t>
            </a:r>
            <a:endParaRPr lang="zh-CN" altLang="en-US" sz="3600" dirty="0">
              <a:cs typeface="+mn-ea"/>
              <a:sym typeface="+mn-lt"/>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成功项目展示</a:t>
              </a:r>
              <a:endParaRPr lang="zh-CN" altLang="zh-CN" sz="2000" b="1" kern="100" dirty="0">
                <a:solidFill>
                  <a:schemeClr val="bg1"/>
                </a:solidFill>
                <a:cs typeface="+mn-ea"/>
                <a:sym typeface="+mn-lt"/>
              </a:endParaRPr>
            </a:p>
          </p:txBody>
        </p:sp>
      </p:grpSp>
      <p:sp>
        <p:nvSpPr>
          <p:cNvPr id="38" name="圆角矩形 3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4</a:t>
            </a:r>
            <a:endParaRPr lang="zh-CN" altLang="en-US" sz="3600" dirty="0">
              <a:cs typeface="+mn-ea"/>
              <a:sym typeface="+mn-lt"/>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工作存在不足</a:t>
              </a:r>
              <a:endParaRPr lang="zh-CN" altLang="zh-CN" sz="2000" b="1" kern="100" dirty="0">
                <a:solidFill>
                  <a:schemeClr val="bg1"/>
                </a:solidFill>
                <a:cs typeface="+mn-ea"/>
                <a:sym typeface="+mn-lt"/>
              </a:endParaRPr>
            </a:p>
          </p:txBody>
        </p:sp>
      </p:grpSp>
      <p:sp>
        <p:nvSpPr>
          <p:cNvPr id="19" name="圆角矩形 18"/>
          <p:cNvSpPr/>
          <p:nvPr/>
        </p:nvSpPr>
        <p:spPr>
          <a:xfrm>
            <a:off x="5457136" y="505748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5</a:t>
            </a:r>
            <a:endParaRPr lang="zh-CN" altLang="en-US" sz="3600" dirty="0">
              <a:cs typeface="+mn-ea"/>
              <a:sym typeface="+mn-lt"/>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明年工作计划</a:t>
              </a:r>
              <a:endParaRPr lang="zh-CN" altLang="zh-CN" sz="2000" b="1" kern="100" dirty="0">
                <a:solidFill>
                  <a:schemeClr val="bg1"/>
                </a:solidFill>
                <a:cs typeface="+mn-ea"/>
                <a:sym typeface="+mn-lt"/>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accent1"/>
                </a:solidFill>
                <a:cs typeface="+mn-ea"/>
                <a:sym typeface="+mn-lt"/>
              </a:rPr>
              <a:t>目录 </a:t>
            </a:r>
            <a:endParaRPr lang="en-US" altLang="zh-CN" sz="4800" b="1" spc="200" dirty="0">
              <a:solidFill>
                <a:schemeClr val="accent1"/>
              </a:solidFill>
              <a:cs typeface="+mn-ea"/>
              <a:sym typeface="+mn-lt"/>
            </a:endParaRPr>
          </a:p>
          <a:p>
            <a:pPr algn="r">
              <a:defRPr/>
            </a:pPr>
            <a:r>
              <a:rPr lang="en-US" altLang="zh-CN" sz="3200" b="1" spc="200" dirty="0">
                <a:solidFill>
                  <a:schemeClr val="accent1"/>
                </a:solidFill>
                <a:cs typeface="+mn-ea"/>
                <a:sym typeface="+mn-lt"/>
              </a:rPr>
              <a:t>CONTENTS</a:t>
            </a:r>
            <a:endParaRPr lang="zh-CN" altLang="en-US" sz="3200" b="1" spc="200" dirty="0">
              <a:solidFill>
                <a:schemeClr val="accent1"/>
              </a:solidFill>
              <a:cs typeface="+mn-ea"/>
              <a:sym typeface="+mn-lt"/>
            </a:endParaRPr>
          </a:p>
        </p:txBody>
      </p:sp>
      <p:sp>
        <p:nvSpPr>
          <p:cNvPr id="2" name="下箭头 1"/>
          <p:cNvSpPr/>
          <p:nvPr/>
        </p:nvSpPr>
        <p:spPr>
          <a:xfrm rot="16200000">
            <a:off x="4278849" y="4097432"/>
            <a:ext cx="576064" cy="6798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2"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cs typeface="+mn-ea"/>
              <a:sym typeface="+mn-lt"/>
            </a:endParaRPr>
          </a:p>
        </p:txBody>
      </p:sp>
      <p:sp>
        <p:nvSpPr>
          <p:cNvPr id="5" name="等腰三角形 21"/>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cs typeface="+mn-ea"/>
              <a:sym typeface="+mn-lt"/>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cs typeface="+mn-ea"/>
              <a:sym typeface="+mn-lt"/>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cs typeface="+mn-ea"/>
              <a:sym typeface="+mn-lt"/>
            </a:endParaRPr>
          </a:p>
        </p:txBody>
      </p:sp>
      <p:cxnSp>
        <p:nvCxnSpPr>
          <p:cNvPr id="8" name="直接连接符 7"/>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cs typeface="+mn-ea"/>
                <a:sym typeface="+mn-lt"/>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a:solidFill>
                    <a:srgbClr val="4D4D4D"/>
                  </a:solidFill>
                  <a:cs typeface="+mn-ea"/>
                  <a:sym typeface="+mn-lt"/>
                </a:rPr>
                <a:t>存在不足</a:t>
              </a:r>
            </a:p>
          </p:txBody>
        </p:sp>
      </p:grpSp>
      <p:sp>
        <p:nvSpPr>
          <p:cNvPr id="17" name="Oval 19"/>
          <p:cNvSpPr>
            <a:spLocks noChangeArrowheads="1"/>
          </p:cNvSpPr>
          <p:nvPr/>
        </p:nvSpPr>
        <p:spPr bwMode="auto">
          <a:xfrm>
            <a:off x="3303328" y="1950453"/>
            <a:ext cx="969686" cy="973585"/>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cs typeface="+mn-ea"/>
                <a:sym typeface="+mn-lt"/>
              </a:rPr>
              <a:t>添加文本</a:t>
            </a:r>
          </a:p>
        </p:txBody>
      </p:sp>
      <p:sp>
        <p:nvSpPr>
          <p:cNvPr id="18" name="Oval 19_13"/>
          <p:cNvSpPr>
            <a:spLocks noChangeArrowheads="1"/>
          </p:cNvSpPr>
          <p:nvPr/>
        </p:nvSpPr>
        <p:spPr bwMode="auto">
          <a:xfrm>
            <a:off x="8049357" y="1966030"/>
            <a:ext cx="969685"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cs typeface="+mn-ea"/>
                <a:sym typeface="+mn-lt"/>
              </a:rPr>
              <a:t>添加文本</a:t>
            </a:r>
          </a:p>
        </p:txBody>
      </p:sp>
      <p:sp>
        <p:nvSpPr>
          <p:cNvPr id="19" name="Oval 19_14"/>
          <p:cNvSpPr>
            <a:spLocks noChangeArrowheads="1"/>
          </p:cNvSpPr>
          <p:nvPr/>
        </p:nvSpPr>
        <p:spPr bwMode="auto">
          <a:xfrm>
            <a:off x="8489982" y="3096949"/>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cs typeface="+mn-ea"/>
                <a:sym typeface="+mn-lt"/>
              </a:rPr>
              <a:t>添加文本</a:t>
            </a:r>
          </a:p>
        </p:txBody>
      </p:sp>
      <p:sp>
        <p:nvSpPr>
          <p:cNvPr id="20" name="Oval 19_15"/>
          <p:cNvSpPr>
            <a:spLocks noChangeArrowheads="1"/>
          </p:cNvSpPr>
          <p:nvPr/>
        </p:nvSpPr>
        <p:spPr bwMode="auto">
          <a:xfrm>
            <a:off x="8097452" y="4215405"/>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cs typeface="+mn-ea"/>
                <a:sym typeface="+mn-lt"/>
              </a:rPr>
              <a:t>添加文本</a:t>
            </a:r>
          </a:p>
        </p:txBody>
      </p:sp>
      <p:sp>
        <p:nvSpPr>
          <p:cNvPr id="21" name="Oval 19_16"/>
          <p:cNvSpPr>
            <a:spLocks noChangeArrowheads="1"/>
          </p:cNvSpPr>
          <p:nvPr/>
        </p:nvSpPr>
        <p:spPr bwMode="auto">
          <a:xfrm>
            <a:off x="2868910" y="305956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cs typeface="+mn-ea"/>
                <a:sym typeface="+mn-lt"/>
              </a:rPr>
              <a:t>添加文本</a:t>
            </a:r>
          </a:p>
        </p:txBody>
      </p:sp>
      <p:sp>
        <p:nvSpPr>
          <p:cNvPr id="22" name="Oval 19_17"/>
          <p:cNvSpPr>
            <a:spLocks noChangeArrowheads="1"/>
          </p:cNvSpPr>
          <p:nvPr/>
        </p:nvSpPr>
        <p:spPr bwMode="auto">
          <a:xfrm>
            <a:off x="3266094" y="420917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cs typeface="+mn-ea"/>
                <a:sym typeface="+mn-lt"/>
              </a:rPr>
              <a:t>添加文本</a:t>
            </a:r>
          </a:p>
        </p:txBody>
      </p:sp>
      <p:sp>
        <p:nvSpPr>
          <p:cNvPr id="23" name="TextBox 22"/>
          <p:cNvSpPr txBox="1"/>
          <p:nvPr/>
        </p:nvSpPr>
        <p:spPr>
          <a:xfrm>
            <a:off x="928555" y="1979988"/>
            <a:ext cx="2125516"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您的内容打在这里，或者通过复制您的文本后。</a:t>
            </a:r>
          </a:p>
        </p:txBody>
      </p:sp>
      <p:sp>
        <p:nvSpPr>
          <p:cNvPr id="24" name="TextBox 23"/>
          <p:cNvSpPr txBox="1"/>
          <p:nvPr/>
        </p:nvSpPr>
        <p:spPr>
          <a:xfrm>
            <a:off x="9234251" y="1979988"/>
            <a:ext cx="2096749"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a:t>
            </a:r>
            <a:r>
              <a:rPr lang="zh-CN" altLang="en-US" sz="1500">
                <a:solidFill>
                  <a:sysClr val="windowText" lastClr="000000"/>
                </a:solidFill>
                <a:cs typeface="+mn-ea"/>
                <a:sym typeface="+mn-lt"/>
              </a:rPr>
              <a:t>文本后。</a:t>
            </a:r>
          </a:p>
        </p:txBody>
      </p:sp>
      <p:sp>
        <p:nvSpPr>
          <p:cNvPr id="25" name="TextBox 24"/>
          <p:cNvSpPr txBox="1"/>
          <p:nvPr/>
        </p:nvSpPr>
        <p:spPr>
          <a:xfrm>
            <a:off x="535073" y="3264392"/>
            <a:ext cx="2096749"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您的内容打在这里，或者通过复制您的文本后。</a:t>
            </a:r>
          </a:p>
        </p:txBody>
      </p:sp>
      <p:sp>
        <p:nvSpPr>
          <p:cNvPr id="26" name="TextBox 25"/>
          <p:cNvSpPr txBox="1"/>
          <p:nvPr/>
        </p:nvSpPr>
        <p:spPr>
          <a:xfrm>
            <a:off x="9691058" y="3264392"/>
            <a:ext cx="2096749"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a:t>
            </a:r>
            <a:r>
              <a:rPr lang="zh-CN" altLang="en-US" sz="1500">
                <a:solidFill>
                  <a:sysClr val="windowText" lastClr="000000"/>
                </a:solidFill>
                <a:cs typeface="+mn-ea"/>
                <a:sym typeface="+mn-lt"/>
              </a:rPr>
              <a:t>文本后。</a:t>
            </a:r>
          </a:p>
        </p:txBody>
      </p:sp>
      <p:sp>
        <p:nvSpPr>
          <p:cNvPr id="27" name="TextBox 26"/>
          <p:cNvSpPr txBox="1"/>
          <p:nvPr/>
        </p:nvSpPr>
        <p:spPr>
          <a:xfrm>
            <a:off x="9259471" y="4382849"/>
            <a:ext cx="2096749"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a:t>
            </a:r>
            <a:r>
              <a:rPr lang="zh-CN" altLang="en-US" sz="1500">
                <a:solidFill>
                  <a:sysClr val="windowText" lastClr="000000"/>
                </a:solidFill>
                <a:cs typeface="+mn-ea"/>
                <a:sym typeface="+mn-lt"/>
              </a:rPr>
              <a:t>文本后。</a:t>
            </a:r>
          </a:p>
        </p:txBody>
      </p:sp>
      <p:sp>
        <p:nvSpPr>
          <p:cNvPr id="28" name="TextBox 27"/>
          <p:cNvSpPr txBox="1"/>
          <p:nvPr/>
        </p:nvSpPr>
        <p:spPr>
          <a:xfrm>
            <a:off x="928555" y="4382849"/>
            <a:ext cx="2096749" cy="661275"/>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cs typeface="+mn-ea"/>
                <a:sym typeface="+mn-lt"/>
              </a:rPr>
              <a:t>您的内容打在这里，或者通过复制您的</a:t>
            </a:r>
            <a:r>
              <a:rPr lang="zh-CN" altLang="en-US" sz="1500">
                <a:solidFill>
                  <a:sysClr val="windowText" lastClr="000000"/>
                </a:solidFill>
                <a:cs typeface="+mn-ea"/>
                <a:sym typeface="+mn-lt"/>
              </a:rPr>
              <a:t>文本后。</a:t>
            </a:r>
          </a:p>
        </p:txBody>
      </p:sp>
      <p:sp>
        <p:nvSpPr>
          <p:cNvPr id="30"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5526" y="3770462"/>
            <a:ext cx="3354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cs typeface="+mn-ea"/>
                <a:sym typeface="+mn-lt"/>
              </a:rPr>
              <a:t>10 </a:t>
            </a:r>
            <a:r>
              <a:rPr lang="zh-CN" altLang="en-US" sz="1600" dirty="0">
                <a:solidFill>
                  <a:srgbClr val="000000"/>
                </a:solidFill>
                <a:cs typeface="+mn-ea"/>
                <a:sym typeface="+mn-lt"/>
              </a:rPr>
              <a:t>条成绩，点击添加文本</a:t>
            </a:r>
            <a:endParaRPr lang="zh-CN" altLang="en-US" dirty="0">
              <a:cs typeface="+mn-ea"/>
              <a:sym typeface="+mn-lt"/>
            </a:endParaRPr>
          </a:p>
        </p:txBody>
      </p:sp>
      <p:sp>
        <p:nvSpPr>
          <p:cNvPr id="15" name="Freeform 7"/>
          <p:cNvSpPr>
            <a:spLocks noChangeArrowheads="1"/>
          </p:cNvSpPr>
          <p:nvPr/>
        </p:nvSpPr>
        <p:spPr bwMode="auto">
          <a:xfrm>
            <a:off x="939148" y="1269554"/>
            <a:ext cx="6484770" cy="451839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a:cs typeface="+mn-ea"/>
              <a:sym typeface="+mn-lt"/>
            </a:endParaRPr>
          </a:p>
        </p:txBody>
      </p:sp>
      <p:sp>
        <p:nvSpPr>
          <p:cNvPr id="17" name="矩形 8"/>
          <p:cNvSpPr>
            <a:spLocks noChangeArrowheads="1"/>
          </p:cNvSpPr>
          <p:nvPr/>
        </p:nvSpPr>
        <p:spPr bwMode="auto">
          <a:xfrm>
            <a:off x="926527" y="4912345"/>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dirty="0">
                <a:solidFill>
                  <a:schemeClr val="tx1">
                    <a:lumMod val="85000"/>
                    <a:lumOff val="15000"/>
                  </a:schemeClr>
                </a:solidFill>
                <a:cs typeface="+mn-ea"/>
                <a:sym typeface="+mn-lt"/>
              </a:rPr>
              <a:t>2001</a:t>
            </a:r>
            <a:r>
              <a:rPr lang="zh-CN" altLang="en-US" b="1" dirty="0">
                <a:solidFill>
                  <a:schemeClr val="tx1">
                    <a:lumMod val="85000"/>
                    <a:lumOff val="15000"/>
                  </a:schemeClr>
                </a:solidFill>
                <a:cs typeface="+mn-ea"/>
                <a:sym typeface="+mn-lt"/>
              </a:rPr>
              <a:t>年</a:t>
            </a:r>
          </a:p>
        </p:txBody>
      </p:sp>
      <p:sp>
        <p:nvSpPr>
          <p:cNvPr id="20" name="矩形 9"/>
          <p:cNvSpPr>
            <a:spLocks noChangeArrowheads="1"/>
          </p:cNvSpPr>
          <p:nvPr/>
        </p:nvSpPr>
        <p:spPr bwMode="auto">
          <a:xfrm>
            <a:off x="2058584" y="3861842"/>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cs typeface="+mn-ea"/>
                <a:sym typeface="+mn-lt"/>
              </a:rPr>
              <a:t>2005</a:t>
            </a:r>
            <a:r>
              <a:rPr lang="zh-CN" altLang="en-US" b="1" dirty="0">
                <a:solidFill>
                  <a:schemeClr val="tx1">
                    <a:lumMod val="85000"/>
                    <a:lumOff val="15000"/>
                  </a:schemeClr>
                </a:solidFill>
                <a:cs typeface="+mn-ea"/>
                <a:sym typeface="+mn-lt"/>
              </a:rPr>
              <a:t>年</a:t>
            </a:r>
          </a:p>
        </p:txBody>
      </p:sp>
      <p:sp>
        <p:nvSpPr>
          <p:cNvPr id="23" name="矩形 10"/>
          <p:cNvSpPr>
            <a:spLocks noChangeArrowheads="1"/>
          </p:cNvSpPr>
          <p:nvPr/>
        </p:nvSpPr>
        <p:spPr bwMode="auto">
          <a:xfrm>
            <a:off x="3329804" y="2781722"/>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cs typeface="+mn-ea"/>
                <a:sym typeface="+mn-lt"/>
              </a:rPr>
              <a:t>2012</a:t>
            </a:r>
            <a:r>
              <a:rPr lang="zh-CN" altLang="en-US" b="1" dirty="0">
                <a:solidFill>
                  <a:schemeClr val="tx1">
                    <a:lumMod val="85000"/>
                    <a:lumOff val="15000"/>
                  </a:schemeClr>
                </a:solidFill>
                <a:cs typeface="+mn-ea"/>
                <a:sym typeface="+mn-lt"/>
              </a:rPr>
              <a:t>年</a:t>
            </a:r>
          </a:p>
        </p:txBody>
      </p:sp>
      <p:sp>
        <p:nvSpPr>
          <p:cNvPr id="26" name="矩形 11"/>
          <p:cNvSpPr>
            <a:spLocks noChangeArrowheads="1"/>
          </p:cNvSpPr>
          <p:nvPr/>
        </p:nvSpPr>
        <p:spPr bwMode="auto">
          <a:xfrm>
            <a:off x="4625948" y="1671985"/>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b="1" dirty="0">
                <a:solidFill>
                  <a:schemeClr val="tx1">
                    <a:lumMod val="85000"/>
                    <a:lumOff val="15000"/>
                  </a:schemeClr>
                </a:solidFill>
                <a:cs typeface="+mn-ea"/>
                <a:sym typeface="+mn-lt"/>
              </a:rPr>
              <a:t>2018</a:t>
            </a:r>
            <a:r>
              <a:rPr lang="zh-CN" altLang="en-US" b="1" dirty="0">
                <a:solidFill>
                  <a:schemeClr val="tx1">
                    <a:lumMod val="85000"/>
                    <a:lumOff val="15000"/>
                  </a:schemeClr>
                </a:solidFill>
                <a:cs typeface="+mn-ea"/>
                <a:sym typeface="+mn-lt"/>
              </a:rPr>
              <a:t>年</a:t>
            </a:r>
          </a:p>
        </p:txBody>
      </p:sp>
      <p:sp>
        <p:nvSpPr>
          <p:cNvPr id="28" name="Text Box 30"/>
          <p:cNvSpPr>
            <a:spLocks noChangeArrowheads="1"/>
          </p:cNvSpPr>
          <p:nvPr/>
        </p:nvSpPr>
        <p:spPr bwMode="auto">
          <a:xfrm>
            <a:off x="5119662" y="2690341"/>
            <a:ext cx="2779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cs typeface="+mn-ea"/>
                <a:sym typeface="+mn-lt"/>
              </a:rPr>
              <a:t>10 </a:t>
            </a:r>
            <a:r>
              <a:rPr lang="zh-CN" altLang="en-US" sz="1600" dirty="0">
                <a:solidFill>
                  <a:srgbClr val="000000"/>
                </a:solidFill>
                <a:cs typeface="+mn-ea"/>
                <a:sym typeface="+mn-lt"/>
              </a:rPr>
              <a:t>条成绩，点击添加文本</a:t>
            </a:r>
            <a:endParaRPr lang="zh-CN" altLang="en-US" dirty="0">
              <a:cs typeface="+mn-ea"/>
              <a:sym typeface="+mn-lt"/>
            </a:endParaRPr>
          </a:p>
        </p:txBody>
      </p:sp>
      <p:sp>
        <p:nvSpPr>
          <p:cNvPr id="29" name="Text Box 30"/>
          <p:cNvSpPr>
            <a:spLocks noChangeArrowheads="1"/>
          </p:cNvSpPr>
          <p:nvPr/>
        </p:nvSpPr>
        <p:spPr bwMode="auto">
          <a:xfrm>
            <a:off x="2671390" y="4844579"/>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cs typeface="+mn-ea"/>
                <a:sym typeface="+mn-lt"/>
              </a:rPr>
              <a:t>10 </a:t>
            </a:r>
            <a:r>
              <a:rPr lang="zh-CN" altLang="en-US" sz="1600" dirty="0">
                <a:solidFill>
                  <a:srgbClr val="000000"/>
                </a:solidFill>
                <a:cs typeface="+mn-ea"/>
                <a:sym typeface="+mn-lt"/>
              </a:rPr>
              <a:t>条成绩，点击添加文本</a:t>
            </a:r>
            <a:endParaRPr lang="zh-CN" altLang="en-US" dirty="0">
              <a:cs typeface="+mn-ea"/>
              <a:sym typeface="+mn-lt"/>
            </a:endParaRPr>
          </a:p>
        </p:txBody>
      </p:sp>
      <p:sp>
        <p:nvSpPr>
          <p:cNvPr id="30" name="Text Box 30"/>
          <p:cNvSpPr>
            <a:spLocks noChangeArrowheads="1"/>
          </p:cNvSpPr>
          <p:nvPr/>
        </p:nvSpPr>
        <p:spPr bwMode="auto">
          <a:xfrm>
            <a:off x="871190" y="5858694"/>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rgbClr val="000000"/>
                </a:solidFill>
                <a:cs typeface="+mn-ea"/>
                <a:sym typeface="+mn-lt"/>
              </a:rPr>
              <a:t>10 </a:t>
            </a:r>
            <a:r>
              <a:rPr lang="zh-CN" altLang="en-US" sz="1600">
                <a:solidFill>
                  <a:srgbClr val="000000"/>
                </a:solidFill>
                <a:cs typeface="+mn-ea"/>
                <a:sym typeface="+mn-lt"/>
              </a:rPr>
              <a:t>条成绩，点击添加文本</a:t>
            </a:r>
            <a:endParaRPr lang="zh-CN" altLang="en-US">
              <a:cs typeface="+mn-ea"/>
              <a:sym typeface="+mn-lt"/>
            </a:endParaRPr>
          </a:p>
        </p:txBody>
      </p:sp>
      <p:sp>
        <p:nvSpPr>
          <p:cNvPr id="31" name="矩形 30"/>
          <p:cNvSpPr/>
          <p:nvPr/>
        </p:nvSpPr>
        <p:spPr>
          <a:xfrm>
            <a:off x="8331423" y="2277598"/>
            <a:ext cx="3024336" cy="378565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pPr>
              <a:lnSpc>
                <a:spcPct val="150000"/>
              </a:lnSpc>
            </a:pPr>
            <a:endParaRPr lang="en-US" altLang="zh-CN" sz="1600" dirty="0">
              <a:solidFill>
                <a:schemeClr val="tx1">
                  <a:lumMod val="85000"/>
                  <a:lumOff val="15000"/>
                </a:schemeClr>
              </a:solidFill>
              <a:cs typeface="+mn-ea"/>
              <a:sym typeface="+mn-lt"/>
            </a:endParaRPr>
          </a:p>
        </p:txBody>
      </p:sp>
      <p:sp>
        <p:nvSpPr>
          <p:cNvPr id="1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212" name="箭头2"/>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213" name="箭头1"/>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214" name="文本1"/>
          <p:cNvSpPr>
            <a:spLocks noChangeArrowheads="1"/>
          </p:cNvSpPr>
          <p:nvPr/>
        </p:nvSpPr>
        <p:spPr bwMode="gray">
          <a:xfrm>
            <a:off x="6891103" y="1701601"/>
            <a:ext cx="33812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cs typeface="+mn-ea"/>
                <a:sym typeface="+mn-lt"/>
              </a:rPr>
              <a:t>    点击添加文字，点击添加文字</a:t>
            </a:r>
            <a:endParaRPr kumimoji="0" lang="zh-CN" altLang="zh-CN" sz="1600" i="0" u="none" strike="noStrike" kern="1200" cap="none" spc="0" normalizeH="0" baseline="0" noProof="0" dirty="0">
              <a:ln>
                <a:noFill/>
              </a:ln>
              <a:solidFill>
                <a:srgbClr val="4D4D4D"/>
              </a:solidFill>
              <a:effectLst/>
              <a:uLnTx/>
              <a:uFillTx/>
              <a:cs typeface="+mn-ea"/>
              <a:sym typeface="+mn-lt"/>
            </a:endParaRPr>
          </a:p>
        </p:txBody>
      </p:sp>
      <p:sp>
        <p:nvSpPr>
          <p:cNvPr id="215" name="标题1"/>
          <p:cNvSpPr>
            <a:spLocks noChangeArrowheads="1"/>
          </p:cNvSpPr>
          <p:nvPr/>
        </p:nvSpPr>
        <p:spPr bwMode="gray">
          <a:xfrm>
            <a:off x="4231866" y="1701601"/>
            <a:ext cx="26592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cs typeface="+mn-ea"/>
                <a:sym typeface="+mn-lt"/>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cs typeface="+mn-ea"/>
              <a:sym typeface="+mn-lt"/>
            </a:endParaRPr>
          </a:p>
        </p:txBody>
      </p:sp>
      <p:sp>
        <p:nvSpPr>
          <p:cNvPr id="216" name="文本2"/>
          <p:cNvSpPr>
            <a:spLocks noChangeArrowheads="1"/>
          </p:cNvSpPr>
          <p:nvPr/>
        </p:nvSpPr>
        <p:spPr bwMode="gray">
          <a:xfrm>
            <a:off x="6891103" y="3138289"/>
            <a:ext cx="33812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rgbClr val="4D4D4D"/>
              </a:solidFill>
              <a:cs typeface="+mn-ea"/>
              <a:sym typeface="+mn-lt"/>
            </a:endParaRPr>
          </a:p>
          <a:p>
            <a:pPr fontAlgn="base">
              <a:lnSpc>
                <a:spcPct val="120000"/>
              </a:lnSpc>
              <a:spcBef>
                <a:spcPct val="0"/>
              </a:spcBef>
              <a:spcAft>
                <a:spcPct val="0"/>
              </a:spcAft>
              <a:defRPr/>
            </a:pPr>
            <a:r>
              <a:rPr lang="en-US" altLang="zh-CN" sz="1600" dirty="0">
                <a:solidFill>
                  <a:srgbClr val="4D4D4D"/>
                </a:solidFill>
                <a:cs typeface="+mn-ea"/>
                <a:sym typeface="+mn-lt"/>
              </a:rPr>
              <a:t>    </a:t>
            </a:r>
            <a:r>
              <a:rPr lang="zh-CN" altLang="en-US" sz="1600" dirty="0">
                <a:solidFill>
                  <a:srgbClr val="4D4D4D"/>
                </a:solidFill>
                <a:cs typeface="+mn-ea"/>
                <a:sym typeface="+mn-lt"/>
              </a:rPr>
              <a:t>点击添加文字，点击添加文字</a:t>
            </a:r>
            <a:endParaRPr lang="zh-CN" altLang="zh-CN" sz="1600" dirty="0">
              <a:solidFill>
                <a:srgbClr val="4D4D4D"/>
              </a:solidFill>
              <a:cs typeface="+mn-ea"/>
              <a:sym typeface="+mn-lt"/>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cs typeface="+mn-ea"/>
              <a:sym typeface="+mn-lt"/>
            </a:endParaRPr>
          </a:p>
        </p:txBody>
      </p:sp>
      <p:sp>
        <p:nvSpPr>
          <p:cNvPr id="217" name="标题2"/>
          <p:cNvSpPr>
            <a:spLocks noChangeArrowheads="1"/>
          </p:cNvSpPr>
          <p:nvPr/>
        </p:nvSpPr>
        <p:spPr bwMode="gray">
          <a:xfrm>
            <a:off x="4244566" y="3138289"/>
            <a:ext cx="26465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cs typeface="+mn-ea"/>
                <a:sym typeface="+mn-lt"/>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cs typeface="+mn-ea"/>
              <a:sym typeface="+mn-lt"/>
            </a:endParaRPr>
          </a:p>
        </p:txBody>
      </p:sp>
      <p:sp>
        <p:nvSpPr>
          <p:cNvPr id="218" name="文本3"/>
          <p:cNvSpPr>
            <a:spLocks noChangeArrowheads="1"/>
          </p:cNvSpPr>
          <p:nvPr/>
        </p:nvSpPr>
        <p:spPr bwMode="ltGray">
          <a:xfrm>
            <a:off x="6891103" y="4589016"/>
            <a:ext cx="3384376"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cs typeface="+mn-ea"/>
                <a:sym typeface="+mn-lt"/>
              </a:rPr>
              <a:t>    点击添加文字，点击添加文字</a:t>
            </a:r>
            <a:endParaRPr lang="zh-CN" altLang="zh-CN" sz="1600" dirty="0">
              <a:solidFill>
                <a:srgbClr val="4D4D4D"/>
              </a:solidFill>
              <a:cs typeface="+mn-ea"/>
              <a:sym typeface="+mn-lt"/>
            </a:endParaRPr>
          </a:p>
        </p:txBody>
      </p:sp>
      <p:sp>
        <p:nvSpPr>
          <p:cNvPr id="219" name="标题3"/>
          <p:cNvSpPr>
            <a:spLocks noChangeArrowheads="1"/>
          </p:cNvSpPr>
          <p:nvPr/>
        </p:nvSpPr>
        <p:spPr bwMode="gray">
          <a:xfrm>
            <a:off x="4225516" y="4579490"/>
            <a:ext cx="2665587" cy="115455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cs typeface="+mn-ea"/>
                <a:sym typeface="+mn-lt"/>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cs typeface="+mn-ea"/>
              <a:sym typeface="+mn-lt"/>
            </a:endParaRPr>
          </a:p>
        </p:txBody>
      </p:sp>
      <p:sp>
        <p:nvSpPr>
          <p:cNvPr id="220" name="Oval 19"/>
          <p:cNvSpPr>
            <a:spLocks noChangeArrowheads="1"/>
          </p:cNvSpPr>
          <p:nvPr/>
        </p:nvSpPr>
        <p:spPr bwMode="auto">
          <a:xfrm>
            <a:off x="1994719" y="2997905"/>
            <a:ext cx="1440000" cy="1440000"/>
          </a:xfrm>
          <a:prstGeom prst="roundRect">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a:solidFill>
                  <a:srgbClr val="F9F9F9"/>
                </a:solidFill>
                <a:cs typeface="+mn-ea"/>
                <a:sym typeface="+mn-lt"/>
              </a:rPr>
              <a:t>添加内容</a:t>
            </a:r>
          </a:p>
        </p:txBody>
      </p:sp>
      <p:sp>
        <p:nvSpPr>
          <p:cNvPr id="1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13" name="矩形 12"/>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6341" y="2094571"/>
            <a:ext cx="4747259" cy="526115"/>
          </a:xfrm>
          <a:prstGeom prst="rightArrow">
            <a:avLst>
              <a:gd name="adj1" fmla="val 50000"/>
              <a:gd name="adj2" fmla="val 50092"/>
            </a:avLst>
          </a:prstGeom>
          <a:solidFill>
            <a:schemeClr val="accent1"/>
          </a:solidFill>
          <a:ln>
            <a:noFill/>
          </a:ln>
          <a:effectLst>
            <a:outerShdw dist="38100" algn="l" rotWithShape="0">
              <a:srgbClr val="000000">
                <a:alpha val="39999"/>
              </a:srgbClr>
            </a:outerShdw>
          </a:effectLst>
        </p:spPr>
        <p:txBody>
          <a:bodyPr lIns="128296" tIns="64146" rIns="128296" bIns="64146" anchor="ctr"/>
          <a:lstStyle/>
          <a:p>
            <a:pPr>
              <a:lnSpc>
                <a:spcPct val="120000"/>
              </a:lnSpc>
              <a:defRPr/>
            </a:pPr>
            <a:endParaRPr lang="zh-CN" altLang="en-US" sz="2500" b="1" kern="0" dirty="0">
              <a:solidFill>
                <a:sysClr val="window" lastClr="FFFFFF"/>
              </a:solidFill>
              <a:cs typeface="+mn-ea"/>
              <a:sym typeface="+mn-lt"/>
            </a:endParaRPr>
          </a:p>
        </p:txBody>
      </p:sp>
      <p:sp>
        <p:nvSpPr>
          <p:cNvPr id="5" name="右箭头 4"/>
          <p:cNvSpPr>
            <a:spLocks noChangeArrowheads="1"/>
          </p:cNvSpPr>
          <p:nvPr/>
        </p:nvSpPr>
        <p:spPr bwMode="auto">
          <a:xfrm flipH="1">
            <a:off x="3741426" y="2883741"/>
            <a:ext cx="4915696" cy="523867"/>
          </a:xfrm>
          <a:prstGeom prst="rightArrow">
            <a:avLst>
              <a:gd name="adj1" fmla="val 50000"/>
              <a:gd name="adj2" fmla="val 50064"/>
            </a:avLst>
          </a:prstGeom>
          <a:solidFill>
            <a:schemeClr val="accent1"/>
          </a:solidFill>
          <a:ln>
            <a:noFill/>
          </a:ln>
          <a:effectLst>
            <a:outerShdw dist="38100" algn="l" rotWithShape="0">
              <a:srgbClr val="000000">
                <a:alpha val="39999"/>
              </a:srgbClr>
            </a:outerShdw>
          </a:effectLst>
        </p:spPr>
        <p:txBody>
          <a:bodyPr lIns="128296" tIns="64146" rIns="128296" bIns="64146" anchor="ctr"/>
          <a:lstStyle/>
          <a:p>
            <a:pPr>
              <a:lnSpc>
                <a:spcPct val="120000"/>
              </a:lnSpc>
              <a:defRPr/>
            </a:pPr>
            <a:endParaRPr lang="zh-CN" altLang="en-US" sz="2500" b="1" kern="0" dirty="0">
              <a:solidFill>
                <a:sysClr val="window" lastClr="FFFFFF"/>
              </a:solidFill>
              <a:cs typeface="+mn-ea"/>
              <a:sym typeface="+mn-lt"/>
            </a:endParaRPr>
          </a:p>
        </p:txBody>
      </p:sp>
      <p:sp>
        <p:nvSpPr>
          <p:cNvPr id="6" name="椭圆 5"/>
          <p:cNvSpPr>
            <a:spLocks noChangeArrowheads="1"/>
          </p:cNvSpPr>
          <p:nvPr/>
        </p:nvSpPr>
        <p:spPr bwMode="auto">
          <a:xfrm>
            <a:off x="1239250" y="1438053"/>
            <a:ext cx="2502175" cy="2538389"/>
          </a:xfrm>
          <a:prstGeom prst="ellipse">
            <a:avLst/>
          </a:prstGeom>
          <a:solidFill>
            <a:schemeClr val="accent1"/>
          </a:solidFill>
          <a:ln>
            <a:noFill/>
          </a:ln>
          <a:effectLst>
            <a:outerShdw dist="38100" algn="l" rotWithShape="0">
              <a:srgbClr val="000000">
                <a:alpha val="39999"/>
              </a:srgbClr>
            </a:outerShdw>
          </a:effectLst>
        </p:spPr>
        <p:txBody>
          <a:bodyPr lIns="128296" tIns="64146" rIns="128296" bIns="64146" anchor="ctr"/>
          <a:lstStyle/>
          <a:p>
            <a:pPr>
              <a:lnSpc>
                <a:spcPct val="120000"/>
              </a:lnSpc>
              <a:defRPr/>
            </a:pPr>
            <a:r>
              <a:rPr lang="zh-CN" altLang="en-US" sz="2500" kern="0" dirty="0">
                <a:solidFill>
                  <a:srgbClr val="FFFFFF"/>
                </a:solidFill>
                <a:cs typeface="+mn-ea"/>
                <a:sym typeface="+mn-lt"/>
              </a:rPr>
              <a:t>  添加内容</a:t>
            </a:r>
          </a:p>
        </p:txBody>
      </p:sp>
      <p:sp>
        <p:nvSpPr>
          <p:cNvPr id="7" name="椭圆 6"/>
          <p:cNvSpPr>
            <a:spLocks noChangeArrowheads="1"/>
          </p:cNvSpPr>
          <p:nvPr/>
        </p:nvSpPr>
        <p:spPr bwMode="auto">
          <a:xfrm>
            <a:off x="8397819" y="1438053"/>
            <a:ext cx="2504390" cy="2538389"/>
          </a:xfrm>
          <a:prstGeom prst="ellipse">
            <a:avLst/>
          </a:prstGeom>
          <a:solidFill>
            <a:schemeClr val="accent1"/>
          </a:solidFill>
          <a:ln>
            <a:noFill/>
          </a:ln>
          <a:effectLst>
            <a:outerShdw dist="38100" algn="l" rotWithShape="0">
              <a:srgbClr val="000000">
                <a:alpha val="39999"/>
              </a:srgbClr>
            </a:outerShdw>
          </a:effectLst>
        </p:spPr>
        <p:txBody>
          <a:bodyPr lIns="128296" tIns="64146" rIns="128296" bIns="64146" anchor="ctr"/>
          <a:lstStyle/>
          <a:p>
            <a:pPr>
              <a:lnSpc>
                <a:spcPct val="120000"/>
              </a:lnSpc>
              <a:defRPr/>
            </a:pPr>
            <a:r>
              <a:rPr lang="zh-CN" altLang="en-US" sz="2500" kern="0" dirty="0">
                <a:solidFill>
                  <a:srgbClr val="FFFFFF"/>
                </a:solidFill>
                <a:cs typeface="+mn-ea"/>
                <a:sym typeface="+mn-lt"/>
              </a:rPr>
              <a:t>  添加内容</a:t>
            </a: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kern="0" dirty="0">
                <a:solidFill>
                  <a:srgbClr val="414455"/>
                </a:solidFill>
                <a:cs typeface="+mn-ea"/>
                <a:sym typeface="+mn-lt"/>
              </a:rPr>
              <a:t>   添加内容</a:t>
            </a:r>
          </a:p>
        </p:txBody>
      </p:sp>
      <p:sp>
        <p:nvSpPr>
          <p:cNvPr id="9" name="下箭头 8"/>
          <p:cNvSpPr>
            <a:spLocks noChangeArrowheads="1"/>
          </p:cNvSpPr>
          <p:nvPr/>
        </p:nvSpPr>
        <p:spPr bwMode="auto">
          <a:xfrm>
            <a:off x="5370387" y="4028154"/>
            <a:ext cx="1123653" cy="786922"/>
          </a:xfrm>
          <a:prstGeom prst="downArrow">
            <a:avLst>
              <a:gd name="adj1" fmla="val 50000"/>
              <a:gd name="adj2" fmla="val 50000"/>
            </a:avLst>
          </a:prstGeom>
          <a:solidFill>
            <a:schemeClr val="accent1"/>
          </a:solidFill>
          <a:ln>
            <a:noFill/>
          </a:ln>
          <a:effectLst>
            <a:outerShdw dist="38100" algn="l" rotWithShape="0">
              <a:srgbClr val="000000">
                <a:alpha val="39999"/>
              </a:srgbClr>
            </a:outerShdw>
          </a:effectLst>
        </p:spPr>
        <p:txBody>
          <a:bodyPr lIns="128296" tIns="64146" rIns="128296" bIns="64146" anchor="ctr"/>
          <a:lstStyle/>
          <a:p>
            <a:pPr>
              <a:lnSpc>
                <a:spcPct val="120000"/>
              </a:lnSpc>
              <a:defRPr/>
            </a:pPr>
            <a:endParaRPr lang="zh-CN" altLang="en-US" sz="2500" b="1" kern="0" dirty="0">
              <a:solidFill>
                <a:sysClr val="window" lastClr="FFFFFF"/>
              </a:solidFill>
              <a:cs typeface="+mn-ea"/>
              <a:sym typeface="+mn-lt"/>
            </a:endParaRPr>
          </a:p>
        </p:txBody>
      </p:sp>
      <p:sp>
        <p:nvSpPr>
          <p:cNvPr id="10" name="TextBox 9"/>
          <p:cNvSpPr txBox="1"/>
          <p:nvPr/>
        </p:nvSpPr>
        <p:spPr bwMode="auto">
          <a:xfrm>
            <a:off x="1379055" y="4243995"/>
            <a:ext cx="2070000"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11" name="TextBox 10"/>
          <p:cNvSpPr txBox="1"/>
          <p:nvPr/>
        </p:nvSpPr>
        <p:spPr bwMode="auto">
          <a:xfrm>
            <a:off x="8615192" y="4329433"/>
            <a:ext cx="2072217"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a:t>
            </a:r>
          </a:p>
        </p:txBody>
      </p:sp>
      <p:sp>
        <p:nvSpPr>
          <p:cNvPr id="12" name="TextBox 19"/>
          <p:cNvSpPr txBox="1">
            <a:spLocks noChangeArrowheads="1"/>
          </p:cNvSpPr>
          <p:nvPr/>
        </p:nvSpPr>
        <p:spPr bwMode="auto">
          <a:xfrm>
            <a:off x="5296322" y="5071389"/>
            <a:ext cx="1571338"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mn-lt"/>
                <a:ea typeface="+mn-ea"/>
                <a:cs typeface="+mn-ea"/>
                <a:sym typeface="+mn-lt"/>
              </a:rPr>
              <a:t>单击此处添加标题</a:t>
            </a:r>
          </a:p>
        </p:txBody>
      </p:sp>
      <p:sp>
        <p:nvSpPr>
          <p:cNvPr id="1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cs typeface="+mn-ea"/>
              <a:sym typeface="+mn-lt"/>
            </a:endParaRPr>
          </a:p>
        </p:txBody>
      </p:sp>
      <p:sp>
        <p:nvSpPr>
          <p:cNvPr id="5" name="椭圆 4"/>
          <p:cNvSpPr/>
          <p:nvPr/>
        </p:nvSpPr>
        <p:spPr>
          <a:xfrm>
            <a:off x="1135451"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cs typeface="+mn-ea"/>
                <a:sym typeface="+mn-lt"/>
              </a:rPr>
              <a:t>点击添加文本</a:t>
            </a:r>
          </a:p>
        </p:txBody>
      </p:sp>
      <p:sp>
        <p:nvSpPr>
          <p:cNvPr id="6" name="椭圆 5"/>
          <p:cNvSpPr/>
          <p:nvPr/>
        </p:nvSpPr>
        <p:spPr>
          <a:xfrm>
            <a:off x="9449104" y="2983785"/>
            <a:ext cx="1618623" cy="1625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cs typeface="+mn-ea"/>
                <a:sym typeface="+mn-lt"/>
              </a:rPr>
              <a:t>点击添加文本</a:t>
            </a:r>
          </a:p>
        </p:txBody>
      </p:sp>
      <p:sp>
        <p:nvSpPr>
          <p:cNvPr id="7" name="矩形 6"/>
          <p:cNvSpPr/>
          <p:nvPr/>
        </p:nvSpPr>
        <p:spPr>
          <a:xfrm>
            <a:off x="5348142" y="2974667"/>
            <a:ext cx="1823061" cy="418710"/>
          </a:xfrm>
          <a:prstGeom prst="rect">
            <a:avLst/>
          </a:prstGeom>
        </p:spPr>
        <p:txBody>
          <a:bodyPr wrap="none" lIns="89477" tIns="44738" rIns="89477" bIns="44738">
            <a:spAutoFit/>
          </a:bodyPr>
          <a:lstStyle/>
          <a:p>
            <a:r>
              <a:rPr lang="zh-CN" altLang="en-US" sz="2100">
                <a:solidFill>
                  <a:srgbClr val="666666"/>
                </a:solidFill>
                <a:cs typeface="+mn-ea"/>
                <a:sym typeface="+mn-lt"/>
              </a:rPr>
              <a:t>点击添加标题</a:t>
            </a:r>
            <a:endParaRPr lang="zh-CN" altLang="en-US" sz="2100">
              <a:cs typeface="+mn-ea"/>
              <a:sym typeface="+mn-lt"/>
            </a:endParaRPr>
          </a:p>
        </p:txBody>
      </p:sp>
      <p:sp>
        <p:nvSpPr>
          <p:cNvPr id="8" name="矩形 7"/>
          <p:cNvSpPr/>
          <p:nvPr/>
        </p:nvSpPr>
        <p:spPr>
          <a:xfrm>
            <a:off x="5348142" y="4255631"/>
            <a:ext cx="1823061" cy="418710"/>
          </a:xfrm>
          <a:prstGeom prst="rect">
            <a:avLst/>
          </a:prstGeom>
        </p:spPr>
        <p:txBody>
          <a:bodyPr wrap="none" lIns="89477" tIns="44738" rIns="89477" bIns="44738">
            <a:spAutoFit/>
          </a:bodyPr>
          <a:lstStyle/>
          <a:p>
            <a:r>
              <a:rPr lang="zh-CN" altLang="en-US" sz="2100">
                <a:solidFill>
                  <a:srgbClr val="666666"/>
                </a:solidFill>
                <a:cs typeface="+mn-ea"/>
                <a:sym typeface="+mn-lt"/>
              </a:rPr>
              <a:t>点击添加标题</a:t>
            </a:r>
            <a:endParaRPr lang="zh-CN" altLang="en-US" sz="2100">
              <a:cs typeface="+mn-ea"/>
              <a:sym typeface="+mn-lt"/>
            </a:endParaRPr>
          </a:p>
        </p:txBody>
      </p:sp>
      <p:sp>
        <p:nvSpPr>
          <p:cNvPr id="9" name="上箭头 8"/>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cs typeface="+mn-ea"/>
              <a:sym typeface="+mn-lt"/>
            </a:endParaRPr>
          </a:p>
        </p:txBody>
      </p:sp>
      <p:sp>
        <p:nvSpPr>
          <p:cNvPr id="10" name="上箭头 9"/>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cs typeface="+mn-ea"/>
              <a:sym typeface="+mn-lt"/>
            </a:endParaRPr>
          </a:p>
        </p:txBody>
      </p:sp>
      <p:sp>
        <p:nvSpPr>
          <p:cNvPr id="11" name="矩形 10"/>
          <p:cNvSpPr/>
          <p:nvPr/>
        </p:nvSpPr>
        <p:spPr>
          <a:xfrm>
            <a:off x="3863176" y="5598133"/>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cs typeface="+mn-ea"/>
                <a:sym typeface="+mn-lt"/>
              </a:rPr>
              <a:t>点击添加文本</a:t>
            </a:r>
          </a:p>
        </p:txBody>
      </p:sp>
      <p:sp>
        <p:nvSpPr>
          <p:cNvPr id="12" name="矩形 11"/>
          <p:cNvSpPr/>
          <p:nvPr/>
        </p:nvSpPr>
        <p:spPr>
          <a:xfrm>
            <a:off x="3863176" y="1570624"/>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cs typeface="+mn-ea"/>
                <a:sym typeface="+mn-lt"/>
              </a:rPr>
              <a:t>点击添加文本</a:t>
            </a:r>
          </a:p>
        </p:txBody>
      </p:sp>
      <p:sp>
        <p:nvSpPr>
          <p:cNvPr id="13" name="五边形 2"/>
          <p:cNvSpPr/>
          <p:nvPr/>
        </p:nvSpPr>
        <p:spPr>
          <a:xfrm>
            <a:off x="3247318" y="3849347"/>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cs typeface="+mn-ea"/>
              <a:sym typeface="+mn-lt"/>
            </a:endParaRPr>
          </a:p>
        </p:txBody>
      </p:sp>
      <p:sp>
        <p:nvSpPr>
          <p:cNvPr id="14" name="五边形 2"/>
          <p:cNvSpPr/>
          <p:nvPr/>
        </p:nvSpPr>
        <p:spPr>
          <a:xfrm flipH="1">
            <a:off x="3247318" y="3425398"/>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cs typeface="+mn-ea"/>
              <a:sym typeface="+mn-lt"/>
            </a:endParaRPr>
          </a:p>
        </p:txBody>
      </p:sp>
      <p:sp>
        <p:nvSpPr>
          <p:cNvPr id="1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_1"/>
          <p:cNvSpPr>
            <a:spLocks noChangeArrowheads="1"/>
          </p:cNvSpPr>
          <p:nvPr/>
        </p:nvSpPr>
        <p:spPr bwMode="auto">
          <a:xfrm>
            <a:off x="5660507" y="1125538"/>
            <a:ext cx="1276370" cy="1294904"/>
          </a:xfrm>
          <a:prstGeom prst="ellipse">
            <a:avLst/>
          </a:prstGeom>
          <a:solidFill>
            <a:schemeClr val="bg1">
              <a:lumMod val="50000"/>
            </a:schemeClr>
          </a:solidFill>
          <a:ln w="12700">
            <a:noFill/>
            <a:round/>
          </a:ln>
          <a:effectLst/>
        </p:spPr>
        <p:txBody>
          <a:bodyPr wrap="none" lIns="96248" tIns="48125" rIns="96248" bIns="48125" anchor="ctr"/>
          <a:lstStyle/>
          <a:p>
            <a:endParaRPr lang="ko-KR" altLang="en-US">
              <a:solidFill>
                <a:srgbClr val="000000"/>
              </a:solidFill>
              <a:cs typeface="+mn-ea"/>
              <a:sym typeface="+mn-lt"/>
            </a:endParaRPr>
          </a:p>
        </p:txBody>
      </p:sp>
      <p:sp>
        <p:nvSpPr>
          <p:cNvPr id="5" name="Oval 4_2"/>
          <p:cNvSpPr>
            <a:spLocks noChangeArrowheads="1"/>
          </p:cNvSpPr>
          <p:nvPr/>
        </p:nvSpPr>
        <p:spPr bwMode="auto">
          <a:xfrm>
            <a:off x="5660507" y="1125538"/>
            <a:ext cx="1276370" cy="1294904"/>
          </a:xfrm>
          <a:prstGeom prst="ellipse">
            <a:avLst/>
          </a:prstGeom>
          <a:solidFill>
            <a:schemeClr val="accent1"/>
          </a:solidFill>
          <a:ln w="12700">
            <a:noFill/>
            <a:round/>
          </a:ln>
        </p:spPr>
        <p:txBody>
          <a:bodyPr wrap="none" lIns="96248" tIns="48125" rIns="96248" bIns="48125" anchor="ctr"/>
          <a:lstStyle/>
          <a:p>
            <a:endParaRPr lang="ko-KR" altLang="en-US">
              <a:solidFill>
                <a:srgbClr val="000000"/>
              </a:solidFill>
              <a:cs typeface="+mn-ea"/>
              <a:sym typeface="+mn-lt"/>
            </a:endParaRPr>
          </a:p>
        </p:txBody>
      </p:sp>
      <p:sp>
        <p:nvSpPr>
          <p:cNvPr id="6" name="Oval 4_3"/>
          <p:cNvSpPr>
            <a:spLocks noChangeArrowheads="1"/>
          </p:cNvSpPr>
          <p:nvPr/>
        </p:nvSpPr>
        <p:spPr bwMode="auto">
          <a:xfrm>
            <a:off x="4241058" y="1710946"/>
            <a:ext cx="1746230" cy="1771589"/>
          </a:xfrm>
          <a:prstGeom prst="ellipse">
            <a:avLst/>
          </a:prstGeom>
          <a:solidFill>
            <a:schemeClr val="accent2"/>
          </a:solidFill>
          <a:ln w="12700">
            <a:noFill/>
            <a:round/>
          </a:ln>
          <a:effectLst/>
        </p:spPr>
        <p:txBody>
          <a:bodyPr wrap="none" lIns="96248" tIns="48125" rIns="96248" bIns="48125" anchor="ctr"/>
          <a:lstStyle/>
          <a:p>
            <a:endParaRPr lang="ko-KR" altLang="en-US">
              <a:solidFill>
                <a:srgbClr val="000000"/>
              </a:solidFill>
              <a:cs typeface="+mn-ea"/>
              <a:sym typeface="+mn-lt"/>
            </a:endParaRPr>
          </a:p>
        </p:txBody>
      </p:sp>
      <p:sp>
        <p:nvSpPr>
          <p:cNvPr id="7" name="Oval 4_4"/>
          <p:cNvSpPr>
            <a:spLocks noChangeArrowheads="1"/>
          </p:cNvSpPr>
          <p:nvPr/>
        </p:nvSpPr>
        <p:spPr bwMode="auto">
          <a:xfrm>
            <a:off x="4241058" y="2239947"/>
            <a:ext cx="1746230"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cs typeface="+mn-ea"/>
              <a:sym typeface="+mn-lt"/>
            </a:endParaRPr>
          </a:p>
        </p:txBody>
      </p:sp>
      <p:sp>
        <p:nvSpPr>
          <p:cNvPr id="8" name="Oval 4_5"/>
          <p:cNvSpPr>
            <a:spLocks noChangeArrowheads="1"/>
          </p:cNvSpPr>
          <p:nvPr/>
        </p:nvSpPr>
        <p:spPr bwMode="auto">
          <a:xfrm>
            <a:off x="2593852" y="2524623"/>
            <a:ext cx="2152199" cy="2183738"/>
          </a:xfrm>
          <a:prstGeom prst="ellipse">
            <a:avLst/>
          </a:prstGeom>
          <a:solidFill>
            <a:schemeClr val="accent2"/>
          </a:solidFill>
          <a:ln w="12700">
            <a:noFill/>
            <a:round/>
          </a:ln>
          <a:effectLst/>
        </p:spPr>
        <p:txBody>
          <a:bodyPr wrap="none" lIns="96248" tIns="48125" rIns="96248" bIns="48125" anchor="ctr"/>
          <a:lstStyle/>
          <a:p>
            <a:endParaRPr lang="ko-KR" altLang="en-US">
              <a:solidFill>
                <a:srgbClr val="000000"/>
              </a:solidFill>
              <a:cs typeface="+mn-ea"/>
              <a:sym typeface="+mn-lt"/>
            </a:endParaRPr>
          </a:p>
        </p:txBody>
      </p:sp>
      <p:sp>
        <p:nvSpPr>
          <p:cNvPr id="9" name="Oval 4"/>
          <p:cNvSpPr>
            <a:spLocks noChangeArrowheads="1"/>
          </p:cNvSpPr>
          <p:nvPr/>
        </p:nvSpPr>
        <p:spPr bwMode="auto">
          <a:xfrm>
            <a:off x="2593852" y="3598161"/>
            <a:ext cx="21521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cs typeface="+mn-ea"/>
              <a:sym typeface="+mn-lt"/>
            </a:endParaRPr>
          </a:p>
        </p:txBody>
      </p:sp>
      <p:sp>
        <p:nvSpPr>
          <p:cNvPr id="10" name="Oval 4_7"/>
          <p:cNvSpPr>
            <a:spLocks noChangeArrowheads="1"/>
          </p:cNvSpPr>
          <p:nvPr/>
        </p:nvSpPr>
        <p:spPr bwMode="auto">
          <a:xfrm>
            <a:off x="648848" y="3569782"/>
            <a:ext cx="2641590" cy="2680302"/>
          </a:xfrm>
          <a:prstGeom prst="ellipse">
            <a:avLst/>
          </a:prstGeom>
          <a:solidFill>
            <a:schemeClr val="accent2"/>
          </a:solidFill>
          <a:ln w="12700">
            <a:noFill/>
            <a:round/>
          </a:ln>
          <a:effectLst/>
        </p:spPr>
        <p:txBody>
          <a:bodyPr wrap="none" lIns="96248" tIns="48125" rIns="96248" bIns="48125" anchor="ctr"/>
          <a:lstStyle/>
          <a:p>
            <a:endParaRPr lang="ko-KR" altLang="en-US">
              <a:solidFill>
                <a:srgbClr val="000000"/>
              </a:solidFill>
              <a:cs typeface="+mn-ea"/>
              <a:sym typeface="+mn-lt"/>
            </a:endParaRPr>
          </a:p>
        </p:txBody>
      </p:sp>
      <p:sp>
        <p:nvSpPr>
          <p:cNvPr id="11" name="Oval 4_8"/>
          <p:cNvSpPr>
            <a:spLocks noChangeArrowheads="1"/>
          </p:cNvSpPr>
          <p:nvPr/>
        </p:nvSpPr>
        <p:spPr bwMode="auto">
          <a:xfrm>
            <a:off x="876437" y="5661959"/>
            <a:ext cx="2186414"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cs typeface="+mn-ea"/>
              <a:sym typeface="+mn-lt"/>
            </a:endParaRPr>
          </a:p>
        </p:txBody>
      </p:sp>
      <p:sp>
        <p:nvSpPr>
          <p:cNvPr id="12" name="TextBox 11"/>
          <p:cNvSpPr txBox="1"/>
          <p:nvPr/>
        </p:nvSpPr>
        <p:spPr>
          <a:xfrm>
            <a:off x="1120916" y="4638199"/>
            <a:ext cx="1681963" cy="543466"/>
          </a:xfrm>
          <a:prstGeom prst="rect">
            <a:avLst/>
          </a:prstGeom>
          <a:noFill/>
        </p:spPr>
        <p:txBody>
          <a:bodyPr wrap="none" lIns="96248" tIns="48125" rIns="96248" bIns="48125" rtlCol="0" anchor="ctr">
            <a:spAutoFit/>
          </a:bodyPr>
          <a:lstStyle/>
          <a:p>
            <a:r>
              <a:rPr lang="zh-CN" altLang="en-US" sz="2900" dirty="0">
                <a:solidFill>
                  <a:schemeClr val="bg1"/>
                </a:solidFill>
                <a:cs typeface="+mn-ea"/>
                <a:sym typeface="+mn-lt"/>
              </a:rPr>
              <a:t>添加文字</a:t>
            </a:r>
          </a:p>
        </p:txBody>
      </p:sp>
      <p:sp>
        <p:nvSpPr>
          <p:cNvPr id="13" name="TextBox 12"/>
          <p:cNvSpPr txBox="1"/>
          <p:nvPr/>
        </p:nvSpPr>
        <p:spPr>
          <a:xfrm>
            <a:off x="2937318" y="2963608"/>
            <a:ext cx="1476778" cy="481911"/>
          </a:xfrm>
          <a:prstGeom prst="rect">
            <a:avLst/>
          </a:prstGeom>
          <a:noFill/>
        </p:spPr>
        <p:txBody>
          <a:bodyPr wrap="none" lIns="96248" tIns="48125" rIns="96248" bIns="48125" rtlCol="0" anchor="ctr">
            <a:spAutoFit/>
          </a:bodyPr>
          <a:lstStyle/>
          <a:p>
            <a:r>
              <a:rPr lang="zh-CN" altLang="en-US" sz="2500" dirty="0">
                <a:solidFill>
                  <a:schemeClr val="bg1"/>
                </a:solidFill>
                <a:cs typeface="+mn-ea"/>
                <a:sym typeface="+mn-lt"/>
              </a:rPr>
              <a:t>添加文字</a:t>
            </a:r>
          </a:p>
        </p:txBody>
      </p:sp>
      <p:sp>
        <p:nvSpPr>
          <p:cNvPr id="14" name="TextBox 13"/>
          <p:cNvSpPr txBox="1"/>
          <p:nvPr/>
        </p:nvSpPr>
        <p:spPr>
          <a:xfrm>
            <a:off x="4480312" y="2382709"/>
            <a:ext cx="1425482" cy="466522"/>
          </a:xfrm>
          <a:prstGeom prst="rect">
            <a:avLst/>
          </a:prstGeom>
          <a:noFill/>
        </p:spPr>
        <p:txBody>
          <a:bodyPr wrap="none" lIns="96248" tIns="48125" rIns="96248" bIns="48125" rtlCol="0" anchor="ctr">
            <a:spAutoFit/>
          </a:bodyPr>
          <a:lstStyle/>
          <a:p>
            <a:r>
              <a:rPr lang="zh-CN" altLang="en-US" dirty="0">
                <a:solidFill>
                  <a:schemeClr val="bg1"/>
                </a:solidFill>
                <a:cs typeface="+mn-ea"/>
                <a:sym typeface="+mn-lt"/>
              </a:rPr>
              <a:t>添加文字</a:t>
            </a:r>
          </a:p>
        </p:txBody>
      </p:sp>
      <p:cxnSp>
        <p:nvCxnSpPr>
          <p:cNvPr id="15" name="直接连接符 14"/>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10832" y="4909933"/>
            <a:ext cx="4042073" cy="706203"/>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a:t>
            </a:r>
          </a:p>
        </p:txBody>
      </p:sp>
      <p:sp>
        <p:nvSpPr>
          <p:cNvPr id="20" name="TextBox 19"/>
          <p:cNvSpPr txBox="1"/>
          <p:nvPr/>
        </p:nvSpPr>
        <p:spPr>
          <a:xfrm>
            <a:off x="7510832" y="3769109"/>
            <a:ext cx="4042073" cy="706203"/>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a:t>
            </a:r>
          </a:p>
        </p:txBody>
      </p:sp>
      <p:sp>
        <p:nvSpPr>
          <p:cNvPr id="21" name="TextBox 20"/>
          <p:cNvSpPr txBox="1"/>
          <p:nvPr/>
        </p:nvSpPr>
        <p:spPr>
          <a:xfrm>
            <a:off x="7510832" y="2628286"/>
            <a:ext cx="4042073" cy="706203"/>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a:t>
            </a:r>
          </a:p>
        </p:txBody>
      </p:sp>
      <p:sp>
        <p:nvSpPr>
          <p:cNvPr id="22" name="TextBox 21"/>
          <p:cNvSpPr txBox="1"/>
          <p:nvPr/>
        </p:nvSpPr>
        <p:spPr>
          <a:xfrm>
            <a:off x="7510832" y="1706768"/>
            <a:ext cx="4042073" cy="706203"/>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a:t>
            </a:r>
          </a:p>
        </p:txBody>
      </p:sp>
      <p:sp>
        <p:nvSpPr>
          <p:cNvPr id="23" name="TextBox 22"/>
          <p:cNvSpPr txBox="1"/>
          <p:nvPr/>
        </p:nvSpPr>
        <p:spPr>
          <a:xfrm>
            <a:off x="5774035" y="1601284"/>
            <a:ext cx="1015113" cy="343411"/>
          </a:xfrm>
          <a:prstGeom prst="rect">
            <a:avLst/>
          </a:prstGeom>
          <a:noFill/>
        </p:spPr>
        <p:txBody>
          <a:bodyPr wrap="none" lIns="96248" tIns="48125" rIns="96248" bIns="48125" rtlCol="0" anchor="ctr">
            <a:spAutoFit/>
          </a:bodyPr>
          <a:lstStyle/>
          <a:p>
            <a:r>
              <a:rPr lang="zh-CN" altLang="en-US" sz="1600" dirty="0">
                <a:solidFill>
                  <a:schemeClr val="bg1"/>
                </a:solidFill>
                <a:cs typeface="+mn-ea"/>
                <a:sym typeface="+mn-lt"/>
              </a:rPr>
              <a:t>添加文字</a:t>
            </a:r>
          </a:p>
        </p:txBody>
      </p:sp>
      <p:sp>
        <p:nvSpPr>
          <p:cNvPr id="25"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24" name="矩形 23"/>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1</a:t>
            </a:r>
            <a:endParaRPr lang="zh-CN" altLang="en-US" sz="3600" dirty="0">
              <a:cs typeface="+mn-ea"/>
              <a:sym typeface="+mn-lt"/>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年度工作概述</a:t>
              </a:r>
              <a:endParaRPr lang="zh-CN" altLang="zh-CN" sz="2000" b="1" kern="100" dirty="0">
                <a:solidFill>
                  <a:schemeClr val="bg1"/>
                </a:solidFill>
                <a:cs typeface="+mn-ea"/>
                <a:sym typeface="+mn-lt"/>
              </a:endParaRPr>
            </a:p>
          </p:txBody>
        </p:sp>
      </p:grpSp>
      <p:sp>
        <p:nvSpPr>
          <p:cNvPr id="33" name="圆角矩形 32"/>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2</a:t>
            </a:r>
            <a:endParaRPr lang="zh-CN" altLang="en-US" sz="3600" dirty="0">
              <a:cs typeface="+mn-ea"/>
              <a:sym typeface="+mn-lt"/>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工作完成情况</a:t>
              </a:r>
              <a:endParaRPr lang="zh-CN" altLang="zh-CN" sz="2000" b="1" kern="100" dirty="0">
                <a:solidFill>
                  <a:schemeClr val="bg1"/>
                </a:solidFill>
                <a:cs typeface="+mn-ea"/>
                <a:sym typeface="+mn-lt"/>
              </a:endParaRPr>
            </a:p>
          </p:txBody>
        </p:sp>
      </p:grpSp>
      <p:sp>
        <p:nvSpPr>
          <p:cNvPr id="36" name="圆角矩形 35"/>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3</a:t>
            </a:r>
            <a:endParaRPr lang="zh-CN" altLang="en-US" sz="3600" dirty="0">
              <a:cs typeface="+mn-ea"/>
              <a:sym typeface="+mn-lt"/>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成功项目展示</a:t>
              </a:r>
              <a:endParaRPr lang="zh-CN" altLang="zh-CN" sz="2000" b="1" kern="100" dirty="0">
                <a:solidFill>
                  <a:schemeClr val="bg1"/>
                </a:solidFill>
                <a:cs typeface="+mn-ea"/>
                <a:sym typeface="+mn-lt"/>
              </a:endParaRPr>
            </a:p>
          </p:txBody>
        </p:sp>
      </p:grpSp>
      <p:sp>
        <p:nvSpPr>
          <p:cNvPr id="38" name="圆角矩形 3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4</a:t>
            </a:r>
            <a:endParaRPr lang="zh-CN" altLang="en-US" sz="3600" dirty="0">
              <a:cs typeface="+mn-ea"/>
              <a:sym typeface="+mn-lt"/>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工作存在不足</a:t>
              </a:r>
              <a:endParaRPr lang="zh-CN" altLang="zh-CN" sz="2000" b="1" kern="100" dirty="0">
                <a:solidFill>
                  <a:schemeClr val="bg1"/>
                </a:solidFill>
                <a:cs typeface="+mn-ea"/>
                <a:sym typeface="+mn-lt"/>
              </a:endParaRPr>
            </a:p>
          </p:txBody>
        </p:sp>
      </p:grpSp>
      <p:sp>
        <p:nvSpPr>
          <p:cNvPr id="19" name="圆角矩形 18"/>
          <p:cNvSpPr/>
          <p:nvPr/>
        </p:nvSpPr>
        <p:spPr>
          <a:xfrm>
            <a:off x="5457136" y="505748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5</a:t>
            </a:r>
            <a:endParaRPr lang="zh-CN" altLang="en-US" sz="3600" dirty="0">
              <a:cs typeface="+mn-ea"/>
              <a:sym typeface="+mn-lt"/>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明年工作计划</a:t>
              </a:r>
              <a:endParaRPr lang="zh-CN" altLang="zh-CN" sz="2000" b="1" kern="100" dirty="0">
                <a:solidFill>
                  <a:schemeClr val="bg1"/>
                </a:solidFill>
                <a:cs typeface="+mn-ea"/>
                <a:sym typeface="+mn-lt"/>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accent1"/>
                </a:solidFill>
                <a:cs typeface="+mn-ea"/>
                <a:sym typeface="+mn-lt"/>
              </a:rPr>
              <a:t>目录 </a:t>
            </a:r>
            <a:endParaRPr lang="en-US" altLang="zh-CN" sz="4800" b="1" spc="200" dirty="0">
              <a:solidFill>
                <a:schemeClr val="accent1"/>
              </a:solidFill>
              <a:cs typeface="+mn-ea"/>
              <a:sym typeface="+mn-lt"/>
            </a:endParaRPr>
          </a:p>
          <a:p>
            <a:pPr algn="r">
              <a:defRPr/>
            </a:pPr>
            <a:r>
              <a:rPr lang="en-US" altLang="zh-CN" sz="3200" b="1" spc="200" dirty="0">
                <a:solidFill>
                  <a:schemeClr val="accent1"/>
                </a:solidFill>
                <a:cs typeface="+mn-ea"/>
                <a:sym typeface="+mn-lt"/>
              </a:rPr>
              <a:t>CONTENTS</a:t>
            </a:r>
            <a:endParaRPr lang="zh-CN" altLang="en-US" sz="3200" b="1" spc="200" dirty="0">
              <a:solidFill>
                <a:schemeClr val="accent1"/>
              </a:solidFill>
              <a:cs typeface="+mn-ea"/>
              <a:sym typeface="+mn-lt"/>
            </a:endParaRPr>
          </a:p>
        </p:txBody>
      </p:sp>
      <p:sp>
        <p:nvSpPr>
          <p:cNvPr id="2" name="下箭头 1"/>
          <p:cNvSpPr/>
          <p:nvPr/>
        </p:nvSpPr>
        <p:spPr>
          <a:xfrm rot="16200000">
            <a:off x="4278849" y="1505704"/>
            <a:ext cx="576064" cy="6798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ppt_x</p:attrName>
                                        </p:attrNameLst>
                                      </p:cBhvr>
                                      <p:tavLst>
                                        <p:tav tm="0">
                                          <p:val>
                                            <p:strVal val="#ppt_x"/>
                                          </p:val>
                                        </p:tav>
                                        <p:tav tm="100000">
                                          <p:val>
                                            <p:strVal val="#ppt_x"/>
                                          </p:val>
                                        </p:tav>
                                      </p:tavLst>
                                    </p:anim>
                                    <p:anim calcmode="lin" valueType="num">
                                      <p:cBhvr>
                                        <p:cTn id="8" dur="250" fill="hold"/>
                                        <p:tgtEl>
                                          <p:spTgt spid="22"/>
                                        </p:tgtEl>
                                        <p:attrNameLst>
                                          <p:attrName>ppt_y</p:attrName>
                                        </p:attrNameLst>
                                      </p:cBhvr>
                                      <p:tavLst>
                                        <p:tav tm="0">
                                          <p:val>
                                            <p:strVal val="#ppt_y-#ppt_h/2"/>
                                          </p:val>
                                        </p:tav>
                                        <p:tav tm="100000">
                                          <p:val>
                                            <p:strVal val="#ppt_y"/>
                                          </p:val>
                                        </p:tav>
                                      </p:tavLst>
                                    </p:anim>
                                    <p:anim calcmode="lin" valueType="num">
                                      <p:cBhvr>
                                        <p:cTn id="9" dur="250" fill="hold"/>
                                        <p:tgtEl>
                                          <p:spTgt spid="22"/>
                                        </p:tgtEl>
                                        <p:attrNameLst>
                                          <p:attrName>ppt_w</p:attrName>
                                        </p:attrNameLst>
                                      </p:cBhvr>
                                      <p:tavLst>
                                        <p:tav tm="0">
                                          <p:val>
                                            <p:strVal val="#ppt_w"/>
                                          </p:val>
                                        </p:tav>
                                        <p:tav tm="100000">
                                          <p:val>
                                            <p:strVal val="#ppt_w"/>
                                          </p:val>
                                        </p:tav>
                                      </p:tavLst>
                                    </p:anim>
                                    <p:anim calcmode="lin" valueType="num">
                                      <p:cBhvr>
                                        <p:cTn id="10" dur="250" fill="hold"/>
                                        <p:tgtEl>
                                          <p:spTgt spid="22"/>
                                        </p:tgtEl>
                                        <p:attrNameLst>
                                          <p:attrName>ppt_h</p:attrName>
                                        </p:attrNameLst>
                                      </p:cBhvr>
                                      <p:tavLst>
                                        <p:tav tm="0">
                                          <p:val>
                                            <p:fltVal val="0"/>
                                          </p:val>
                                        </p:tav>
                                        <p:tav tm="100000">
                                          <p:val>
                                            <p:strVal val="#ppt_h"/>
                                          </p:val>
                                        </p:tav>
                                      </p:tavLst>
                                    </p:anim>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1"/>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3"/>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38"/>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19"/>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2250"/>
                            </p:stCondLst>
                            <p:childTnLst>
                              <p:par>
                                <p:cTn id="53" presetID="2" presetClass="entr" presetSubtype="8"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par>
                          <p:cTn id="57" fill="hold">
                            <p:stCondLst>
                              <p:cond delay="2750"/>
                            </p:stCondLst>
                            <p:childTnLst>
                              <p:par>
                                <p:cTn id="58" presetID="26" presetClass="emph" presetSubtype="0" fill="hold" grpId="2" nodeType="afterEffect">
                                  <p:stCondLst>
                                    <p:cond delay="0"/>
                                  </p:stCondLst>
                                  <p:childTnLst>
                                    <p:animEffect transition="out" filter="fade">
                                      <p:cBhvr>
                                        <p:cTn id="59" dur="500" tmFilter="0, 0; .2, .5; .8, .5; 1, 0"/>
                                        <p:tgtEl>
                                          <p:spTgt spid="31"/>
                                        </p:tgtEl>
                                      </p:cBhvr>
                                    </p:animEffect>
                                    <p:animScale>
                                      <p:cBhvr>
                                        <p:cTn id="60" dur="250" autoRev="1" fill="hold"/>
                                        <p:tgtEl>
                                          <p:spTgt spid="31"/>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6" grpId="0" animBg="1"/>
      <p:bldP spid="36" grpId="1" animBg="1"/>
      <p:bldP spid="38" grpId="0" animBg="1"/>
      <p:bldP spid="38" grpId="1" animBg="1"/>
      <p:bldP spid="19" grpId="0" animBg="1"/>
      <p:bldP spid="19" grpId="1" animBg="1"/>
      <p:bldP spid="22"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1</a:t>
            </a:r>
            <a:endParaRPr lang="zh-CN" altLang="en-US" sz="3600" dirty="0">
              <a:cs typeface="+mn-ea"/>
              <a:sym typeface="+mn-lt"/>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年度工作概述</a:t>
              </a:r>
              <a:endParaRPr lang="zh-CN" altLang="zh-CN" sz="2000" b="1" kern="100" dirty="0">
                <a:solidFill>
                  <a:schemeClr val="bg1"/>
                </a:solidFill>
                <a:cs typeface="+mn-ea"/>
                <a:sym typeface="+mn-lt"/>
              </a:endParaRPr>
            </a:p>
          </p:txBody>
        </p:sp>
      </p:grpSp>
      <p:sp>
        <p:nvSpPr>
          <p:cNvPr id="33" name="圆角矩形 32"/>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2</a:t>
            </a:r>
            <a:endParaRPr lang="zh-CN" altLang="en-US" sz="3600" dirty="0">
              <a:cs typeface="+mn-ea"/>
              <a:sym typeface="+mn-lt"/>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工作完成情况</a:t>
              </a:r>
              <a:endParaRPr lang="zh-CN" altLang="zh-CN" sz="2000" b="1" kern="100" dirty="0">
                <a:solidFill>
                  <a:schemeClr val="bg1"/>
                </a:solidFill>
                <a:cs typeface="+mn-ea"/>
                <a:sym typeface="+mn-lt"/>
              </a:endParaRPr>
            </a:p>
          </p:txBody>
        </p:sp>
      </p:grpSp>
      <p:sp>
        <p:nvSpPr>
          <p:cNvPr id="36" name="圆角矩形 35"/>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3</a:t>
            </a:r>
            <a:endParaRPr lang="zh-CN" altLang="en-US" sz="3600" dirty="0">
              <a:cs typeface="+mn-ea"/>
              <a:sym typeface="+mn-lt"/>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成功项目展示</a:t>
              </a:r>
              <a:endParaRPr lang="zh-CN" altLang="zh-CN" sz="2000" b="1" kern="100" dirty="0">
                <a:solidFill>
                  <a:schemeClr val="bg1"/>
                </a:solidFill>
                <a:cs typeface="+mn-ea"/>
                <a:sym typeface="+mn-lt"/>
              </a:endParaRPr>
            </a:p>
          </p:txBody>
        </p:sp>
      </p:grpSp>
      <p:sp>
        <p:nvSpPr>
          <p:cNvPr id="38" name="圆角矩形 3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4</a:t>
            </a:r>
            <a:endParaRPr lang="zh-CN" altLang="en-US" sz="3600" dirty="0">
              <a:cs typeface="+mn-ea"/>
              <a:sym typeface="+mn-lt"/>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工作存在不足</a:t>
              </a:r>
              <a:endParaRPr lang="zh-CN" altLang="zh-CN" sz="2000" b="1" kern="100" dirty="0">
                <a:solidFill>
                  <a:schemeClr val="bg1"/>
                </a:solidFill>
                <a:cs typeface="+mn-ea"/>
                <a:sym typeface="+mn-lt"/>
              </a:endParaRPr>
            </a:p>
          </p:txBody>
        </p:sp>
      </p:grpSp>
      <p:sp>
        <p:nvSpPr>
          <p:cNvPr id="19" name="圆角矩形 18"/>
          <p:cNvSpPr/>
          <p:nvPr/>
        </p:nvSpPr>
        <p:spPr>
          <a:xfrm>
            <a:off x="5457136" y="505748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5</a:t>
            </a:r>
            <a:endParaRPr lang="zh-CN" altLang="en-US" sz="3600" dirty="0">
              <a:cs typeface="+mn-ea"/>
              <a:sym typeface="+mn-lt"/>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明年工作计划</a:t>
              </a:r>
              <a:endParaRPr lang="zh-CN" altLang="zh-CN" sz="2000" b="1" kern="100" dirty="0">
                <a:solidFill>
                  <a:schemeClr val="bg1"/>
                </a:solidFill>
                <a:cs typeface="+mn-ea"/>
                <a:sym typeface="+mn-lt"/>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accent1"/>
                </a:solidFill>
                <a:cs typeface="+mn-ea"/>
                <a:sym typeface="+mn-lt"/>
              </a:rPr>
              <a:t>目录 </a:t>
            </a:r>
            <a:endParaRPr lang="en-US" altLang="zh-CN" sz="4800" b="1" spc="200" dirty="0">
              <a:solidFill>
                <a:schemeClr val="accent1"/>
              </a:solidFill>
              <a:cs typeface="+mn-ea"/>
              <a:sym typeface="+mn-lt"/>
            </a:endParaRPr>
          </a:p>
          <a:p>
            <a:pPr algn="r">
              <a:defRPr/>
            </a:pPr>
            <a:r>
              <a:rPr lang="en-US" altLang="zh-CN" sz="3200" b="1" spc="200" dirty="0">
                <a:solidFill>
                  <a:schemeClr val="accent1"/>
                </a:solidFill>
                <a:cs typeface="+mn-ea"/>
                <a:sym typeface="+mn-lt"/>
              </a:rPr>
              <a:t>CONTENTS</a:t>
            </a:r>
            <a:endParaRPr lang="zh-CN" altLang="en-US" sz="3200" b="1" spc="200" dirty="0">
              <a:solidFill>
                <a:schemeClr val="accent1"/>
              </a:solidFill>
              <a:cs typeface="+mn-ea"/>
              <a:sym typeface="+mn-lt"/>
            </a:endParaRPr>
          </a:p>
        </p:txBody>
      </p:sp>
      <p:sp>
        <p:nvSpPr>
          <p:cNvPr id="2" name="下箭头 1"/>
          <p:cNvSpPr/>
          <p:nvPr/>
        </p:nvSpPr>
        <p:spPr>
          <a:xfrm rot="16200000">
            <a:off x="4278849" y="4973321"/>
            <a:ext cx="576064" cy="6798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7471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47" name="矩形 46"/>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cs typeface="+mn-ea"/>
                <a:sym typeface="+mn-lt"/>
              </a:rPr>
              <a:t>点击添加标题</a:t>
            </a:r>
          </a:p>
          <a:p>
            <a:pPr algn="ctr"/>
            <a:r>
              <a:rPr lang="zh-CN" altLang="en-US" sz="1600" dirty="0">
                <a:solidFill>
                  <a:schemeClr val="tx1">
                    <a:lumMod val="85000"/>
                    <a:lumOff val="15000"/>
                  </a:schemeClr>
                </a:solidFill>
                <a:cs typeface="+mn-ea"/>
                <a:sym typeface="+mn-lt"/>
              </a:rPr>
              <a:t>点击添加标题</a:t>
            </a:r>
          </a:p>
        </p:txBody>
      </p:sp>
      <p:sp>
        <p:nvSpPr>
          <p:cNvPr id="48" name="矩形 47"/>
          <p:cNvSpPr/>
          <p:nvPr/>
        </p:nvSpPr>
        <p:spPr>
          <a:xfrm>
            <a:off x="356280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49" name="矩形 48"/>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cs typeface="+mn-ea"/>
                <a:sym typeface="+mn-lt"/>
              </a:rPr>
              <a:t>点击添加标题</a:t>
            </a:r>
          </a:p>
          <a:p>
            <a:pPr algn="ctr"/>
            <a:r>
              <a:rPr lang="zh-CN" altLang="en-US" sz="1600">
                <a:solidFill>
                  <a:schemeClr val="tx1">
                    <a:lumMod val="85000"/>
                    <a:lumOff val="15000"/>
                  </a:schemeClr>
                </a:solidFill>
                <a:cs typeface="+mn-ea"/>
                <a:sym typeface="+mn-lt"/>
              </a:rPr>
              <a:t>点击添加标题</a:t>
            </a:r>
          </a:p>
        </p:txBody>
      </p:sp>
      <p:sp>
        <p:nvSpPr>
          <p:cNvPr id="50" name="矩形 49"/>
          <p:cNvSpPr/>
          <p:nvPr/>
        </p:nvSpPr>
        <p:spPr>
          <a:xfrm>
            <a:off x="5550896"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51" name="矩形 50"/>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cs typeface="+mn-ea"/>
                <a:sym typeface="+mn-lt"/>
              </a:rPr>
              <a:t>点击添加标题</a:t>
            </a:r>
          </a:p>
          <a:p>
            <a:pPr algn="ctr"/>
            <a:r>
              <a:rPr lang="zh-CN" altLang="en-US" sz="1600">
                <a:solidFill>
                  <a:schemeClr val="tx1">
                    <a:lumMod val="85000"/>
                    <a:lumOff val="15000"/>
                  </a:schemeClr>
                </a:solidFill>
                <a:cs typeface="+mn-ea"/>
                <a:sym typeface="+mn-lt"/>
              </a:rPr>
              <a:t>点击添加标题</a:t>
            </a:r>
          </a:p>
        </p:txBody>
      </p:sp>
      <p:sp>
        <p:nvSpPr>
          <p:cNvPr id="52" name="矩形 51"/>
          <p:cNvSpPr/>
          <p:nvPr/>
        </p:nvSpPr>
        <p:spPr>
          <a:xfrm>
            <a:off x="7538987"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53" name="矩形 52"/>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cs typeface="+mn-ea"/>
                <a:sym typeface="+mn-lt"/>
              </a:rPr>
              <a:t>点击添加标题</a:t>
            </a:r>
          </a:p>
          <a:p>
            <a:pPr algn="ctr"/>
            <a:r>
              <a:rPr lang="zh-CN" altLang="en-US" sz="1600">
                <a:solidFill>
                  <a:schemeClr val="tx1">
                    <a:lumMod val="85000"/>
                    <a:lumOff val="15000"/>
                  </a:schemeClr>
                </a:solidFill>
                <a:cs typeface="+mn-ea"/>
                <a:sym typeface="+mn-lt"/>
              </a:rPr>
              <a:t>点击添加标题</a:t>
            </a:r>
          </a:p>
        </p:txBody>
      </p:sp>
      <p:sp>
        <p:nvSpPr>
          <p:cNvPr id="54" name="矩形 53"/>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55" name="矩形 54"/>
          <p:cNvSpPr/>
          <p:nvPr/>
        </p:nvSpPr>
        <p:spPr>
          <a:xfrm>
            <a:off x="9527077" y="3171995"/>
            <a:ext cx="1759372" cy="1059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cs typeface="+mn-ea"/>
                <a:sym typeface="+mn-lt"/>
              </a:rPr>
              <a:t>点击添加标题</a:t>
            </a:r>
          </a:p>
          <a:p>
            <a:pPr algn="ctr"/>
            <a:r>
              <a:rPr lang="zh-CN" altLang="en-US" sz="1600" dirty="0">
                <a:solidFill>
                  <a:schemeClr val="tx1">
                    <a:lumMod val="85000"/>
                    <a:lumOff val="15000"/>
                  </a:schemeClr>
                </a:solidFill>
                <a:cs typeface="+mn-ea"/>
                <a:sym typeface="+mn-lt"/>
              </a:rPr>
              <a:t>点击添加标题</a:t>
            </a:r>
          </a:p>
        </p:txBody>
      </p:sp>
      <p:grpSp>
        <p:nvGrpSpPr>
          <p:cNvPr id="56" name="组合 55"/>
          <p:cNvGrpSpPr/>
          <p:nvPr/>
        </p:nvGrpSpPr>
        <p:grpSpPr>
          <a:xfrm>
            <a:off x="2137972" y="1617516"/>
            <a:ext cx="632857"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grpSp>
      <p:sp>
        <p:nvSpPr>
          <p:cNvPr id="61" name="Freeform 64"/>
          <p:cNvSpPr>
            <a:spLocks noEditPoints="1"/>
          </p:cNvSpPr>
          <p:nvPr/>
        </p:nvSpPr>
        <p:spPr bwMode="auto">
          <a:xfrm flipH="1">
            <a:off x="4006886" y="1663320"/>
            <a:ext cx="871211"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grpSp>
        <p:nvGrpSpPr>
          <p:cNvPr id="62" name="组合 61"/>
          <p:cNvGrpSpPr/>
          <p:nvPr/>
        </p:nvGrpSpPr>
        <p:grpSpPr>
          <a:xfrm>
            <a:off x="6158651" y="1628542"/>
            <a:ext cx="543862"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grpSp>
      <p:sp>
        <p:nvSpPr>
          <p:cNvPr id="65" name="Freeform 9"/>
          <p:cNvSpPr/>
          <p:nvPr/>
        </p:nvSpPr>
        <p:spPr bwMode="auto">
          <a:xfrm flipH="1">
            <a:off x="7966614" y="1741577"/>
            <a:ext cx="904119"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grpSp>
        <p:nvGrpSpPr>
          <p:cNvPr id="66" name="组合 6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cs typeface="+mn-ea"/>
                <a:sym typeface="+mn-lt"/>
              </a:endParaRPr>
            </a:p>
          </p:txBody>
        </p:sp>
      </p:grpSp>
      <p:grpSp>
        <p:nvGrpSpPr>
          <p:cNvPr id="73" name="组合 72"/>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grpSp>
      <p:sp>
        <p:nvSpPr>
          <p:cNvPr id="80" name="等腰三角形 79"/>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81" name="等腰三角形 80"/>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82" name="等腰三角形 81"/>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83" name="等腰三角形 82"/>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84" name="等腰三角形 83"/>
          <p:cNvSpPr/>
          <p:nvPr/>
        </p:nvSpPr>
        <p:spPr>
          <a:xfrm flipV="1">
            <a:off x="10284313" y="4231864"/>
            <a:ext cx="244905" cy="211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cs typeface="+mn-ea"/>
              <a:sym typeface="+mn-lt"/>
            </a:endParaRPr>
          </a:p>
        </p:txBody>
      </p:sp>
      <p:sp>
        <p:nvSpPr>
          <p:cNvPr id="85" name="TextBox 84"/>
          <p:cNvSpPr txBox="1"/>
          <p:nvPr/>
        </p:nvSpPr>
        <p:spPr>
          <a:xfrm>
            <a:off x="1816592"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cs typeface="+mn-ea"/>
                <a:sym typeface="+mn-lt"/>
              </a:rPr>
              <a:t>添加文字</a:t>
            </a:r>
          </a:p>
        </p:txBody>
      </p:sp>
      <p:sp>
        <p:nvSpPr>
          <p:cNvPr id="86" name="TextBox 85"/>
          <p:cNvSpPr txBox="1"/>
          <p:nvPr/>
        </p:nvSpPr>
        <p:spPr>
          <a:xfrm>
            <a:off x="3804683"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cs typeface="+mn-ea"/>
                <a:sym typeface="+mn-lt"/>
              </a:rPr>
              <a:t>添加文字</a:t>
            </a:r>
          </a:p>
        </p:txBody>
      </p:sp>
      <p:sp>
        <p:nvSpPr>
          <p:cNvPr id="87" name="TextBox 86"/>
          <p:cNvSpPr txBox="1"/>
          <p:nvPr/>
        </p:nvSpPr>
        <p:spPr>
          <a:xfrm>
            <a:off x="579277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cs typeface="+mn-ea"/>
                <a:sym typeface="+mn-lt"/>
              </a:rPr>
              <a:t>添加文字</a:t>
            </a:r>
          </a:p>
        </p:txBody>
      </p:sp>
      <p:sp>
        <p:nvSpPr>
          <p:cNvPr id="88" name="TextBox 87"/>
          <p:cNvSpPr txBox="1"/>
          <p:nvPr/>
        </p:nvSpPr>
        <p:spPr>
          <a:xfrm>
            <a:off x="7780866"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cs typeface="+mn-ea"/>
                <a:sym typeface="+mn-lt"/>
              </a:rPr>
              <a:t>添加文字</a:t>
            </a:r>
          </a:p>
        </p:txBody>
      </p:sp>
      <p:sp>
        <p:nvSpPr>
          <p:cNvPr id="89" name="TextBox 88"/>
          <p:cNvSpPr txBox="1"/>
          <p:nvPr/>
        </p:nvSpPr>
        <p:spPr>
          <a:xfrm>
            <a:off x="976895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cs typeface="+mn-ea"/>
                <a:sym typeface="+mn-lt"/>
              </a:rPr>
              <a:t>添加文字</a:t>
            </a:r>
          </a:p>
        </p:txBody>
      </p:sp>
      <p:sp>
        <p:nvSpPr>
          <p:cNvPr id="90" name="矩形 89"/>
          <p:cNvSpPr/>
          <p:nvPr/>
        </p:nvSpPr>
        <p:spPr>
          <a:xfrm>
            <a:off x="1574716" y="5079762"/>
            <a:ext cx="9711736" cy="57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cs typeface="+mn-ea"/>
                <a:sym typeface="+mn-lt"/>
              </a:rPr>
              <a:t>点击添加标题</a:t>
            </a:r>
          </a:p>
        </p:txBody>
      </p:sp>
      <p:sp>
        <p:nvSpPr>
          <p:cNvPr id="92"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 y="4926468"/>
            <a:ext cx="9557359"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cs typeface="+mn-ea"/>
              <a:sym typeface="+mn-lt"/>
            </a:endParaRPr>
          </a:p>
        </p:txBody>
      </p:sp>
      <p:sp>
        <p:nvSpPr>
          <p:cNvPr id="5" name="Line 43"/>
          <p:cNvSpPr>
            <a:spLocks noChangeShapeType="1"/>
          </p:cNvSpPr>
          <p:nvPr/>
        </p:nvSpPr>
        <p:spPr bwMode="auto">
          <a:xfrm rot="5400000">
            <a:off x="4380424" y="1813957"/>
            <a:ext cx="0" cy="73636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cs typeface="+mn-ea"/>
              <a:sym typeface="+mn-lt"/>
            </a:endParaRPr>
          </a:p>
        </p:txBody>
      </p:sp>
      <p:sp>
        <p:nvSpPr>
          <p:cNvPr id="6" name="Rectangle 6"/>
          <p:cNvSpPr>
            <a:spLocks noChangeArrowheads="1"/>
          </p:cNvSpPr>
          <p:nvPr/>
        </p:nvSpPr>
        <p:spPr bwMode="auto">
          <a:xfrm>
            <a:off x="3701915" y="3084970"/>
            <a:ext cx="585544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cs typeface="+mn-ea"/>
              <a:sym typeface="+mn-lt"/>
            </a:endParaRPr>
          </a:p>
        </p:txBody>
      </p:sp>
      <p:sp>
        <p:nvSpPr>
          <p:cNvPr id="7" name="Line 43"/>
          <p:cNvSpPr>
            <a:spLocks noChangeShapeType="1"/>
          </p:cNvSpPr>
          <p:nvPr/>
        </p:nvSpPr>
        <p:spPr bwMode="auto">
          <a:xfrm rot="16200000" flipH="1">
            <a:off x="6529825" y="1938235"/>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cs typeface="+mn-ea"/>
              <a:sym typeface="+mn-lt"/>
            </a:endParaRPr>
          </a:p>
        </p:txBody>
      </p:sp>
      <p:sp>
        <p:nvSpPr>
          <p:cNvPr id="8" name="Rectangle 5"/>
          <p:cNvSpPr>
            <a:spLocks noChangeArrowheads="1"/>
          </p:cNvSpPr>
          <p:nvPr/>
        </p:nvSpPr>
        <p:spPr bwMode="auto">
          <a:xfrm rot="5400000">
            <a:off x="7975210" y="4230150"/>
            <a:ext cx="2326033" cy="841798"/>
          </a:xfrm>
          <a:prstGeom prst="rect">
            <a:avLst/>
          </a:prstGeom>
          <a:solidFill>
            <a:srgbClr val="FFFFFF"/>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cs typeface="+mn-ea"/>
              <a:sym typeface="+mn-lt"/>
            </a:endParaRPr>
          </a:p>
        </p:txBody>
      </p:sp>
      <p:sp>
        <p:nvSpPr>
          <p:cNvPr id="9" name="Line 44"/>
          <p:cNvSpPr>
            <a:spLocks noChangeShapeType="1"/>
          </p:cNvSpPr>
          <p:nvPr/>
        </p:nvSpPr>
        <p:spPr bwMode="auto">
          <a:xfrm>
            <a:off x="9155911" y="4212474"/>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cs typeface="+mn-ea"/>
              <a:sym typeface="+mn-lt"/>
            </a:endParaRPr>
          </a:p>
        </p:txBody>
      </p:sp>
      <p:sp>
        <p:nvSpPr>
          <p:cNvPr id="10" name="Rectangle 7"/>
          <p:cNvSpPr>
            <a:spLocks noChangeArrowheads="1"/>
          </p:cNvSpPr>
          <p:nvPr/>
        </p:nvSpPr>
        <p:spPr bwMode="auto">
          <a:xfrm>
            <a:off x="4182941" y="1312926"/>
            <a:ext cx="5374418"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cs typeface="+mn-ea"/>
              <a:sym typeface="+mn-lt"/>
            </a:endParaRPr>
          </a:p>
        </p:txBody>
      </p:sp>
      <p:sp>
        <p:nvSpPr>
          <p:cNvPr id="11" name="Line 43"/>
          <p:cNvSpPr>
            <a:spLocks noChangeShapeType="1"/>
          </p:cNvSpPr>
          <p:nvPr/>
        </p:nvSpPr>
        <p:spPr bwMode="auto">
          <a:xfrm rot="5400000">
            <a:off x="6376909" y="138035"/>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cs typeface="+mn-ea"/>
              <a:sym typeface="+mn-lt"/>
            </a:endParaRPr>
          </a:p>
        </p:txBody>
      </p:sp>
      <p:sp>
        <p:nvSpPr>
          <p:cNvPr id="12" name="Rectangle 8"/>
          <p:cNvSpPr>
            <a:spLocks noChangeArrowheads="1"/>
          </p:cNvSpPr>
          <p:nvPr/>
        </p:nvSpPr>
        <p:spPr bwMode="auto">
          <a:xfrm rot="5400000">
            <a:off x="2492337" y="2200641"/>
            <a:ext cx="2617229"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cs typeface="+mn-ea"/>
              <a:sym typeface="+mn-lt"/>
            </a:endParaRPr>
          </a:p>
        </p:txBody>
      </p:sp>
      <p:sp>
        <p:nvSpPr>
          <p:cNvPr id="13" name="Line 42"/>
          <p:cNvSpPr>
            <a:spLocks noChangeShapeType="1"/>
          </p:cNvSpPr>
          <p:nvPr/>
        </p:nvSpPr>
        <p:spPr bwMode="auto">
          <a:xfrm>
            <a:off x="3781496" y="2389786"/>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cs typeface="+mn-ea"/>
              <a:sym typeface="+mn-lt"/>
            </a:endParaRPr>
          </a:p>
        </p:txBody>
      </p:sp>
      <p:sp>
        <p:nvSpPr>
          <p:cNvPr id="14" name="Oval 38_11"/>
          <p:cNvSpPr>
            <a:spLocks noChangeArrowheads="1"/>
          </p:cNvSpPr>
          <p:nvPr/>
        </p:nvSpPr>
        <p:spPr bwMode="auto">
          <a:xfrm>
            <a:off x="8457728" y="1031311"/>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cs typeface="+mn-ea"/>
                <a:sym typeface="+mn-lt"/>
              </a:rPr>
              <a:t>起点</a:t>
            </a:r>
          </a:p>
        </p:txBody>
      </p:sp>
      <p:sp>
        <p:nvSpPr>
          <p:cNvPr id="16" name="矩形 15"/>
          <p:cNvSpPr/>
          <p:nvPr/>
        </p:nvSpPr>
        <p:spPr>
          <a:xfrm>
            <a:off x="4717190" y="1385416"/>
            <a:ext cx="3552697" cy="416208"/>
          </a:xfrm>
          <a:prstGeom prst="rect">
            <a:avLst/>
          </a:prstGeom>
        </p:spPr>
        <p:txBody>
          <a:bodyPr wrap="square" lIns="89477" tIns="44738" rIns="89477" bIns="44738" anchor="ctr">
            <a:spAutoFit/>
          </a:bodyPr>
          <a:lstStyle/>
          <a:p>
            <a:pPr algn="ctr">
              <a:lnSpc>
                <a:spcPct val="150000"/>
              </a:lnSpc>
            </a:pPr>
            <a:r>
              <a:rPr lang="zh-CN" altLang="en-US" sz="1600" dirty="0">
                <a:cs typeface="+mn-ea"/>
                <a:sym typeface="+mn-lt"/>
              </a:rPr>
              <a:t>点击添加文本点击添加文本点击添加</a:t>
            </a:r>
          </a:p>
        </p:txBody>
      </p:sp>
      <p:sp>
        <p:nvSpPr>
          <p:cNvPr id="17" name="Oval 38"/>
          <p:cNvSpPr>
            <a:spLocks noChangeArrowheads="1"/>
          </p:cNvSpPr>
          <p:nvPr/>
        </p:nvSpPr>
        <p:spPr bwMode="auto">
          <a:xfrm>
            <a:off x="3113269" y="1031311"/>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cs typeface="+mn-ea"/>
                <a:sym typeface="+mn-lt"/>
              </a:rPr>
              <a:t>第一季度</a:t>
            </a:r>
          </a:p>
        </p:txBody>
      </p:sp>
      <p:sp>
        <p:nvSpPr>
          <p:cNvPr id="18" name="Oval 38_14"/>
          <p:cNvSpPr>
            <a:spLocks noChangeArrowheads="1"/>
          </p:cNvSpPr>
          <p:nvPr/>
        </p:nvSpPr>
        <p:spPr bwMode="auto">
          <a:xfrm>
            <a:off x="3113269" y="280879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cs typeface="+mn-ea"/>
                <a:sym typeface="+mn-lt"/>
              </a:rPr>
              <a:t>第二季度</a:t>
            </a:r>
          </a:p>
        </p:txBody>
      </p:sp>
      <p:sp>
        <p:nvSpPr>
          <p:cNvPr id="19" name="矩形 18"/>
          <p:cNvSpPr/>
          <p:nvPr/>
        </p:nvSpPr>
        <p:spPr>
          <a:xfrm>
            <a:off x="4717190" y="3185616"/>
            <a:ext cx="3552697" cy="416208"/>
          </a:xfrm>
          <a:prstGeom prst="rect">
            <a:avLst/>
          </a:prstGeom>
        </p:spPr>
        <p:txBody>
          <a:bodyPr wrap="square" lIns="89477" tIns="44738" rIns="89477" bIns="44738" anchor="ctr">
            <a:spAutoFit/>
          </a:bodyPr>
          <a:lstStyle/>
          <a:p>
            <a:pPr algn="ctr">
              <a:lnSpc>
                <a:spcPct val="150000"/>
              </a:lnSpc>
            </a:pPr>
            <a:r>
              <a:rPr lang="zh-CN" altLang="en-US" sz="1600" dirty="0">
                <a:cs typeface="+mn-ea"/>
                <a:sym typeface="+mn-lt"/>
              </a:rPr>
              <a:t>点击添加文本点击添加文本点击添加</a:t>
            </a:r>
          </a:p>
        </p:txBody>
      </p:sp>
      <p:sp>
        <p:nvSpPr>
          <p:cNvPr id="20" name="Oval 38_16"/>
          <p:cNvSpPr>
            <a:spLocks noChangeArrowheads="1"/>
          </p:cNvSpPr>
          <p:nvPr/>
        </p:nvSpPr>
        <p:spPr bwMode="auto">
          <a:xfrm>
            <a:off x="8468232" y="280879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cs typeface="+mn-ea"/>
                <a:sym typeface="+mn-lt"/>
              </a:rPr>
              <a:t>第三季度</a:t>
            </a:r>
          </a:p>
        </p:txBody>
      </p:sp>
      <p:sp>
        <p:nvSpPr>
          <p:cNvPr id="21" name="Oval 38_17"/>
          <p:cNvSpPr>
            <a:spLocks noChangeArrowheads="1"/>
          </p:cNvSpPr>
          <p:nvPr/>
        </p:nvSpPr>
        <p:spPr bwMode="auto">
          <a:xfrm>
            <a:off x="8468232" y="4663608"/>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cs typeface="+mn-ea"/>
                <a:sym typeface="+mn-lt"/>
              </a:rPr>
              <a:t>第四季度</a:t>
            </a:r>
          </a:p>
        </p:txBody>
      </p:sp>
      <p:sp>
        <p:nvSpPr>
          <p:cNvPr id="22" name="矩形 21"/>
          <p:cNvSpPr/>
          <p:nvPr/>
        </p:nvSpPr>
        <p:spPr>
          <a:xfrm>
            <a:off x="1164490" y="5057824"/>
            <a:ext cx="6897783" cy="416208"/>
          </a:xfrm>
          <a:prstGeom prst="rect">
            <a:avLst/>
          </a:prstGeom>
        </p:spPr>
        <p:txBody>
          <a:bodyPr wrap="square" lIns="89477" tIns="44738" rIns="89477" bIns="44738" anchor="ctr">
            <a:spAutoFit/>
          </a:bodyPr>
          <a:lstStyle/>
          <a:p>
            <a:pPr algn="ctr">
              <a:lnSpc>
                <a:spcPct val="150000"/>
              </a:lnSpc>
            </a:pPr>
            <a:r>
              <a:rPr lang="zh-CN" altLang="en-US" sz="1600" dirty="0">
                <a:cs typeface="+mn-ea"/>
                <a:sym typeface="+mn-lt"/>
              </a:rPr>
              <a:t>点击添加文本点击添加文本点击添加文本点击添加文本</a:t>
            </a:r>
          </a:p>
        </p:txBody>
      </p:sp>
      <p:sp>
        <p:nvSpPr>
          <p:cNvPr id="2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974" y="1629595"/>
            <a:ext cx="2633964" cy="1254695"/>
            <a:chOff x="8835092" y="1945063"/>
            <a:chExt cx="2483676" cy="1180844"/>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8" name="文本框 12"/>
            <p:cNvSpPr txBox="1"/>
            <p:nvPr/>
          </p:nvSpPr>
          <p:spPr>
            <a:xfrm>
              <a:off x="8872836" y="2273941"/>
              <a:ext cx="2445932" cy="851966"/>
            </a:xfrm>
            <a:prstGeom prst="rect">
              <a:avLst/>
            </a:prstGeom>
            <a:noFill/>
          </p:spPr>
          <p:txBody>
            <a:bodyPr wrap="square" rtlCol="0">
              <a:spAutoFit/>
            </a:bodyPr>
            <a:lstStyle/>
            <a:p>
              <a:pPr>
                <a:lnSpc>
                  <a:spcPct val="130000"/>
                </a:lnSpc>
              </a:pPr>
              <a:r>
                <a:rPr lang="zh-CN" altLang="en-US" sz="1400" dirty="0">
                  <a:solidFill>
                    <a:sysClr val="windowText" lastClr="000000"/>
                  </a:solidFill>
                  <a:cs typeface="+mn-ea"/>
                  <a:sym typeface="+mn-lt"/>
                </a:rPr>
                <a:t>您的内容打在这里，或者通过复制您的文本后。您的内容打在这里，或者通过复制您的文</a:t>
              </a:r>
            </a:p>
          </p:txBody>
        </p:sp>
      </p:grpSp>
      <p:grpSp>
        <p:nvGrpSpPr>
          <p:cNvPr id="9" name="组合 8"/>
          <p:cNvGrpSpPr/>
          <p:nvPr/>
        </p:nvGrpSpPr>
        <p:grpSpPr>
          <a:xfrm>
            <a:off x="500682" y="3136184"/>
            <a:ext cx="2633964" cy="1281547"/>
            <a:chOff x="8835092" y="2033592"/>
            <a:chExt cx="2483676" cy="1206104"/>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11" name="文本框 15"/>
            <p:cNvSpPr txBox="1"/>
            <p:nvPr/>
          </p:nvSpPr>
          <p:spPr>
            <a:xfrm>
              <a:off x="8872836" y="2387739"/>
              <a:ext cx="2445932" cy="851957"/>
            </a:xfrm>
            <a:prstGeom prst="rect">
              <a:avLst/>
            </a:prstGeom>
            <a:noFill/>
          </p:spPr>
          <p:txBody>
            <a:bodyPr wrap="square" rtlCol="0">
              <a:spAutoFit/>
            </a:bodyPr>
            <a:lstStyle/>
            <a:p>
              <a:pPr>
                <a:lnSpc>
                  <a:spcPct val="130000"/>
                </a:lnSpc>
              </a:pPr>
              <a:r>
                <a:rPr lang="zh-CN" altLang="en-US" sz="1400" dirty="0">
                  <a:solidFill>
                    <a:sysClr val="windowText" lastClr="000000"/>
                  </a:solidFill>
                  <a:cs typeface="+mn-ea"/>
                  <a:sym typeface="+mn-lt"/>
                </a:rPr>
                <a:t>您的内容打在这里，或者通过复制您的文本后。您的内容打在这里，或者通过复制您的文</a:t>
              </a:r>
            </a:p>
          </p:txBody>
        </p:sp>
      </p:grpSp>
      <p:grpSp>
        <p:nvGrpSpPr>
          <p:cNvPr id="12" name="组合 11"/>
          <p:cNvGrpSpPr/>
          <p:nvPr/>
        </p:nvGrpSpPr>
        <p:grpSpPr>
          <a:xfrm>
            <a:off x="510971" y="4629294"/>
            <a:ext cx="2647306" cy="1268137"/>
            <a:chOff x="8835092" y="2046239"/>
            <a:chExt cx="2496257" cy="1193494"/>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14" name="文本框 18"/>
            <p:cNvSpPr txBox="1"/>
            <p:nvPr/>
          </p:nvSpPr>
          <p:spPr>
            <a:xfrm>
              <a:off x="8885416" y="2387769"/>
              <a:ext cx="2445933" cy="851964"/>
            </a:xfrm>
            <a:prstGeom prst="rect">
              <a:avLst/>
            </a:prstGeom>
            <a:noFill/>
          </p:spPr>
          <p:txBody>
            <a:bodyPr wrap="square" rtlCol="0">
              <a:spAutoFit/>
            </a:bodyPr>
            <a:lstStyle/>
            <a:p>
              <a:pPr>
                <a:lnSpc>
                  <a:spcPct val="130000"/>
                </a:lnSpc>
              </a:pPr>
              <a:r>
                <a:rPr lang="zh-CN" altLang="en-US" sz="1400" dirty="0">
                  <a:solidFill>
                    <a:sysClr val="windowText" lastClr="000000"/>
                  </a:solidFill>
                  <a:cs typeface="+mn-ea"/>
                  <a:sym typeface="+mn-lt"/>
                </a:rPr>
                <a:t>您的内容打在这里，或者通过复制您的文本后。您的内容打在这里，或者通过复制您的文</a:t>
              </a:r>
            </a:p>
          </p:txBody>
        </p:sp>
      </p:grpSp>
      <p:grpSp>
        <p:nvGrpSpPr>
          <p:cNvPr id="15" name="组合 14"/>
          <p:cNvGrpSpPr/>
          <p:nvPr/>
        </p:nvGrpSpPr>
        <p:grpSpPr>
          <a:xfrm>
            <a:off x="3466163" y="3908722"/>
            <a:ext cx="2472813"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cs typeface="+mn-ea"/>
                <a:sym typeface="+mn-lt"/>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4544" y="3908722"/>
            <a:ext cx="2472813"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cs typeface="+mn-ea"/>
                <a:sym typeface="+mn-lt"/>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3129" y="3908722"/>
            <a:ext cx="2472813"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cs typeface="+mn-ea"/>
                <a:sym typeface="+mn-lt"/>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sym typeface="+mn-lt"/>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40" tIns="45720" rIns="91440" bIns="45720" numCol="1" anchor="t" anchorCtr="0" compatLnSpc="1"/>
            <a:lstStyle/>
            <a:p>
              <a:endParaRPr lang="zh-CN" altLang="en-US" sz="2100">
                <a:cs typeface="+mn-ea"/>
                <a:sym typeface="+mn-lt"/>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cs typeface="+mn-ea"/>
                  <a:sym typeface="+mn-lt"/>
                </a:rPr>
                <a:t>添加标题</a:t>
              </a:r>
            </a:p>
          </p:txBody>
        </p:sp>
      </p:grpSp>
      <p:grpSp>
        <p:nvGrpSpPr>
          <p:cNvPr id="40"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sym typeface="+mn-lt"/>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cs typeface="+mn-ea"/>
                <a:sym typeface="+mn-lt"/>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mn-lt"/>
                  <a:cs typeface="+mn-ea"/>
                  <a:sym typeface="+mn-lt"/>
                </a:rPr>
                <a:t>添加标题</a:t>
              </a:r>
            </a:p>
          </p:txBody>
        </p:sp>
      </p:grpSp>
      <p:grpSp>
        <p:nvGrpSpPr>
          <p:cNvPr id="44"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sym typeface="+mn-lt"/>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p:spPr>
          <p:txBody>
            <a:bodyPr vert="horz" wrap="square" lIns="91440" tIns="45720" rIns="91440" bIns="45720" numCol="1" anchor="t" anchorCtr="0" compatLnSpc="1"/>
            <a:lstStyle/>
            <a:p>
              <a:endParaRPr lang="zh-CN" altLang="en-US" sz="2100">
                <a:cs typeface="+mn-ea"/>
                <a:sym typeface="+mn-lt"/>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mn-lt"/>
                  <a:cs typeface="+mn-ea"/>
                  <a:sym typeface="+mn-lt"/>
                </a:rPr>
                <a:t>添加标题</a:t>
              </a:r>
            </a:p>
          </p:txBody>
        </p:sp>
      </p:grpSp>
      <p:sp>
        <p:nvSpPr>
          <p:cNvPr id="49"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48" name="矩形 47"/>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8654" y="4433888"/>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latin typeface="+mn-lt"/>
                <a:ea typeface="+mn-ea"/>
                <a:cs typeface="+mn-ea"/>
                <a:sym typeface="+mn-lt"/>
              </a:rPr>
              <a:t>点击添加</a:t>
            </a:r>
            <a:endParaRPr lang="en-US" altLang="zh-CN" sz="1800" dirty="0">
              <a:solidFill>
                <a:schemeClr val="tx1">
                  <a:lumMod val="85000"/>
                  <a:lumOff val="15000"/>
                </a:schemeClr>
              </a:solidFill>
              <a:latin typeface="+mn-lt"/>
              <a:ea typeface="+mn-ea"/>
              <a:cs typeface="+mn-ea"/>
              <a:sym typeface="+mn-lt"/>
            </a:endParaRPr>
          </a:p>
          <a:p>
            <a:r>
              <a:rPr lang="zh-CN" altLang="en-US" sz="1800" dirty="0">
                <a:solidFill>
                  <a:schemeClr val="tx1">
                    <a:lumMod val="85000"/>
                    <a:lumOff val="15000"/>
                  </a:schemeClr>
                </a:solidFill>
                <a:latin typeface="+mn-lt"/>
                <a:ea typeface="+mn-ea"/>
                <a:cs typeface="+mn-ea"/>
                <a:sym typeface="+mn-lt"/>
              </a:rPr>
              <a:t>文字</a:t>
            </a:r>
          </a:p>
        </p:txBody>
      </p:sp>
      <p:sp>
        <p:nvSpPr>
          <p:cNvPr id="17" name="TextBox 16"/>
          <p:cNvSpPr txBox="1"/>
          <p:nvPr/>
        </p:nvSpPr>
        <p:spPr>
          <a:xfrm>
            <a:off x="2833140" y="2946274"/>
            <a:ext cx="1592055"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cs typeface="+mn-ea"/>
                <a:sym typeface="+mn-lt"/>
              </a:rPr>
              <a:t>点击添加</a:t>
            </a:r>
            <a:endParaRPr lang="en-US" altLang="zh-CN" sz="1800" dirty="0">
              <a:solidFill>
                <a:schemeClr val="tx1">
                  <a:lumMod val="85000"/>
                  <a:lumOff val="15000"/>
                </a:schemeClr>
              </a:solidFill>
              <a:cs typeface="+mn-ea"/>
              <a:sym typeface="+mn-lt"/>
            </a:endParaRPr>
          </a:p>
          <a:p>
            <a:pPr algn="ctr"/>
            <a:r>
              <a:rPr lang="zh-CN" altLang="en-US" sz="1800" dirty="0">
                <a:solidFill>
                  <a:schemeClr val="tx1">
                    <a:lumMod val="85000"/>
                    <a:lumOff val="15000"/>
                  </a:schemeClr>
                </a:solidFill>
                <a:cs typeface="+mn-ea"/>
                <a:sym typeface="+mn-lt"/>
              </a:rPr>
              <a:t>文字点击添加</a:t>
            </a:r>
            <a:endParaRPr lang="en-US" altLang="zh-CN" sz="1800" dirty="0">
              <a:solidFill>
                <a:schemeClr val="tx1">
                  <a:lumMod val="85000"/>
                  <a:lumOff val="15000"/>
                </a:schemeClr>
              </a:solidFill>
              <a:cs typeface="+mn-ea"/>
              <a:sym typeface="+mn-lt"/>
            </a:endParaRPr>
          </a:p>
          <a:p>
            <a:pPr algn="ctr"/>
            <a:r>
              <a:rPr lang="zh-CN" altLang="en-US" sz="1800" dirty="0">
                <a:solidFill>
                  <a:schemeClr val="tx1">
                    <a:lumMod val="85000"/>
                    <a:lumOff val="15000"/>
                  </a:schemeClr>
                </a:solidFill>
                <a:cs typeface="+mn-ea"/>
                <a:sym typeface="+mn-lt"/>
              </a:rPr>
              <a:t>文字</a:t>
            </a:r>
          </a:p>
        </p:txBody>
      </p:sp>
      <p:sp>
        <p:nvSpPr>
          <p:cNvPr id="18" name="TextBox 17"/>
          <p:cNvSpPr txBox="1"/>
          <p:nvPr/>
        </p:nvSpPr>
        <p:spPr>
          <a:xfrm>
            <a:off x="4813056" y="4200001"/>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latin typeface="+mn-lt"/>
                <a:ea typeface="+mn-ea"/>
                <a:cs typeface="+mn-ea"/>
                <a:sym typeface="+mn-lt"/>
              </a:rPr>
              <a:t>点击添加</a:t>
            </a:r>
            <a:endParaRPr lang="en-US" altLang="zh-CN" sz="1800" dirty="0">
              <a:solidFill>
                <a:schemeClr val="tx1">
                  <a:lumMod val="85000"/>
                  <a:lumOff val="15000"/>
                </a:schemeClr>
              </a:solidFill>
              <a:latin typeface="+mn-lt"/>
              <a:ea typeface="+mn-ea"/>
              <a:cs typeface="+mn-ea"/>
              <a:sym typeface="+mn-lt"/>
            </a:endParaRPr>
          </a:p>
          <a:p>
            <a:r>
              <a:rPr lang="zh-CN" altLang="en-US" sz="1800" dirty="0">
                <a:solidFill>
                  <a:schemeClr val="tx1">
                    <a:lumMod val="85000"/>
                    <a:lumOff val="15000"/>
                  </a:schemeClr>
                </a:solidFill>
                <a:latin typeface="+mn-lt"/>
                <a:ea typeface="+mn-ea"/>
                <a:cs typeface="+mn-ea"/>
                <a:sym typeface="+mn-lt"/>
              </a:rPr>
              <a:t>文字</a:t>
            </a:r>
          </a:p>
        </p:txBody>
      </p:sp>
      <p:sp>
        <p:nvSpPr>
          <p:cNvPr id="19" name="TextBox 18"/>
          <p:cNvSpPr txBox="1"/>
          <p:nvPr/>
        </p:nvSpPr>
        <p:spPr>
          <a:xfrm>
            <a:off x="6255828" y="3118513"/>
            <a:ext cx="1592055"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cs typeface="+mn-ea"/>
                <a:sym typeface="+mn-lt"/>
              </a:rPr>
              <a:t>点击添加</a:t>
            </a:r>
            <a:endParaRPr lang="en-US" altLang="zh-CN" sz="1800" dirty="0">
              <a:solidFill>
                <a:schemeClr val="tx1">
                  <a:lumMod val="85000"/>
                  <a:lumOff val="15000"/>
                </a:schemeClr>
              </a:solidFill>
              <a:cs typeface="+mn-ea"/>
              <a:sym typeface="+mn-lt"/>
            </a:endParaRPr>
          </a:p>
          <a:p>
            <a:pPr algn="ctr"/>
            <a:r>
              <a:rPr lang="zh-CN" altLang="en-US" sz="1800" dirty="0">
                <a:solidFill>
                  <a:schemeClr val="tx1">
                    <a:lumMod val="85000"/>
                    <a:lumOff val="15000"/>
                  </a:schemeClr>
                </a:solidFill>
                <a:cs typeface="+mn-ea"/>
                <a:sym typeface="+mn-lt"/>
              </a:rPr>
              <a:t>文字点击</a:t>
            </a:r>
          </a:p>
        </p:txBody>
      </p:sp>
      <p:sp>
        <p:nvSpPr>
          <p:cNvPr id="20" name="矩形 19"/>
          <p:cNvSpPr/>
          <p:nvPr/>
        </p:nvSpPr>
        <p:spPr>
          <a:xfrm>
            <a:off x="8610120" y="2205658"/>
            <a:ext cx="2592288" cy="3508653"/>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点击添加小标题</a:t>
            </a:r>
            <a:endParaRPr lang="en-US" altLang="zh-CN" sz="2000" b="1" dirty="0">
              <a:solidFill>
                <a:schemeClr val="accent1"/>
              </a:solidFill>
              <a:cs typeface="+mn-ea"/>
              <a:sym typeface="+mn-lt"/>
            </a:endParaRPr>
          </a:p>
          <a:p>
            <a:pPr>
              <a:lnSpc>
                <a:spcPct val="15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sp>
        <p:nvSpPr>
          <p:cNvPr id="21" name="Freeform 4"/>
          <p:cNvSpPr/>
          <p:nvPr/>
        </p:nvSpPr>
        <p:spPr bwMode="auto">
          <a:xfrm>
            <a:off x="2452736" y="2254044"/>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cs typeface="+mn-ea"/>
              <a:sym typeface="+mn-lt"/>
            </a:endParaRPr>
          </a:p>
        </p:txBody>
      </p:sp>
      <p:sp>
        <p:nvSpPr>
          <p:cNvPr id="22" name="Freeform 6"/>
          <p:cNvSpPr/>
          <p:nvPr/>
        </p:nvSpPr>
        <p:spPr bwMode="auto">
          <a:xfrm>
            <a:off x="4442720" y="3524193"/>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cs typeface="+mn-ea"/>
              <a:sym typeface="+mn-lt"/>
            </a:endParaRPr>
          </a:p>
        </p:txBody>
      </p:sp>
      <p:sp>
        <p:nvSpPr>
          <p:cNvPr id="23" name="Freeform 8"/>
          <p:cNvSpPr/>
          <p:nvPr/>
        </p:nvSpPr>
        <p:spPr bwMode="auto">
          <a:xfrm>
            <a:off x="914599" y="37022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cs typeface="+mn-ea"/>
              <a:sym typeface="+mn-lt"/>
            </a:endParaRPr>
          </a:p>
        </p:txBody>
      </p:sp>
      <p:sp>
        <p:nvSpPr>
          <p:cNvPr id="24" name="Freeform 6"/>
          <p:cNvSpPr/>
          <p:nvPr/>
        </p:nvSpPr>
        <p:spPr bwMode="auto">
          <a:xfrm>
            <a:off x="5928111" y="2327433"/>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cs typeface="+mn-ea"/>
              <a:sym typeface="+mn-lt"/>
            </a:endParaRPr>
          </a:p>
        </p:txBody>
      </p:sp>
      <p:sp>
        <p:nvSpPr>
          <p:cNvPr id="12" name="矩形 11"/>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cs typeface="+mn-ea"/>
                <a:sym typeface="+mn-lt"/>
              </a:rPr>
              <a:t>点击添加小标题</a:t>
            </a:r>
          </a:p>
        </p:txBody>
      </p:sp>
      <p:sp>
        <p:nvSpPr>
          <p:cNvPr id="13"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2632" y="1321087"/>
            <a:ext cx="49397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cs typeface="+mn-ea"/>
                <a:sym typeface="+mn-lt"/>
              </a:rPr>
              <a:t>您的内容打在这里，</a:t>
            </a:r>
            <a:endParaRPr lang="en-US" altLang="zh-CN" sz="1600" dirty="0">
              <a:solidFill>
                <a:schemeClr val="tx1">
                  <a:lumMod val="85000"/>
                  <a:lumOff val="15000"/>
                </a:schemeClr>
              </a:solidFill>
              <a:cs typeface="+mn-ea"/>
              <a:sym typeface="+mn-lt"/>
            </a:endParaRPr>
          </a:p>
          <a:p>
            <a:pPr lvl="0"/>
            <a:r>
              <a:rPr lang="zh-CN" altLang="en-US" sz="1600" dirty="0">
                <a:solidFill>
                  <a:schemeClr val="tx1">
                    <a:lumMod val="85000"/>
                    <a:lumOff val="15000"/>
                  </a:schemeClr>
                </a:solidFill>
                <a:cs typeface="+mn-ea"/>
                <a:sym typeface="+mn-lt"/>
              </a:rPr>
              <a:t>或者通过复制您的文本后，在此框中</a:t>
            </a:r>
            <a:endParaRPr lang="en-US" altLang="zh-CN" sz="1600" dirty="0">
              <a:solidFill>
                <a:schemeClr val="tx1">
                  <a:lumMod val="85000"/>
                  <a:lumOff val="15000"/>
                </a:schemeClr>
              </a:solidFill>
              <a:cs typeface="+mn-ea"/>
              <a:sym typeface="+mn-lt"/>
            </a:endParaRPr>
          </a:p>
          <a:p>
            <a:pPr lvl="0"/>
            <a:r>
              <a:rPr lang="zh-CN" altLang="en-US" sz="1600" dirty="0">
                <a:solidFill>
                  <a:schemeClr val="tx1">
                    <a:lumMod val="85000"/>
                    <a:lumOff val="15000"/>
                  </a:schemeClr>
                </a:solidFill>
                <a:cs typeface="+mn-ea"/>
                <a:sym typeface="+mn-lt"/>
              </a:rPr>
              <a:t>选择粘贴，并选择只保留文字。</a:t>
            </a:r>
          </a:p>
        </p:txBody>
      </p:sp>
      <p:sp>
        <p:nvSpPr>
          <p:cNvPr id="5" name="Freeform 9"/>
          <p:cNvSpPr/>
          <p:nvPr/>
        </p:nvSpPr>
        <p:spPr bwMode="gray">
          <a:xfrm>
            <a:off x="1202632" y="3930870"/>
            <a:ext cx="4939783"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cs typeface="+mn-ea"/>
                <a:sym typeface="+mn-lt"/>
              </a:rPr>
              <a:t>您的内容打在这里，</a:t>
            </a:r>
            <a:endParaRPr lang="en-US" altLang="zh-CN" sz="1600" dirty="0">
              <a:solidFill>
                <a:schemeClr val="tx1">
                  <a:lumMod val="85000"/>
                  <a:lumOff val="15000"/>
                </a:schemeClr>
              </a:solidFill>
              <a:cs typeface="+mn-ea"/>
              <a:sym typeface="+mn-lt"/>
            </a:endParaRPr>
          </a:p>
          <a:p>
            <a:pPr lvl="0"/>
            <a:r>
              <a:rPr lang="zh-CN" altLang="en-US" sz="1600" dirty="0">
                <a:solidFill>
                  <a:schemeClr val="tx1">
                    <a:lumMod val="85000"/>
                    <a:lumOff val="15000"/>
                  </a:schemeClr>
                </a:solidFill>
                <a:cs typeface="+mn-ea"/>
                <a:sym typeface="+mn-lt"/>
              </a:rPr>
              <a:t>或者通过复制您的文本后，在此框中</a:t>
            </a:r>
            <a:endParaRPr lang="en-US" altLang="zh-CN" sz="1600" dirty="0">
              <a:solidFill>
                <a:schemeClr val="tx1">
                  <a:lumMod val="85000"/>
                  <a:lumOff val="15000"/>
                </a:schemeClr>
              </a:solidFill>
              <a:cs typeface="+mn-ea"/>
              <a:sym typeface="+mn-lt"/>
            </a:endParaRPr>
          </a:p>
          <a:p>
            <a:pPr lvl="0"/>
            <a:r>
              <a:rPr lang="zh-CN" altLang="en-US" sz="1600" dirty="0">
                <a:solidFill>
                  <a:schemeClr val="tx1">
                    <a:lumMod val="85000"/>
                    <a:lumOff val="15000"/>
                  </a:schemeClr>
                </a:solidFill>
                <a:cs typeface="+mn-ea"/>
                <a:sym typeface="+mn-lt"/>
              </a:rPr>
              <a:t>选择粘贴，并选择只保留文字。</a:t>
            </a:r>
          </a:p>
        </p:txBody>
      </p:sp>
      <p:sp>
        <p:nvSpPr>
          <p:cNvPr id="6" name="Freeform 10"/>
          <p:cNvSpPr/>
          <p:nvPr/>
        </p:nvSpPr>
        <p:spPr bwMode="gray">
          <a:xfrm>
            <a:off x="6311807" y="3930870"/>
            <a:ext cx="4939783"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cs typeface="+mn-ea"/>
                <a:sym typeface="+mn-lt"/>
              </a:rPr>
              <a:t>您的内容打在这里</a:t>
            </a:r>
            <a:endParaRPr lang="en-US" altLang="zh-CN" sz="1600" dirty="0">
              <a:solidFill>
                <a:schemeClr val="tx1">
                  <a:lumMod val="85000"/>
                  <a:lumOff val="15000"/>
                </a:schemeClr>
              </a:solidFill>
              <a:cs typeface="+mn-ea"/>
              <a:sym typeface="+mn-lt"/>
            </a:endParaRPr>
          </a:p>
          <a:p>
            <a:pPr lvl="0" algn="r"/>
            <a:r>
              <a:rPr lang="zh-CN" altLang="en-US" sz="1600" dirty="0">
                <a:solidFill>
                  <a:schemeClr val="tx1">
                    <a:lumMod val="85000"/>
                    <a:lumOff val="15000"/>
                  </a:schemeClr>
                </a:solidFill>
                <a:cs typeface="+mn-ea"/>
                <a:sym typeface="+mn-lt"/>
              </a:rPr>
              <a:t>或者通过复制您的文本后，在此框中</a:t>
            </a:r>
            <a:endParaRPr lang="en-US" altLang="zh-CN" sz="1600" dirty="0">
              <a:solidFill>
                <a:schemeClr val="tx1">
                  <a:lumMod val="85000"/>
                  <a:lumOff val="15000"/>
                </a:schemeClr>
              </a:solidFill>
              <a:cs typeface="+mn-ea"/>
              <a:sym typeface="+mn-lt"/>
            </a:endParaRPr>
          </a:p>
          <a:p>
            <a:pPr lvl="0" algn="r"/>
            <a:r>
              <a:rPr lang="zh-CN" altLang="en-US" sz="1600" dirty="0">
                <a:solidFill>
                  <a:schemeClr val="tx1">
                    <a:lumMod val="85000"/>
                    <a:lumOff val="15000"/>
                  </a:schemeClr>
                </a:solidFill>
                <a:cs typeface="+mn-ea"/>
                <a:sym typeface="+mn-lt"/>
              </a:rPr>
              <a:t>选择粘贴，并选择只保留文字</a:t>
            </a:r>
          </a:p>
        </p:txBody>
      </p:sp>
      <p:sp>
        <p:nvSpPr>
          <p:cNvPr id="7" name="Freeform 8"/>
          <p:cNvSpPr/>
          <p:nvPr/>
        </p:nvSpPr>
        <p:spPr bwMode="gray">
          <a:xfrm>
            <a:off x="6311806" y="1321087"/>
            <a:ext cx="49386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cs typeface="+mn-ea"/>
                <a:sym typeface="+mn-lt"/>
              </a:rPr>
              <a:t>您的内容打在这里</a:t>
            </a:r>
            <a:endParaRPr lang="en-US" altLang="zh-CN" sz="1600" dirty="0">
              <a:solidFill>
                <a:schemeClr val="tx1">
                  <a:lumMod val="85000"/>
                  <a:lumOff val="15000"/>
                </a:schemeClr>
              </a:solidFill>
              <a:cs typeface="+mn-ea"/>
              <a:sym typeface="+mn-lt"/>
            </a:endParaRPr>
          </a:p>
          <a:p>
            <a:pPr lvl="0" algn="r"/>
            <a:r>
              <a:rPr lang="zh-CN" altLang="en-US" sz="1600" dirty="0">
                <a:solidFill>
                  <a:schemeClr val="tx1">
                    <a:lumMod val="85000"/>
                    <a:lumOff val="15000"/>
                  </a:schemeClr>
                </a:solidFill>
                <a:cs typeface="+mn-ea"/>
                <a:sym typeface="+mn-lt"/>
              </a:rPr>
              <a:t>或者通过复制您的文本后，在此框中</a:t>
            </a:r>
            <a:endParaRPr lang="en-US" altLang="zh-CN" sz="1600" dirty="0">
              <a:solidFill>
                <a:schemeClr val="tx1">
                  <a:lumMod val="85000"/>
                  <a:lumOff val="15000"/>
                </a:schemeClr>
              </a:solidFill>
              <a:cs typeface="+mn-ea"/>
              <a:sym typeface="+mn-lt"/>
            </a:endParaRPr>
          </a:p>
          <a:p>
            <a:pPr lvl="0" algn="r"/>
            <a:r>
              <a:rPr lang="zh-CN" altLang="en-US" sz="1600" dirty="0">
                <a:solidFill>
                  <a:schemeClr val="tx1">
                    <a:lumMod val="85000"/>
                    <a:lumOff val="15000"/>
                  </a:schemeClr>
                </a:solidFill>
                <a:cs typeface="+mn-ea"/>
                <a:sym typeface="+mn-lt"/>
              </a:rPr>
              <a:t>选择粘贴，并选择只保留文字</a:t>
            </a:r>
          </a:p>
        </p:txBody>
      </p:sp>
      <p:sp>
        <p:nvSpPr>
          <p:cNvPr id="8" name="Rectangle 19_5"/>
          <p:cNvSpPr>
            <a:spLocks noChangeArrowheads="1"/>
          </p:cNvSpPr>
          <p:nvPr/>
        </p:nvSpPr>
        <p:spPr bwMode="gray">
          <a:xfrm>
            <a:off x="1202631"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cs typeface="+mn-ea"/>
                <a:sym typeface="+mn-lt"/>
              </a:rPr>
              <a:t>点击添加标题</a:t>
            </a:r>
            <a:endParaRPr lang="de-DE" altLang="zh-CN" sz="1900" b="1" noProof="1">
              <a:solidFill>
                <a:srgbClr val="FFFFFF"/>
              </a:solidFill>
              <a:cs typeface="+mn-ea"/>
              <a:sym typeface="+mn-lt"/>
            </a:endParaRPr>
          </a:p>
        </p:txBody>
      </p:sp>
      <p:sp>
        <p:nvSpPr>
          <p:cNvPr id="9" name="Rectangle 19_6"/>
          <p:cNvSpPr>
            <a:spLocks noChangeArrowheads="1"/>
          </p:cNvSpPr>
          <p:nvPr/>
        </p:nvSpPr>
        <p:spPr bwMode="gray">
          <a:xfrm>
            <a:off x="6320748"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cs typeface="+mn-ea"/>
                <a:sym typeface="+mn-lt"/>
              </a:rPr>
              <a:t>点击添加标题</a:t>
            </a:r>
            <a:endParaRPr lang="de-DE" altLang="zh-CN" sz="1900" b="1" noProof="1">
              <a:solidFill>
                <a:srgbClr val="FFFFFF"/>
              </a:solidFill>
              <a:cs typeface="+mn-ea"/>
              <a:sym typeface="+mn-lt"/>
            </a:endParaRPr>
          </a:p>
        </p:txBody>
      </p:sp>
      <p:sp>
        <p:nvSpPr>
          <p:cNvPr id="10" name="Rectangle 19_7"/>
          <p:cNvSpPr>
            <a:spLocks noChangeArrowheads="1"/>
          </p:cNvSpPr>
          <p:nvPr/>
        </p:nvSpPr>
        <p:spPr bwMode="gray">
          <a:xfrm>
            <a:off x="6320748" y="1321087"/>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cs typeface="+mn-ea"/>
                <a:sym typeface="+mn-lt"/>
              </a:rPr>
              <a:t>点击添加标题</a:t>
            </a:r>
          </a:p>
        </p:txBody>
      </p:sp>
      <p:sp>
        <p:nvSpPr>
          <p:cNvPr id="11" name="Rectangle 19"/>
          <p:cNvSpPr>
            <a:spLocks noChangeArrowheads="1"/>
          </p:cNvSpPr>
          <p:nvPr/>
        </p:nvSpPr>
        <p:spPr bwMode="gray">
          <a:xfrm>
            <a:off x="1202631" y="1321087"/>
            <a:ext cx="4930839" cy="429074"/>
          </a:xfrm>
          <a:prstGeom prst="rect">
            <a:avLst/>
          </a:prstGeom>
          <a:solidFill>
            <a:schemeClr val="accent1"/>
          </a:solidFill>
          <a:ln w="12700">
            <a:noFill/>
            <a:round/>
          </a:ln>
          <a:effectLst/>
        </p:spPr>
        <p:txBody>
          <a:bodyPr wrap="none" lIns="108386" tIns="54194" rIns="108386" bIns="54194" anchor="ctr"/>
          <a:lstStyle/>
          <a:p>
            <a:r>
              <a:rPr lang="zh-CN" altLang="en-US" sz="1900" b="1" noProof="1">
                <a:solidFill>
                  <a:schemeClr val="bg1"/>
                </a:solidFill>
                <a:cs typeface="+mn-ea"/>
                <a:sym typeface="+mn-lt"/>
              </a:rPr>
              <a:t>点击添加标题</a:t>
            </a:r>
            <a:endParaRPr lang="de-DE" sz="1900" b="1" noProof="1">
              <a:solidFill>
                <a:schemeClr val="bg1"/>
              </a:solidFill>
              <a:cs typeface="+mn-ea"/>
              <a:sym typeface="+mn-lt"/>
            </a:endParaRPr>
          </a:p>
        </p:txBody>
      </p:sp>
      <p:grpSp>
        <p:nvGrpSpPr>
          <p:cNvPr id="12" name="Gruppieren 43"/>
          <p:cNvGrpSpPr/>
          <p:nvPr/>
        </p:nvGrpSpPr>
        <p:grpSpPr bwMode="gray">
          <a:xfrm>
            <a:off x="5067009" y="2665453"/>
            <a:ext cx="2296205" cy="2311815"/>
            <a:chOff x="2804400" y="1911431"/>
            <a:chExt cx="3535200" cy="3535200"/>
          </a:xfrm>
          <a:solidFill>
            <a:schemeClr val="accent1"/>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cs typeface="+mn-ea"/>
                <a:sym typeface="+mn-lt"/>
              </a:endParaRPr>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cs typeface="+mn-ea"/>
                <a:sym typeface="+mn-lt"/>
              </a:endParaRPr>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cs typeface="+mn-ea"/>
                <a:sym typeface="+mn-lt"/>
              </a:endParaRPr>
            </a:p>
          </p:txBody>
        </p:sp>
      </p:gr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8350" cy="6859588"/>
          </a:xfrm>
          <a:prstGeom prst="rect">
            <a:avLst/>
          </a:prstGeom>
        </p:spPr>
      </p:pic>
      <p:sp>
        <p:nvSpPr>
          <p:cNvPr id="23" name="TextBox 22"/>
          <p:cNvSpPr txBox="1"/>
          <p:nvPr/>
        </p:nvSpPr>
        <p:spPr>
          <a:xfrm>
            <a:off x="1653967" y="2493690"/>
            <a:ext cx="5165288" cy="1446582"/>
          </a:xfrm>
          <a:prstGeom prst="rect">
            <a:avLst/>
          </a:prstGeom>
          <a:noFill/>
        </p:spPr>
        <p:txBody>
          <a:bodyPr wrap="square" lIns="91472" tIns="45736" rIns="91472" bIns="45736" rtlCol="0" anchor="ctr">
            <a:spAutoFit/>
          </a:bodyPr>
          <a:lstStyle/>
          <a:p>
            <a:pPr algn="ctr"/>
            <a:r>
              <a:rPr lang="en-US" altLang="zh-CN" sz="8800" b="1" dirty="0">
                <a:solidFill>
                  <a:schemeClr val="accent1"/>
                </a:solidFill>
                <a:cs typeface="+mn-ea"/>
                <a:sym typeface="+mn-lt"/>
              </a:rPr>
              <a:t>THANKS</a:t>
            </a:r>
            <a:r>
              <a:rPr lang="zh-CN" altLang="en-US" sz="8800" b="1" dirty="0">
                <a:solidFill>
                  <a:schemeClr val="accent1"/>
                </a:solidFill>
                <a:cs typeface="+mn-ea"/>
                <a:sym typeface="+mn-lt"/>
              </a:rPr>
              <a:t>！</a:t>
            </a:r>
          </a:p>
        </p:txBody>
      </p:sp>
      <p:sp>
        <p:nvSpPr>
          <p:cNvPr id="3" name="TextBox 2"/>
          <p:cNvSpPr txBox="1"/>
          <p:nvPr/>
        </p:nvSpPr>
        <p:spPr>
          <a:xfrm>
            <a:off x="1274482" y="3943996"/>
            <a:ext cx="1829751" cy="400202"/>
          </a:xfrm>
          <a:prstGeom prst="rect">
            <a:avLst/>
          </a:prstGeom>
          <a:noFill/>
        </p:spPr>
        <p:txBody>
          <a:bodyPr wrap="square" lIns="91472" tIns="45736" rIns="91472" bIns="45736" rtlCol="0">
            <a:spAutoFit/>
          </a:bodyPr>
          <a:lstStyle/>
          <a:p>
            <a:r>
              <a:rPr lang="zh-CN" altLang="en-US" sz="2000" dirty="0">
                <a:solidFill>
                  <a:schemeClr val="accent1"/>
                </a:solidFill>
                <a:cs typeface="+mn-ea"/>
                <a:sym typeface="+mn-lt"/>
              </a:rPr>
              <a:t>汇报人：</a:t>
            </a:r>
            <a:r>
              <a:rPr lang="en-US" altLang="zh-CN" sz="2000" dirty="0">
                <a:solidFill>
                  <a:schemeClr val="accent1"/>
                </a:solidFill>
                <a:cs typeface="+mn-ea"/>
                <a:sym typeface="+mn-lt"/>
              </a:rPr>
              <a:t>XXX</a:t>
            </a:r>
            <a:endParaRPr lang="zh-CN" altLang="en-US" sz="2000" dirty="0">
              <a:solidFill>
                <a:schemeClr val="accent1"/>
              </a:solidFill>
              <a:cs typeface="+mn-ea"/>
              <a:sym typeface="+mn-lt"/>
            </a:endParaRPr>
          </a:p>
        </p:txBody>
      </p:sp>
      <p:sp>
        <p:nvSpPr>
          <p:cNvPr id="26" name="TextBox 25"/>
          <p:cNvSpPr txBox="1"/>
          <p:nvPr/>
        </p:nvSpPr>
        <p:spPr>
          <a:xfrm>
            <a:off x="3192452" y="3943996"/>
            <a:ext cx="2017974" cy="400202"/>
          </a:xfrm>
          <a:prstGeom prst="rect">
            <a:avLst/>
          </a:prstGeom>
          <a:noFill/>
        </p:spPr>
        <p:txBody>
          <a:bodyPr wrap="square" lIns="91472" tIns="45736" rIns="91472" bIns="45736" rtlCol="0">
            <a:spAutoFit/>
          </a:bodyPr>
          <a:lstStyle/>
          <a:p>
            <a:r>
              <a:rPr lang="zh-CN" altLang="en-US" sz="2000" dirty="0">
                <a:solidFill>
                  <a:schemeClr val="accent1"/>
                </a:solidFill>
                <a:cs typeface="+mn-ea"/>
                <a:sym typeface="+mn-lt"/>
              </a:rPr>
              <a:t>部门：</a:t>
            </a:r>
            <a:r>
              <a:rPr lang="en-US" altLang="zh-CN" sz="2000" dirty="0">
                <a:solidFill>
                  <a:schemeClr val="accent1"/>
                </a:solidFill>
                <a:cs typeface="+mn-ea"/>
                <a:sym typeface="+mn-lt"/>
              </a:rPr>
              <a:t>XXX</a:t>
            </a:r>
            <a:endParaRPr lang="zh-CN" altLang="en-US" sz="2000" dirty="0">
              <a:solidFill>
                <a:schemeClr val="accent1"/>
              </a:solidFill>
              <a:cs typeface="+mn-ea"/>
              <a:sym typeface="+mn-lt"/>
            </a:endParaRPr>
          </a:p>
        </p:txBody>
      </p:sp>
      <p:sp>
        <p:nvSpPr>
          <p:cNvPr id="27" name="TextBox 26"/>
          <p:cNvSpPr txBox="1"/>
          <p:nvPr/>
        </p:nvSpPr>
        <p:spPr>
          <a:xfrm>
            <a:off x="4828726" y="3943996"/>
            <a:ext cx="1630489" cy="400202"/>
          </a:xfrm>
          <a:prstGeom prst="rect">
            <a:avLst/>
          </a:prstGeom>
          <a:noFill/>
        </p:spPr>
        <p:txBody>
          <a:bodyPr wrap="square" lIns="91472" tIns="45736" rIns="91472" bIns="45736" rtlCol="0">
            <a:spAutoFit/>
          </a:bodyPr>
          <a:lstStyle/>
          <a:p>
            <a:r>
              <a:rPr lang="zh-CN" altLang="en-US" sz="2000" dirty="0">
                <a:solidFill>
                  <a:schemeClr val="accent1"/>
                </a:solidFill>
                <a:cs typeface="+mn-ea"/>
                <a:sym typeface="+mn-lt"/>
              </a:rPr>
              <a:t>时间：</a:t>
            </a:r>
            <a:r>
              <a:rPr lang="en-US" altLang="zh-CN" sz="2000" dirty="0">
                <a:solidFill>
                  <a:schemeClr val="accent1"/>
                </a:solidFill>
                <a:cs typeface="+mn-ea"/>
                <a:sym typeface="+mn-lt"/>
              </a:rPr>
              <a:t>XXX</a:t>
            </a:r>
            <a:endParaRPr lang="zh-CN" altLang="en-US" sz="2000" dirty="0">
              <a:solidFill>
                <a:schemeClr val="accent1"/>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70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50344" y="1339316"/>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4" name="矩形 3"/>
          <p:cNvSpPr/>
          <p:nvPr/>
        </p:nvSpPr>
        <p:spPr>
          <a:xfrm>
            <a:off x="4382736" y="1125538"/>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cs typeface="+mn-ea"/>
                <a:sym typeface="+mn-lt"/>
              </a:rPr>
              <a:t>点击添加标题</a:t>
            </a:r>
          </a:p>
        </p:txBody>
      </p:sp>
      <p:sp>
        <p:nvSpPr>
          <p:cNvPr id="5" name="六边形 4"/>
          <p:cNvSpPr/>
          <p:nvPr/>
        </p:nvSpPr>
        <p:spPr>
          <a:xfrm>
            <a:off x="1063010" y="2926154"/>
            <a:ext cx="1588089" cy="136846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cs typeface="+mn-ea"/>
                <a:sym typeface="+mn-lt"/>
              </a:rPr>
              <a:t>工作进度</a:t>
            </a:r>
          </a:p>
        </p:txBody>
      </p:sp>
      <p:cxnSp>
        <p:nvCxnSpPr>
          <p:cNvPr id="6" name="直接箭头连接符 5"/>
          <p:cNvCxnSpPr>
            <a:stCxn id="5" idx="5"/>
          </p:cNvCxnSpPr>
          <p:nvPr/>
        </p:nvCxnSpPr>
        <p:spPr>
          <a:xfrm flipV="1">
            <a:off x="2308839" y="1989834"/>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8839" y="4294623"/>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6508" y="1629711"/>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50344" y="3139933"/>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12" name="矩形 11"/>
          <p:cNvSpPr/>
          <p:nvPr/>
        </p:nvSpPr>
        <p:spPr>
          <a:xfrm>
            <a:off x="4382736" y="2926155"/>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cs typeface="+mn-ea"/>
                <a:sym typeface="+mn-lt"/>
              </a:rPr>
              <a:t>点击添加标题</a:t>
            </a:r>
          </a:p>
        </p:txBody>
      </p:sp>
      <p:sp>
        <p:nvSpPr>
          <p:cNvPr id="13" name="TextBox 12"/>
          <p:cNvSpPr txBox="1"/>
          <p:nvPr/>
        </p:nvSpPr>
        <p:spPr>
          <a:xfrm>
            <a:off x="3766508" y="3430328"/>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cs typeface="+mn-ea"/>
                <a:sym typeface="+mn-lt"/>
              </a:rPr>
              <a:t>文字。</a:t>
            </a:r>
          </a:p>
        </p:txBody>
      </p:sp>
      <p:sp>
        <p:nvSpPr>
          <p:cNvPr id="14" name="矩形 13"/>
          <p:cNvSpPr/>
          <p:nvPr/>
        </p:nvSpPr>
        <p:spPr>
          <a:xfrm>
            <a:off x="3550344" y="4940550"/>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cs typeface="+mn-ea"/>
              <a:sym typeface="+mn-lt"/>
            </a:endParaRPr>
          </a:p>
        </p:txBody>
      </p:sp>
      <p:sp>
        <p:nvSpPr>
          <p:cNvPr id="15" name="矩形 14"/>
          <p:cNvSpPr/>
          <p:nvPr/>
        </p:nvSpPr>
        <p:spPr>
          <a:xfrm>
            <a:off x="4382736" y="4726772"/>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cs typeface="+mn-ea"/>
                <a:sym typeface="+mn-lt"/>
              </a:rPr>
              <a:t>点击添加标题</a:t>
            </a:r>
          </a:p>
        </p:txBody>
      </p:sp>
      <p:sp>
        <p:nvSpPr>
          <p:cNvPr id="16" name="TextBox 15"/>
          <p:cNvSpPr txBox="1"/>
          <p:nvPr/>
        </p:nvSpPr>
        <p:spPr>
          <a:xfrm>
            <a:off x="3766508" y="5230945"/>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cs typeface="+mn-ea"/>
                <a:sym typeface="+mn-lt"/>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cs typeface="+mn-ea"/>
                <a:sym typeface="+mn-lt"/>
              </a:rPr>
              <a:t>文字。</a:t>
            </a:r>
          </a:p>
        </p:txBody>
      </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cxnSp>
        <p:nvCxnSpPr>
          <p:cNvPr id="129" name="肘形连接符 128"/>
          <p:cNvCxnSpPr>
            <a:stCxn id="131" idx="3"/>
            <a:endCxn id="134" idx="1"/>
          </p:cNvCxnSpPr>
          <p:nvPr/>
        </p:nvCxnSpPr>
        <p:spPr>
          <a:xfrm rot="5400000" flipH="1" flipV="1">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20305" y="3673113"/>
            <a:ext cx="583096" cy="676392"/>
            <a:chOff x="1109756" y="3090803"/>
            <a:chExt cx="583096" cy="676392"/>
          </a:xfrm>
          <a:solidFill>
            <a:srgbClr val="669900"/>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32" name="文本框 64"/>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4</a:t>
              </a:r>
              <a:r>
                <a:rPr lang="zh-CN" altLang="en-US" sz="1100" dirty="0">
                  <a:solidFill>
                    <a:schemeClr val="bg1"/>
                  </a:solidFill>
                  <a:cs typeface="+mn-ea"/>
                  <a:sym typeface="+mn-lt"/>
                </a:rPr>
                <a:t>月份</a:t>
              </a:r>
            </a:p>
          </p:txBody>
        </p:sp>
      </p:grpSp>
      <p:grpSp>
        <p:nvGrpSpPr>
          <p:cNvPr id="133" name="组合 132"/>
          <p:cNvGrpSpPr/>
          <p:nvPr/>
        </p:nvGrpSpPr>
        <p:grpSpPr>
          <a:xfrm>
            <a:off x="1603401" y="2482065"/>
            <a:ext cx="141333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a:solidFill>
                    <a:schemeClr val="tx1">
                      <a:lumMod val="85000"/>
                      <a:lumOff val="15000"/>
                    </a:schemeClr>
                  </a:solidFill>
                  <a:cs typeface="+mn-ea"/>
                  <a:sym typeface="+mn-lt"/>
                </a:rPr>
                <a:t>       在这里添加你的文字，图片也可以，记得加满哦。</a:t>
              </a:r>
            </a:p>
          </p:txBody>
        </p:sp>
      </p:grpSp>
      <p:cxnSp>
        <p:nvCxnSpPr>
          <p:cNvPr id="136" name="肘形连接符 135"/>
          <p:cNvCxnSpPr>
            <a:stCxn id="138" idx="3"/>
            <a:endCxn id="141" idx="1"/>
          </p:cNvCxnSpPr>
          <p:nvPr/>
        </p:nvCxnSpPr>
        <p:spPr>
          <a:xfrm rot="5400000" flipH="1" flipV="1">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600697" y="3673113"/>
            <a:ext cx="583096" cy="676392"/>
            <a:chOff x="1109756" y="3090803"/>
            <a:chExt cx="583096" cy="676392"/>
          </a:xfrm>
          <a:solidFill>
            <a:srgbClr val="669900"/>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39" name="文本框 72"/>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6</a:t>
              </a:r>
              <a:r>
                <a:rPr lang="zh-CN" altLang="en-US" sz="1100" dirty="0">
                  <a:solidFill>
                    <a:schemeClr val="bg1"/>
                  </a:solidFill>
                  <a:cs typeface="+mn-ea"/>
                  <a:sym typeface="+mn-lt"/>
                </a:rPr>
                <a:t>月份</a:t>
              </a:r>
            </a:p>
          </p:txBody>
        </p:sp>
      </p:grpSp>
      <p:grpSp>
        <p:nvGrpSpPr>
          <p:cNvPr id="140" name="组合 139"/>
          <p:cNvGrpSpPr/>
          <p:nvPr/>
        </p:nvGrpSpPr>
        <p:grpSpPr>
          <a:xfrm>
            <a:off x="4183793" y="2482065"/>
            <a:ext cx="141333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143" name="肘形连接符 142"/>
          <p:cNvCxnSpPr>
            <a:stCxn id="145" idx="3"/>
            <a:endCxn id="148" idx="1"/>
          </p:cNvCxnSpPr>
          <p:nvPr/>
        </p:nvCxnSpPr>
        <p:spPr>
          <a:xfrm rot="5400000" flipH="1" flipV="1">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1089" y="3673113"/>
            <a:ext cx="583096" cy="676392"/>
            <a:chOff x="1109756" y="3090803"/>
            <a:chExt cx="583096" cy="676392"/>
          </a:xfrm>
          <a:solidFill>
            <a:srgbClr val="669900"/>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46" name="文本框 79"/>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8</a:t>
              </a:r>
              <a:r>
                <a:rPr lang="zh-CN" altLang="en-US" sz="1100" dirty="0">
                  <a:solidFill>
                    <a:schemeClr val="bg1"/>
                  </a:solidFill>
                  <a:cs typeface="+mn-ea"/>
                  <a:sym typeface="+mn-lt"/>
                </a:rPr>
                <a:t>月份</a:t>
              </a:r>
            </a:p>
          </p:txBody>
        </p:sp>
      </p:grpSp>
      <p:grpSp>
        <p:nvGrpSpPr>
          <p:cNvPr id="147" name="组合 146"/>
          <p:cNvGrpSpPr/>
          <p:nvPr/>
        </p:nvGrpSpPr>
        <p:grpSpPr>
          <a:xfrm>
            <a:off x="6764185" y="2482065"/>
            <a:ext cx="141333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150" name="肘形连接符 149"/>
          <p:cNvCxnSpPr>
            <a:stCxn id="152" idx="3"/>
            <a:endCxn id="155" idx="1"/>
          </p:cNvCxnSpPr>
          <p:nvPr/>
        </p:nvCxnSpPr>
        <p:spPr>
          <a:xfrm rot="5400000" flipH="1" flipV="1">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91463" y="3673113"/>
            <a:ext cx="720080" cy="676392"/>
            <a:chOff x="1039738" y="3090803"/>
            <a:chExt cx="720080" cy="676392"/>
          </a:xfrm>
          <a:solidFill>
            <a:srgbClr val="669900"/>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a:solidFill>
                    <a:schemeClr val="bg1"/>
                  </a:solidFill>
                  <a:cs typeface="+mn-ea"/>
                  <a:sym typeface="+mn-lt"/>
                </a:rPr>
                <a:t>10</a:t>
              </a:r>
              <a:r>
                <a:rPr lang="zh-CN" altLang="en-US" sz="1100" dirty="0">
                  <a:solidFill>
                    <a:schemeClr val="bg1"/>
                  </a:solidFill>
                  <a:cs typeface="+mn-ea"/>
                  <a:sym typeface="+mn-lt"/>
                </a:rPr>
                <a:t>月份</a:t>
              </a:r>
            </a:p>
          </p:txBody>
        </p:sp>
      </p:grpSp>
      <p:grpSp>
        <p:nvGrpSpPr>
          <p:cNvPr id="154" name="组合 153"/>
          <p:cNvGrpSpPr/>
          <p:nvPr/>
        </p:nvGrpSpPr>
        <p:grpSpPr>
          <a:xfrm>
            <a:off x="9344577" y="2482065"/>
            <a:ext cx="141333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157" name="肘形连接符 156"/>
          <p:cNvCxnSpPr>
            <a:stCxn id="159" idx="0"/>
            <a:endCxn id="162" idx="1"/>
          </p:cNvCxnSpPr>
          <p:nvPr/>
        </p:nvCxnSpPr>
        <p:spPr>
          <a:xfrm rot="16200000" flipH="1">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10501" y="3673113"/>
            <a:ext cx="583096" cy="676392"/>
            <a:chOff x="1109756" y="3090803"/>
            <a:chExt cx="583096" cy="676392"/>
          </a:xfrm>
          <a:solidFill>
            <a:srgbClr val="669900"/>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60" name="文本框 93"/>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5</a:t>
              </a:r>
              <a:r>
                <a:rPr lang="zh-CN" altLang="en-US" sz="1100" dirty="0">
                  <a:solidFill>
                    <a:schemeClr val="bg1"/>
                  </a:solidFill>
                  <a:cs typeface="+mn-ea"/>
                  <a:sym typeface="+mn-lt"/>
                </a:rPr>
                <a:t>月份</a:t>
              </a:r>
            </a:p>
          </p:txBody>
        </p:sp>
      </p:grpSp>
      <p:grpSp>
        <p:nvGrpSpPr>
          <p:cNvPr id="161" name="组合 160"/>
          <p:cNvGrpSpPr/>
          <p:nvPr/>
        </p:nvGrpSpPr>
        <p:grpSpPr>
          <a:xfrm>
            <a:off x="2893597" y="4713772"/>
            <a:ext cx="141333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164" name="肘形连接符 163"/>
          <p:cNvCxnSpPr>
            <a:stCxn id="166" idx="0"/>
            <a:endCxn id="169" idx="1"/>
          </p:cNvCxnSpPr>
          <p:nvPr/>
        </p:nvCxnSpPr>
        <p:spPr>
          <a:xfrm rot="16200000" flipH="1">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90893" y="3673113"/>
            <a:ext cx="583096" cy="676392"/>
            <a:chOff x="1109756" y="3090803"/>
            <a:chExt cx="583096" cy="676392"/>
          </a:xfrm>
          <a:solidFill>
            <a:srgbClr val="669900"/>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67" name="文本框 101"/>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7</a:t>
              </a:r>
              <a:r>
                <a:rPr lang="zh-CN" altLang="en-US" sz="1100" dirty="0">
                  <a:solidFill>
                    <a:schemeClr val="bg1"/>
                  </a:solidFill>
                  <a:cs typeface="+mn-ea"/>
                  <a:sym typeface="+mn-lt"/>
                </a:rPr>
                <a:t>月份</a:t>
              </a:r>
            </a:p>
          </p:txBody>
        </p:sp>
      </p:grpSp>
      <p:grpSp>
        <p:nvGrpSpPr>
          <p:cNvPr id="168" name="组合 167"/>
          <p:cNvGrpSpPr/>
          <p:nvPr/>
        </p:nvGrpSpPr>
        <p:grpSpPr>
          <a:xfrm>
            <a:off x="5473989" y="4713772"/>
            <a:ext cx="141333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171" name="肘形连接符 170"/>
          <p:cNvCxnSpPr>
            <a:stCxn id="173" idx="0"/>
            <a:endCxn id="176" idx="1"/>
          </p:cNvCxnSpPr>
          <p:nvPr/>
        </p:nvCxnSpPr>
        <p:spPr>
          <a:xfrm rot="16200000" flipH="1">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71285" y="3673113"/>
            <a:ext cx="583096" cy="676392"/>
            <a:chOff x="1109756" y="3090803"/>
            <a:chExt cx="583096" cy="676392"/>
          </a:xfrm>
          <a:solidFill>
            <a:srgbClr val="669900"/>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74" name="文本框 108"/>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cs typeface="+mn-ea"/>
                  <a:sym typeface="+mn-lt"/>
                </a:rPr>
                <a:t>9</a:t>
              </a:r>
              <a:r>
                <a:rPr lang="zh-CN" altLang="en-US" sz="1100" dirty="0">
                  <a:solidFill>
                    <a:schemeClr val="bg1"/>
                  </a:solidFill>
                  <a:cs typeface="+mn-ea"/>
                  <a:sym typeface="+mn-lt"/>
                </a:rPr>
                <a:t>月份</a:t>
              </a:r>
            </a:p>
          </p:txBody>
        </p:sp>
      </p:grpSp>
      <p:grpSp>
        <p:nvGrpSpPr>
          <p:cNvPr id="175" name="组合 174"/>
          <p:cNvGrpSpPr/>
          <p:nvPr/>
        </p:nvGrpSpPr>
        <p:grpSpPr>
          <a:xfrm>
            <a:off x="8054381" y="4713772"/>
            <a:ext cx="141333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grpSp>
        <p:nvGrpSpPr>
          <p:cNvPr id="178" name="组合 177"/>
          <p:cNvGrpSpPr/>
          <p:nvPr/>
        </p:nvGrpSpPr>
        <p:grpSpPr>
          <a:xfrm>
            <a:off x="9987607" y="3673113"/>
            <a:ext cx="682162" cy="676392"/>
            <a:chOff x="1045689" y="3090803"/>
            <a:chExt cx="682162" cy="676392"/>
          </a:xfrm>
          <a:solidFill>
            <a:srgbClr val="669900"/>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a:solidFill>
                    <a:schemeClr val="bg1"/>
                  </a:solidFill>
                  <a:cs typeface="+mn-ea"/>
                  <a:sym typeface="+mn-lt"/>
                </a:rPr>
                <a:t>11</a:t>
              </a:r>
              <a:r>
                <a:rPr lang="zh-CN" altLang="en-US" sz="1100" dirty="0">
                  <a:solidFill>
                    <a:schemeClr val="bg1"/>
                  </a:solidFill>
                  <a:cs typeface="+mn-ea"/>
                  <a:sym typeface="+mn-lt"/>
                </a:rPr>
                <a:t>月份</a:t>
              </a:r>
            </a:p>
          </p:txBody>
        </p:sp>
      </p:grpSp>
      <p:sp>
        <p:nvSpPr>
          <p:cNvPr id="65" name="矩形 64"/>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cs typeface="+mn-ea"/>
                <a:sym typeface="+mn-lt"/>
              </a:rPr>
              <a:t>点击添加小标题</a:t>
            </a:r>
          </a:p>
        </p:txBody>
      </p:sp>
      <p:sp>
        <p:nvSpPr>
          <p:cNvPr id="6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5837" y="3600103"/>
            <a:ext cx="1926285" cy="3286075"/>
          </a:xfrm>
          <a:prstGeom prst="rect">
            <a:avLst/>
          </a:prstGeom>
          <a:solidFill>
            <a:schemeClr val="accent1"/>
          </a:solidFill>
          <a:ln>
            <a:noFill/>
          </a:ln>
        </p:spPr>
        <p:txBody>
          <a:bodyPr/>
          <a:lstStyle/>
          <a:p>
            <a:endParaRPr lang="zh-CN" altLang="en-US" sz="2800">
              <a:cs typeface="+mn-ea"/>
              <a:sym typeface="+mn-lt"/>
            </a:endParaRPr>
          </a:p>
        </p:txBody>
      </p:sp>
      <p:sp>
        <p:nvSpPr>
          <p:cNvPr id="66" name="Rectangle 6"/>
          <p:cNvSpPr>
            <a:spLocks noChangeArrowheads="1"/>
          </p:cNvSpPr>
          <p:nvPr/>
        </p:nvSpPr>
        <p:spPr bwMode="auto">
          <a:xfrm>
            <a:off x="3878125" y="4291168"/>
            <a:ext cx="1946997" cy="2595010"/>
          </a:xfrm>
          <a:prstGeom prst="rect">
            <a:avLst/>
          </a:prstGeom>
          <a:solidFill>
            <a:schemeClr val="accent1"/>
          </a:solidFill>
          <a:ln>
            <a:noFill/>
          </a:ln>
        </p:spPr>
        <p:txBody>
          <a:bodyPr/>
          <a:lstStyle/>
          <a:p>
            <a:endParaRPr lang="zh-CN" altLang="en-US" sz="2800">
              <a:cs typeface="+mn-ea"/>
              <a:sym typeface="+mn-lt"/>
            </a:endParaRPr>
          </a:p>
        </p:txBody>
      </p:sp>
      <p:sp>
        <p:nvSpPr>
          <p:cNvPr id="67" name="Rectangle 7"/>
          <p:cNvSpPr>
            <a:spLocks noChangeArrowheads="1"/>
          </p:cNvSpPr>
          <p:nvPr/>
        </p:nvSpPr>
        <p:spPr bwMode="auto">
          <a:xfrm>
            <a:off x="6041127" y="4998361"/>
            <a:ext cx="1946997" cy="1887817"/>
          </a:xfrm>
          <a:prstGeom prst="rect">
            <a:avLst/>
          </a:prstGeom>
          <a:solidFill>
            <a:schemeClr val="accent2"/>
          </a:solidFill>
          <a:ln>
            <a:noFill/>
          </a:ln>
        </p:spPr>
        <p:txBody>
          <a:bodyPr/>
          <a:lstStyle/>
          <a:p>
            <a:endParaRPr lang="zh-CN" altLang="en-US" sz="2800">
              <a:cs typeface="+mn-ea"/>
              <a:sym typeface="+mn-lt"/>
            </a:endParaRPr>
          </a:p>
        </p:txBody>
      </p:sp>
      <p:sp>
        <p:nvSpPr>
          <p:cNvPr id="68" name="Rectangle 8"/>
          <p:cNvSpPr>
            <a:spLocks noChangeArrowheads="1"/>
          </p:cNvSpPr>
          <p:nvPr/>
        </p:nvSpPr>
        <p:spPr bwMode="auto">
          <a:xfrm>
            <a:off x="8204126" y="2678535"/>
            <a:ext cx="1946997" cy="4207643"/>
          </a:xfrm>
          <a:prstGeom prst="rect">
            <a:avLst/>
          </a:prstGeom>
          <a:solidFill>
            <a:schemeClr val="accent1"/>
          </a:solidFill>
          <a:ln>
            <a:noFill/>
          </a:ln>
        </p:spPr>
        <p:txBody>
          <a:bodyPr/>
          <a:lstStyle/>
          <a:p>
            <a:endParaRPr lang="zh-CN" altLang="en-US" sz="2800">
              <a:cs typeface="+mn-ea"/>
              <a:sym typeface="+mn-lt"/>
            </a:endParaRPr>
          </a:p>
        </p:txBody>
      </p:sp>
      <p:sp>
        <p:nvSpPr>
          <p:cNvPr id="69" name="TextBox 682"/>
          <p:cNvSpPr txBox="1"/>
          <p:nvPr/>
        </p:nvSpPr>
        <p:spPr>
          <a:xfrm>
            <a:off x="2130716" y="3792363"/>
            <a:ext cx="124425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mn-lt"/>
                <a:ea typeface="+mn-ea"/>
                <a:cs typeface="+mn-ea"/>
                <a:sym typeface="+mn-lt"/>
              </a:rPr>
              <a:t>52%</a:t>
            </a:r>
            <a:endParaRPr lang="zh-CN" altLang="en-US" sz="4000" dirty="0">
              <a:solidFill>
                <a:schemeClr val="bg1"/>
              </a:solidFill>
              <a:latin typeface="+mn-lt"/>
              <a:ea typeface="+mn-ea"/>
              <a:cs typeface="+mn-ea"/>
              <a:sym typeface="+mn-lt"/>
            </a:endParaRPr>
          </a:p>
        </p:txBody>
      </p:sp>
      <p:sp>
        <p:nvSpPr>
          <p:cNvPr id="70" name="TextBox 682"/>
          <p:cNvSpPr txBox="1"/>
          <p:nvPr/>
        </p:nvSpPr>
        <p:spPr>
          <a:xfrm>
            <a:off x="4284145" y="4468835"/>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mn-lt"/>
                <a:ea typeface="+mn-ea"/>
                <a:cs typeface="+mn-ea"/>
                <a:sym typeface="+mn-lt"/>
              </a:rPr>
              <a:t>45%</a:t>
            </a:r>
            <a:endParaRPr lang="zh-CN" altLang="en-US" dirty="0">
              <a:solidFill>
                <a:schemeClr val="bg1"/>
              </a:solidFill>
              <a:latin typeface="+mn-lt"/>
              <a:ea typeface="+mn-ea"/>
              <a:cs typeface="+mn-ea"/>
              <a:sym typeface="+mn-lt"/>
            </a:endParaRPr>
          </a:p>
        </p:txBody>
      </p:sp>
      <p:sp>
        <p:nvSpPr>
          <p:cNvPr id="71" name="TextBox 682"/>
          <p:cNvSpPr txBox="1"/>
          <p:nvPr/>
        </p:nvSpPr>
        <p:spPr>
          <a:xfrm>
            <a:off x="6423641" y="5050789"/>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mn-lt"/>
                <a:ea typeface="+mn-ea"/>
                <a:cs typeface="+mn-ea"/>
                <a:sym typeface="+mn-lt"/>
              </a:rPr>
              <a:t>39%</a:t>
            </a:r>
            <a:endParaRPr lang="zh-CN" altLang="en-US" dirty="0">
              <a:solidFill>
                <a:schemeClr val="bg1"/>
              </a:solidFill>
              <a:latin typeface="+mn-lt"/>
              <a:ea typeface="+mn-ea"/>
              <a:cs typeface="+mn-ea"/>
              <a:sym typeface="+mn-lt"/>
            </a:endParaRPr>
          </a:p>
        </p:txBody>
      </p:sp>
      <p:sp>
        <p:nvSpPr>
          <p:cNvPr id="72" name="TextBox 682"/>
          <p:cNvSpPr txBox="1"/>
          <p:nvPr/>
        </p:nvSpPr>
        <p:spPr>
          <a:xfrm>
            <a:off x="8564365" y="2843248"/>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mn-lt"/>
                <a:ea typeface="+mn-ea"/>
                <a:cs typeface="+mn-ea"/>
                <a:sym typeface="+mn-lt"/>
              </a:rPr>
              <a:t>70%</a:t>
            </a:r>
            <a:endParaRPr lang="zh-CN" altLang="en-US" dirty="0">
              <a:solidFill>
                <a:schemeClr val="bg1"/>
              </a:solidFill>
              <a:latin typeface="+mn-lt"/>
              <a:ea typeface="+mn-ea"/>
              <a:cs typeface="+mn-ea"/>
              <a:sym typeface="+mn-lt"/>
            </a:endParaRPr>
          </a:p>
        </p:txBody>
      </p:sp>
      <p:sp>
        <p:nvSpPr>
          <p:cNvPr id="74" name="Copyright Notice"/>
          <p:cNvSpPr/>
          <p:nvPr/>
        </p:nvSpPr>
        <p:spPr bwMode="auto">
          <a:xfrm>
            <a:off x="1997968" y="3047473"/>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cs typeface="+mn-ea"/>
                <a:sym typeface="+mn-lt"/>
              </a:rPr>
              <a:t>第一季度</a:t>
            </a:r>
            <a:endParaRPr lang="en-US" sz="2400" cap="small" dirty="0">
              <a:solidFill>
                <a:schemeClr val="tx1">
                  <a:lumMod val="85000"/>
                  <a:lumOff val="15000"/>
                </a:schemeClr>
              </a:solidFill>
              <a:cs typeface="+mn-ea"/>
              <a:sym typeface="+mn-lt"/>
            </a:endParaRPr>
          </a:p>
        </p:txBody>
      </p:sp>
      <p:sp>
        <p:nvSpPr>
          <p:cNvPr id="75" name="Copyright Notice"/>
          <p:cNvSpPr/>
          <p:nvPr/>
        </p:nvSpPr>
        <p:spPr bwMode="auto">
          <a:xfrm>
            <a:off x="4214572" y="3732038"/>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cs typeface="+mn-ea"/>
                <a:sym typeface="+mn-lt"/>
              </a:rPr>
              <a:t>第二季度</a:t>
            </a:r>
            <a:endParaRPr lang="en-US" sz="2400" cap="small" dirty="0">
              <a:solidFill>
                <a:schemeClr val="tx1">
                  <a:lumMod val="85000"/>
                  <a:lumOff val="15000"/>
                </a:schemeClr>
              </a:solidFill>
              <a:cs typeface="+mn-ea"/>
              <a:sym typeface="+mn-lt"/>
            </a:endParaRPr>
          </a:p>
        </p:txBody>
      </p:sp>
      <p:sp>
        <p:nvSpPr>
          <p:cNvPr id="76" name="Copyright Notice"/>
          <p:cNvSpPr/>
          <p:nvPr/>
        </p:nvSpPr>
        <p:spPr bwMode="auto">
          <a:xfrm>
            <a:off x="6354068" y="4468835"/>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a:solidFill>
                  <a:schemeClr val="tx1">
                    <a:lumMod val="85000"/>
                    <a:lumOff val="15000"/>
                  </a:schemeClr>
                </a:solidFill>
                <a:cs typeface="+mn-ea"/>
                <a:sym typeface="+mn-lt"/>
              </a:rPr>
              <a:t>第三季度</a:t>
            </a:r>
            <a:endParaRPr lang="en-US" sz="2400" cap="small" dirty="0">
              <a:solidFill>
                <a:schemeClr val="tx1">
                  <a:lumMod val="85000"/>
                  <a:lumOff val="15000"/>
                </a:schemeClr>
              </a:solidFill>
              <a:cs typeface="+mn-ea"/>
              <a:sym typeface="+mn-lt"/>
            </a:endParaRPr>
          </a:p>
        </p:txBody>
      </p:sp>
      <p:sp>
        <p:nvSpPr>
          <p:cNvPr id="77" name="Copyright Notice"/>
          <p:cNvSpPr/>
          <p:nvPr/>
        </p:nvSpPr>
        <p:spPr bwMode="auto">
          <a:xfrm>
            <a:off x="8505450" y="2127662"/>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cs typeface="+mn-ea"/>
                <a:sym typeface="+mn-lt"/>
              </a:rPr>
              <a:t>第四季度</a:t>
            </a:r>
            <a:endParaRPr lang="en-US" sz="2400" cap="small" dirty="0">
              <a:solidFill>
                <a:schemeClr val="tx1">
                  <a:lumMod val="85000"/>
                  <a:lumOff val="15000"/>
                </a:schemeClr>
              </a:solidFill>
              <a:cs typeface="+mn-ea"/>
              <a:sym typeface="+mn-lt"/>
            </a:endParaRPr>
          </a:p>
        </p:txBody>
      </p:sp>
      <p:sp>
        <p:nvSpPr>
          <p:cNvPr id="16" name="矩形 15"/>
          <p:cNvSpPr/>
          <p:nvPr/>
        </p:nvSpPr>
        <p:spPr>
          <a:xfrm>
            <a:off x="1634679" y="1160959"/>
            <a:ext cx="4220286" cy="1692771"/>
          </a:xfrm>
          <a:prstGeom prst="rect">
            <a:avLst/>
          </a:prstGeom>
        </p:spPr>
        <p:txBody>
          <a:bodyPr wrap="square">
            <a:spAutoFit/>
          </a:bodyPr>
          <a:lstStyle/>
          <a:p>
            <a:pPr>
              <a:lnSpc>
                <a:spcPct val="200000"/>
              </a:lnSpc>
            </a:pPr>
            <a:r>
              <a:rPr lang="zh-CN" altLang="en-US" sz="2000" b="1" dirty="0">
                <a:solidFill>
                  <a:schemeClr val="accent1"/>
                </a:solidFill>
                <a:cs typeface="+mn-ea"/>
                <a:sym typeface="+mn-lt"/>
              </a:rPr>
              <a:t>点击添加小标题</a:t>
            </a:r>
            <a:endParaRPr lang="en-US" altLang="zh-CN" sz="2000" b="1" dirty="0">
              <a:solidFill>
                <a:schemeClr val="accent1"/>
              </a:solidFill>
              <a:cs typeface="+mn-ea"/>
              <a:sym typeface="+mn-lt"/>
            </a:endParaRPr>
          </a:p>
          <a:p>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
        <p:nvSpPr>
          <p:cNvPr id="18" name="矩形 17"/>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7008"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10</a:t>
            </a:r>
            <a:endParaRPr lang="zh-CN" altLang="en-US" sz="1600">
              <a:solidFill>
                <a:schemeClr val="tx1">
                  <a:lumMod val="85000"/>
                  <a:lumOff val="15000"/>
                </a:schemeClr>
              </a:solidFill>
              <a:cs typeface="+mn-ea"/>
              <a:sym typeface="+mn-lt"/>
            </a:endParaRPr>
          </a:p>
        </p:txBody>
      </p:sp>
      <p:sp>
        <p:nvSpPr>
          <p:cNvPr id="46" name="TextBox 45"/>
          <p:cNvSpPr txBox="1"/>
          <p:nvPr/>
        </p:nvSpPr>
        <p:spPr>
          <a:xfrm>
            <a:off x="5034572"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20</a:t>
            </a:r>
            <a:endParaRPr lang="zh-CN" altLang="en-US" sz="1600">
              <a:solidFill>
                <a:schemeClr val="tx1">
                  <a:lumMod val="85000"/>
                  <a:lumOff val="15000"/>
                </a:schemeClr>
              </a:solidFill>
              <a:cs typeface="+mn-ea"/>
              <a:sym typeface="+mn-lt"/>
            </a:endParaRPr>
          </a:p>
        </p:txBody>
      </p:sp>
      <p:sp>
        <p:nvSpPr>
          <p:cNvPr id="47" name="TextBox 46"/>
          <p:cNvSpPr txBox="1"/>
          <p:nvPr/>
        </p:nvSpPr>
        <p:spPr>
          <a:xfrm>
            <a:off x="4554519"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30</a:t>
            </a:r>
            <a:endParaRPr lang="zh-CN" altLang="en-US" sz="1600">
              <a:solidFill>
                <a:schemeClr val="tx1">
                  <a:lumMod val="85000"/>
                  <a:lumOff val="15000"/>
                </a:schemeClr>
              </a:solidFill>
              <a:cs typeface="+mn-ea"/>
              <a:sym typeface="+mn-lt"/>
            </a:endParaRPr>
          </a:p>
        </p:txBody>
      </p:sp>
      <p:sp>
        <p:nvSpPr>
          <p:cNvPr id="48" name="TextBox 47"/>
          <p:cNvSpPr txBox="1"/>
          <p:nvPr/>
        </p:nvSpPr>
        <p:spPr>
          <a:xfrm>
            <a:off x="4074466"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40</a:t>
            </a:r>
            <a:endParaRPr lang="zh-CN" altLang="en-US" sz="1600">
              <a:solidFill>
                <a:schemeClr val="tx1">
                  <a:lumMod val="85000"/>
                  <a:lumOff val="15000"/>
                </a:schemeClr>
              </a:solidFill>
              <a:cs typeface="+mn-ea"/>
              <a:sym typeface="+mn-lt"/>
            </a:endParaRPr>
          </a:p>
        </p:txBody>
      </p:sp>
      <p:sp>
        <p:nvSpPr>
          <p:cNvPr id="49" name="TextBox 48"/>
          <p:cNvSpPr txBox="1"/>
          <p:nvPr/>
        </p:nvSpPr>
        <p:spPr>
          <a:xfrm>
            <a:off x="3594413"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50</a:t>
            </a:r>
            <a:endParaRPr lang="zh-CN" altLang="en-US" sz="1600">
              <a:solidFill>
                <a:schemeClr val="tx1">
                  <a:lumMod val="85000"/>
                  <a:lumOff val="15000"/>
                </a:schemeClr>
              </a:solidFill>
              <a:cs typeface="+mn-ea"/>
              <a:sym typeface="+mn-lt"/>
            </a:endParaRPr>
          </a:p>
        </p:txBody>
      </p:sp>
      <p:sp>
        <p:nvSpPr>
          <p:cNvPr id="50" name="TextBox 49"/>
          <p:cNvSpPr txBox="1"/>
          <p:nvPr/>
        </p:nvSpPr>
        <p:spPr>
          <a:xfrm>
            <a:off x="3114360"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60</a:t>
            </a:r>
            <a:endParaRPr lang="zh-CN" altLang="en-US" sz="1600">
              <a:solidFill>
                <a:schemeClr val="tx1">
                  <a:lumMod val="85000"/>
                  <a:lumOff val="15000"/>
                </a:schemeClr>
              </a:solidFill>
              <a:cs typeface="+mn-ea"/>
              <a:sym typeface="+mn-lt"/>
            </a:endParaRPr>
          </a:p>
        </p:txBody>
      </p:sp>
      <p:sp>
        <p:nvSpPr>
          <p:cNvPr id="51" name="TextBox 50"/>
          <p:cNvSpPr txBox="1"/>
          <p:nvPr/>
        </p:nvSpPr>
        <p:spPr>
          <a:xfrm>
            <a:off x="2634307"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70</a:t>
            </a:r>
            <a:endParaRPr lang="zh-CN" altLang="en-US" sz="1600">
              <a:solidFill>
                <a:schemeClr val="tx1">
                  <a:lumMod val="85000"/>
                  <a:lumOff val="15000"/>
                </a:schemeClr>
              </a:solidFill>
              <a:cs typeface="+mn-ea"/>
              <a:sym typeface="+mn-lt"/>
            </a:endParaRPr>
          </a:p>
        </p:txBody>
      </p:sp>
      <p:sp>
        <p:nvSpPr>
          <p:cNvPr id="52" name="TextBox 51"/>
          <p:cNvSpPr txBox="1"/>
          <p:nvPr/>
        </p:nvSpPr>
        <p:spPr>
          <a:xfrm>
            <a:off x="2154254"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80</a:t>
            </a:r>
            <a:endParaRPr lang="zh-CN" altLang="en-US" sz="1600">
              <a:solidFill>
                <a:schemeClr val="tx1">
                  <a:lumMod val="85000"/>
                  <a:lumOff val="15000"/>
                </a:schemeClr>
              </a:solidFill>
              <a:cs typeface="+mn-ea"/>
              <a:sym typeface="+mn-lt"/>
            </a:endParaRPr>
          </a:p>
        </p:txBody>
      </p:sp>
      <p:sp>
        <p:nvSpPr>
          <p:cNvPr id="53" name="TextBox 52"/>
          <p:cNvSpPr txBox="1"/>
          <p:nvPr/>
        </p:nvSpPr>
        <p:spPr>
          <a:xfrm>
            <a:off x="1674201"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90</a:t>
            </a:r>
            <a:endParaRPr lang="zh-CN" altLang="en-US" sz="1600">
              <a:solidFill>
                <a:schemeClr val="tx1">
                  <a:lumMod val="85000"/>
                  <a:lumOff val="15000"/>
                </a:schemeClr>
              </a:solidFill>
              <a:cs typeface="+mn-ea"/>
              <a:sym typeface="+mn-lt"/>
            </a:endParaRPr>
          </a:p>
        </p:txBody>
      </p:sp>
      <p:sp>
        <p:nvSpPr>
          <p:cNvPr id="54" name="TextBox 53"/>
          <p:cNvSpPr txBox="1"/>
          <p:nvPr/>
        </p:nvSpPr>
        <p:spPr>
          <a:xfrm>
            <a:off x="1149264" y="1867104"/>
            <a:ext cx="545342" cy="338554"/>
          </a:xfrm>
          <a:prstGeom prst="rect">
            <a:avLst/>
          </a:prstGeom>
          <a:noFill/>
        </p:spPr>
        <p:txBody>
          <a:bodyPr wrap="none" rtlCol="0">
            <a:spAutoFit/>
          </a:bodyPr>
          <a:lstStyle/>
          <a:p>
            <a:r>
              <a:rPr lang="en-US" altLang="zh-CN" sz="1600" dirty="0">
                <a:solidFill>
                  <a:schemeClr val="tx1">
                    <a:lumMod val="85000"/>
                    <a:lumOff val="15000"/>
                  </a:schemeClr>
                </a:solidFill>
                <a:cs typeface="+mn-ea"/>
                <a:sym typeface="+mn-lt"/>
              </a:rPr>
              <a:t>100</a:t>
            </a:r>
            <a:endParaRPr lang="zh-CN" altLang="en-US" sz="1600" dirty="0">
              <a:solidFill>
                <a:schemeClr val="tx1">
                  <a:lumMod val="85000"/>
                  <a:lumOff val="15000"/>
                </a:schemeClr>
              </a:solidFill>
              <a:cs typeface="+mn-ea"/>
              <a:sym typeface="+mn-lt"/>
            </a:endParaRPr>
          </a:p>
        </p:txBody>
      </p:sp>
      <p:sp>
        <p:nvSpPr>
          <p:cNvPr id="55" name="TextBox 54"/>
          <p:cNvSpPr txBox="1"/>
          <p:nvPr/>
        </p:nvSpPr>
        <p:spPr>
          <a:xfrm>
            <a:off x="6072118"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10</a:t>
            </a:r>
            <a:endParaRPr lang="zh-CN" altLang="en-US" sz="1600">
              <a:solidFill>
                <a:schemeClr val="tx1">
                  <a:lumMod val="85000"/>
                  <a:lumOff val="15000"/>
                </a:schemeClr>
              </a:solidFill>
              <a:cs typeface="+mn-ea"/>
              <a:sym typeface="+mn-lt"/>
            </a:endParaRPr>
          </a:p>
        </p:txBody>
      </p:sp>
      <p:sp>
        <p:nvSpPr>
          <p:cNvPr id="56" name="TextBox 55"/>
          <p:cNvSpPr txBox="1"/>
          <p:nvPr/>
        </p:nvSpPr>
        <p:spPr>
          <a:xfrm>
            <a:off x="6550043"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20</a:t>
            </a:r>
            <a:endParaRPr lang="zh-CN" altLang="en-US" sz="1600">
              <a:solidFill>
                <a:schemeClr val="tx1">
                  <a:lumMod val="85000"/>
                  <a:lumOff val="15000"/>
                </a:schemeClr>
              </a:solidFill>
              <a:cs typeface="+mn-ea"/>
              <a:sym typeface="+mn-lt"/>
            </a:endParaRPr>
          </a:p>
        </p:txBody>
      </p:sp>
      <p:sp>
        <p:nvSpPr>
          <p:cNvPr id="57" name="TextBox 56"/>
          <p:cNvSpPr txBox="1"/>
          <p:nvPr/>
        </p:nvSpPr>
        <p:spPr>
          <a:xfrm>
            <a:off x="7030096"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30</a:t>
            </a:r>
            <a:endParaRPr lang="zh-CN" altLang="en-US" sz="1600">
              <a:solidFill>
                <a:schemeClr val="tx1">
                  <a:lumMod val="85000"/>
                  <a:lumOff val="15000"/>
                </a:schemeClr>
              </a:solidFill>
              <a:cs typeface="+mn-ea"/>
              <a:sym typeface="+mn-lt"/>
            </a:endParaRPr>
          </a:p>
        </p:txBody>
      </p:sp>
      <p:sp>
        <p:nvSpPr>
          <p:cNvPr id="58" name="TextBox 57"/>
          <p:cNvSpPr txBox="1"/>
          <p:nvPr/>
        </p:nvSpPr>
        <p:spPr>
          <a:xfrm>
            <a:off x="7510149"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40</a:t>
            </a:r>
            <a:endParaRPr lang="zh-CN" altLang="en-US" sz="1600">
              <a:solidFill>
                <a:schemeClr val="tx1">
                  <a:lumMod val="85000"/>
                  <a:lumOff val="15000"/>
                </a:schemeClr>
              </a:solidFill>
              <a:cs typeface="+mn-ea"/>
              <a:sym typeface="+mn-lt"/>
            </a:endParaRPr>
          </a:p>
        </p:txBody>
      </p:sp>
      <p:sp>
        <p:nvSpPr>
          <p:cNvPr id="59" name="TextBox 58"/>
          <p:cNvSpPr txBox="1"/>
          <p:nvPr/>
        </p:nvSpPr>
        <p:spPr>
          <a:xfrm>
            <a:off x="7990202"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50</a:t>
            </a:r>
            <a:endParaRPr lang="zh-CN" altLang="en-US" sz="1600">
              <a:solidFill>
                <a:schemeClr val="tx1">
                  <a:lumMod val="85000"/>
                  <a:lumOff val="15000"/>
                </a:schemeClr>
              </a:solidFill>
              <a:cs typeface="+mn-ea"/>
              <a:sym typeface="+mn-lt"/>
            </a:endParaRPr>
          </a:p>
        </p:txBody>
      </p:sp>
      <p:sp>
        <p:nvSpPr>
          <p:cNvPr id="60" name="TextBox 59"/>
          <p:cNvSpPr txBox="1"/>
          <p:nvPr/>
        </p:nvSpPr>
        <p:spPr>
          <a:xfrm>
            <a:off x="8470255"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60</a:t>
            </a:r>
            <a:endParaRPr lang="zh-CN" altLang="en-US" sz="1600">
              <a:solidFill>
                <a:schemeClr val="tx1">
                  <a:lumMod val="85000"/>
                  <a:lumOff val="15000"/>
                </a:schemeClr>
              </a:solidFill>
              <a:cs typeface="+mn-ea"/>
              <a:sym typeface="+mn-lt"/>
            </a:endParaRPr>
          </a:p>
        </p:txBody>
      </p:sp>
      <p:sp>
        <p:nvSpPr>
          <p:cNvPr id="61" name="TextBox 60"/>
          <p:cNvSpPr txBox="1"/>
          <p:nvPr/>
        </p:nvSpPr>
        <p:spPr>
          <a:xfrm>
            <a:off x="8950308"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70</a:t>
            </a:r>
            <a:endParaRPr lang="zh-CN" altLang="en-US" sz="1600">
              <a:solidFill>
                <a:schemeClr val="tx1">
                  <a:lumMod val="85000"/>
                  <a:lumOff val="15000"/>
                </a:schemeClr>
              </a:solidFill>
              <a:cs typeface="+mn-ea"/>
              <a:sym typeface="+mn-lt"/>
            </a:endParaRPr>
          </a:p>
        </p:txBody>
      </p:sp>
      <p:sp>
        <p:nvSpPr>
          <p:cNvPr id="62" name="TextBox 61"/>
          <p:cNvSpPr txBox="1"/>
          <p:nvPr/>
        </p:nvSpPr>
        <p:spPr>
          <a:xfrm>
            <a:off x="9430361"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80</a:t>
            </a:r>
            <a:endParaRPr lang="zh-CN" altLang="en-US" sz="1600">
              <a:solidFill>
                <a:schemeClr val="tx1">
                  <a:lumMod val="85000"/>
                  <a:lumOff val="15000"/>
                </a:schemeClr>
              </a:solidFill>
              <a:cs typeface="+mn-ea"/>
              <a:sym typeface="+mn-lt"/>
            </a:endParaRPr>
          </a:p>
        </p:txBody>
      </p:sp>
      <p:sp>
        <p:nvSpPr>
          <p:cNvPr id="63" name="TextBox 62"/>
          <p:cNvSpPr txBox="1"/>
          <p:nvPr/>
        </p:nvSpPr>
        <p:spPr>
          <a:xfrm>
            <a:off x="9910414" y="1867104"/>
            <a:ext cx="425116"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90</a:t>
            </a:r>
            <a:endParaRPr lang="zh-CN" altLang="en-US" sz="1600">
              <a:solidFill>
                <a:schemeClr val="tx1">
                  <a:lumMod val="85000"/>
                  <a:lumOff val="15000"/>
                </a:schemeClr>
              </a:solidFill>
              <a:cs typeface="+mn-ea"/>
              <a:sym typeface="+mn-lt"/>
            </a:endParaRPr>
          </a:p>
        </p:txBody>
      </p:sp>
      <p:sp>
        <p:nvSpPr>
          <p:cNvPr id="64" name="TextBox 63"/>
          <p:cNvSpPr txBox="1"/>
          <p:nvPr/>
        </p:nvSpPr>
        <p:spPr>
          <a:xfrm>
            <a:off x="10345586" y="1867104"/>
            <a:ext cx="545342" cy="338554"/>
          </a:xfrm>
          <a:prstGeom prst="rect">
            <a:avLst/>
          </a:prstGeom>
          <a:noFill/>
        </p:spPr>
        <p:txBody>
          <a:bodyPr wrap="none" rtlCol="0">
            <a:spAutoFit/>
          </a:bodyPr>
          <a:lstStyle/>
          <a:p>
            <a:r>
              <a:rPr lang="en-US" altLang="zh-CN" sz="1600">
                <a:solidFill>
                  <a:schemeClr val="tx1">
                    <a:lumMod val="85000"/>
                    <a:lumOff val="15000"/>
                  </a:schemeClr>
                </a:solidFill>
                <a:cs typeface="+mn-ea"/>
                <a:sym typeface="+mn-lt"/>
              </a:rPr>
              <a:t>100</a:t>
            </a:r>
            <a:endParaRPr lang="zh-CN" altLang="en-US" sz="1600">
              <a:solidFill>
                <a:schemeClr val="tx1">
                  <a:lumMod val="85000"/>
                  <a:lumOff val="15000"/>
                </a:schemeClr>
              </a:solidFill>
              <a:cs typeface="+mn-ea"/>
              <a:sym typeface="+mn-lt"/>
            </a:endParaRPr>
          </a:p>
        </p:txBody>
      </p:sp>
      <p:sp>
        <p:nvSpPr>
          <p:cNvPr id="65" name="五边形 64"/>
          <p:cNvSpPr/>
          <p:nvPr/>
        </p:nvSpPr>
        <p:spPr>
          <a:xfrm flipH="1">
            <a:off x="2518455" y="2707699"/>
            <a:ext cx="3178273"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五边形 65"/>
          <p:cNvSpPr/>
          <p:nvPr/>
        </p:nvSpPr>
        <p:spPr>
          <a:xfrm flipH="1">
            <a:off x="3742095" y="3259760"/>
            <a:ext cx="1954633"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五边形 66"/>
          <p:cNvSpPr/>
          <p:nvPr/>
        </p:nvSpPr>
        <p:spPr>
          <a:xfrm flipH="1">
            <a:off x="2998509" y="3811821"/>
            <a:ext cx="2698220"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五边形 67"/>
          <p:cNvSpPr/>
          <p:nvPr/>
        </p:nvSpPr>
        <p:spPr>
          <a:xfrm flipH="1">
            <a:off x="1407302" y="4363882"/>
            <a:ext cx="4289427"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五边形 68"/>
          <p:cNvSpPr/>
          <p:nvPr/>
        </p:nvSpPr>
        <p:spPr>
          <a:xfrm flipH="1">
            <a:off x="2154254" y="4915943"/>
            <a:ext cx="3542475"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五边形 69"/>
          <p:cNvSpPr/>
          <p:nvPr/>
        </p:nvSpPr>
        <p:spPr>
          <a:xfrm flipH="1">
            <a:off x="3296461" y="5468004"/>
            <a:ext cx="2400268"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五边形 70"/>
          <p:cNvSpPr/>
          <p:nvPr/>
        </p:nvSpPr>
        <p:spPr>
          <a:xfrm flipH="1">
            <a:off x="4256567" y="6020538"/>
            <a:ext cx="1440162"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TextBox 71"/>
          <p:cNvSpPr txBox="1"/>
          <p:nvPr/>
        </p:nvSpPr>
        <p:spPr>
          <a:xfrm>
            <a:off x="1532425"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3" name="TextBox 72"/>
          <p:cNvSpPr txBox="1"/>
          <p:nvPr/>
        </p:nvSpPr>
        <p:spPr>
          <a:xfrm>
            <a:off x="2732166" y="3257207"/>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4" name="TextBox 73"/>
          <p:cNvSpPr txBox="1"/>
          <p:nvPr/>
        </p:nvSpPr>
        <p:spPr>
          <a:xfrm>
            <a:off x="2016514"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5" name="TextBox 74"/>
          <p:cNvSpPr txBox="1"/>
          <p:nvPr/>
        </p:nvSpPr>
        <p:spPr>
          <a:xfrm>
            <a:off x="482551"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6" name="TextBox 75"/>
          <p:cNvSpPr txBox="1"/>
          <p:nvPr/>
        </p:nvSpPr>
        <p:spPr>
          <a:xfrm>
            <a:off x="1234245"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7" name="TextBox 76"/>
          <p:cNvSpPr txBox="1"/>
          <p:nvPr/>
        </p:nvSpPr>
        <p:spPr>
          <a:xfrm>
            <a:off x="2284348"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8" name="TextBox 77"/>
          <p:cNvSpPr txBox="1"/>
          <p:nvPr/>
        </p:nvSpPr>
        <p:spPr>
          <a:xfrm>
            <a:off x="3236391"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79" name="五边形 78"/>
          <p:cNvSpPr/>
          <p:nvPr/>
        </p:nvSpPr>
        <p:spPr>
          <a:xfrm>
            <a:off x="6252091" y="2707699"/>
            <a:ext cx="162226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五边形 79"/>
          <p:cNvSpPr/>
          <p:nvPr/>
        </p:nvSpPr>
        <p:spPr>
          <a:xfrm>
            <a:off x="6252091" y="3259760"/>
            <a:ext cx="3062419"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五边形 80"/>
          <p:cNvSpPr/>
          <p:nvPr/>
        </p:nvSpPr>
        <p:spPr>
          <a:xfrm>
            <a:off x="6252091" y="3811821"/>
            <a:ext cx="1920212"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五边形 81"/>
          <p:cNvSpPr/>
          <p:nvPr/>
        </p:nvSpPr>
        <p:spPr>
          <a:xfrm>
            <a:off x="6252090" y="4363882"/>
            <a:ext cx="4093495"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五边形 82"/>
          <p:cNvSpPr/>
          <p:nvPr/>
        </p:nvSpPr>
        <p:spPr>
          <a:xfrm>
            <a:off x="6252091" y="4915943"/>
            <a:ext cx="3360371"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五边形 83"/>
          <p:cNvSpPr/>
          <p:nvPr/>
        </p:nvSpPr>
        <p:spPr>
          <a:xfrm>
            <a:off x="6252091" y="5468004"/>
            <a:ext cx="365832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五边形 84"/>
          <p:cNvSpPr/>
          <p:nvPr/>
        </p:nvSpPr>
        <p:spPr>
          <a:xfrm>
            <a:off x="6252091" y="6020538"/>
            <a:ext cx="2880318"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TextBox 85"/>
          <p:cNvSpPr txBox="1"/>
          <p:nvPr/>
        </p:nvSpPr>
        <p:spPr>
          <a:xfrm>
            <a:off x="7936172"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87" name="TextBox 86"/>
          <p:cNvSpPr txBox="1"/>
          <p:nvPr/>
        </p:nvSpPr>
        <p:spPr>
          <a:xfrm>
            <a:off x="9391111" y="3268496"/>
            <a:ext cx="543739" cy="307777"/>
          </a:xfrm>
          <a:prstGeom prst="rect">
            <a:avLst/>
          </a:prstGeom>
          <a:noFill/>
        </p:spPr>
        <p:txBody>
          <a:bodyPr wrap="none" rtlCol="0">
            <a:spAutoFit/>
          </a:bodyPr>
          <a:lstStyle/>
          <a:p>
            <a:r>
              <a:rPr lang="zh-CN" altLang="en-US" sz="1400">
                <a:solidFill>
                  <a:schemeClr val="tx1">
                    <a:lumMod val="85000"/>
                    <a:lumOff val="15000"/>
                  </a:schemeClr>
                </a:solidFill>
                <a:cs typeface="+mn-ea"/>
                <a:sym typeface="+mn-lt"/>
              </a:rPr>
              <a:t>文字</a:t>
            </a:r>
          </a:p>
        </p:txBody>
      </p:sp>
      <p:sp>
        <p:nvSpPr>
          <p:cNvPr id="88" name="TextBox 87"/>
          <p:cNvSpPr txBox="1"/>
          <p:nvPr/>
        </p:nvSpPr>
        <p:spPr>
          <a:xfrm>
            <a:off x="8216405"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89" name="TextBox 88"/>
          <p:cNvSpPr txBox="1"/>
          <p:nvPr/>
        </p:nvSpPr>
        <p:spPr>
          <a:xfrm>
            <a:off x="10323008"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90" name="TextBox 89"/>
          <p:cNvSpPr txBox="1"/>
          <p:nvPr/>
        </p:nvSpPr>
        <p:spPr>
          <a:xfrm>
            <a:off x="9663386"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91" name="TextBox 90"/>
          <p:cNvSpPr txBox="1"/>
          <p:nvPr/>
        </p:nvSpPr>
        <p:spPr>
          <a:xfrm>
            <a:off x="9928557"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92" name="TextBox 91"/>
          <p:cNvSpPr txBox="1"/>
          <p:nvPr/>
        </p:nvSpPr>
        <p:spPr>
          <a:xfrm>
            <a:off x="9228246"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cs typeface="+mn-ea"/>
                <a:sym typeface="+mn-lt"/>
              </a:rPr>
              <a:t>输入文字</a:t>
            </a:r>
          </a:p>
        </p:txBody>
      </p:sp>
      <p:sp>
        <p:nvSpPr>
          <p:cNvPr id="93" name="TextBox 92"/>
          <p:cNvSpPr txBox="1"/>
          <p:nvPr/>
        </p:nvSpPr>
        <p:spPr>
          <a:xfrm>
            <a:off x="5791507" y="2669644"/>
            <a:ext cx="365806"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A</a:t>
            </a:r>
            <a:endParaRPr lang="zh-CN" altLang="en-US" sz="2000">
              <a:solidFill>
                <a:schemeClr val="tx1">
                  <a:lumMod val="85000"/>
                  <a:lumOff val="15000"/>
                </a:schemeClr>
              </a:solidFill>
              <a:cs typeface="+mn-ea"/>
              <a:sym typeface="+mn-lt"/>
            </a:endParaRPr>
          </a:p>
        </p:txBody>
      </p:sp>
      <p:sp>
        <p:nvSpPr>
          <p:cNvPr id="94" name="TextBox 93"/>
          <p:cNvSpPr txBox="1"/>
          <p:nvPr/>
        </p:nvSpPr>
        <p:spPr>
          <a:xfrm>
            <a:off x="5791507" y="3221705"/>
            <a:ext cx="356188"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B</a:t>
            </a:r>
            <a:endParaRPr lang="zh-CN" altLang="en-US" sz="2000">
              <a:solidFill>
                <a:schemeClr val="tx1">
                  <a:lumMod val="85000"/>
                  <a:lumOff val="15000"/>
                </a:schemeClr>
              </a:solidFill>
              <a:cs typeface="+mn-ea"/>
              <a:sym typeface="+mn-lt"/>
            </a:endParaRPr>
          </a:p>
        </p:txBody>
      </p:sp>
      <p:sp>
        <p:nvSpPr>
          <p:cNvPr id="95" name="TextBox 94"/>
          <p:cNvSpPr txBox="1"/>
          <p:nvPr/>
        </p:nvSpPr>
        <p:spPr>
          <a:xfrm>
            <a:off x="5791507" y="3773766"/>
            <a:ext cx="370614"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C</a:t>
            </a:r>
            <a:endParaRPr lang="zh-CN" altLang="en-US" sz="2000">
              <a:solidFill>
                <a:schemeClr val="tx1">
                  <a:lumMod val="85000"/>
                  <a:lumOff val="15000"/>
                </a:schemeClr>
              </a:solidFill>
              <a:cs typeface="+mn-ea"/>
              <a:sym typeface="+mn-lt"/>
            </a:endParaRPr>
          </a:p>
        </p:txBody>
      </p:sp>
      <p:sp>
        <p:nvSpPr>
          <p:cNvPr id="96" name="TextBox 95"/>
          <p:cNvSpPr txBox="1"/>
          <p:nvPr/>
        </p:nvSpPr>
        <p:spPr>
          <a:xfrm>
            <a:off x="5791507" y="4325827"/>
            <a:ext cx="380232"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D</a:t>
            </a:r>
            <a:endParaRPr lang="zh-CN" altLang="en-US" sz="2000">
              <a:solidFill>
                <a:schemeClr val="tx1">
                  <a:lumMod val="85000"/>
                  <a:lumOff val="15000"/>
                </a:schemeClr>
              </a:solidFill>
              <a:cs typeface="+mn-ea"/>
              <a:sym typeface="+mn-lt"/>
            </a:endParaRPr>
          </a:p>
        </p:txBody>
      </p:sp>
      <p:sp>
        <p:nvSpPr>
          <p:cNvPr id="97" name="TextBox 96"/>
          <p:cNvSpPr txBox="1"/>
          <p:nvPr/>
        </p:nvSpPr>
        <p:spPr>
          <a:xfrm>
            <a:off x="5791507" y="4877888"/>
            <a:ext cx="356188"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E</a:t>
            </a:r>
            <a:endParaRPr lang="zh-CN" altLang="en-US" sz="2000">
              <a:solidFill>
                <a:schemeClr val="tx1">
                  <a:lumMod val="85000"/>
                  <a:lumOff val="15000"/>
                </a:schemeClr>
              </a:solidFill>
              <a:cs typeface="+mn-ea"/>
              <a:sym typeface="+mn-lt"/>
            </a:endParaRPr>
          </a:p>
        </p:txBody>
      </p:sp>
      <p:sp>
        <p:nvSpPr>
          <p:cNvPr id="98" name="TextBox 97"/>
          <p:cNvSpPr txBox="1"/>
          <p:nvPr/>
        </p:nvSpPr>
        <p:spPr>
          <a:xfrm>
            <a:off x="5791507" y="5429949"/>
            <a:ext cx="341760"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F</a:t>
            </a:r>
            <a:endParaRPr lang="zh-CN" altLang="en-US" sz="2000">
              <a:solidFill>
                <a:schemeClr val="tx1">
                  <a:lumMod val="85000"/>
                  <a:lumOff val="15000"/>
                </a:schemeClr>
              </a:solidFill>
              <a:cs typeface="+mn-ea"/>
              <a:sym typeface="+mn-lt"/>
            </a:endParaRPr>
          </a:p>
        </p:txBody>
      </p:sp>
      <p:sp>
        <p:nvSpPr>
          <p:cNvPr id="99" name="TextBox 98"/>
          <p:cNvSpPr txBox="1"/>
          <p:nvPr/>
        </p:nvSpPr>
        <p:spPr>
          <a:xfrm>
            <a:off x="5791507" y="5982012"/>
            <a:ext cx="383438" cy="400110"/>
          </a:xfrm>
          <a:prstGeom prst="rect">
            <a:avLst/>
          </a:prstGeom>
          <a:noFill/>
        </p:spPr>
        <p:txBody>
          <a:bodyPr wrap="none" rtlCol="0">
            <a:spAutoFit/>
          </a:bodyPr>
          <a:lstStyle/>
          <a:p>
            <a:r>
              <a:rPr lang="en-US" altLang="zh-CN" sz="2000">
                <a:solidFill>
                  <a:schemeClr val="tx1">
                    <a:lumMod val="85000"/>
                    <a:lumOff val="15000"/>
                  </a:schemeClr>
                </a:solidFill>
                <a:cs typeface="+mn-ea"/>
                <a:sym typeface="+mn-lt"/>
              </a:rPr>
              <a:t>G</a:t>
            </a:r>
            <a:endParaRPr lang="zh-CN" altLang="en-US" sz="2000">
              <a:solidFill>
                <a:schemeClr val="tx1">
                  <a:lumMod val="85000"/>
                  <a:lumOff val="15000"/>
                </a:schemeClr>
              </a:solidFill>
              <a:cs typeface="+mn-ea"/>
              <a:sym typeface="+mn-lt"/>
            </a:endParaRPr>
          </a:p>
        </p:txBody>
      </p:sp>
      <p:sp>
        <p:nvSpPr>
          <p:cNvPr id="100" name="矩形 99"/>
          <p:cNvSpPr/>
          <p:nvPr/>
        </p:nvSpPr>
        <p:spPr>
          <a:xfrm>
            <a:off x="4154959" y="1053530"/>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cs typeface="+mn-ea"/>
                <a:sym typeface="+mn-lt"/>
              </a:rPr>
              <a:t>点击添加小标题</a:t>
            </a:r>
          </a:p>
        </p:txBody>
      </p:sp>
      <p:sp>
        <p:nvSpPr>
          <p:cNvPr id="101"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932" y="548004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4" name="椭圆 13"/>
          <p:cNvSpPr/>
          <p:nvPr/>
        </p:nvSpPr>
        <p:spPr bwMode="auto">
          <a:xfrm rot="285728">
            <a:off x="2099162" y="475403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椭圆 14"/>
          <p:cNvSpPr/>
          <p:nvPr/>
        </p:nvSpPr>
        <p:spPr bwMode="auto">
          <a:xfrm rot="20925770">
            <a:off x="3155569" y="4072680"/>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5" name="椭圆 24"/>
          <p:cNvSpPr/>
          <p:nvPr/>
        </p:nvSpPr>
        <p:spPr bwMode="auto">
          <a:xfrm rot="21146216">
            <a:off x="3957140" y="4849587"/>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6" name="椭圆 25"/>
          <p:cNvSpPr/>
          <p:nvPr/>
        </p:nvSpPr>
        <p:spPr bwMode="auto">
          <a:xfrm rot="372077">
            <a:off x="5872420" y="4355137"/>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7" name="椭圆 26"/>
          <p:cNvSpPr/>
          <p:nvPr/>
        </p:nvSpPr>
        <p:spPr bwMode="auto">
          <a:xfrm rot="444650">
            <a:off x="6792701" y="3778324"/>
            <a:ext cx="287338"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8" name="椭圆 27"/>
          <p:cNvSpPr/>
          <p:nvPr/>
        </p:nvSpPr>
        <p:spPr bwMode="auto">
          <a:xfrm rot="411978">
            <a:off x="7495891" y="3065558"/>
            <a:ext cx="288926" cy="293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9" name="椭圆 28"/>
          <p:cNvSpPr/>
          <p:nvPr/>
        </p:nvSpPr>
        <p:spPr bwMode="auto">
          <a:xfrm rot="434902">
            <a:off x="8982081" y="2146979"/>
            <a:ext cx="288926"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椭圆 29"/>
          <p:cNvSpPr/>
          <p:nvPr/>
        </p:nvSpPr>
        <p:spPr bwMode="auto">
          <a:xfrm rot="1654378">
            <a:off x="10113039" y="1552762"/>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文本框 30"/>
          <p:cNvSpPr txBox="1">
            <a:spLocks noChangeArrowheads="1"/>
          </p:cNvSpPr>
          <p:nvPr/>
        </p:nvSpPr>
        <p:spPr bwMode="auto">
          <a:xfrm>
            <a:off x="109658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3</a:t>
            </a:r>
            <a:r>
              <a:rPr lang="zh-CN" altLang="en-US" sz="1800" dirty="0">
                <a:solidFill>
                  <a:schemeClr val="tx1">
                    <a:lumMod val="85000"/>
                    <a:lumOff val="15000"/>
                  </a:schemeClr>
                </a:solidFill>
                <a:cs typeface="+mn-ea"/>
                <a:sym typeface="+mn-lt"/>
              </a:rPr>
              <a:t>月份</a:t>
            </a:r>
          </a:p>
        </p:txBody>
      </p:sp>
      <p:sp>
        <p:nvSpPr>
          <p:cNvPr id="32" name="文本框 31"/>
          <p:cNvSpPr txBox="1">
            <a:spLocks noChangeArrowheads="1"/>
          </p:cNvSpPr>
          <p:nvPr/>
        </p:nvSpPr>
        <p:spPr bwMode="auto">
          <a:xfrm>
            <a:off x="1914373"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4</a:t>
            </a:r>
            <a:r>
              <a:rPr lang="zh-CN" altLang="en-US" sz="1800" dirty="0">
                <a:solidFill>
                  <a:schemeClr val="tx1">
                    <a:lumMod val="85000"/>
                    <a:lumOff val="15000"/>
                  </a:schemeClr>
                </a:solidFill>
                <a:cs typeface="+mn-ea"/>
                <a:sym typeface="+mn-lt"/>
              </a:rPr>
              <a:t>月份</a:t>
            </a:r>
          </a:p>
        </p:txBody>
      </p:sp>
      <p:sp>
        <p:nvSpPr>
          <p:cNvPr id="33" name="文本框 32"/>
          <p:cNvSpPr txBox="1">
            <a:spLocks noChangeArrowheads="1"/>
          </p:cNvSpPr>
          <p:nvPr/>
        </p:nvSpPr>
        <p:spPr bwMode="auto">
          <a:xfrm>
            <a:off x="29444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5</a:t>
            </a:r>
            <a:r>
              <a:rPr lang="zh-CN" altLang="en-US" sz="1800" dirty="0">
                <a:solidFill>
                  <a:schemeClr val="tx1">
                    <a:lumMod val="85000"/>
                    <a:lumOff val="15000"/>
                  </a:schemeClr>
                </a:solidFill>
                <a:cs typeface="+mn-ea"/>
                <a:sym typeface="+mn-lt"/>
              </a:rPr>
              <a:t>月份</a:t>
            </a:r>
          </a:p>
        </p:txBody>
      </p:sp>
      <p:sp>
        <p:nvSpPr>
          <p:cNvPr id="34" name="文本框 33"/>
          <p:cNvSpPr txBox="1">
            <a:spLocks noChangeArrowheads="1"/>
          </p:cNvSpPr>
          <p:nvPr/>
        </p:nvSpPr>
        <p:spPr bwMode="auto">
          <a:xfrm>
            <a:off x="3714369"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6</a:t>
            </a:r>
            <a:r>
              <a:rPr lang="zh-CN" altLang="en-US" sz="1800" dirty="0">
                <a:solidFill>
                  <a:schemeClr val="tx1">
                    <a:lumMod val="85000"/>
                    <a:lumOff val="15000"/>
                  </a:schemeClr>
                </a:solidFill>
                <a:cs typeface="+mn-ea"/>
                <a:sym typeface="+mn-lt"/>
              </a:rPr>
              <a:t>月份</a:t>
            </a:r>
          </a:p>
        </p:txBody>
      </p:sp>
      <p:sp>
        <p:nvSpPr>
          <p:cNvPr id="35" name="文本框 34"/>
          <p:cNvSpPr txBox="1">
            <a:spLocks noChangeArrowheads="1"/>
          </p:cNvSpPr>
          <p:nvPr/>
        </p:nvSpPr>
        <p:spPr bwMode="auto">
          <a:xfrm>
            <a:off x="57130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8</a:t>
            </a:r>
            <a:r>
              <a:rPr lang="zh-CN" altLang="en-US" sz="1800" dirty="0">
                <a:solidFill>
                  <a:schemeClr val="tx1">
                    <a:lumMod val="85000"/>
                    <a:lumOff val="15000"/>
                  </a:schemeClr>
                </a:solidFill>
                <a:cs typeface="+mn-ea"/>
                <a:sym typeface="+mn-lt"/>
              </a:rPr>
              <a:t>月份</a:t>
            </a:r>
          </a:p>
        </p:txBody>
      </p:sp>
      <p:sp>
        <p:nvSpPr>
          <p:cNvPr id="36" name="文本框 35"/>
          <p:cNvSpPr txBox="1">
            <a:spLocks noChangeArrowheads="1"/>
          </p:cNvSpPr>
          <p:nvPr/>
        </p:nvSpPr>
        <p:spPr bwMode="auto">
          <a:xfrm>
            <a:off x="667279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9</a:t>
            </a:r>
            <a:r>
              <a:rPr lang="zh-CN" altLang="en-US" sz="1800" dirty="0">
                <a:solidFill>
                  <a:schemeClr val="tx1">
                    <a:lumMod val="85000"/>
                    <a:lumOff val="15000"/>
                  </a:schemeClr>
                </a:solidFill>
                <a:cs typeface="+mn-ea"/>
                <a:sym typeface="+mn-lt"/>
              </a:rPr>
              <a:t>月份</a:t>
            </a:r>
          </a:p>
        </p:txBody>
      </p:sp>
      <p:sp>
        <p:nvSpPr>
          <p:cNvPr id="37" name="文本框 36"/>
          <p:cNvSpPr txBox="1">
            <a:spLocks noChangeArrowheads="1"/>
          </p:cNvSpPr>
          <p:nvPr/>
        </p:nvSpPr>
        <p:spPr bwMode="auto">
          <a:xfrm>
            <a:off x="7469943"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10</a:t>
            </a:r>
            <a:r>
              <a:rPr lang="zh-CN" altLang="en-US" sz="1800" dirty="0">
                <a:solidFill>
                  <a:schemeClr val="tx1">
                    <a:lumMod val="85000"/>
                    <a:lumOff val="15000"/>
                  </a:schemeClr>
                </a:solidFill>
                <a:cs typeface="+mn-ea"/>
                <a:sym typeface="+mn-lt"/>
              </a:rPr>
              <a:t>月份</a:t>
            </a:r>
          </a:p>
        </p:txBody>
      </p:sp>
      <p:sp>
        <p:nvSpPr>
          <p:cNvPr id="38" name="文本框 37"/>
          <p:cNvSpPr txBox="1">
            <a:spLocks noChangeArrowheads="1"/>
          </p:cNvSpPr>
          <p:nvPr/>
        </p:nvSpPr>
        <p:spPr bwMode="auto">
          <a:xfrm>
            <a:off x="8836101"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11</a:t>
            </a:r>
            <a:r>
              <a:rPr lang="zh-CN" altLang="en-US" sz="1800" dirty="0">
                <a:solidFill>
                  <a:schemeClr val="tx1">
                    <a:lumMod val="85000"/>
                    <a:lumOff val="15000"/>
                  </a:schemeClr>
                </a:solidFill>
                <a:cs typeface="+mn-ea"/>
                <a:sym typeface="+mn-lt"/>
              </a:rPr>
              <a:t>月份</a:t>
            </a:r>
          </a:p>
        </p:txBody>
      </p:sp>
      <p:sp>
        <p:nvSpPr>
          <p:cNvPr id="39" name="文本框 38"/>
          <p:cNvSpPr txBox="1">
            <a:spLocks noChangeArrowheads="1"/>
          </p:cNvSpPr>
          <p:nvPr/>
        </p:nvSpPr>
        <p:spPr bwMode="auto">
          <a:xfrm>
            <a:off x="9966630"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12</a:t>
            </a:r>
            <a:r>
              <a:rPr lang="zh-CN" altLang="en-US" sz="1800" dirty="0">
                <a:solidFill>
                  <a:schemeClr val="tx1">
                    <a:lumMod val="85000"/>
                    <a:lumOff val="15000"/>
                  </a:schemeClr>
                </a:solidFill>
                <a:cs typeface="+mn-ea"/>
                <a:sym typeface="+mn-lt"/>
              </a:rPr>
              <a:t>月份</a:t>
            </a:r>
          </a:p>
        </p:txBody>
      </p:sp>
      <p:sp>
        <p:nvSpPr>
          <p:cNvPr id="40" name="文本框 39"/>
          <p:cNvSpPr txBox="1">
            <a:spLocks noChangeArrowheads="1"/>
          </p:cNvSpPr>
          <p:nvPr/>
        </p:nvSpPr>
        <p:spPr bwMode="auto">
          <a:xfrm>
            <a:off x="1747505" y="5414665"/>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1" name="文本框 40"/>
          <p:cNvSpPr txBox="1">
            <a:spLocks noChangeArrowheads="1"/>
          </p:cNvSpPr>
          <p:nvPr/>
        </p:nvSpPr>
        <p:spPr bwMode="auto">
          <a:xfrm>
            <a:off x="482551" y="4680060"/>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2" name="文本框 41"/>
          <p:cNvSpPr txBox="1">
            <a:spLocks noChangeArrowheads="1"/>
          </p:cNvSpPr>
          <p:nvPr/>
        </p:nvSpPr>
        <p:spPr bwMode="auto">
          <a:xfrm>
            <a:off x="2680110" y="364273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3" name="文本框 42"/>
          <p:cNvSpPr txBox="1">
            <a:spLocks noChangeArrowheads="1"/>
          </p:cNvSpPr>
          <p:nvPr/>
        </p:nvSpPr>
        <p:spPr bwMode="auto">
          <a:xfrm>
            <a:off x="3875465" y="443678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4" name="文本框 43"/>
          <p:cNvSpPr txBox="1">
            <a:spLocks noChangeArrowheads="1"/>
          </p:cNvSpPr>
          <p:nvPr/>
        </p:nvSpPr>
        <p:spPr bwMode="auto">
          <a:xfrm>
            <a:off x="6217371" y="4350159"/>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5" name="文本框 44"/>
          <p:cNvSpPr txBox="1">
            <a:spLocks noChangeArrowheads="1"/>
          </p:cNvSpPr>
          <p:nvPr/>
        </p:nvSpPr>
        <p:spPr bwMode="auto">
          <a:xfrm>
            <a:off x="7140738" y="3791221"/>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6" name="文本框 45"/>
          <p:cNvSpPr txBox="1">
            <a:spLocks noChangeArrowheads="1"/>
          </p:cNvSpPr>
          <p:nvPr/>
        </p:nvSpPr>
        <p:spPr bwMode="auto">
          <a:xfrm>
            <a:off x="7913307" y="304821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47" name="文本框 46"/>
          <p:cNvSpPr txBox="1">
            <a:spLocks noChangeArrowheads="1"/>
          </p:cNvSpPr>
          <p:nvPr/>
        </p:nvSpPr>
        <p:spPr bwMode="auto">
          <a:xfrm>
            <a:off x="9403096" y="213710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cxnSp>
        <p:nvCxnSpPr>
          <p:cNvPr id="48" name="直接连接符 4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4322" y="5352884"/>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cxnSp>
        <p:nvCxnSpPr>
          <p:cNvPr id="52" name="直接连接符 5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54186" y="2383939"/>
            <a:ext cx="1257922"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0980" y="1745915"/>
            <a:ext cx="877355"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8025" y="533846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sp>
        <p:nvSpPr>
          <p:cNvPr id="59" name="文本框 33"/>
          <p:cNvSpPr txBox="1">
            <a:spLocks noChangeArrowheads="1"/>
          </p:cNvSpPr>
          <p:nvPr/>
        </p:nvSpPr>
        <p:spPr bwMode="auto">
          <a:xfrm>
            <a:off x="459921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cs typeface="+mn-ea"/>
                <a:sym typeface="+mn-lt"/>
              </a:rPr>
              <a:t>7</a:t>
            </a:r>
            <a:r>
              <a:rPr lang="zh-CN" altLang="en-US" sz="1800" dirty="0">
                <a:solidFill>
                  <a:schemeClr val="tx1">
                    <a:lumMod val="85000"/>
                    <a:lumOff val="15000"/>
                  </a:schemeClr>
                </a:solidFill>
                <a:cs typeface="+mn-ea"/>
                <a:sym typeface="+mn-lt"/>
              </a:rPr>
              <a:t>月份</a:t>
            </a:r>
          </a:p>
        </p:txBody>
      </p:sp>
      <p:sp>
        <p:nvSpPr>
          <p:cNvPr id="60" name="文本框 46"/>
          <p:cNvSpPr txBox="1">
            <a:spLocks noChangeArrowheads="1"/>
          </p:cNvSpPr>
          <p:nvPr/>
        </p:nvSpPr>
        <p:spPr bwMode="auto">
          <a:xfrm>
            <a:off x="9546001" y="1125538"/>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cs typeface="+mn-ea"/>
                <a:sym typeface="+mn-lt"/>
              </a:rPr>
              <a:t>添加文字内容</a:t>
            </a:r>
          </a:p>
        </p:txBody>
      </p:sp>
      <p:grpSp>
        <p:nvGrpSpPr>
          <p:cNvPr id="61" name="组合 6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2825" y="1197546"/>
            <a:ext cx="4220286" cy="1692771"/>
          </a:xfrm>
          <a:prstGeom prst="rect">
            <a:avLst/>
          </a:prstGeom>
        </p:spPr>
        <p:txBody>
          <a:bodyPr wrap="square">
            <a:spAutoFit/>
          </a:bodyPr>
          <a:lstStyle/>
          <a:p>
            <a:pPr>
              <a:lnSpc>
                <a:spcPct val="200000"/>
              </a:lnSpc>
            </a:pPr>
            <a:r>
              <a:rPr lang="zh-CN" altLang="en-US" sz="2000" b="1" dirty="0">
                <a:solidFill>
                  <a:schemeClr val="accent1"/>
                </a:solidFill>
                <a:cs typeface="+mn-ea"/>
                <a:sym typeface="+mn-lt"/>
              </a:rPr>
              <a:t>点击添加小标题</a:t>
            </a:r>
            <a:endParaRPr lang="en-US" altLang="zh-CN" sz="2000" b="1" dirty="0">
              <a:solidFill>
                <a:schemeClr val="accent1"/>
              </a:solidFill>
              <a:cs typeface="+mn-ea"/>
              <a:sym typeface="+mn-lt"/>
            </a:endParaRPr>
          </a:p>
          <a:p>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sp>
        <p:nvSpPr>
          <p:cNvPr id="7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tx1">
                    <a:lumMod val="75000"/>
                    <a:lumOff val="25000"/>
                  </a:schemeClr>
                </a:solidFill>
                <a:cs typeface="+mn-ea"/>
                <a:sym typeface="+mn-lt"/>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8349" cy="6859587"/>
          </a:xfrm>
          <a:prstGeom prst="rect">
            <a:avLst/>
          </a:prstGeom>
        </p:spPr>
      </p:pic>
      <p:sp>
        <p:nvSpPr>
          <p:cNvPr id="31" name="圆角矩形 30"/>
          <p:cNvSpPr/>
          <p:nvPr/>
        </p:nvSpPr>
        <p:spPr>
          <a:xfrm>
            <a:off x="5457006" y="1573726"/>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1</a:t>
            </a:r>
            <a:endParaRPr lang="zh-CN" altLang="en-US" sz="3600" dirty="0">
              <a:cs typeface="+mn-ea"/>
              <a:sym typeface="+mn-lt"/>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cs typeface="+mn-ea"/>
                <a:sym typeface="+mn-lt"/>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年度工作概述</a:t>
              </a:r>
              <a:endParaRPr lang="zh-CN" altLang="zh-CN" sz="2000" b="1" kern="100" dirty="0">
                <a:solidFill>
                  <a:schemeClr val="bg1"/>
                </a:solidFill>
                <a:cs typeface="+mn-ea"/>
                <a:sym typeface="+mn-lt"/>
              </a:endParaRPr>
            </a:p>
          </p:txBody>
        </p:sp>
      </p:grpSp>
      <p:sp>
        <p:nvSpPr>
          <p:cNvPr id="33" name="圆角矩形 32"/>
          <p:cNvSpPr/>
          <p:nvPr/>
        </p:nvSpPr>
        <p:spPr>
          <a:xfrm>
            <a:off x="5457006" y="2410178"/>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2</a:t>
            </a:r>
            <a:endParaRPr lang="zh-CN" altLang="en-US" sz="3600" dirty="0">
              <a:cs typeface="+mn-ea"/>
              <a:sym typeface="+mn-lt"/>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工作完成情况</a:t>
              </a:r>
              <a:endParaRPr lang="zh-CN" altLang="zh-CN" sz="2000" b="1" kern="100" dirty="0">
                <a:solidFill>
                  <a:schemeClr val="bg1"/>
                </a:solidFill>
                <a:cs typeface="+mn-ea"/>
                <a:sym typeface="+mn-lt"/>
              </a:endParaRPr>
            </a:p>
          </p:txBody>
        </p:sp>
      </p:grpSp>
      <p:sp>
        <p:nvSpPr>
          <p:cNvPr id="36" name="圆角矩形 35"/>
          <p:cNvSpPr/>
          <p:nvPr/>
        </p:nvSpPr>
        <p:spPr>
          <a:xfrm>
            <a:off x="5457006" y="3296031"/>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3</a:t>
            </a:r>
            <a:endParaRPr lang="zh-CN" altLang="en-US" sz="3600" dirty="0">
              <a:cs typeface="+mn-ea"/>
              <a:sym typeface="+mn-lt"/>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成功项目展示</a:t>
              </a:r>
              <a:endParaRPr lang="zh-CN" altLang="zh-CN" sz="2000" b="1" kern="100" dirty="0">
                <a:solidFill>
                  <a:schemeClr val="bg1"/>
                </a:solidFill>
                <a:cs typeface="+mn-ea"/>
                <a:sym typeface="+mn-lt"/>
              </a:endParaRPr>
            </a:p>
          </p:txBody>
        </p:sp>
      </p:grpSp>
      <p:sp>
        <p:nvSpPr>
          <p:cNvPr id="38" name="圆角矩形 37"/>
          <p:cNvSpPr/>
          <p:nvPr/>
        </p:nvSpPr>
        <p:spPr>
          <a:xfrm>
            <a:off x="5457006" y="418090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4</a:t>
            </a:r>
            <a:endParaRPr lang="zh-CN" altLang="en-US" sz="3600" dirty="0">
              <a:cs typeface="+mn-ea"/>
              <a:sym typeface="+mn-lt"/>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工作存在不足</a:t>
              </a:r>
              <a:endParaRPr lang="zh-CN" altLang="zh-CN" sz="2000" b="1" kern="100" dirty="0">
                <a:solidFill>
                  <a:schemeClr val="bg1"/>
                </a:solidFill>
                <a:cs typeface="+mn-ea"/>
                <a:sym typeface="+mn-lt"/>
              </a:endParaRPr>
            </a:p>
          </p:txBody>
        </p:sp>
      </p:grpSp>
      <p:sp>
        <p:nvSpPr>
          <p:cNvPr id="19" name="圆角矩形 18"/>
          <p:cNvSpPr/>
          <p:nvPr/>
        </p:nvSpPr>
        <p:spPr>
          <a:xfrm>
            <a:off x="5457136" y="5057483"/>
            <a:ext cx="513261"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cs typeface="+mn-ea"/>
                <a:sym typeface="+mn-lt"/>
              </a:rPr>
              <a:t>5</a:t>
            </a:r>
            <a:endParaRPr lang="zh-CN" altLang="en-US" sz="3600" dirty="0">
              <a:cs typeface="+mn-ea"/>
              <a:sym typeface="+mn-lt"/>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endParaRPr lang="zh-CN" altLang="en-US" sz="3600" dirty="0">
                <a:cs typeface="+mn-ea"/>
                <a:sym typeface="+mn-lt"/>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cs typeface="+mn-ea"/>
                  <a:sym typeface="+mn-lt"/>
                </a:rPr>
                <a:t>明年工作计划</a:t>
              </a:r>
              <a:endParaRPr lang="zh-CN" altLang="zh-CN" sz="2000" b="1" kern="100" dirty="0">
                <a:solidFill>
                  <a:schemeClr val="bg1"/>
                </a:solidFill>
                <a:cs typeface="+mn-ea"/>
                <a:sym typeface="+mn-lt"/>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a:solidFill>
                  <a:schemeClr val="accent1"/>
                </a:solidFill>
                <a:cs typeface="+mn-ea"/>
                <a:sym typeface="+mn-lt"/>
              </a:rPr>
              <a:t>目录 </a:t>
            </a:r>
            <a:endParaRPr lang="en-US" altLang="zh-CN" sz="4800" b="1" spc="200" dirty="0">
              <a:solidFill>
                <a:schemeClr val="accent1"/>
              </a:solidFill>
              <a:cs typeface="+mn-ea"/>
              <a:sym typeface="+mn-lt"/>
            </a:endParaRPr>
          </a:p>
          <a:p>
            <a:pPr algn="r">
              <a:defRPr/>
            </a:pPr>
            <a:r>
              <a:rPr lang="en-US" altLang="zh-CN" sz="3200" b="1" spc="200" dirty="0">
                <a:solidFill>
                  <a:schemeClr val="accent1"/>
                </a:solidFill>
                <a:cs typeface="+mn-ea"/>
                <a:sym typeface="+mn-lt"/>
              </a:rPr>
              <a:t>CONTENTS</a:t>
            </a:r>
            <a:endParaRPr lang="zh-CN" altLang="en-US" sz="3200" b="1" spc="200" dirty="0">
              <a:solidFill>
                <a:schemeClr val="accent1"/>
              </a:solidFill>
              <a:cs typeface="+mn-ea"/>
              <a:sym typeface="+mn-lt"/>
            </a:endParaRPr>
          </a:p>
        </p:txBody>
      </p:sp>
      <p:sp>
        <p:nvSpPr>
          <p:cNvPr id="2" name="下箭头 1"/>
          <p:cNvSpPr/>
          <p:nvPr/>
        </p:nvSpPr>
        <p:spPr>
          <a:xfrm rot="16200000">
            <a:off x="4278849" y="2369799"/>
            <a:ext cx="576064" cy="6798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custDataLst>
              <p:tags r:id="rId1"/>
            </p:custDataLst>
          </p:nvPr>
        </p:nvSpPr>
        <p:spPr>
          <a:xfrm>
            <a:off x="0" y="6570266"/>
            <a:ext cx="4876006" cy="271145"/>
          </a:xfrm>
          <a:prstGeom prst="rect">
            <a:avLst/>
          </a:prstGeom>
        </p:spPr>
        <p:txBody>
          <a:bodyPr wrap="square">
            <a:spAutoFit/>
          </a:bodyPr>
          <a:lstStyle/>
          <a:p>
            <a:r>
              <a:rPr lang="zh-CN" altLang="en-US" sz="1100" b="0" dirty="0">
                <a:latin typeface="+mj-ea"/>
                <a:ea typeface="+mj-ea"/>
              </a:rPr>
              <a:t>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2"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0r3ngejb"/>
</p:tagLst>
</file>

<file path=ppt/theme/theme1.xml><?xml version="1.0" encoding="utf-8"?>
<a:theme xmlns:a="http://schemas.openxmlformats.org/drawingml/2006/main" name="Office 主题​​">
  <a:themeElements>
    <a:clrScheme name="自定义 16">
      <a:dk1>
        <a:sysClr val="windowText" lastClr="000000"/>
      </a:dk1>
      <a:lt1>
        <a:sysClr val="window" lastClr="FFFFFF"/>
      </a:lt1>
      <a:dk2>
        <a:srgbClr val="455F51"/>
      </a:dk2>
      <a:lt2>
        <a:srgbClr val="E3DED1"/>
      </a:lt2>
      <a:accent1>
        <a:srgbClr val="669900"/>
      </a:accent1>
      <a:accent2>
        <a:srgbClr val="FFC000"/>
      </a:accent2>
      <a:accent3>
        <a:srgbClr val="C0CF3A"/>
      </a:accent3>
      <a:accent4>
        <a:srgbClr val="029676"/>
      </a:accent4>
      <a:accent5>
        <a:srgbClr val="4AB5C4"/>
      </a:accent5>
      <a:accent6>
        <a:srgbClr val="0989B1"/>
      </a:accent6>
      <a:hlink>
        <a:srgbClr val="6B9F25"/>
      </a:hlink>
      <a:folHlink>
        <a:srgbClr val="BA690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3272</Words>
  <Application>Microsoft Office PowerPoint</Application>
  <PresentationFormat>自定义</PresentationFormat>
  <Paragraphs>478</Paragraphs>
  <Slides>36</Slides>
  <Notes>36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微软雅黑</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97</cp:revision>
  <dcterms:created xsi:type="dcterms:W3CDTF">2014-08-23T07:50:00Z</dcterms:created>
  <dcterms:modified xsi:type="dcterms:W3CDTF">2021-01-06T00:42:07Z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