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61" r:id="rId4"/>
    <p:sldId id="265" r:id="rId5"/>
    <p:sldId id="266" r:id="rId6"/>
    <p:sldId id="267" r:id="rId7"/>
    <p:sldId id="262" r:id="rId8"/>
    <p:sldId id="260" r:id="rId9"/>
    <p:sldId id="268" r:id="rId10"/>
    <p:sldId id="269" r:id="rId11"/>
    <p:sldId id="263" r:id="rId12"/>
    <p:sldId id="270" r:id="rId13"/>
    <p:sldId id="264" r:id="rId14"/>
    <p:sldId id="271" r:id="rId15"/>
    <p:sldId id="27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p15:clr>
            <a:srgbClr val="A4A3A4"/>
          </p15:clr>
        </p15:guide>
        <p15:guide id="2" pos="3931">
          <p15:clr>
            <a:srgbClr val="A4A3A4"/>
          </p15:clr>
        </p15:guide>
        <p15:guide id="3" orient="horz" pos="2954">
          <p15:clr>
            <a:srgbClr val="A4A3A4"/>
          </p15:clr>
        </p15:guide>
        <p15:guide id="4" orient="horz" pos="1434">
          <p15:clr>
            <a:srgbClr val="A4A3A4"/>
          </p15:clr>
        </p15:guide>
        <p15:guide id="5" orient="horz" pos="3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923"/>
    <a:srgbClr val="C71717"/>
    <a:srgbClr val="5B4A42"/>
    <a:srgbClr val="3EBCCA"/>
    <a:srgbClr val="BEAEA6"/>
    <a:srgbClr val="9D3E2E"/>
    <a:srgbClr val="E03030"/>
    <a:srgbClr val="81685D"/>
    <a:srgbClr val="A79085"/>
    <a:srgbClr val="CF6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88" d="100"/>
          <a:sy n="88" d="100"/>
        </p:scale>
        <p:origin x="222" y="96"/>
      </p:cViewPr>
      <p:guideLst>
        <p:guide orient="horz" pos="1933"/>
        <p:guide pos="3931"/>
        <p:guide orient="horz" pos="2954"/>
        <p:guide orient="horz" pos="1434"/>
        <p:guide orient="horz" pos="3543"/>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47498315026501E-2"/>
          <c:y val="2.6122456917112499E-2"/>
          <c:w val="0.95945033580462802"/>
          <c:h val="0.85269720444833497"/>
        </c:manualLayout>
      </c:layout>
      <c:barChart>
        <c:barDir val="col"/>
        <c:grouping val="clustered"/>
        <c:varyColors val="0"/>
        <c:ser>
          <c:idx val="0"/>
          <c:order val="0"/>
          <c:tx>
            <c:strRef>
              <c:f>Sheet1!$B$1</c:f>
              <c:strCache>
                <c:ptCount val="1"/>
                <c:pt idx="0">
                  <c:v>2013</c:v>
                </c:pt>
              </c:strCache>
            </c:strRef>
          </c:tx>
          <c:spPr>
            <a:solidFill>
              <a:srgbClr val="E03030"/>
            </a:solidFill>
            <a:ln>
              <a:noFill/>
            </a:ln>
            <a:effectLst/>
          </c:spPr>
          <c:invertIfNegative val="0"/>
          <c:cat>
            <c:strRef>
              <c:f>Sheet1!$A$2:$A$6</c:f>
              <c:strCache>
                <c:ptCount val="5"/>
                <c:pt idx="0">
                  <c:v>20-24</c:v>
                </c:pt>
                <c:pt idx="1">
                  <c:v>25-29</c:v>
                </c:pt>
                <c:pt idx="2">
                  <c:v>30-34</c:v>
                </c:pt>
                <c:pt idx="3">
                  <c:v>35-39</c:v>
                </c:pt>
                <c:pt idx="4">
                  <c:v>40+</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32C0-4750-94F2-37A8AB005F4D}"/>
            </c:ext>
          </c:extLst>
        </c:ser>
        <c:ser>
          <c:idx val="1"/>
          <c:order val="1"/>
          <c:tx>
            <c:strRef>
              <c:f>Sheet1!$C$1</c:f>
              <c:strCache>
                <c:ptCount val="1"/>
                <c:pt idx="0">
                  <c:v>2014</c:v>
                </c:pt>
              </c:strCache>
            </c:strRef>
          </c:tx>
          <c:spPr>
            <a:solidFill>
              <a:srgbClr val="81685D"/>
            </a:solidFill>
            <a:ln>
              <a:noFill/>
            </a:ln>
            <a:effectLst/>
          </c:spPr>
          <c:invertIfNegative val="0"/>
          <c:cat>
            <c:strRef>
              <c:f>Sheet1!$A$2:$A$6</c:f>
              <c:strCache>
                <c:ptCount val="5"/>
                <c:pt idx="0">
                  <c:v>20-24</c:v>
                </c:pt>
                <c:pt idx="1">
                  <c:v>25-29</c:v>
                </c:pt>
                <c:pt idx="2">
                  <c:v>30-34</c:v>
                </c:pt>
                <c:pt idx="3">
                  <c:v>35-39</c:v>
                </c:pt>
                <c:pt idx="4">
                  <c:v>40+</c:v>
                </c:pt>
              </c:strCache>
            </c:strRef>
          </c:cat>
          <c:val>
            <c:numRef>
              <c:f>Sheet1!$C$2:$C$6</c:f>
              <c:numCache>
                <c:formatCode>General</c:formatCode>
                <c:ptCount val="5"/>
                <c:pt idx="0">
                  <c:v>0</c:v>
                </c:pt>
                <c:pt idx="1">
                  <c:v>8</c:v>
                </c:pt>
                <c:pt idx="2">
                  <c:v>4</c:v>
                </c:pt>
                <c:pt idx="3">
                  <c:v>2</c:v>
                </c:pt>
                <c:pt idx="4">
                  <c:v>2</c:v>
                </c:pt>
              </c:numCache>
            </c:numRef>
          </c:val>
          <c:extLst>
            <c:ext xmlns:c16="http://schemas.microsoft.com/office/drawing/2014/chart" uri="{C3380CC4-5D6E-409C-BE32-E72D297353CC}">
              <c16:uniqueId val="{00000001-32C0-4750-94F2-37A8AB005F4D}"/>
            </c:ext>
          </c:extLst>
        </c:ser>
        <c:dLbls>
          <c:showLegendKey val="0"/>
          <c:showVal val="0"/>
          <c:showCatName val="0"/>
          <c:showSerName val="0"/>
          <c:showPercent val="0"/>
          <c:showBubbleSize val="0"/>
        </c:dLbls>
        <c:gapWidth val="141"/>
        <c:overlap val="-25"/>
        <c:axId val="680535840"/>
        <c:axId val="68054256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列1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20-24</c:v>
                      </c:pt>
                      <c:pt idx="1">
                        <c:v>25-29</c:v>
                      </c:pt>
                      <c:pt idx="2">
                        <c:v>30-34</c:v>
                      </c:pt>
                      <c:pt idx="3">
                        <c:v>35-39</c:v>
                      </c:pt>
                      <c:pt idx="4">
                        <c:v>40+</c:v>
                      </c:pt>
                    </c:strCache>
                  </c:strRef>
                </c:cat>
                <c:val>
                  <c:numRef>
                    <c:extLst>
                      <c:ext uri="{02D57815-91ED-43cb-92C2-25804820EDAC}">
                        <c15:formulaRef>
                          <c15:sqref>Sheet1!$D$2:$D$6</c15:sqref>
                        </c15:formulaRef>
                      </c:ext>
                    </c:extLst>
                    <c:numCache>
                      <c:formatCode>General</c:formatCode>
                      <c:ptCount val="5"/>
                    </c:numCache>
                  </c:numRef>
                </c:val>
                <c:extLst>
                  <c:ext xmlns:c16="http://schemas.microsoft.com/office/drawing/2014/chart" uri="{C3380CC4-5D6E-409C-BE32-E72D297353CC}">
                    <c16:uniqueId val="{00000002-32C0-4750-94F2-37A8AB005F4D}"/>
                  </c:ext>
                </c:extLst>
              </c15:ser>
            </c15:filteredBarSeries>
          </c:ext>
        </c:extLst>
      </c:barChart>
      <c:catAx>
        <c:axId val="680535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400" b="0" i="0" u="none" strike="noStrike" kern="1200" baseline="0">
                <a:solidFill>
                  <a:schemeClr val="accent2"/>
                </a:solidFill>
                <a:latin typeface="+mn-lt"/>
                <a:ea typeface="+mn-ea"/>
                <a:cs typeface="+mn-cs"/>
              </a:defRPr>
            </a:pPr>
            <a:endParaRPr lang="zh-CN"/>
          </a:p>
        </c:txPr>
        <c:crossAx val="680542560"/>
        <c:crosses val="autoZero"/>
        <c:auto val="1"/>
        <c:lblAlgn val="ctr"/>
        <c:lblOffset val="100"/>
        <c:noMultiLvlLbl val="0"/>
      </c:catAx>
      <c:valAx>
        <c:axId val="680542560"/>
        <c:scaling>
          <c:orientation val="minMax"/>
          <c:max val="8"/>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805358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C065B-2CCB-43E6-9268-FD101CC2C66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DF82-93EC-41D9-8DF5-35D737321A0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7" name="组合 6"/>
          <p:cNvGrpSpPr/>
          <p:nvPr userDrawn="1"/>
        </p:nvGrpSpPr>
        <p:grpSpPr>
          <a:xfrm>
            <a:off x="6627150" y="329825"/>
            <a:ext cx="5564850" cy="697724"/>
            <a:chOff x="4758000" y="3018130"/>
            <a:chExt cx="5564850" cy="821739"/>
          </a:xfrm>
        </p:grpSpPr>
        <p:sp>
          <p:nvSpPr>
            <p:cNvPr id="8" name="矩形 7"/>
            <p:cNvSpPr/>
            <p:nvPr/>
          </p:nvSpPr>
          <p:spPr>
            <a:xfrm>
              <a:off x="9640170" y="3163813"/>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58000" y="3018130"/>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4</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1" name="文本框 10"/>
          <p:cNvSpPr txBox="1"/>
          <p:nvPr userDrawn="1"/>
        </p:nvSpPr>
        <p:spPr>
          <a:xfrm>
            <a:off x="7632769" y="38630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8CF7EF-80FB-4E89-91FB-55DD94354444}" type="slidenum">
              <a:rPr lang="zh-CN" altLang="en-US" smtClean="0"/>
              <a:t>‹#›</a:t>
            </a:fld>
            <a:endParaRPr lang="zh-CN" altLang="en-US"/>
          </a:p>
        </p:txBody>
      </p:sp>
      <p:grpSp>
        <p:nvGrpSpPr>
          <p:cNvPr id="26" name="组合 25"/>
          <p:cNvGrpSpPr/>
          <p:nvPr userDrawn="1"/>
        </p:nvGrpSpPr>
        <p:grpSpPr>
          <a:xfrm>
            <a:off x="0" y="329825"/>
            <a:ext cx="5559480" cy="697724"/>
            <a:chOff x="4758000" y="1859597"/>
            <a:chExt cx="5559480" cy="821739"/>
          </a:xfrm>
        </p:grpSpPr>
        <p:sp>
          <p:nvSpPr>
            <p:cNvPr id="27" name="矩形 2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75800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30" name="文本框 29"/>
          <p:cNvSpPr txBox="1"/>
          <p:nvPr userDrawn="1"/>
        </p:nvSpPr>
        <p:spPr>
          <a:xfrm>
            <a:off x="1005619" y="38630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3F3C18-2ADA-47FE-9F9D-9F4410CB5CA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8CF7EF-80FB-4E89-91FB-55DD9435444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8" name="组合 7"/>
          <p:cNvGrpSpPr/>
          <p:nvPr userDrawn="1"/>
        </p:nvGrpSpPr>
        <p:grpSpPr>
          <a:xfrm>
            <a:off x="6627150" y="329825"/>
            <a:ext cx="5564850" cy="697724"/>
            <a:chOff x="4758000" y="3018130"/>
            <a:chExt cx="5564850" cy="821739"/>
          </a:xfrm>
        </p:grpSpPr>
        <p:sp>
          <p:nvSpPr>
            <p:cNvPr id="9" name="矩形 8"/>
            <p:cNvSpPr/>
            <p:nvPr/>
          </p:nvSpPr>
          <p:spPr>
            <a:xfrm>
              <a:off x="9640170" y="3163813"/>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8000" y="3018130"/>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2" name="文本框 11"/>
          <p:cNvSpPr txBox="1"/>
          <p:nvPr userDrawn="1"/>
        </p:nvSpPr>
        <p:spPr>
          <a:xfrm>
            <a:off x="7632769" y="38630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nvGrpSpPr>
        <p:grpSpPr>
          <a:xfrm>
            <a:off x="0" y="329825"/>
            <a:ext cx="5559480" cy="697724"/>
            <a:chOff x="4758000" y="1859597"/>
            <a:chExt cx="5559480" cy="821739"/>
          </a:xfrm>
        </p:grpSpPr>
        <p:sp>
          <p:nvSpPr>
            <p:cNvPr id="9" name="矩形 8"/>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75800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3</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12" name="文本框 11"/>
          <p:cNvSpPr txBox="1"/>
          <p:nvPr userDrawn="1"/>
        </p:nvSpPr>
        <p:spPr>
          <a:xfrm>
            <a:off x="1005619" y="38630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F3C18-2ADA-47FE-9F9D-9F4410CB5CA8}"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CF7EF-80FB-4E89-91FB-55DD943544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647334"/>
            <a:ext cx="12192000" cy="2109326"/>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208145" y="2165174"/>
            <a:ext cx="3775710" cy="830997"/>
          </a:xfrm>
          <a:prstGeom prst="rect">
            <a:avLst/>
          </a:prstGeom>
          <a:noFill/>
        </p:spPr>
        <p:txBody>
          <a:bodyPr wrap="square" rtlCol="0">
            <a:spAutoFit/>
          </a:bodyPr>
          <a:lstStyle/>
          <a:p>
            <a:r>
              <a:rPr lang="en-US" altLang="zh-CN" sz="4800" dirty="0">
                <a:latin typeface="方正清刻本悦宋简体" panose="02000000000000000000" pitchFamily="2" charset="-122"/>
                <a:ea typeface="方正清刻本悦宋简体" panose="02000000000000000000" pitchFamily="2" charset="-122"/>
              </a:rPr>
              <a:t>XXX</a:t>
            </a:r>
            <a:r>
              <a:rPr lang="zh-CN" altLang="en-US" sz="4800" dirty="0">
                <a:latin typeface="方正清刻本悦宋简体" panose="02000000000000000000" pitchFamily="2" charset="-122"/>
                <a:ea typeface="方正清刻本悦宋简体" panose="02000000000000000000" pitchFamily="2" charset="-122"/>
              </a:rPr>
              <a:t>工作汇报</a:t>
            </a:r>
          </a:p>
        </p:txBody>
      </p:sp>
      <p:sp>
        <p:nvSpPr>
          <p:cNvPr id="6" name="文本框 5"/>
          <p:cNvSpPr txBox="1"/>
          <p:nvPr/>
        </p:nvSpPr>
        <p:spPr>
          <a:xfrm>
            <a:off x="4862512" y="4618814"/>
            <a:ext cx="2466975" cy="553998"/>
          </a:xfrm>
          <a:prstGeom prst="rect">
            <a:avLst/>
          </a:prstGeom>
          <a:noFill/>
        </p:spPr>
        <p:txBody>
          <a:bodyPr wrap="square" rtlCol="0">
            <a:spAutoFit/>
          </a:bodyPr>
          <a:lstStyle/>
          <a:p>
            <a:r>
              <a:rPr lang="zh-CN" altLang="en-US" sz="3000" dirty="0">
                <a:latin typeface="方正清刻本悦宋简体" panose="02000000000000000000" pitchFamily="2" charset="-122"/>
                <a:ea typeface="方正清刻本悦宋简体" panose="02000000000000000000" pitchFamily="2" charset="-122"/>
              </a:rPr>
              <a:t>主讲人：</a:t>
            </a:r>
            <a:r>
              <a:rPr lang="en-US" altLang="zh-CN" sz="3000" dirty="0">
                <a:latin typeface="方正清刻本悦宋简体" panose="02000000000000000000" pitchFamily="2" charset="-122"/>
                <a:ea typeface="方正清刻本悦宋简体" panose="02000000000000000000" pitchFamily="2" charset="-122"/>
              </a:rPr>
              <a:t>XXX</a:t>
            </a:r>
            <a:endParaRPr lang="zh-CN" altLang="en-US" sz="3000" dirty="0">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5189219" y="6366748"/>
            <a:ext cx="1813561" cy="368300"/>
          </a:xfrm>
          <a:prstGeom prst="rect">
            <a:avLst/>
          </a:prstGeom>
          <a:noFill/>
        </p:spPr>
        <p:txBody>
          <a:bodyPr wrap="square" rtlCol="0">
            <a:spAutoFit/>
          </a:bodyPr>
          <a:lstStyle/>
          <a:p>
            <a:r>
              <a:rPr lang="en-US" altLang="zh-CN" dirty="0">
                <a:solidFill>
                  <a:schemeClr val="bg1">
                    <a:lumMod val="50000"/>
                  </a:schemeClr>
                </a:solidFill>
                <a:latin typeface="微软雅黑" panose="020B0503020204020204" pitchFamily="34" charset="-122"/>
                <a:ea typeface="微软雅黑" panose="020B0503020204020204" pitchFamily="34" charset="-122"/>
              </a:rPr>
              <a:t>2020</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2</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r>
              <a:rPr lang="en-US" altLang="zh-CN" dirty="0">
                <a:solidFill>
                  <a:schemeClr val="bg1">
                    <a:lumMod val="50000"/>
                  </a:schemeClr>
                </a:solidFill>
                <a:latin typeface="微软雅黑" panose="020B0503020204020204" pitchFamily="34" charset="-122"/>
                <a:ea typeface="微软雅黑" panose="020B0503020204020204" pitchFamily="34" charset="-122"/>
              </a:rPr>
              <a:t>13</a:t>
            </a:r>
            <a:r>
              <a:rPr lang="zh-CN" altLang="en-US" dirty="0">
                <a:solidFill>
                  <a:schemeClr val="bg1">
                    <a:lumMod val="50000"/>
                  </a:schemeClr>
                </a:solidFill>
                <a:latin typeface="微软雅黑" panose="020B0503020204020204" pitchFamily="34" charset="-122"/>
                <a:ea typeface="微软雅黑" panose="020B0503020204020204" pitchFamily="34" charset="-122"/>
              </a:rPr>
              <a:t>日</a:t>
            </a:r>
          </a:p>
        </p:txBody>
      </p:sp>
      <p:sp>
        <p:nvSpPr>
          <p:cNvPr id="8" name="矩形 7"/>
          <p:cNvSpPr/>
          <p:nvPr/>
        </p:nvSpPr>
        <p:spPr>
          <a:xfrm>
            <a:off x="0" y="3906090"/>
            <a:ext cx="12192000" cy="138968"/>
          </a:xfrm>
          <a:prstGeom prst="rect">
            <a:avLst/>
          </a:prstGeom>
          <a:solidFill>
            <a:srgbClr val="942923"/>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 y="1364501"/>
            <a:ext cx="12192000" cy="138968"/>
          </a:xfrm>
          <a:prstGeom prst="rect">
            <a:avLst/>
          </a:prstGeom>
          <a:solidFill>
            <a:srgbClr val="942923"/>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a:endCxn id="16" idx="0"/>
          </p:cNvCxnSpPr>
          <p:nvPr/>
        </p:nvCxnSpPr>
        <p:spPr>
          <a:xfrm>
            <a:off x="1668022" y="3098968"/>
            <a:ext cx="8558018" cy="4534"/>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flipH="1">
            <a:off x="6317978" y="554344"/>
            <a:ext cx="6116071" cy="697725"/>
            <a:chOff x="-258417" y="554344"/>
            <a:chExt cx="6116071" cy="697725"/>
          </a:xfrm>
        </p:grpSpPr>
        <p:grpSp>
          <p:nvGrpSpPr>
            <p:cNvPr id="3" name="组合 2"/>
            <p:cNvGrpSpPr/>
            <p:nvPr/>
          </p:nvGrpSpPr>
          <p:grpSpPr>
            <a:xfrm>
              <a:off x="283264" y="554344"/>
              <a:ext cx="5574390" cy="697724"/>
              <a:chOff x="4971690" y="1039001"/>
              <a:chExt cx="5574390" cy="697724"/>
            </a:xfrm>
          </p:grpSpPr>
          <p:grpSp>
            <p:nvGrpSpPr>
              <p:cNvPr id="5" name="组合 4"/>
              <p:cNvGrpSpPr/>
              <p:nvPr/>
            </p:nvGrpSpPr>
            <p:grpSpPr>
              <a:xfrm>
                <a:off x="4971690" y="1039001"/>
                <a:ext cx="5574390" cy="697724"/>
                <a:chOff x="4743090" y="1859597"/>
                <a:chExt cx="557439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853440" y="1517529"/>
            <a:ext cx="9997440" cy="1554480"/>
            <a:chOff x="853440" y="1517529"/>
            <a:chExt cx="9997440" cy="1554480"/>
          </a:xfrm>
        </p:grpSpPr>
        <p:grpSp>
          <p:nvGrpSpPr>
            <p:cNvPr id="13" name="组合 12"/>
            <p:cNvGrpSpPr/>
            <p:nvPr/>
          </p:nvGrpSpPr>
          <p:grpSpPr>
            <a:xfrm>
              <a:off x="853440" y="1517529"/>
              <a:ext cx="1554480" cy="1554480"/>
              <a:chOff x="853440" y="1828800"/>
              <a:chExt cx="1645920" cy="1645920"/>
            </a:xfrm>
          </p:grpSpPr>
          <p:sp>
            <p:nvSpPr>
              <p:cNvPr id="10" name="同心圆 9"/>
              <p:cNvSpPr/>
              <p:nvPr/>
            </p:nvSpPr>
            <p:spPr>
              <a:xfrm>
                <a:off x="853440" y="1828800"/>
                <a:ext cx="1645920" cy="1645920"/>
              </a:xfrm>
              <a:prstGeom prst="donut">
                <a:avLst>
                  <a:gd name="adj" fmla="val 17570"/>
                </a:avLst>
              </a:prstGeom>
              <a:solidFill>
                <a:schemeClr val="bg1">
                  <a:lumMod val="75000"/>
                </a:schemeClr>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空心弧 10"/>
              <p:cNvSpPr/>
              <p:nvPr/>
            </p:nvSpPr>
            <p:spPr>
              <a:xfrm rot="5400000" flipH="1">
                <a:off x="853440" y="1828800"/>
                <a:ext cx="1645200" cy="1645200"/>
              </a:xfrm>
              <a:prstGeom prst="blockArc">
                <a:avLst>
                  <a:gd name="adj1" fmla="val 14080386"/>
                  <a:gd name="adj2" fmla="val 21419914"/>
                  <a:gd name="adj3" fmla="val 17152"/>
                </a:avLst>
              </a:prstGeom>
              <a:solidFill>
                <a:srgbClr val="3EBCCA"/>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87421" y="2420567"/>
                <a:ext cx="792392" cy="423646"/>
              </a:xfrm>
              <a:prstGeom prst="rect">
                <a:avLst/>
              </a:prstGeom>
              <a:noFill/>
            </p:spPr>
            <p:txBody>
              <a:bodyPr wrap="square" rtlCol="0">
                <a:spAutoFit/>
              </a:bodyPr>
              <a:lstStyle/>
              <a:p>
                <a:r>
                  <a:rPr lang="en-US" altLang="zh-CN" sz="2000" dirty="0">
                    <a:solidFill>
                      <a:srgbClr val="3EBCCA"/>
                    </a:solidFill>
                    <a:latin typeface="微软雅黑" panose="020B0503020204020204" pitchFamily="34" charset="-122"/>
                    <a:ea typeface="微软雅黑" panose="020B0503020204020204" pitchFamily="34" charset="-122"/>
                  </a:rPr>
                  <a:t>30%</a:t>
                </a:r>
                <a:endParaRPr lang="zh-CN" altLang="en-US" sz="2000" dirty="0">
                  <a:solidFill>
                    <a:srgbClr val="3EBCCA"/>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2817111" y="1799421"/>
              <a:ext cx="8033769" cy="954107"/>
            </a:xfrm>
            <a:prstGeom prst="rect">
              <a:avLst/>
            </a:prstGeom>
            <a:noFill/>
          </p:spPr>
          <p:txBody>
            <a:bodyPr wrap="square" rtlCol="0">
              <a:spAutoFit/>
            </a:bodyPr>
            <a:lstStyle/>
            <a:p>
              <a:r>
                <a:rPr lang="zh-CN" altLang="en-US" sz="2800" dirty="0">
                  <a:solidFill>
                    <a:srgbClr val="3EBCCA"/>
                  </a:solidFill>
                  <a:latin typeface="微软雅黑" panose="020B0503020204020204" pitchFamily="34" charset="-122"/>
                  <a:ea typeface="微软雅黑" panose="020B0503020204020204" pitchFamily="34" charset="-122"/>
                </a:rPr>
                <a:t>键入这里输入文字介绍键入这里输入文字介绍键入这里输入文字介绍这里输入文字介绍这里输入文字</a:t>
              </a:r>
            </a:p>
          </p:txBody>
        </p:sp>
      </p:grpSp>
      <p:grpSp>
        <p:nvGrpSpPr>
          <p:cNvPr id="31" name="组合 30"/>
          <p:cNvGrpSpPr/>
          <p:nvPr/>
        </p:nvGrpSpPr>
        <p:grpSpPr>
          <a:xfrm>
            <a:off x="1210095" y="3103502"/>
            <a:ext cx="9793185" cy="1554480"/>
            <a:chOff x="1210095" y="3071329"/>
            <a:chExt cx="9793185" cy="1554480"/>
          </a:xfrm>
        </p:grpSpPr>
        <p:grpSp>
          <p:nvGrpSpPr>
            <p:cNvPr id="15" name="组合 14"/>
            <p:cNvGrpSpPr/>
            <p:nvPr/>
          </p:nvGrpSpPr>
          <p:grpSpPr>
            <a:xfrm>
              <a:off x="9448800" y="3071329"/>
              <a:ext cx="1554480" cy="1554480"/>
              <a:chOff x="853440" y="1828800"/>
              <a:chExt cx="1645920" cy="1645920"/>
            </a:xfrm>
          </p:grpSpPr>
          <p:sp>
            <p:nvSpPr>
              <p:cNvPr id="16" name="同心圆 15"/>
              <p:cNvSpPr/>
              <p:nvPr/>
            </p:nvSpPr>
            <p:spPr>
              <a:xfrm>
                <a:off x="853440" y="1828800"/>
                <a:ext cx="1645920" cy="1645920"/>
              </a:xfrm>
              <a:prstGeom prst="donut">
                <a:avLst>
                  <a:gd name="adj" fmla="val 17570"/>
                </a:avLst>
              </a:prstGeom>
              <a:solidFill>
                <a:schemeClr val="bg1">
                  <a:lumMod val="75000"/>
                </a:schemeClr>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空心弧 16"/>
              <p:cNvSpPr/>
              <p:nvPr/>
            </p:nvSpPr>
            <p:spPr>
              <a:xfrm rot="5400000" flipH="1">
                <a:off x="853440" y="1828800"/>
                <a:ext cx="1645200" cy="1645200"/>
              </a:xfrm>
              <a:prstGeom prst="blockArc">
                <a:avLst>
                  <a:gd name="adj1" fmla="val 10923013"/>
                  <a:gd name="adj2" fmla="val 21419914"/>
                  <a:gd name="adj3" fmla="val 17152"/>
                </a:avLst>
              </a:prstGeom>
              <a:solidFill>
                <a:srgbClr val="942923"/>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287421" y="2420567"/>
                <a:ext cx="792392" cy="423646"/>
              </a:xfrm>
              <a:prstGeom prst="rect">
                <a:avLst/>
              </a:prstGeom>
              <a:noFill/>
            </p:spPr>
            <p:txBody>
              <a:bodyPr wrap="square" rtlCol="0">
                <a:spAutoFit/>
              </a:bodyPr>
              <a:lstStyle/>
              <a:p>
                <a:r>
                  <a:rPr lang="en-US" altLang="zh-CN" sz="2000" dirty="0">
                    <a:solidFill>
                      <a:srgbClr val="942923"/>
                    </a:solidFill>
                    <a:latin typeface="微软雅黑" panose="020B0503020204020204" pitchFamily="34" charset="-122"/>
                    <a:ea typeface="微软雅黑" panose="020B0503020204020204" pitchFamily="34" charset="-122"/>
                  </a:rPr>
                  <a:t>50%</a:t>
                </a:r>
                <a:endParaRPr lang="zh-CN" altLang="en-US" sz="2000" dirty="0">
                  <a:solidFill>
                    <a:srgbClr val="942923"/>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1210095" y="3371175"/>
              <a:ext cx="8033769" cy="954107"/>
            </a:xfrm>
            <a:prstGeom prst="rect">
              <a:avLst/>
            </a:prstGeom>
            <a:noFill/>
          </p:spPr>
          <p:txBody>
            <a:bodyPr wrap="square" rtlCol="0">
              <a:spAutoFit/>
            </a:bodyPr>
            <a:lstStyle/>
            <a:p>
              <a:r>
                <a:rPr lang="zh-CN" altLang="en-US" sz="2800" dirty="0">
                  <a:solidFill>
                    <a:srgbClr val="942923"/>
                  </a:solidFill>
                  <a:latin typeface="微软雅黑" panose="020B0503020204020204" pitchFamily="34" charset="-122"/>
                  <a:ea typeface="微软雅黑" panose="020B0503020204020204" pitchFamily="34" charset="-122"/>
                </a:rPr>
                <a:t>键入这里输入文字介绍键入这里输入文字介绍键入这里输入文字介绍这里输入文字介绍这里输入文字</a:t>
              </a:r>
            </a:p>
          </p:txBody>
        </p:sp>
      </p:grpSp>
      <p:grpSp>
        <p:nvGrpSpPr>
          <p:cNvPr id="32" name="组合 31"/>
          <p:cNvGrpSpPr/>
          <p:nvPr/>
        </p:nvGrpSpPr>
        <p:grpSpPr>
          <a:xfrm>
            <a:off x="853440" y="4689475"/>
            <a:ext cx="9997440" cy="1554480"/>
            <a:chOff x="853440" y="4689475"/>
            <a:chExt cx="9997440" cy="1554480"/>
          </a:xfrm>
        </p:grpSpPr>
        <p:grpSp>
          <p:nvGrpSpPr>
            <p:cNvPr id="20" name="组合 19"/>
            <p:cNvGrpSpPr/>
            <p:nvPr/>
          </p:nvGrpSpPr>
          <p:grpSpPr>
            <a:xfrm>
              <a:off x="853440" y="4689475"/>
              <a:ext cx="1554480" cy="1554480"/>
              <a:chOff x="853440" y="1828800"/>
              <a:chExt cx="1645920" cy="1645920"/>
            </a:xfrm>
          </p:grpSpPr>
          <p:sp>
            <p:nvSpPr>
              <p:cNvPr id="21" name="同心圆 20"/>
              <p:cNvSpPr/>
              <p:nvPr/>
            </p:nvSpPr>
            <p:spPr>
              <a:xfrm>
                <a:off x="853440" y="1828800"/>
                <a:ext cx="1645920" cy="1645920"/>
              </a:xfrm>
              <a:prstGeom prst="donut">
                <a:avLst>
                  <a:gd name="adj" fmla="val 17570"/>
                </a:avLst>
              </a:prstGeom>
              <a:solidFill>
                <a:schemeClr val="bg1">
                  <a:lumMod val="75000"/>
                </a:schemeClr>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空心弧 21"/>
              <p:cNvSpPr/>
              <p:nvPr/>
            </p:nvSpPr>
            <p:spPr>
              <a:xfrm rot="5400000" flipH="1">
                <a:off x="853440" y="1828800"/>
                <a:ext cx="1645200" cy="1645200"/>
              </a:xfrm>
              <a:prstGeom prst="blockArc">
                <a:avLst>
                  <a:gd name="adj1" fmla="val 14080386"/>
                  <a:gd name="adj2" fmla="val 21419914"/>
                  <a:gd name="adj3" fmla="val 17152"/>
                </a:avLst>
              </a:prstGeom>
              <a:solidFill>
                <a:srgbClr val="3EBCCA"/>
              </a:solidFill>
              <a:ln>
                <a:no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87421" y="2420567"/>
                <a:ext cx="792392" cy="423646"/>
              </a:xfrm>
              <a:prstGeom prst="rect">
                <a:avLst/>
              </a:prstGeom>
              <a:noFill/>
            </p:spPr>
            <p:txBody>
              <a:bodyPr wrap="square" rtlCol="0">
                <a:spAutoFit/>
              </a:bodyPr>
              <a:lstStyle/>
              <a:p>
                <a:r>
                  <a:rPr lang="en-US" altLang="zh-CN" sz="2000" dirty="0">
                    <a:solidFill>
                      <a:srgbClr val="3EBCCA"/>
                    </a:solidFill>
                    <a:latin typeface="微软雅黑" panose="020B0503020204020204" pitchFamily="34" charset="-122"/>
                    <a:ea typeface="微软雅黑" panose="020B0503020204020204" pitchFamily="34" charset="-122"/>
                  </a:rPr>
                  <a:t>30%</a:t>
                </a:r>
                <a:endParaRPr lang="zh-CN" altLang="en-US" sz="2000" dirty="0">
                  <a:solidFill>
                    <a:srgbClr val="3EBCCA"/>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2817111" y="4971367"/>
              <a:ext cx="8033769" cy="954107"/>
            </a:xfrm>
            <a:prstGeom prst="rect">
              <a:avLst/>
            </a:prstGeom>
            <a:noFill/>
          </p:spPr>
          <p:txBody>
            <a:bodyPr wrap="square" rtlCol="0">
              <a:spAutoFit/>
            </a:bodyPr>
            <a:lstStyle/>
            <a:p>
              <a:r>
                <a:rPr lang="zh-CN" altLang="en-US" sz="2800" dirty="0">
                  <a:solidFill>
                    <a:srgbClr val="3EBCCA"/>
                  </a:solidFill>
                  <a:latin typeface="微软雅黑" panose="020B0503020204020204" pitchFamily="34" charset="-122"/>
                  <a:ea typeface="微软雅黑" panose="020B0503020204020204" pitchFamily="34" charset="-122"/>
                </a:rPr>
                <a:t>键入这里输入文字介绍键入这里输入文字介绍键入这里输入文字介绍这里输入文字介绍这里输入文字</a:t>
              </a:r>
            </a:p>
          </p:txBody>
        </p:sp>
      </p:grpSp>
      <p:cxnSp>
        <p:nvCxnSpPr>
          <p:cNvPr id="35" name="直接连接符 34"/>
          <p:cNvCxnSpPr/>
          <p:nvPr/>
        </p:nvCxnSpPr>
        <p:spPr>
          <a:xfrm>
            <a:off x="1674838" y="4693371"/>
            <a:ext cx="8558018" cy="4534"/>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8974"/>
            <a:ext cx="5949034" cy="4610501"/>
          </a:xfrm>
          <a:prstGeom prst="rect">
            <a:avLst/>
          </a:prstGeom>
          <a:effectLst>
            <a:outerShdw blurRad="711200" dist="38100" dir="5460000" sx="101000" sy="101000" algn="tl" rotWithShape="0">
              <a:schemeClr val="bg1">
                <a:lumMod val="50000"/>
                <a:alpha val="30000"/>
              </a:schemeClr>
            </a:outerShdw>
          </a:effectLst>
        </p:spPr>
      </p:pic>
      <p:grpSp>
        <p:nvGrpSpPr>
          <p:cNvPr id="8" name="组合 7"/>
          <p:cNvGrpSpPr/>
          <p:nvPr/>
        </p:nvGrpSpPr>
        <p:grpSpPr>
          <a:xfrm>
            <a:off x="5370720" y="1239026"/>
            <a:ext cx="5559480" cy="697724"/>
            <a:chOff x="4986600" y="1039001"/>
            <a:chExt cx="5559480" cy="697724"/>
          </a:xfrm>
        </p:grpSpPr>
        <p:grpSp>
          <p:nvGrpSpPr>
            <p:cNvPr id="2" name="组合 1"/>
            <p:cNvGrpSpPr/>
            <p:nvPr/>
          </p:nvGrpSpPr>
          <p:grpSpPr>
            <a:xfrm>
              <a:off x="4986600" y="1039001"/>
              <a:ext cx="5559480" cy="697724"/>
              <a:chOff x="4758000" y="1859597"/>
              <a:chExt cx="5559480" cy="821739"/>
            </a:xfrm>
          </p:grpSpPr>
          <p:sp>
            <p:nvSpPr>
              <p:cNvPr id="3" name="矩形 2"/>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34000" y="1859597"/>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5800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3</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10" name="文本框 9"/>
          <p:cNvSpPr txBox="1"/>
          <p:nvPr/>
        </p:nvSpPr>
        <p:spPr>
          <a:xfrm>
            <a:off x="6750195" y="2954793"/>
            <a:ext cx="3951405" cy="2677656"/>
          </a:xfrm>
          <a:prstGeom prst="rect">
            <a:avLst/>
          </a:prstGeom>
          <a:noFill/>
        </p:spPr>
        <p:txBody>
          <a:bodyPr wrap="square" rtlCol="0">
            <a:spAutoFit/>
          </a:bodyPr>
          <a:lstStyle/>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endParaRPr lang="en-US" altLang="zh-CN" sz="2800" dirty="0">
              <a:solidFill>
                <a:srgbClr val="5B4A42"/>
              </a:solidFill>
              <a:latin typeface="微软雅黑" panose="020B0503020204020204" pitchFamily="34" charset="-122"/>
              <a:ea typeface="微软雅黑" panose="020B0503020204020204" pitchFamily="34" charset="-122"/>
            </a:endParaRP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573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3</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767839" y="2241550"/>
            <a:ext cx="8656322" cy="2692498"/>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useBgFill="1">
        <p:nvSpPr>
          <p:cNvPr id="16" name="矩形 15"/>
          <p:cNvSpPr/>
          <p:nvPr/>
        </p:nvSpPr>
        <p:spPr>
          <a:xfrm>
            <a:off x="1173480" y="2241550"/>
            <a:ext cx="9707880" cy="2692498"/>
          </a:xfrm>
          <a:prstGeom prst="rect">
            <a:avLst/>
          </a:prstGeom>
          <a:ln>
            <a:noFill/>
          </a:ln>
          <a:effectLst>
            <a:outerShdw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397437" y="2895301"/>
            <a:ext cx="7397126" cy="1384995"/>
          </a:xfrm>
          <a:prstGeom prst="rect">
            <a:avLst/>
          </a:prstGeom>
          <a:noFill/>
        </p:spPr>
        <p:txBody>
          <a:bodyPr wrap="square" rtlCol="0">
            <a:spAutoFit/>
          </a:bodyPr>
          <a:lstStyle/>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键入这里输入文字介绍键入这里输入文字介绍键入这里输入文字介绍键入这里输入文字介绍键入这里输入文字介绍键入这里输入文字介绍</a:t>
            </a:r>
          </a:p>
        </p:txBody>
      </p:sp>
      <p:pic>
        <p:nvPicPr>
          <p:cNvPr id="25" name="图片 24"/>
          <p:cNvPicPr>
            <a:picLocks noChangeAspect="1"/>
          </p:cNvPicPr>
          <p:nvPr/>
        </p:nvPicPr>
        <p:blipFill>
          <a:blip r:embed="rId4">
            <a:duotone>
              <a:schemeClr val="bg2">
                <a:shade val="45000"/>
                <a:satMod val="135000"/>
              </a:schemeClr>
              <a:prstClr val="white"/>
            </a:duotone>
          </a:blip>
          <a:stretch>
            <a:fillRect/>
          </a:stretch>
        </p:blipFill>
        <p:spPr>
          <a:xfrm>
            <a:off x="295053" y="1555749"/>
            <a:ext cx="1371601" cy="1371601"/>
          </a:xfrm>
          <a:prstGeom prst="rect">
            <a:avLst/>
          </a:prstGeom>
        </p:spPr>
      </p:pic>
      <p:pic>
        <p:nvPicPr>
          <p:cNvPr id="27" name="图片 26"/>
          <p:cNvPicPr>
            <a:picLocks noChangeAspect="1"/>
          </p:cNvPicPr>
          <p:nvPr/>
        </p:nvPicPr>
        <p:blipFill>
          <a:blip r:embed="rId4">
            <a:duotone>
              <a:schemeClr val="bg2">
                <a:shade val="45000"/>
                <a:satMod val="135000"/>
              </a:schemeClr>
              <a:prstClr val="white"/>
            </a:duotone>
          </a:blip>
          <a:stretch>
            <a:fillRect/>
          </a:stretch>
        </p:blipFill>
        <p:spPr>
          <a:xfrm rot="10800000">
            <a:off x="10525346" y="4248247"/>
            <a:ext cx="1371601" cy="1371601"/>
          </a:xfrm>
          <a:prstGeom prst="rect">
            <a:avLst/>
          </a:prstGeom>
        </p:spPr>
      </p:pic>
      <p:sp>
        <p:nvSpPr>
          <p:cNvPr id="28" name="矩形 27"/>
          <p:cNvSpPr/>
          <p:nvPr/>
        </p:nvSpPr>
        <p:spPr>
          <a:xfrm>
            <a:off x="4325257" y="5428343"/>
            <a:ext cx="3541486" cy="753938"/>
          </a:xfrm>
          <a:prstGeom prst="rect">
            <a:avLst/>
          </a:prstGeom>
          <a:solidFill>
            <a:srgbClr val="5B4A42"/>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B4A42"/>
              </a:solidFill>
            </a:endParaRPr>
          </a:p>
        </p:txBody>
      </p:sp>
      <p:sp>
        <p:nvSpPr>
          <p:cNvPr id="29" name="文本框 28"/>
          <p:cNvSpPr txBox="1"/>
          <p:nvPr/>
        </p:nvSpPr>
        <p:spPr>
          <a:xfrm>
            <a:off x="4601028" y="5540125"/>
            <a:ext cx="3483210"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键入这里输入标题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652" y="1016000"/>
            <a:ext cx="5930347" cy="4608513"/>
          </a:xfrm>
          <a:prstGeom prst="rect">
            <a:avLst/>
          </a:prstGeom>
          <a:noFill/>
          <a:ln>
            <a:noFill/>
          </a:ln>
        </p:spPr>
      </p:pic>
      <p:grpSp>
        <p:nvGrpSpPr>
          <p:cNvPr id="8" name="组合 7"/>
          <p:cNvGrpSpPr/>
          <p:nvPr/>
        </p:nvGrpSpPr>
        <p:grpSpPr>
          <a:xfrm>
            <a:off x="1281043" y="1233488"/>
            <a:ext cx="5564850" cy="697724"/>
            <a:chOff x="1281043" y="1233488"/>
            <a:chExt cx="5564850" cy="697724"/>
          </a:xfrm>
        </p:grpSpPr>
        <p:grpSp>
          <p:nvGrpSpPr>
            <p:cNvPr id="2" name="组合 1"/>
            <p:cNvGrpSpPr/>
            <p:nvPr/>
          </p:nvGrpSpPr>
          <p:grpSpPr>
            <a:xfrm>
              <a:off x="1281043" y="1233488"/>
              <a:ext cx="5564850" cy="697724"/>
              <a:chOff x="4758000" y="3018130"/>
              <a:chExt cx="5564850" cy="821739"/>
            </a:xfrm>
          </p:grpSpPr>
          <p:sp>
            <p:nvSpPr>
              <p:cNvPr id="3" name="矩形 2"/>
              <p:cNvSpPr/>
              <p:nvPr/>
            </p:nvSpPr>
            <p:spPr>
              <a:xfrm>
                <a:off x="9640170" y="3163813"/>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58000" y="3018130"/>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4</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2282107" y="13220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9" name="文本框 8"/>
          <p:cNvSpPr txBox="1"/>
          <p:nvPr/>
        </p:nvSpPr>
        <p:spPr>
          <a:xfrm>
            <a:off x="1281043" y="2946857"/>
            <a:ext cx="3951405" cy="2677656"/>
          </a:xfrm>
          <a:prstGeom prst="rect">
            <a:avLst/>
          </a:prstGeom>
          <a:noFill/>
        </p:spPr>
        <p:txBody>
          <a:bodyPr wrap="square" rtlCol="0">
            <a:spAutoFit/>
          </a:bodyPr>
          <a:lstStyle/>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endParaRPr lang="en-US" altLang="zh-CN" sz="2800" dirty="0">
              <a:solidFill>
                <a:srgbClr val="5B4A42"/>
              </a:solidFill>
              <a:latin typeface="微软雅黑" panose="020B0503020204020204" pitchFamily="34" charset="-122"/>
              <a:ea typeface="微软雅黑" panose="020B0503020204020204" pitchFamily="34" charset="-122"/>
            </a:endParaRP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6317978" y="554344"/>
            <a:ext cx="6116071" cy="697725"/>
            <a:chOff x="-258417" y="554344"/>
            <a:chExt cx="6116071" cy="697725"/>
          </a:xfrm>
        </p:grpSpPr>
        <p:grpSp>
          <p:nvGrpSpPr>
            <p:cNvPr id="3" name="组合 2"/>
            <p:cNvGrpSpPr/>
            <p:nvPr/>
          </p:nvGrpSpPr>
          <p:grpSpPr>
            <a:xfrm>
              <a:off x="283264" y="554344"/>
              <a:ext cx="5574390" cy="697724"/>
              <a:chOff x="4971690" y="1039001"/>
              <a:chExt cx="5574390" cy="697724"/>
            </a:xfrm>
          </p:grpSpPr>
          <p:grpSp>
            <p:nvGrpSpPr>
              <p:cNvPr id="5" name="组合 4"/>
              <p:cNvGrpSpPr/>
              <p:nvPr/>
            </p:nvGrpSpPr>
            <p:grpSpPr>
              <a:xfrm>
                <a:off x="4971690" y="1039001"/>
                <a:ext cx="5574390" cy="697724"/>
                <a:chOff x="4743090" y="1859597"/>
                <a:chExt cx="557439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4</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11784"/>
          <a:stretch>
            <a:fillRect/>
          </a:stretch>
        </p:blipFill>
        <p:spPr>
          <a:xfrm>
            <a:off x="1005840" y="1499165"/>
            <a:ext cx="4248086" cy="3211968"/>
          </a:xfrm>
          <a:prstGeom prst="rect">
            <a:avLst/>
          </a:prstGeom>
          <a:effectLst>
            <a:outerShdw blurRad="558800" dist="38100" dir="2700000" sx="101000" sy="101000" algn="tl" rotWithShape="0">
              <a:prstClr val="black">
                <a:alpha val="31000"/>
              </a:prstClr>
            </a:outerShdw>
          </a:effec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409" y="1514636"/>
            <a:ext cx="4241369" cy="3181027"/>
          </a:xfrm>
          <a:prstGeom prst="rect">
            <a:avLst/>
          </a:prstGeom>
          <a:effectLst>
            <a:outerShdw blurRad="558800" dist="38100" dir="2700000" sx="101000" sy="101000" algn="tl" rotWithShape="0">
              <a:prstClr val="black">
                <a:alpha val="31000"/>
              </a:prstClr>
            </a:outerShdw>
          </a:effectLst>
        </p:spPr>
      </p:pic>
      <p:cxnSp>
        <p:nvCxnSpPr>
          <p:cNvPr id="12" name="直接连接符 11"/>
          <p:cNvCxnSpPr/>
          <p:nvPr/>
        </p:nvCxnSpPr>
        <p:spPr>
          <a:xfrm>
            <a:off x="1005840" y="5325531"/>
            <a:ext cx="424808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53409" y="5317062"/>
            <a:ext cx="424808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005840" y="4756722"/>
            <a:ext cx="3483210" cy="523220"/>
          </a:xfrm>
          <a:prstGeom prst="rect">
            <a:avLst/>
          </a:prstGeom>
          <a:noFill/>
        </p:spPr>
        <p:txBody>
          <a:bodyPr wrap="square" rtlCol="0">
            <a:spAutoFit/>
          </a:bodyPr>
          <a:lstStyle/>
          <a:p>
            <a:r>
              <a:rPr lang="zh-CN" altLang="en-US" sz="2800" dirty="0">
                <a:solidFill>
                  <a:srgbClr val="942923"/>
                </a:solidFill>
                <a:latin typeface="微软雅黑" panose="020B0503020204020204" pitchFamily="34" charset="-122"/>
                <a:ea typeface="微软雅黑" panose="020B0503020204020204" pitchFamily="34" charset="-122"/>
              </a:rPr>
              <a:t>键入这里输入标题</a:t>
            </a:r>
          </a:p>
        </p:txBody>
      </p:sp>
      <p:sp>
        <p:nvSpPr>
          <p:cNvPr id="16" name="文本框 15"/>
          <p:cNvSpPr txBox="1"/>
          <p:nvPr/>
        </p:nvSpPr>
        <p:spPr>
          <a:xfrm>
            <a:off x="6953409" y="4744752"/>
            <a:ext cx="3483210" cy="523220"/>
          </a:xfrm>
          <a:prstGeom prst="rect">
            <a:avLst/>
          </a:prstGeom>
          <a:noFill/>
        </p:spPr>
        <p:txBody>
          <a:bodyPr wrap="square" rtlCol="0">
            <a:spAutoFit/>
          </a:bodyPr>
          <a:lstStyle/>
          <a:p>
            <a:r>
              <a:rPr lang="zh-CN" altLang="en-US" sz="2800" dirty="0">
                <a:solidFill>
                  <a:srgbClr val="942923"/>
                </a:solidFill>
                <a:latin typeface="微软雅黑" panose="020B0503020204020204" pitchFamily="34" charset="-122"/>
                <a:ea typeface="微软雅黑" panose="020B0503020204020204" pitchFamily="34" charset="-122"/>
              </a:rPr>
              <a:t>键入这里输入标题</a:t>
            </a:r>
          </a:p>
        </p:txBody>
      </p:sp>
      <p:sp>
        <p:nvSpPr>
          <p:cNvPr id="17" name="文本框 16"/>
          <p:cNvSpPr txBox="1"/>
          <p:nvPr/>
        </p:nvSpPr>
        <p:spPr>
          <a:xfrm>
            <a:off x="1005840" y="5539844"/>
            <a:ext cx="3840480" cy="954107"/>
          </a:xfrm>
          <a:prstGeom prst="rect">
            <a:avLst/>
          </a:prstGeom>
          <a:noFill/>
        </p:spPr>
        <p:txBody>
          <a:bodyPr wrap="square" rtlCol="0">
            <a:spAutoFit/>
          </a:bodyPr>
          <a:lstStyle/>
          <a:p>
            <a:r>
              <a:rPr lang="zh-CN" altLang="en-US" sz="2800" dirty="0">
                <a:solidFill>
                  <a:srgbClr val="942923"/>
                </a:solidFill>
                <a:latin typeface="微软雅黑" panose="020B0503020204020204" pitchFamily="34" charset="-122"/>
                <a:ea typeface="微软雅黑" panose="020B0503020204020204" pitchFamily="34" charset="-122"/>
              </a:rPr>
              <a:t>键入这里输入文字介绍键入这里输入文字介绍</a:t>
            </a:r>
          </a:p>
        </p:txBody>
      </p:sp>
      <p:sp>
        <p:nvSpPr>
          <p:cNvPr id="19" name="文本框 18"/>
          <p:cNvSpPr txBox="1"/>
          <p:nvPr/>
        </p:nvSpPr>
        <p:spPr>
          <a:xfrm>
            <a:off x="6953409" y="5539843"/>
            <a:ext cx="3840480" cy="954107"/>
          </a:xfrm>
          <a:prstGeom prst="rect">
            <a:avLst/>
          </a:prstGeom>
          <a:noFill/>
        </p:spPr>
        <p:txBody>
          <a:bodyPr wrap="square" rtlCol="0">
            <a:spAutoFit/>
          </a:bodyPr>
          <a:lstStyle/>
          <a:p>
            <a:r>
              <a:rPr lang="zh-CN" altLang="en-US" sz="2800" dirty="0">
                <a:solidFill>
                  <a:srgbClr val="942923"/>
                </a:solidFill>
                <a:latin typeface="微软雅黑" panose="020B0503020204020204" pitchFamily="34" charset="-122"/>
                <a:ea typeface="微软雅黑" panose="020B0503020204020204" pitchFamily="34" charset="-122"/>
              </a:rPr>
              <a:t>键入这里输入文字介绍键入这里输入文字介绍</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647334"/>
            <a:ext cx="12192000" cy="2109326"/>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08145" y="2165174"/>
            <a:ext cx="3775710" cy="830997"/>
          </a:xfrm>
          <a:prstGeom prst="rect">
            <a:avLst/>
          </a:prstGeom>
          <a:noFill/>
        </p:spPr>
        <p:txBody>
          <a:bodyPr wrap="square" rtlCol="0">
            <a:spAutoFit/>
          </a:bodyPr>
          <a:lstStyle/>
          <a:p>
            <a:r>
              <a:rPr lang="en-US" altLang="zh-CN" sz="4800" dirty="0">
                <a:latin typeface="方正清刻本悦宋简体" panose="02000000000000000000" pitchFamily="2" charset="-122"/>
                <a:ea typeface="方正清刻本悦宋简体" panose="02000000000000000000" pitchFamily="2" charset="-122"/>
              </a:rPr>
              <a:t>XXX</a:t>
            </a:r>
            <a:r>
              <a:rPr lang="zh-CN" altLang="en-US" sz="4800" dirty="0">
                <a:latin typeface="方正清刻本悦宋简体" panose="02000000000000000000" pitchFamily="2" charset="-122"/>
                <a:ea typeface="方正清刻本悦宋简体" panose="02000000000000000000" pitchFamily="2" charset="-122"/>
              </a:rPr>
              <a:t>工作汇报</a:t>
            </a:r>
          </a:p>
        </p:txBody>
      </p:sp>
      <p:sp>
        <p:nvSpPr>
          <p:cNvPr id="5" name="文本框 4"/>
          <p:cNvSpPr txBox="1"/>
          <p:nvPr/>
        </p:nvSpPr>
        <p:spPr>
          <a:xfrm>
            <a:off x="5477380" y="4304754"/>
            <a:ext cx="1525400" cy="769441"/>
          </a:xfrm>
          <a:prstGeom prst="rect">
            <a:avLst/>
          </a:prstGeom>
          <a:noFill/>
        </p:spPr>
        <p:txBody>
          <a:bodyPr wrap="square" rtlCol="0">
            <a:spAutoFit/>
          </a:bodyPr>
          <a:lstStyle/>
          <a:p>
            <a:r>
              <a:rPr lang="zh-CN" altLang="en-US" sz="4400" dirty="0">
                <a:latin typeface="方正清刻本悦宋简体" panose="02000000000000000000" pitchFamily="2" charset="-122"/>
                <a:ea typeface="方正清刻本悦宋简体" panose="02000000000000000000" pitchFamily="2" charset="-122"/>
              </a:rPr>
              <a:t>谢 谢</a:t>
            </a:r>
          </a:p>
        </p:txBody>
      </p:sp>
      <p:sp>
        <p:nvSpPr>
          <p:cNvPr id="6" name="文本框 5"/>
          <p:cNvSpPr txBox="1"/>
          <p:nvPr/>
        </p:nvSpPr>
        <p:spPr>
          <a:xfrm>
            <a:off x="5189219" y="6366748"/>
            <a:ext cx="1813561" cy="368300"/>
          </a:xfrm>
          <a:prstGeom prst="rect">
            <a:avLst/>
          </a:prstGeom>
          <a:noFill/>
        </p:spPr>
        <p:txBody>
          <a:bodyPr wrap="square" rtlCol="0">
            <a:spAutoFit/>
          </a:bodyPr>
          <a:lstStyle/>
          <a:p>
            <a:r>
              <a:rPr lang="en-US" altLang="zh-CN" dirty="0">
                <a:solidFill>
                  <a:schemeClr val="bg1">
                    <a:lumMod val="50000"/>
                  </a:schemeClr>
                </a:solidFill>
                <a:latin typeface="微软雅黑" panose="020B0503020204020204" pitchFamily="34" charset="-122"/>
                <a:ea typeface="微软雅黑" panose="020B0503020204020204" pitchFamily="34" charset="-122"/>
              </a:rPr>
              <a:t>2020</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2</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r>
              <a:rPr lang="en-US" altLang="zh-CN" dirty="0">
                <a:solidFill>
                  <a:schemeClr val="bg1">
                    <a:lumMod val="50000"/>
                  </a:schemeClr>
                </a:solidFill>
                <a:latin typeface="微软雅黑" panose="020B0503020204020204" pitchFamily="34" charset="-122"/>
                <a:ea typeface="微软雅黑" panose="020B0503020204020204" pitchFamily="34" charset="-122"/>
              </a:rPr>
              <a:t>13</a:t>
            </a:r>
            <a:r>
              <a:rPr lang="zh-CN" altLang="en-US" dirty="0">
                <a:solidFill>
                  <a:schemeClr val="bg1">
                    <a:lumMod val="50000"/>
                  </a:schemeClr>
                </a:solidFill>
                <a:latin typeface="微软雅黑" panose="020B0503020204020204" pitchFamily="34" charset="-122"/>
                <a:ea typeface="微软雅黑" panose="020B0503020204020204" pitchFamily="34" charset="-122"/>
              </a:rPr>
              <a:t>日</a:t>
            </a:r>
          </a:p>
        </p:txBody>
      </p:sp>
      <p:sp>
        <p:nvSpPr>
          <p:cNvPr id="7" name="矩形 6"/>
          <p:cNvSpPr/>
          <p:nvPr/>
        </p:nvSpPr>
        <p:spPr>
          <a:xfrm>
            <a:off x="0" y="3906090"/>
            <a:ext cx="12192000" cy="138968"/>
          </a:xfrm>
          <a:prstGeom prst="rect">
            <a:avLst/>
          </a:prstGeom>
          <a:solidFill>
            <a:srgbClr val="942923"/>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1364501"/>
            <a:ext cx="12192000" cy="138968"/>
          </a:xfrm>
          <a:prstGeom prst="rect">
            <a:avLst/>
          </a:prstGeom>
          <a:solidFill>
            <a:srgbClr val="942923"/>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8319" y="374600"/>
            <a:ext cx="1719283"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372662"/>
            <a:ext cx="480536"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0536" y="372662"/>
            <a:ext cx="1317784" cy="584775"/>
          </a:xfrm>
          <a:prstGeom prst="rect">
            <a:avLst/>
          </a:prstGeom>
          <a:noFill/>
        </p:spPr>
        <p:txBody>
          <a:bodyPr wrap="square" rtlCol="0">
            <a:spAutoFit/>
          </a:bodyPr>
          <a:lstStyle/>
          <a:p>
            <a:r>
              <a:rPr lang="zh-CN" altLang="en-US" sz="3200" dirty="0">
                <a:solidFill>
                  <a:srgbClr val="C00000"/>
                </a:solidFill>
                <a:latin typeface="方正清刻本悦宋简体" panose="02000000000000000000" pitchFamily="2" charset="-122"/>
                <a:ea typeface="方正清刻本悦宋简体" panose="02000000000000000000" pitchFamily="2" charset="-122"/>
              </a:rPr>
              <a:t>目  录</a:t>
            </a:r>
          </a:p>
        </p:txBody>
      </p:sp>
      <p:grpSp>
        <p:nvGrpSpPr>
          <p:cNvPr id="12" name="组合 11"/>
          <p:cNvGrpSpPr/>
          <p:nvPr/>
        </p:nvGrpSpPr>
        <p:grpSpPr>
          <a:xfrm>
            <a:off x="4914210" y="1736594"/>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5800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8" name="Freeform 9"/>
          <p:cNvSpPr>
            <a:spLocks noEditPoints="1"/>
          </p:cNvSpPr>
          <p:nvPr/>
        </p:nvSpPr>
        <p:spPr bwMode="black">
          <a:xfrm>
            <a:off x="3085603" y="493849"/>
            <a:ext cx="288000" cy="28800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ysClr val="window" lastClr="FFFFFF">
              <a:alpha val="94000"/>
            </a:sysClr>
          </a:solidFill>
          <a:ln w="12700" cap="flat" cmpd="sng" algn="ctr">
            <a:noFill/>
            <a:prstDash val="solid"/>
            <a:miter lim="800000"/>
            <a:headEnd type="none" w="med" len="med"/>
            <a:tailEnd type="none" w="med" len="med"/>
          </a:ln>
          <a:effectLst/>
        </p:spPr>
        <p:txBody>
          <a:bodyPr rot="0" spcFirstLastPara="0" vertOverflow="overflow" horzOverflow="overflow" vert="horz" wrap="square" lIns="548640" tIns="146304" rIns="0" bIns="146304"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Calibri Light" panose="020F0302020204030204"/>
            </a:endParaRPr>
          </a:p>
        </p:txBody>
      </p:sp>
      <p:grpSp>
        <p:nvGrpSpPr>
          <p:cNvPr id="13" name="组合 12"/>
          <p:cNvGrpSpPr/>
          <p:nvPr/>
        </p:nvGrpSpPr>
        <p:grpSpPr>
          <a:xfrm>
            <a:off x="4914210" y="2836505"/>
            <a:ext cx="5564850" cy="697724"/>
            <a:chOff x="4758000" y="3018130"/>
            <a:chExt cx="5564850" cy="821739"/>
          </a:xfrm>
        </p:grpSpPr>
        <p:sp>
          <p:nvSpPr>
            <p:cNvPr id="9" name="矩形 8"/>
            <p:cNvSpPr/>
            <p:nvPr/>
          </p:nvSpPr>
          <p:spPr>
            <a:xfrm>
              <a:off x="9640170" y="3163813"/>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8000" y="3018130"/>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grpSp>
        <p:nvGrpSpPr>
          <p:cNvPr id="14" name="组合 13"/>
          <p:cNvGrpSpPr/>
          <p:nvPr/>
        </p:nvGrpSpPr>
        <p:grpSpPr>
          <a:xfrm>
            <a:off x="4914210" y="3936416"/>
            <a:ext cx="5559480" cy="697724"/>
            <a:chOff x="4758000" y="1859597"/>
            <a:chExt cx="5559480" cy="821739"/>
          </a:xfrm>
        </p:grpSpPr>
        <p:sp>
          <p:nvSpPr>
            <p:cNvPr id="15" name="矩形 14"/>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75800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3</a:t>
              </a:r>
              <a:endParaRPr lang="zh-CN" altLang="en-US" sz="3000" dirty="0">
                <a:solidFill>
                  <a:schemeClr val="bg1"/>
                </a:solidFill>
                <a:latin typeface="Meiryo" panose="020B0604030504040204" pitchFamily="34" charset="-128"/>
                <a:ea typeface="Meiryo" panose="020B0604030504040204" pitchFamily="34" charset="-128"/>
              </a:endParaRPr>
            </a:p>
          </p:txBody>
        </p:sp>
      </p:grpSp>
      <p:grpSp>
        <p:nvGrpSpPr>
          <p:cNvPr id="18" name="组合 17"/>
          <p:cNvGrpSpPr/>
          <p:nvPr/>
        </p:nvGrpSpPr>
        <p:grpSpPr>
          <a:xfrm>
            <a:off x="4914210" y="5036326"/>
            <a:ext cx="5564850" cy="697724"/>
            <a:chOff x="4758000" y="3018130"/>
            <a:chExt cx="5564850" cy="821739"/>
          </a:xfrm>
        </p:grpSpPr>
        <p:sp>
          <p:nvSpPr>
            <p:cNvPr id="19" name="矩形 18"/>
            <p:cNvSpPr/>
            <p:nvPr/>
          </p:nvSpPr>
          <p:spPr>
            <a:xfrm>
              <a:off x="9640170" y="3163813"/>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758000" y="3018130"/>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4</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2" name="文本框 21"/>
          <p:cNvSpPr txBox="1"/>
          <p:nvPr/>
        </p:nvSpPr>
        <p:spPr>
          <a:xfrm>
            <a:off x="5919829" y="179306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
        <p:nvSpPr>
          <p:cNvPr id="23" name="文本框 22"/>
          <p:cNvSpPr txBox="1"/>
          <p:nvPr/>
        </p:nvSpPr>
        <p:spPr>
          <a:xfrm>
            <a:off x="5919829" y="2892980"/>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
        <p:nvSpPr>
          <p:cNvPr id="24" name="文本框 23"/>
          <p:cNvSpPr txBox="1"/>
          <p:nvPr/>
        </p:nvSpPr>
        <p:spPr>
          <a:xfrm>
            <a:off x="5919829" y="3992891"/>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sp>
        <p:nvSpPr>
          <p:cNvPr id="25" name="文本框 24"/>
          <p:cNvSpPr txBox="1"/>
          <p:nvPr/>
        </p:nvSpPr>
        <p:spPr>
          <a:xfrm>
            <a:off x="5919829" y="5092801"/>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pic>
        <p:nvPicPr>
          <p:cNvPr id="34" name="图片 33"/>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28575" y="1793069"/>
            <a:ext cx="3546178" cy="3921919"/>
          </a:xfrm>
          <a:prstGeom prst="rect">
            <a:avLst/>
          </a:prstGeom>
          <a:ln w="19050">
            <a:solidFill>
              <a:srgbClr val="9D3E2E"/>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0"/>
            <a:ext cx="5949034" cy="4616450"/>
          </a:xfrm>
          <a:prstGeom prst="rect">
            <a:avLst/>
          </a:prstGeom>
          <a:effectLst>
            <a:outerShdw blurRad="711200" dist="38100" dir="5460000" sx="101000" sy="101000" algn="tl" rotWithShape="0">
              <a:schemeClr val="bg1">
                <a:lumMod val="50000"/>
                <a:alpha val="30000"/>
              </a:schemeClr>
            </a:outerShdw>
          </a:effectLst>
        </p:spPr>
      </p:pic>
      <p:grpSp>
        <p:nvGrpSpPr>
          <p:cNvPr id="8" name="组合 7"/>
          <p:cNvGrpSpPr/>
          <p:nvPr/>
        </p:nvGrpSpPr>
        <p:grpSpPr>
          <a:xfrm>
            <a:off x="5370720" y="1239026"/>
            <a:ext cx="5559480" cy="697724"/>
            <a:chOff x="4986600" y="1039001"/>
            <a:chExt cx="5559480" cy="697724"/>
          </a:xfrm>
        </p:grpSpPr>
        <p:grpSp>
          <p:nvGrpSpPr>
            <p:cNvPr id="2" name="组合 1"/>
            <p:cNvGrpSpPr/>
            <p:nvPr/>
          </p:nvGrpSpPr>
          <p:grpSpPr>
            <a:xfrm>
              <a:off x="4986600" y="1039001"/>
              <a:ext cx="5559480" cy="697724"/>
              <a:chOff x="4758000" y="1859597"/>
              <a:chExt cx="5559480" cy="821739"/>
            </a:xfrm>
          </p:grpSpPr>
          <p:sp>
            <p:nvSpPr>
              <p:cNvPr id="3" name="矩形 2"/>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34000" y="1859597"/>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5800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10" name="文本框 9"/>
          <p:cNvSpPr txBox="1"/>
          <p:nvPr/>
        </p:nvSpPr>
        <p:spPr>
          <a:xfrm>
            <a:off x="6750195" y="2954793"/>
            <a:ext cx="3951405" cy="2677656"/>
          </a:xfrm>
          <a:prstGeom prst="rect">
            <a:avLst/>
          </a:prstGeom>
          <a:noFill/>
        </p:spPr>
        <p:txBody>
          <a:bodyPr wrap="square" rtlCol="0">
            <a:spAutoFit/>
          </a:bodyPr>
          <a:lstStyle/>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endParaRPr lang="en-US" altLang="zh-CN" sz="2800" dirty="0">
              <a:solidFill>
                <a:srgbClr val="5B4A42"/>
              </a:solidFill>
              <a:latin typeface="微软雅黑" panose="020B0503020204020204" pitchFamily="34" charset="-122"/>
              <a:ea typeface="微软雅黑" panose="020B0503020204020204" pitchFamily="34" charset="-122"/>
            </a:endParaRP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58417" y="554344"/>
            <a:ext cx="6116071" cy="697725"/>
            <a:chOff x="-258417" y="554344"/>
            <a:chExt cx="6116071" cy="697725"/>
          </a:xfrm>
        </p:grpSpPr>
        <p:grpSp>
          <p:nvGrpSpPr>
            <p:cNvPr id="2" name="组合 1"/>
            <p:cNvGrpSpPr/>
            <p:nvPr/>
          </p:nvGrpSpPr>
          <p:grpSpPr>
            <a:xfrm>
              <a:off x="298174" y="554344"/>
              <a:ext cx="5559480" cy="697724"/>
              <a:chOff x="4986600" y="1039001"/>
              <a:chExt cx="5559480" cy="697724"/>
            </a:xfrm>
          </p:grpSpPr>
          <p:grpSp>
            <p:nvGrpSpPr>
              <p:cNvPr id="3" name="组合 2"/>
              <p:cNvGrpSpPr/>
              <p:nvPr/>
            </p:nvGrpSpPr>
            <p:grpSpPr>
              <a:xfrm>
                <a:off x="4986600" y="1039001"/>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8573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4" name="文本框 3"/>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8" name="矩形 7"/>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37594" y="2085656"/>
            <a:ext cx="4990173" cy="3175894"/>
            <a:chOff x="594910" y="2448619"/>
            <a:chExt cx="4990173" cy="3175894"/>
          </a:xfrm>
        </p:grpSpPr>
        <p:sp>
          <p:nvSpPr>
            <p:cNvPr id="9" name="椭圆 8"/>
            <p:cNvSpPr/>
            <p:nvPr/>
          </p:nvSpPr>
          <p:spPr>
            <a:xfrm>
              <a:off x="1391478" y="2511115"/>
              <a:ext cx="3113398" cy="3113398"/>
            </a:xfrm>
            <a:prstGeom prst="ellipse">
              <a:avLst/>
            </a:prstGeom>
            <a:solidFill>
              <a:srgbClr val="E03030">
                <a:alpha val="67000"/>
              </a:srgbClr>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378094" y="2448619"/>
              <a:ext cx="397602" cy="397602"/>
            </a:xfrm>
            <a:prstGeom prst="ellipse">
              <a:avLst/>
            </a:prstGeom>
            <a:solidFill>
              <a:schemeClr val="bg1">
                <a:lumMod val="50000"/>
              </a:schemeClr>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166908" y="3232891"/>
              <a:ext cx="397602" cy="397602"/>
            </a:xfrm>
            <a:prstGeom prst="ellipse">
              <a:avLst/>
            </a:prstGeom>
            <a:solidFill>
              <a:srgbClr val="9D3E2E"/>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736635" y="2647420"/>
              <a:ext cx="848448" cy="848448"/>
            </a:xfrm>
            <a:prstGeom prst="ellipse">
              <a:avLst/>
            </a:prstGeom>
            <a:solidFill>
              <a:srgbClr val="5B4A42">
                <a:alpha val="67000"/>
              </a:srgbClr>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81192" y="3239345"/>
              <a:ext cx="848448" cy="848448"/>
            </a:xfrm>
            <a:prstGeom prst="ellipse">
              <a:avLst/>
            </a:prstGeom>
            <a:solidFill>
              <a:srgbClr val="5B4A42"/>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94910" y="4273826"/>
              <a:ext cx="541425" cy="541425"/>
            </a:xfrm>
            <a:prstGeom prst="ellipse">
              <a:avLst/>
            </a:prstGeom>
            <a:solidFill>
              <a:srgbClr val="7030A0">
                <a:alpha val="67000"/>
              </a:srgbClr>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511655" y="5329801"/>
              <a:ext cx="294712" cy="294712"/>
            </a:xfrm>
            <a:prstGeom prst="ellipse">
              <a:avLst/>
            </a:prstGeom>
            <a:solidFill>
              <a:srgbClr val="E03030">
                <a:alpha val="67000"/>
              </a:srgbClr>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371485" y="3282984"/>
              <a:ext cx="1119696" cy="1569660"/>
            </a:xfrm>
            <a:prstGeom prst="rect">
              <a:avLst/>
            </a:prstGeom>
            <a:noFill/>
          </p:spPr>
          <p:txBody>
            <a:bodyPr wrap="square" rtlCol="0">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关 键</a:t>
              </a:r>
              <a:endParaRPr lang="en-US" altLang="zh-CN" sz="3200" dirty="0">
                <a:latin typeface="微软雅黑" panose="020B0503020204020204" pitchFamily="34" charset="-122"/>
                <a:ea typeface="微软雅黑" panose="020B0503020204020204" pitchFamily="34" charset="-122"/>
              </a:endParaRPr>
            </a:p>
            <a:p>
              <a:pPr>
                <a:lnSpc>
                  <a:spcPct val="150000"/>
                </a:lnSpc>
              </a:pPr>
              <a:r>
                <a:rPr lang="zh-CN" altLang="en-US" sz="3200" dirty="0">
                  <a:latin typeface="微软雅黑" panose="020B0503020204020204" pitchFamily="34" charset="-122"/>
                  <a:ea typeface="微软雅黑" panose="020B0503020204020204" pitchFamily="34" charset="-122"/>
                </a:rPr>
                <a:t>文 本</a:t>
              </a:r>
            </a:p>
          </p:txBody>
        </p:sp>
      </p:grpSp>
      <p:grpSp>
        <p:nvGrpSpPr>
          <p:cNvPr id="26" name="组合 25"/>
          <p:cNvGrpSpPr/>
          <p:nvPr/>
        </p:nvGrpSpPr>
        <p:grpSpPr>
          <a:xfrm>
            <a:off x="6132513" y="1673432"/>
            <a:ext cx="4987718" cy="568118"/>
            <a:chOff x="6096000" y="1939137"/>
            <a:chExt cx="4987718" cy="568118"/>
          </a:xfrm>
        </p:grpSpPr>
        <p:cxnSp>
          <p:nvCxnSpPr>
            <p:cNvPr id="22" name="直接连接符 21"/>
            <p:cNvCxnSpPr/>
            <p:nvPr/>
          </p:nvCxnSpPr>
          <p:spPr>
            <a:xfrm>
              <a:off x="6096000" y="2223196"/>
              <a:ext cx="4419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0515600" y="1939137"/>
              <a:ext cx="568118" cy="568118"/>
            </a:xfrm>
            <a:prstGeom prst="ellipse">
              <a:avLst/>
            </a:prstGeom>
            <a:solidFill>
              <a:srgbClr val="5B4A42"/>
            </a:solidFill>
            <a:ln>
              <a:noFill/>
            </a:ln>
            <a:effectLst>
              <a:outerShdw blurRad="50800" dist="38100" dir="2700000" sx="101000" sy="101000" algn="tl" rotWithShape="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
            <p:cNvSpPr>
              <a:spLocks noEditPoints="1"/>
            </p:cNvSpPr>
            <p:nvPr/>
          </p:nvSpPr>
          <p:spPr bwMode="black">
            <a:xfrm rot="10800000">
              <a:off x="10607995" y="2031533"/>
              <a:ext cx="383328" cy="38332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ysClr val="window" lastClr="FFFFFF">
                <a:alpha val="94000"/>
              </a:sysClr>
            </a:solidFill>
            <a:ln w="12700" cap="flat" cmpd="sng" algn="ctr">
              <a:noFill/>
              <a:prstDash val="solid"/>
              <a:miter lim="800000"/>
              <a:headEnd type="none" w="med" len="med"/>
              <a:tailEnd type="none" w="med" len="med"/>
            </a:ln>
            <a:effectLst/>
          </p:spPr>
          <p:txBody>
            <a:bodyPr rot="0" spcFirstLastPara="0" vertOverflow="overflow" horzOverflow="overflow" vert="horz" wrap="square" lIns="548640" tIns="146304" rIns="0" bIns="146304"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Calibri Light" panose="020F0302020204030204"/>
              </a:endParaRPr>
            </a:p>
          </p:txBody>
        </p:sp>
      </p:grpSp>
      <p:sp>
        <p:nvSpPr>
          <p:cNvPr id="25" name="文本框 24"/>
          <p:cNvSpPr txBox="1"/>
          <p:nvPr/>
        </p:nvSpPr>
        <p:spPr>
          <a:xfrm>
            <a:off x="6600708" y="2708681"/>
            <a:ext cx="3951405" cy="2677656"/>
          </a:xfrm>
          <a:prstGeom prst="rect">
            <a:avLst/>
          </a:prstGeom>
          <a:noFill/>
        </p:spPr>
        <p:txBody>
          <a:bodyPr wrap="square" rtlCol="0">
            <a:spAutoFit/>
          </a:bodyPr>
          <a:lstStyle/>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endParaRPr lang="en-US" altLang="zh-CN" sz="2800" dirty="0">
              <a:solidFill>
                <a:srgbClr val="5B4A42"/>
              </a:solidFill>
              <a:latin typeface="微软雅黑" panose="020B0503020204020204" pitchFamily="34" charset="-122"/>
              <a:ea typeface="微软雅黑" panose="020B0503020204020204" pitchFamily="34" charset="-122"/>
            </a:endParaRP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573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2369087" y="1466229"/>
            <a:ext cx="7453826" cy="4771059"/>
            <a:chOff x="2369087" y="1466229"/>
            <a:chExt cx="7453826" cy="4771059"/>
          </a:xfrm>
        </p:grpSpPr>
        <p:grpSp>
          <p:nvGrpSpPr>
            <p:cNvPr id="47" name="组合 46"/>
            <p:cNvGrpSpPr/>
            <p:nvPr/>
          </p:nvGrpSpPr>
          <p:grpSpPr>
            <a:xfrm>
              <a:off x="2369087" y="1466229"/>
              <a:ext cx="7453826" cy="4771059"/>
              <a:chOff x="-455612" y="1315351"/>
              <a:chExt cx="6096000" cy="3901939"/>
            </a:xfrm>
          </p:grpSpPr>
          <p:sp>
            <p:nvSpPr>
              <p:cNvPr id="48" name="任意多边形 47"/>
              <p:cNvSpPr/>
              <p:nvPr/>
            </p:nvSpPr>
            <p:spPr>
              <a:xfrm>
                <a:off x="1008647" y="3740406"/>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solidFill>
                <a:srgbClr val="CF6D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79985" rIns="265822" bIns="279985"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49" name="六边形 48"/>
              <p:cNvSpPr/>
              <p:nvPr/>
            </p:nvSpPr>
            <p:spPr>
              <a:xfrm>
                <a:off x="1351983" y="5028398"/>
                <a:ext cx="200558" cy="172855"/>
              </a:xfrm>
              <a:prstGeom prst="hexagon">
                <a:avLst>
                  <a:gd name="adj" fmla="val 25000"/>
                  <a:gd name="vf" fmla="val 115470"/>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0" name="六边形 49"/>
              <p:cNvSpPr/>
              <p:nvPr/>
            </p:nvSpPr>
            <p:spPr>
              <a:xfrm>
                <a:off x="-455612" y="2947142"/>
                <a:ext cx="1712976" cy="1476884"/>
              </a:xfrm>
              <a:prstGeom prst="hexagon">
                <a:avLst>
                  <a:gd name="adj" fmla="val 25000"/>
                  <a:gd name="vf" fmla="val 115470"/>
                </a:avLst>
              </a:prstGeom>
              <a:blipFill dpi="0" rotWithShape="1">
                <a:blip r:embed="rId4"/>
                <a:srcRect/>
                <a:stretch>
                  <a:fillRect/>
                </a:stretch>
              </a:blipFill>
              <a:ln>
                <a:solidFill>
                  <a:srgbClr val="CF6D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任意多边形 51"/>
              <p:cNvSpPr/>
              <p:nvPr/>
            </p:nvSpPr>
            <p:spPr>
              <a:xfrm>
                <a:off x="2468029" y="2929583"/>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blipFill dpi="0" rotWithShape="1">
                <a:blip r:embed="rId5"/>
                <a:srcRect/>
                <a:stretch>
                  <a:fillRect/>
                </a:stretch>
              </a:blipFill>
              <a:ln>
                <a:solidFill>
                  <a:srgbClr val="CF6D5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79985" rIns="265822" bIns="279985"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54" name="六边形 53"/>
              <p:cNvSpPr/>
              <p:nvPr/>
            </p:nvSpPr>
            <p:spPr>
              <a:xfrm>
                <a:off x="3927412" y="3740406"/>
                <a:ext cx="1712976" cy="1476884"/>
              </a:xfrm>
              <a:prstGeom prst="hexagon">
                <a:avLst>
                  <a:gd name="adj" fmla="val 25000"/>
                  <a:gd name="vf" fmla="val 115470"/>
                </a:avLst>
              </a:prstGeom>
              <a:solidFill>
                <a:schemeClr val="bg1">
                  <a:lumMod val="95000"/>
                  <a:alpha val="90000"/>
                </a:schemeClr>
              </a:solidFill>
              <a:ln>
                <a:solidFill>
                  <a:srgbClr val="CF6D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六边形 54"/>
              <p:cNvSpPr/>
              <p:nvPr/>
            </p:nvSpPr>
            <p:spPr>
              <a:xfrm>
                <a:off x="4268439" y="4994466"/>
                <a:ext cx="200558" cy="172855"/>
              </a:xfrm>
              <a:prstGeom prst="hexagon">
                <a:avLst>
                  <a:gd name="adj" fmla="val 25000"/>
                  <a:gd name="vf" fmla="val 115470"/>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6" name="任意多边形 55"/>
              <p:cNvSpPr/>
              <p:nvPr/>
            </p:nvSpPr>
            <p:spPr>
              <a:xfrm>
                <a:off x="1008647" y="2122272"/>
                <a:ext cx="1712976" cy="1476884"/>
              </a:xfrm>
              <a:custGeom>
                <a:avLst/>
                <a:gdLst>
                  <a:gd name="connsiteX0" fmla="*/ 0 w 1712976"/>
                  <a:gd name="connsiteY0" fmla="*/ 738442 h 1476884"/>
                  <a:gd name="connsiteX1" fmla="*/ 369221 w 1712976"/>
                  <a:gd name="connsiteY1" fmla="*/ 0 h 1476884"/>
                  <a:gd name="connsiteX2" fmla="*/ 1343755 w 1712976"/>
                  <a:gd name="connsiteY2" fmla="*/ 0 h 1476884"/>
                  <a:gd name="connsiteX3" fmla="*/ 1712976 w 1712976"/>
                  <a:gd name="connsiteY3" fmla="*/ 738442 h 1476884"/>
                  <a:gd name="connsiteX4" fmla="*/ 1343755 w 1712976"/>
                  <a:gd name="connsiteY4" fmla="*/ 1476884 h 1476884"/>
                  <a:gd name="connsiteX5" fmla="*/ 369221 w 1712976"/>
                  <a:gd name="connsiteY5" fmla="*/ 1476884 h 1476884"/>
                  <a:gd name="connsiteX6" fmla="*/ 0 w 1712976"/>
                  <a:gd name="connsiteY6" fmla="*/ 738442 h 14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976" h="1476884">
                    <a:moveTo>
                      <a:pt x="0" y="738442"/>
                    </a:moveTo>
                    <a:lnTo>
                      <a:pt x="369221" y="0"/>
                    </a:lnTo>
                    <a:lnTo>
                      <a:pt x="1343755" y="0"/>
                    </a:lnTo>
                    <a:lnTo>
                      <a:pt x="1712976" y="738442"/>
                    </a:lnTo>
                    <a:lnTo>
                      <a:pt x="1343755" y="1476884"/>
                    </a:lnTo>
                    <a:lnTo>
                      <a:pt x="369221" y="1476884"/>
                    </a:lnTo>
                    <a:lnTo>
                      <a:pt x="0" y="738442"/>
                    </a:lnTo>
                    <a:close/>
                  </a:path>
                </a:pathLst>
              </a:custGeom>
              <a:solidFill>
                <a:srgbClr val="CF6D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79985" rIns="265822" bIns="279985"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57" name="六边形 56"/>
              <p:cNvSpPr/>
              <p:nvPr/>
            </p:nvSpPr>
            <p:spPr>
              <a:xfrm>
                <a:off x="2174361" y="3399735"/>
                <a:ext cx="200558" cy="172855"/>
              </a:xfrm>
              <a:prstGeom prst="hexagon">
                <a:avLst>
                  <a:gd name="adj" fmla="val 25000"/>
                  <a:gd name="vf" fmla="val 115470"/>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8" name="六边形 57"/>
              <p:cNvSpPr/>
              <p:nvPr/>
            </p:nvSpPr>
            <p:spPr>
              <a:xfrm>
                <a:off x="2468029" y="1315351"/>
                <a:ext cx="1712976" cy="1476884"/>
              </a:xfrm>
              <a:prstGeom prst="hexagon">
                <a:avLst>
                  <a:gd name="adj" fmla="val 25000"/>
                  <a:gd name="vf" fmla="val 115470"/>
                </a:avLst>
              </a:prstGeom>
              <a:solidFill>
                <a:schemeClr val="bg1">
                  <a:lumMod val="95000"/>
                </a:schemeClr>
              </a:solidFill>
              <a:ln>
                <a:solidFill>
                  <a:srgbClr val="CF6D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六边形 58"/>
              <p:cNvSpPr/>
              <p:nvPr/>
            </p:nvSpPr>
            <p:spPr>
              <a:xfrm>
                <a:off x="2819159" y="2580579"/>
                <a:ext cx="200558" cy="172855"/>
              </a:xfrm>
              <a:prstGeom prst="hexagon">
                <a:avLst>
                  <a:gd name="adj" fmla="val 25000"/>
                  <a:gd name="vf" fmla="val 115470"/>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60" name="矩形 59"/>
            <p:cNvSpPr/>
            <p:nvPr/>
          </p:nvSpPr>
          <p:spPr>
            <a:xfrm>
              <a:off x="6254021" y="2111765"/>
              <a:ext cx="1620958" cy="523220"/>
            </a:xfrm>
            <a:prstGeom prst="rect">
              <a:avLst/>
            </a:prstGeom>
          </p:spPr>
          <p:txBody>
            <a:bodyPr wrap="none">
              <a:spAutoFit/>
            </a:bodyPr>
            <a:lstStyle/>
            <a:p>
              <a:pPr algn="ctr"/>
              <a:r>
                <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rPr>
                <a:t>键入文字</a:t>
              </a:r>
            </a:p>
          </p:txBody>
        </p:sp>
        <p:sp>
          <p:nvSpPr>
            <p:cNvPr id="73" name="矩形 72"/>
            <p:cNvSpPr/>
            <p:nvPr/>
          </p:nvSpPr>
          <p:spPr>
            <a:xfrm>
              <a:off x="8038466" y="5072755"/>
              <a:ext cx="1620958" cy="523220"/>
            </a:xfrm>
            <a:prstGeom prst="rect">
              <a:avLst/>
            </a:prstGeom>
          </p:spPr>
          <p:txBody>
            <a:bodyPr wrap="none">
              <a:spAutoFit/>
            </a:bodyPr>
            <a:lstStyle/>
            <a:p>
              <a:pPr algn="ctr"/>
              <a:r>
                <a:rPr lang="zh-CN" altLang="en-US" sz="2800" dirty="0">
                  <a:solidFill>
                    <a:schemeClr val="bg2">
                      <a:lumMod val="25000"/>
                    </a:schemeClr>
                  </a:solidFill>
                  <a:latin typeface="方正清刻本悦宋简体" panose="02000000000000000000" pitchFamily="2" charset="-122"/>
                  <a:ea typeface="方正清刻本悦宋简体" panose="02000000000000000000" pitchFamily="2" charset="-122"/>
                </a:rPr>
                <a:t>键入文字</a:t>
              </a:r>
            </a:p>
          </p:txBody>
        </p:sp>
        <p:sp>
          <p:nvSpPr>
            <p:cNvPr id="74" name="矩形 73"/>
            <p:cNvSpPr/>
            <p:nvPr/>
          </p:nvSpPr>
          <p:spPr>
            <a:xfrm>
              <a:off x="4400798" y="3104485"/>
              <a:ext cx="1620958" cy="523220"/>
            </a:xfrm>
            <a:prstGeom prst="rect">
              <a:avLst/>
            </a:prstGeom>
          </p:spPr>
          <p:txBody>
            <a:bodyPr wrap="none">
              <a:spAutoFit/>
            </a:bodyPr>
            <a:lstStyle/>
            <a:p>
              <a:pPr algn="ctr"/>
              <a:r>
                <a:rPr lang="zh-CN" altLang="en-US" sz="2800" dirty="0">
                  <a:solidFill>
                    <a:schemeClr val="bg1"/>
                  </a:solidFill>
                  <a:latin typeface="方正清刻本悦宋简体" panose="02000000000000000000" pitchFamily="2" charset="-122"/>
                  <a:ea typeface="方正清刻本悦宋简体" panose="02000000000000000000" pitchFamily="2" charset="-122"/>
                </a:rPr>
                <a:t>键入文字</a:t>
              </a:r>
            </a:p>
          </p:txBody>
        </p:sp>
        <p:sp>
          <p:nvSpPr>
            <p:cNvPr id="75" name="矩形 74"/>
            <p:cNvSpPr/>
            <p:nvPr/>
          </p:nvSpPr>
          <p:spPr>
            <a:xfrm>
              <a:off x="4396279" y="5055048"/>
              <a:ext cx="1620958" cy="523220"/>
            </a:xfrm>
            <a:prstGeom prst="rect">
              <a:avLst/>
            </a:prstGeom>
          </p:spPr>
          <p:txBody>
            <a:bodyPr wrap="none">
              <a:spAutoFit/>
            </a:bodyPr>
            <a:lstStyle/>
            <a:p>
              <a:pPr algn="ctr"/>
              <a:r>
                <a:rPr lang="zh-CN" altLang="en-US" sz="2800" dirty="0">
                  <a:solidFill>
                    <a:schemeClr val="bg1"/>
                  </a:solidFill>
                  <a:latin typeface="方正清刻本悦宋简体" panose="02000000000000000000" pitchFamily="2" charset="-122"/>
                  <a:ea typeface="方正清刻本悦宋简体" panose="02000000000000000000" pitchFamily="2" charset="-122"/>
                </a:rPr>
                <a:t>键入文字</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8573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1</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4228202" y="1785489"/>
            <a:ext cx="1627272" cy="3839023"/>
            <a:chOff x="4228202" y="1785489"/>
            <a:chExt cx="1627272" cy="3839023"/>
          </a:xfrm>
        </p:grpSpPr>
        <p:sp>
          <p:nvSpPr>
            <p:cNvPr id="15" name="任意多边形 14"/>
            <p:cNvSpPr/>
            <p:nvPr/>
          </p:nvSpPr>
          <p:spPr>
            <a:xfrm>
              <a:off x="4228202" y="1785489"/>
              <a:ext cx="1627272" cy="3839023"/>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81685D"/>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20040" tIns="2487506" rIns="320040" bIns="1403775" numCol="1" spcCol="1270" anchor="ctr" anchorCtr="0">
              <a:noAutofit/>
            </a:bodyPr>
            <a:lstStyle/>
            <a:p>
              <a:pPr lvl="0" algn="ctr" defTabSz="2000250">
                <a:lnSpc>
                  <a:spcPct val="90000"/>
                </a:lnSpc>
                <a:spcBef>
                  <a:spcPct val="0"/>
                </a:spcBef>
                <a:spcAft>
                  <a:spcPct val="35000"/>
                </a:spcAft>
              </a:pPr>
              <a:endParaRPr lang="zh-CN" altLang="en-US" sz="4500" kern="1200"/>
            </a:p>
          </p:txBody>
        </p:sp>
        <p:sp>
          <p:nvSpPr>
            <p:cNvPr id="16" name="椭圆 15"/>
            <p:cNvSpPr/>
            <p:nvPr/>
          </p:nvSpPr>
          <p:spPr>
            <a:xfrm>
              <a:off x="4527038" y="2244907"/>
              <a:ext cx="1029600" cy="1029600"/>
            </a:xfrm>
            <a:prstGeom prst="ellipse">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32" name="文本框 31"/>
            <p:cNvSpPr txBox="1"/>
            <p:nvPr/>
          </p:nvSpPr>
          <p:spPr>
            <a:xfrm>
              <a:off x="4377620" y="3797061"/>
              <a:ext cx="1328436" cy="1384995"/>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键入这里输入关键词</a:t>
              </a:r>
            </a:p>
          </p:txBody>
        </p:sp>
      </p:grpSp>
      <p:grpSp>
        <p:nvGrpSpPr>
          <p:cNvPr id="47" name="组合 46"/>
          <p:cNvGrpSpPr/>
          <p:nvPr/>
        </p:nvGrpSpPr>
        <p:grpSpPr>
          <a:xfrm>
            <a:off x="6402876" y="1785489"/>
            <a:ext cx="1627272" cy="3839023"/>
            <a:chOff x="6402876" y="1785489"/>
            <a:chExt cx="1627272" cy="3839023"/>
          </a:xfrm>
        </p:grpSpPr>
        <p:sp>
          <p:nvSpPr>
            <p:cNvPr id="17" name="任意多边形 16"/>
            <p:cNvSpPr/>
            <p:nvPr/>
          </p:nvSpPr>
          <p:spPr>
            <a:xfrm>
              <a:off x="6402876" y="1785489"/>
              <a:ext cx="1627272" cy="3839023"/>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A79085"/>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20040" tIns="2487506" rIns="320040" bIns="1403775" numCol="1" spcCol="1270" anchor="ctr" anchorCtr="0">
              <a:noAutofit/>
            </a:bodyPr>
            <a:lstStyle/>
            <a:p>
              <a:pPr lvl="0" algn="ctr" defTabSz="2000250">
                <a:lnSpc>
                  <a:spcPct val="90000"/>
                </a:lnSpc>
                <a:spcBef>
                  <a:spcPct val="0"/>
                </a:spcBef>
                <a:spcAft>
                  <a:spcPct val="35000"/>
                </a:spcAft>
              </a:pPr>
              <a:endParaRPr lang="zh-CN" altLang="en-US" sz="4500" kern="1200"/>
            </a:p>
          </p:txBody>
        </p:sp>
        <p:sp>
          <p:nvSpPr>
            <p:cNvPr id="18" name="椭圆 17"/>
            <p:cNvSpPr/>
            <p:nvPr/>
          </p:nvSpPr>
          <p:spPr>
            <a:xfrm>
              <a:off x="6702043" y="2276475"/>
              <a:ext cx="1029600" cy="1029600"/>
            </a:xfrm>
            <a:prstGeom prst="ellipse">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33" name="文本框 32"/>
            <p:cNvSpPr txBox="1"/>
            <p:nvPr/>
          </p:nvSpPr>
          <p:spPr>
            <a:xfrm>
              <a:off x="6552294" y="3797061"/>
              <a:ext cx="1328436" cy="1384995"/>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键入这里输入关键词</a:t>
              </a:r>
            </a:p>
          </p:txBody>
        </p:sp>
      </p:grpSp>
      <p:grpSp>
        <p:nvGrpSpPr>
          <p:cNvPr id="48" name="组合 47"/>
          <p:cNvGrpSpPr/>
          <p:nvPr/>
        </p:nvGrpSpPr>
        <p:grpSpPr>
          <a:xfrm>
            <a:off x="8577549" y="1785489"/>
            <a:ext cx="1627272" cy="3839023"/>
            <a:chOff x="8577549" y="1785489"/>
            <a:chExt cx="1627272" cy="3839023"/>
          </a:xfrm>
        </p:grpSpPr>
        <p:sp>
          <p:nvSpPr>
            <p:cNvPr id="19" name="任意多边形 18"/>
            <p:cNvSpPr/>
            <p:nvPr/>
          </p:nvSpPr>
          <p:spPr>
            <a:xfrm>
              <a:off x="8577549" y="1785489"/>
              <a:ext cx="1627272" cy="3839023"/>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BEAEA6"/>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20040" tIns="2487506" rIns="320040" bIns="1403775" numCol="1" spcCol="1270" anchor="ctr" anchorCtr="0">
              <a:noAutofit/>
            </a:bodyPr>
            <a:lstStyle/>
            <a:p>
              <a:pPr lvl="0" algn="ctr" defTabSz="2000250">
                <a:lnSpc>
                  <a:spcPct val="90000"/>
                </a:lnSpc>
                <a:spcBef>
                  <a:spcPct val="0"/>
                </a:spcBef>
                <a:spcAft>
                  <a:spcPct val="35000"/>
                </a:spcAft>
              </a:pPr>
              <a:endParaRPr lang="zh-CN" altLang="en-US" sz="4500" kern="1200"/>
            </a:p>
          </p:txBody>
        </p:sp>
        <p:sp>
          <p:nvSpPr>
            <p:cNvPr id="20" name="椭圆 19"/>
            <p:cNvSpPr/>
            <p:nvPr/>
          </p:nvSpPr>
          <p:spPr>
            <a:xfrm>
              <a:off x="8876716" y="2276475"/>
              <a:ext cx="1029600" cy="1029600"/>
            </a:xfrm>
            <a:prstGeom prst="ellipse">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34" name="文本框 33"/>
            <p:cNvSpPr txBox="1"/>
            <p:nvPr/>
          </p:nvSpPr>
          <p:spPr>
            <a:xfrm>
              <a:off x="8726968" y="3797061"/>
              <a:ext cx="1328436" cy="1384995"/>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键入这里输入关键词</a:t>
              </a:r>
            </a:p>
          </p:txBody>
        </p:sp>
      </p:grpSp>
      <p:grpSp>
        <p:nvGrpSpPr>
          <p:cNvPr id="45" name="组合 44"/>
          <p:cNvGrpSpPr/>
          <p:nvPr/>
        </p:nvGrpSpPr>
        <p:grpSpPr>
          <a:xfrm>
            <a:off x="2053528" y="1785489"/>
            <a:ext cx="1627272" cy="3839023"/>
            <a:chOff x="2053528" y="1785489"/>
            <a:chExt cx="1627272" cy="3839023"/>
          </a:xfrm>
        </p:grpSpPr>
        <p:sp>
          <p:nvSpPr>
            <p:cNvPr id="13" name="任意多边形 12"/>
            <p:cNvSpPr/>
            <p:nvPr/>
          </p:nvSpPr>
          <p:spPr>
            <a:xfrm>
              <a:off x="2053528" y="1785489"/>
              <a:ext cx="1627272" cy="3839023"/>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5B4A42"/>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2352364" y="2276475"/>
              <a:ext cx="1029600" cy="1029600"/>
            </a:xfrm>
            <a:prstGeom prst="ellipse">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31" name="文本框 30"/>
            <p:cNvSpPr txBox="1"/>
            <p:nvPr/>
          </p:nvSpPr>
          <p:spPr>
            <a:xfrm>
              <a:off x="2202946" y="3797061"/>
              <a:ext cx="1328436" cy="1384995"/>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键入这里输入关键词</a:t>
              </a:r>
            </a:p>
          </p:txBody>
        </p:sp>
        <p:sp>
          <p:nvSpPr>
            <p:cNvPr id="39" name="Freeform 9"/>
            <p:cNvSpPr>
              <a:spLocks noEditPoints="1"/>
            </p:cNvSpPr>
            <p:nvPr/>
          </p:nvSpPr>
          <p:spPr bwMode="black">
            <a:xfrm rot="16200000">
              <a:off x="2623551" y="2547663"/>
              <a:ext cx="487226" cy="48722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w="12700" cap="flat" cmpd="sng" algn="ctr">
              <a:noFill/>
              <a:prstDash val="solid"/>
              <a:miter lim="800000"/>
              <a:headEnd type="none" w="med" len="med"/>
              <a:tailEnd type="none" w="med" len="med"/>
            </a:ln>
            <a:effectLst/>
          </p:spPr>
          <p:txBody>
            <a:bodyPr rot="0" spcFirstLastPara="0" vertOverflow="overflow" horzOverflow="overflow" vert="horz" wrap="square" lIns="548640" tIns="146304" rIns="0" bIns="146304"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Calibri Light" panose="020F0302020204030204"/>
              </a:endParaRPr>
            </a:p>
          </p:txBody>
        </p:sp>
      </p:grpSp>
      <p:sp>
        <p:nvSpPr>
          <p:cNvPr id="40" name="Freeform 9"/>
          <p:cNvSpPr>
            <a:spLocks noEditPoints="1"/>
          </p:cNvSpPr>
          <p:nvPr/>
        </p:nvSpPr>
        <p:spPr bwMode="black">
          <a:xfrm>
            <a:off x="4798225" y="2547661"/>
            <a:ext cx="487226" cy="48722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w="12700" cap="flat" cmpd="sng" algn="ctr">
            <a:noFill/>
            <a:prstDash val="solid"/>
            <a:miter lim="800000"/>
            <a:headEnd type="none" w="med" len="med"/>
            <a:tailEnd type="none" w="med" len="med"/>
          </a:ln>
          <a:effectLst/>
        </p:spPr>
        <p:txBody>
          <a:bodyPr rot="0" spcFirstLastPara="0" vertOverflow="overflow" horzOverflow="overflow" vert="horz" wrap="square" lIns="548640" tIns="146304" rIns="0" bIns="146304"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Calibri Light" panose="020F0302020204030204"/>
            </a:endParaRPr>
          </a:p>
        </p:txBody>
      </p:sp>
      <p:sp>
        <p:nvSpPr>
          <p:cNvPr id="41" name="Freeform 9"/>
          <p:cNvSpPr>
            <a:spLocks noEditPoints="1"/>
          </p:cNvSpPr>
          <p:nvPr/>
        </p:nvSpPr>
        <p:spPr bwMode="black">
          <a:xfrm rot="5400000">
            <a:off x="6972899" y="2547661"/>
            <a:ext cx="487226" cy="48722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w="12700" cap="flat" cmpd="sng" algn="ctr">
            <a:noFill/>
            <a:prstDash val="solid"/>
            <a:miter lim="800000"/>
            <a:headEnd type="none" w="med" len="med"/>
            <a:tailEnd type="none" w="med" len="med"/>
          </a:ln>
          <a:effectLst/>
        </p:spPr>
        <p:txBody>
          <a:bodyPr rot="0" spcFirstLastPara="0" vertOverflow="overflow" horzOverflow="overflow" vert="horz" wrap="square" lIns="548640" tIns="146304" rIns="0" bIns="146304"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Calibri Light" panose="020F0302020204030204"/>
            </a:endParaRPr>
          </a:p>
        </p:txBody>
      </p:sp>
      <p:sp>
        <p:nvSpPr>
          <p:cNvPr id="42" name="Freeform 9"/>
          <p:cNvSpPr>
            <a:spLocks noEditPoints="1"/>
          </p:cNvSpPr>
          <p:nvPr/>
        </p:nvSpPr>
        <p:spPr bwMode="black">
          <a:xfrm rot="10800000">
            <a:off x="9147573" y="2547661"/>
            <a:ext cx="487226" cy="48722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w="12700" cap="flat" cmpd="sng" algn="ctr">
            <a:noFill/>
            <a:prstDash val="solid"/>
            <a:miter lim="800000"/>
            <a:headEnd type="none" w="med" len="med"/>
            <a:tailEnd type="none" w="med" len="med"/>
          </a:ln>
          <a:effectLst/>
        </p:spPr>
        <p:txBody>
          <a:bodyPr rot="0" spcFirstLastPara="0" vertOverflow="overflow" horzOverflow="overflow" vert="horz" wrap="square" lIns="548640" tIns="146304" rIns="0" bIns="146304"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a:ln>
                <a:noFill/>
              </a:ln>
              <a:gradFill>
                <a:gsLst>
                  <a:gs pos="0">
                    <a:srgbClr val="FFFFFF"/>
                  </a:gs>
                  <a:gs pos="100000">
                    <a:srgbClr val="FFFFFF"/>
                  </a:gs>
                </a:gsLst>
                <a:lin ang="5400000" scaled="0"/>
              </a:gradFill>
              <a:effectLst/>
              <a:uLnTx/>
              <a:uFillTx/>
              <a:latin typeface="Calibri Light" panose="020F03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6261652" y="1016000"/>
            <a:ext cx="5930347" cy="4625936"/>
          </a:xfrm>
          <a:prstGeom prst="rect">
            <a:avLst/>
          </a:prstGeom>
          <a:noFill/>
          <a:ln>
            <a:noFill/>
          </a:ln>
        </p:spPr>
      </p:pic>
      <p:grpSp>
        <p:nvGrpSpPr>
          <p:cNvPr id="8" name="组合 7"/>
          <p:cNvGrpSpPr/>
          <p:nvPr/>
        </p:nvGrpSpPr>
        <p:grpSpPr>
          <a:xfrm>
            <a:off x="1281043" y="1233488"/>
            <a:ext cx="5564850" cy="697724"/>
            <a:chOff x="1281043" y="1233488"/>
            <a:chExt cx="5564850" cy="697724"/>
          </a:xfrm>
        </p:grpSpPr>
        <p:grpSp>
          <p:nvGrpSpPr>
            <p:cNvPr id="2" name="组合 1"/>
            <p:cNvGrpSpPr/>
            <p:nvPr/>
          </p:nvGrpSpPr>
          <p:grpSpPr>
            <a:xfrm>
              <a:off x="1281043" y="1233488"/>
              <a:ext cx="5564850" cy="697724"/>
              <a:chOff x="4758000" y="3018130"/>
              <a:chExt cx="5564850" cy="821739"/>
            </a:xfrm>
          </p:grpSpPr>
          <p:sp>
            <p:nvSpPr>
              <p:cNvPr id="3" name="矩形 2"/>
              <p:cNvSpPr/>
              <p:nvPr/>
            </p:nvSpPr>
            <p:spPr>
              <a:xfrm>
                <a:off x="9640170" y="3163813"/>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58000" y="3018130"/>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842790" y="3152000"/>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2282107" y="13220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9" name="文本框 8"/>
          <p:cNvSpPr txBox="1"/>
          <p:nvPr/>
        </p:nvSpPr>
        <p:spPr>
          <a:xfrm>
            <a:off x="1281043" y="2946857"/>
            <a:ext cx="3951405" cy="2677656"/>
          </a:xfrm>
          <a:prstGeom prst="rect">
            <a:avLst/>
          </a:prstGeom>
          <a:noFill/>
        </p:spPr>
        <p:txBody>
          <a:bodyPr wrap="square" rtlCol="0">
            <a:spAutoFit/>
          </a:bodyPr>
          <a:lstStyle/>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endParaRPr lang="en-US" altLang="zh-CN" sz="2800" dirty="0">
              <a:solidFill>
                <a:srgbClr val="5B4A42"/>
              </a:solidFill>
              <a:latin typeface="微软雅黑" panose="020B0503020204020204" pitchFamily="34" charset="-122"/>
              <a:ea typeface="微软雅黑" panose="020B0503020204020204" pitchFamily="34" charset="-122"/>
            </a:endParaRP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a:p>
            <a:r>
              <a:rPr lang="zh-CN" altLang="en-US" sz="2800" dirty="0">
                <a:solidFill>
                  <a:srgbClr val="5B4A42"/>
                </a:solidFill>
                <a:latin typeface="微软雅黑" panose="020B0503020204020204" pitchFamily="34" charset="-122"/>
                <a:ea typeface="微软雅黑" panose="020B0503020204020204" pitchFamily="34" charset="-122"/>
              </a:rPr>
              <a:t>键入这里输入文字介绍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2515011" y="1128371"/>
          <a:ext cx="6890316" cy="5347889"/>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2945953" y="5184029"/>
            <a:ext cx="379827" cy="461665"/>
          </a:xfrm>
          <a:prstGeom prst="rect">
            <a:avLst/>
          </a:prstGeom>
          <a:noFill/>
        </p:spPr>
        <p:txBody>
          <a:bodyPr wrap="square" rtlCol="0">
            <a:spAutoFit/>
          </a:bodyPr>
          <a:lstStyle/>
          <a:p>
            <a:r>
              <a:rPr lang="en-US" altLang="zh-CN" sz="2400" dirty="0">
                <a:solidFill>
                  <a:schemeClr val="bg1"/>
                </a:solidFill>
              </a:rPr>
              <a:t>a</a:t>
            </a:r>
            <a:endParaRPr lang="zh-CN" altLang="en-US" sz="2400" dirty="0">
              <a:solidFill>
                <a:schemeClr val="bg1"/>
              </a:solidFill>
            </a:endParaRPr>
          </a:p>
        </p:txBody>
      </p:sp>
      <p:sp>
        <p:nvSpPr>
          <p:cNvPr id="9" name="文本框 8"/>
          <p:cNvSpPr txBox="1"/>
          <p:nvPr/>
        </p:nvSpPr>
        <p:spPr>
          <a:xfrm>
            <a:off x="4272435" y="5184029"/>
            <a:ext cx="379827" cy="461665"/>
          </a:xfrm>
          <a:prstGeom prst="rect">
            <a:avLst/>
          </a:prstGeom>
          <a:noFill/>
        </p:spPr>
        <p:txBody>
          <a:bodyPr wrap="square" rtlCol="0">
            <a:spAutoFit/>
          </a:bodyPr>
          <a:lstStyle/>
          <a:p>
            <a:r>
              <a:rPr lang="en-US" altLang="zh-CN" sz="2400" dirty="0">
                <a:solidFill>
                  <a:schemeClr val="bg1"/>
                </a:solidFill>
              </a:rPr>
              <a:t>b</a:t>
            </a:r>
            <a:endParaRPr lang="zh-CN" altLang="en-US" sz="2400" dirty="0">
              <a:solidFill>
                <a:schemeClr val="bg1"/>
              </a:solidFill>
            </a:endParaRPr>
          </a:p>
        </p:txBody>
      </p:sp>
      <p:sp>
        <p:nvSpPr>
          <p:cNvPr id="10" name="文本框 9"/>
          <p:cNvSpPr txBox="1"/>
          <p:nvPr/>
        </p:nvSpPr>
        <p:spPr>
          <a:xfrm>
            <a:off x="5598917" y="5184029"/>
            <a:ext cx="379827" cy="461665"/>
          </a:xfrm>
          <a:prstGeom prst="rect">
            <a:avLst/>
          </a:prstGeom>
          <a:noFill/>
        </p:spPr>
        <p:txBody>
          <a:bodyPr wrap="square" rtlCol="0">
            <a:spAutoFit/>
          </a:bodyPr>
          <a:lstStyle/>
          <a:p>
            <a:r>
              <a:rPr lang="en-US" altLang="zh-CN" sz="2400" dirty="0">
                <a:solidFill>
                  <a:schemeClr val="bg1"/>
                </a:solidFill>
              </a:rPr>
              <a:t>c</a:t>
            </a:r>
            <a:endParaRPr lang="zh-CN" altLang="en-US" sz="2400" dirty="0">
              <a:solidFill>
                <a:schemeClr val="bg1"/>
              </a:solidFill>
            </a:endParaRPr>
          </a:p>
        </p:txBody>
      </p:sp>
      <p:sp>
        <p:nvSpPr>
          <p:cNvPr id="11" name="文本框 10"/>
          <p:cNvSpPr txBox="1"/>
          <p:nvPr/>
        </p:nvSpPr>
        <p:spPr>
          <a:xfrm>
            <a:off x="8251881" y="5184029"/>
            <a:ext cx="379827" cy="461665"/>
          </a:xfrm>
          <a:prstGeom prst="rect">
            <a:avLst/>
          </a:prstGeom>
          <a:noFill/>
        </p:spPr>
        <p:txBody>
          <a:bodyPr wrap="square" rtlCol="0">
            <a:spAutoFit/>
          </a:bodyPr>
          <a:lstStyle/>
          <a:p>
            <a:r>
              <a:rPr lang="en-US" altLang="zh-CN" sz="2400" dirty="0">
                <a:solidFill>
                  <a:schemeClr val="bg1"/>
                </a:solidFill>
              </a:rPr>
              <a:t>e</a:t>
            </a:r>
            <a:endParaRPr lang="zh-CN" altLang="en-US" sz="2400" dirty="0">
              <a:solidFill>
                <a:schemeClr val="bg1"/>
              </a:solidFill>
            </a:endParaRPr>
          </a:p>
        </p:txBody>
      </p:sp>
      <p:sp>
        <p:nvSpPr>
          <p:cNvPr id="12" name="文本框 11"/>
          <p:cNvSpPr txBox="1"/>
          <p:nvPr/>
        </p:nvSpPr>
        <p:spPr>
          <a:xfrm>
            <a:off x="6925399" y="5184029"/>
            <a:ext cx="379827" cy="461665"/>
          </a:xfrm>
          <a:prstGeom prst="rect">
            <a:avLst/>
          </a:prstGeom>
          <a:noFill/>
        </p:spPr>
        <p:txBody>
          <a:bodyPr wrap="square" rtlCol="0">
            <a:spAutoFit/>
          </a:bodyPr>
          <a:lstStyle/>
          <a:p>
            <a:r>
              <a:rPr lang="en-US" altLang="zh-CN" sz="2400" dirty="0">
                <a:solidFill>
                  <a:schemeClr val="bg1"/>
                </a:solidFill>
              </a:rPr>
              <a:t>d</a:t>
            </a:r>
            <a:endParaRPr lang="zh-CN" altLang="en-US" sz="2400" dirty="0">
              <a:solidFill>
                <a:schemeClr val="bg1"/>
              </a:solidFill>
            </a:endParaRPr>
          </a:p>
        </p:txBody>
      </p:sp>
      <p:sp>
        <p:nvSpPr>
          <p:cNvPr id="13" name="文本框 12"/>
          <p:cNvSpPr txBox="1"/>
          <p:nvPr/>
        </p:nvSpPr>
        <p:spPr>
          <a:xfrm>
            <a:off x="4730205" y="1361706"/>
            <a:ext cx="379827" cy="461665"/>
          </a:xfrm>
          <a:prstGeom prst="rect">
            <a:avLst/>
          </a:prstGeom>
          <a:noFill/>
        </p:spPr>
        <p:txBody>
          <a:bodyPr wrap="square" rtlCol="0">
            <a:spAutoFit/>
          </a:bodyPr>
          <a:lstStyle/>
          <a:p>
            <a:r>
              <a:rPr lang="en-US" altLang="zh-CN" sz="2400" dirty="0">
                <a:solidFill>
                  <a:schemeClr val="bg1"/>
                </a:solidFill>
              </a:rPr>
              <a:t>A</a:t>
            </a:r>
            <a:endParaRPr lang="zh-CN" altLang="en-US" sz="2400" dirty="0">
              <a:solidFill>
                <a:schemeClr val="bg1"/>
              </a:solidFill>
            </a:endParaRPr>
          </a:p>
        </p:txBody>
      </p:sp>
      <p:sp>
        <p:nvSpPr>
          <p:cNvPr id="14" name="文本框 13"/>
          <p:cNvSpPr txBox="1"/>
          <p:nvPr/>
        </p:nvSpPr>
        <p:spPr>
          <a:xfrm>
            <a:off x="6050768" y="3560355"/>
            <a:ext cx="379827" cy="461665"/>
          </a:xfrm>
          <a:prstGeom prst="rect">
            <a:avLst/>
          </a:prstGeom>
          <a:noFill/>
        </p:spPr>
        <p:txBody>
          <a:bodyPr wrap="square" rtlCol="0">
            <a:spAutoFit/>
          </a:bodyPr>
          <a:lstStyle/>
          <a:p>
            <a:r>
              <a:rPr lang="en-US" altLang="zh-CN" sz="2400" dirty="0">
                <a:solidFill>
                  <a:schemeClr val="bg1"/>
                </a:solidFill>
              </a:rPr>
              <a:t>B</a:t>
            </a:r>
            <a:endParaRPr lang="zh-CN" altLang="en-US" sz="2400" dirty="0">
              <a:solidFill>
                <a:schemeClr val="bg1"/>
              </a:solidFill>
            </a:endParaRPr>
          </a:p>
        </p:txBody>
      </p:sp>
      <p:sp>
        <p:nvSpPr>
          <p:cNvPr id="15" name="文本框 14"/>
          <p:cNvSpPr txBox="1"/>
          <p:nvPr/>
        </p:nvSpPr>
        <p:spPr>
          <a:xfrm>
            <a:off x="7371331" y="4680160"/>
            <a:ext cx="379827" cy="461665"/>
          </a:xfrm>
          <a:prstGeom prst="rect">
            <a:avLst/>
          </a:prstGeom>
          <a:noFill/>
        </p:spPr>
        <p:txBody>
          <a:bodyPr wrap="square" rtlCol="0">
            <a:spAutoFit/>
          </a:bodyPr>
          <a:lstStyle/>
          <a:p>
            <a:r>
              <a:rPr lang="en-US" altLang="zh-CN" sz="2400" dirty="0">
                <a:solidFill>
                  <a:schemeClr val="bg1"/>
                </a:solidFill>
              </a:rPr>
              <a:t>C</a:t>
            </a:r>
            <a:endParaRPr lang="zh-CN" altLang="en-US" sz="2400" dirty="0">
              <a:solidFill>
                <a:schemeClr val="bg1"/>
              </a:solidFill>
            </a:endParaRPr>
          </a:p>
        </p:txBody>
      </p:sp>
      <p:sp>
        <p:nvSpPr>
          <p:cNvPr id="16" name="文本框 15"/>
          <p:cNvSpPr txBox="1"/>
          <p:nvPr/>
        </p:nvSpPr>
        <p:spPr>
          <a:xfrm>
            <a:off x="8691895" y="4680160"/>
            <a:ext cx="379827" cy="461665"/>
          </a:xfrm>
          <a:prstGeom prst="rect">
            <a:avLst/>
          </a:prstGeom>
          <a:noFill/>
        </p:spPr>
        <p:txBody>
          <a:bodyPr wrap="square" rtlCol="0">
            <a:spAutoFit/>
          </a:bodyPr>
          <a:lstStyle/>
          <a:p>
            <a:r>
              <a:rPr lang="en-US" altLang="zh-CN" sz="2400" dirty="0">
                <a:solidFill>
                  <a:schemeClr val="bg1"/>
                </a:solidFill>
              </a:rPr>
              <a:t>D</a:t>
            </a:r>
            <a:endParaRPr lang="zh-CN" altLang="en-US" sz="2400" dirty="0">
              <a:solidFill>
                <a:schemeClr val="bg1"/>
              </a:solidFill>
            </a:endParaRPr>
          </a:p>
        </p:txBody>
      </p:sp>
      <p:sp>
        <p:nvSpPr>
          <p:cNvPr id="17" name="文本框 16"/>
          <p:cNvSpPr txBox="1"/>
          <p:nvPr/>
        </p:nvSpPr>
        <p:spPr>
          <a:xfrm>
            <a:off x="9177544" y="5961859"/>
            <a:ext cx="869968" cy="461665"/>
          </a:xfrm>
          <a:prstGeom prst="rect">
            <a:avLst/>
          </a:prstGeom>
          <a:noFill/>
        </p:spPr>
        <p:txBody>
          <a:bodyPr wrap="squar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单位</a:t>
            </a:r>
          </a:p>
        </p:txBody>
      </p:sp>
      <p:sp>
        <p:nvSpPr>
          <p:cNvPr id="18" name="文本框 17"/>
          <p:cNvSpPr txBox="1"/>
          <p:nvPr/>
        </p:nvSpPr>
        <p:spPr>
          <a:xfrm>
            <a:off x="1963755" y="1177039"/>
            <a:ext cx="437352" cy="830997"/>
          </a:xfrm>
          <a:prstGeom prst="rect">
            <a:avLst/>
          </a:prstGeom>
          <a:noFill/>
        </p:spPr>
        <p:txBody>
          <a:bodyPr wrap="square"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单位</a:t>
            </a:r>
          </a:p>
        </p:txBody>
      </p:sp>
      <p:grpSp>
        <p:nvGrpSpPr>
          <p:cNvPr id="25" name="组合 24"/>
          <p:cNvGrpSpPr/>
          <p:nvPr/>
        </p:nvGrpSpPr>
        <p:grpSpPr>
          <a:xfrm flipH="1">
            <a:off x="6317978" y="554344"/>
            <a:ext cx="6116071" cy="697725"/>
            <a:chOff x="-258417" y="554344"/>
            <a:chExt cx="6116071" cy="697725"/>
          </a:xfrm>
        </p:grpSpPr>
        <p:grpSp>
          <p:nvGrpSpPr>
            <p:cNvPr id="26" name="组合 25"/>
            <p:cNvGrpSpPr/>
            <p:nvPr/>
          </p:nvGrpSpPr>
          <p:grpSpPr>
            <a:xfrm>
              <a:off x="283264" y="554344"/>
              <a:ext cx="5574390" cy="697724"/>
              <a:chOff x="4971690" y="1039001"/>
              <a:chExt cx="5574390" cy="697724"/>
            </a:xfrm>
          </p:grpSpPr>
          <p:grpSp>
            <p:nvGrpSpPr>
              <p:cNvPr id="28" name="组合 27"/>
              <p:cNvGrpSpPr/>
              <p:nvPr/>
            </p:nvGrpSpPr>
            <p:grpSpPr>
              <a:xfrm>
                <a:off x="4971690" y="1039001"/>
                <a:ext cx="5574390" cy="697724"/>
                <a:chOff x="4743090" y="1859597"/>
                <a:chExt cx="5574390" cy="821739"/>
              </a:xfrm>
            </p:grpSpPr>
            <p:sp>
              <p:nvSpPr>
                <p:cNvPr id="30" name="矩形 29"/>
                <p:cNvSpPr/>
                <p:nvPr/>
              </p:nvSpPr>
              <p:spPr>
                <a:xfrm>
                  <a:off x="4758000" y="2005279"/>
                  <a:ext cx="682680" cy="53037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334000" y="1859597"/>
                  <a:ext cx="4983480" cy="821739"/>
                </a:xfrm>
                <a:prstGeom prst="rect">
                  <a:avLst/>
                </a:prstGeom>
                <a:blipFill>
                  <a:blip r:embed="rId4"/>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29" name="文本框 28"/>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27" name="矩形 26"/>
            <p:cNvSpPr/>
            <p:nvPr/>
          </p:nvSpPr>
          <p:spPr>
            <a:xfrm>
              <a:off x="-258417" y="554345"/>
              <a:ext cx="556591" cy="697724"/>
            </a:xfrm>
            <a:prstGeom prst="rect">
              <a:avLst/>
            </a:prstGeom>
            <a:blipFill dpi="0" rotWithShape="1">
              <a:blip r:embed="rId3"/>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2917702" y="4649160"/>
            <a:ext cx="6356595" cy="0"/>
          </a:xfrm>
          <a:prstGeom prst="line">
            <a:avLst/>
          </a:prstGeom>
          <a:ln w="19050">
            <a:solidFill>
              <a:srgbClr val="9D3E2E"/>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917702" y="3060399"/>
            <a:ext cx="6356595" cy="0"/>
          </a:xfrm>
          <a:prstGeom prst="line">
            <a:avLst/>
          </a:prstGeom>
          <a:ln w="19050">
            <a:solidFill>
              <a:srgbClr val="9D3E2E"/>
            </a:solidFill>
            <a:prstDash val="dashDot"/>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flipH="1">
            <a:off x="6317978" y="554344"/>
            <a:ext cx="6116071" cy="697725"/>
            <a:chOff x="-258417" y="554344"/>
            <a:chExt cx="6116071" cy="697725"/>
          </a:xfrm>
        </p:grpSpPr>
        <p:grpSp>
          <p:nvGrpSpPr>
            <p:cNvPr id="3" name="组合 2"/>
            <p:cNvGrpSpPr/>
            <p:nvPr/>
          </p:nvGrpSpPr>
          <p:grpSpPr>
            <a:xfrm>
              <a:off x="283264" y="554344"/>
              <a:ext cx="5574390" cy="697724"/>
              <a:chOff x="4971690" y="1039001"/>
              <a:chExt cx="5574390" cy="697724"/>
            </a:xfrm>
          </p:grpSpPr>
          <p:grpSp>
            <p:nvGrpSpPr>
              <p:cNvPr id="5" name="组合 4"/>
              <p:cNvGrpSpPr/>
              <p:nvPr/>
            </p:nvGrpSpPr>
            <p:grpSpPr>
              <a:xfrm>
                <a:off x="4971690" y="1039001"/>
                <a:ext cx="5574390" cy="697724"/>
                <a:chOff x="4743090" y="1859597"/>
                <a:chExt cx="5574390" cy="821739"/>
              </a:xfrm>
            </p:grpSpPr>
            <p:sp>
              <p:nvSpPr>
                <p:cNvPr id="7" name="矩形 6"/>
                <p:cNvSpPr/>
                <p:nvPr/>
              </p:nvSpPr>
              <p:spPr>
                <a:xfrm>
                  <a:off x="4758000" y="2005279"/>
                  <a:ext cx="682680" cy="53037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334000" y="1859597"/>
                  <a:ext cx="4983480" cy="821739"/>
                </a:xfrm>
                <a:prstGeom prst="rect">
                  <a:avLst/>
                </a:prstGeom>
                <a:blipFill>
                  <a:blip r:embed="rId3"/>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43090" y="1993467"/>
                  <a:ext cx="480060" cy="652467"/>
                </a:xfrm>
                <a:prstGeom prst="rect">
                  <a:avLst/>
                </a:prstGeom>
                <a:noFill/>
              </p:spPr>
              <p:txBody>
                <a:bodyPr wrap="square" rtlCol="0">
                  <a:spAutoFit/>
                </a:bodyPr>
                <a:lstStyle/>
                <a:p>
                  <a:r>
                    <a:rPr lang="en-US" altLang="zh-CN" sz="3000" dirty="0">
                      <a:solidFill>
                        <a:schemeClr val="bg1"/>
                      </a:solidFill>
                      <a:latin typeface="Meiryo" panose="020B0604030504040204" pitchFamily="34" charset="-128"/>
                      <a:ea typeface="Meiryo" panose="020B0604030504040204" pitchFamily="34" charset="-128"/>
                    </a:rPr>
                    <a:t>2</a:t>
                  </a:r>
                  <a:endParaRPr lang="zh-CN" altLang="en-US" sz="3000" dirty="0">
                    <a:solidFill>
                      <a:schemeClr val="bg1"/>
                    </a:solidFill>
                    <a:latin typeface="Meiryo" panose="020B0604030504040204" pitchFamily="34" charset="-128"/>
                    <a:ea typeface="Meiryo" panose="020B0604030504040204" pitchFamily="34" charset="-128"/>
                  </a:endParaRPr>
                </a:p>
              </p:txBody>
            </p:sp>
          </p:grpSp>
          <p:sp>
            <p:nvSpPr>
              <p:cNvPr id="6" name="文本框 5"/>
              <p:cNvSpPr txBox="1"/>
              <p:nvPr/>
            </p:nvSpPr>
            <p:spPr>
              <a:xfrm>
                <a:off x="6366075" y="1140109"/>
                <a:ext cx="3483210" cy="553998"/>
              </a:xfrm>
              <a:prstGeom prst="rect">
                <a:avLst/>
              </a:prstGeom>
              <a:noFill/>
            </p:spPr>
            <p:txBody>
              <a:bodyPr wrap="square" rtlCol="0">
                <a:spAutoFit/>
              </a:bodyPr>
              <a:lstStyle/>
              <a:p>
                <a:r>
                  <a:rPr lang="zh-CN" altLang="en-US" sz="3000" dirty="0">
                    <a:latin typeface="微软雅黑" panose="020B0503020204020204" pitchFamily="34" charset="-122"/>
                    <a:ea typeface="微软雅黑" panose="020B0503020204020204" pitchFamily="34" charset="-122"/>
                  </a:rPr>
                  <a:t>键入这里输入标题</a:t>
                </a:r>
              </a:p>
            </p:txBody>
          </p:sp>
        </p:grpSp>
        <p:sp>
          <p:nvSpPr>
            <p:cNvPr id="4" name="矩形 3"/>
            <p:cNvSpPr/>
            <p:nvPr/>
          </p:nvSpPr>
          <p:spPr>
            <a:xfrm>
              <a:off x="-258417" y="554345"/>
              <a:ext cx="556591" cy="697724"/>
            </a:xfrm>
            <a:prstGeom prst="rect">
              <a:avLst/>
            </a:prstGeom>
            <a:blipFill dpi="0" rotWithShape="1">
              <a:blip r:embed="rId2"/>
              <a:srcRect/>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313454" y="1712470"/>
            <a:ext cx="7565092" cy="1241825"/>
            <a:chOff x="1619365" y="1505007"/>
            <a:chExt cx="9153761" cy="1502608"/>
          </a:xfrm>
        </p:grpSpPr>
        <p:sp>
          <p:nvSpPr>
            <p:cNvPr id="11" name="矩形 10"/>
            <p:cNvSpPr/>
            <p:nvPr/>
          </p:nvSpPr>
          <p:spPr>
            <a:xfrm>
              <a:off x="2433330" y="1605344"/>
              <a:ext cx="8339796" cy="1165762"/>
            </a:xfrm>
            <a:prstGeom prst="rect">
              <a:avLst/>
            </a:prstGeom>
            <a:solidFill>
              <a:srgbClr val="5B4A42"/>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rot="2700000">
              <a:off x="1667288" y="1505007"/>
              <a:ext cx="1366436" cy="1366436"/>
            </a:xfrm>
            <a:prstGeom prst="rect">
              <a:avLst/>
            </a:prstGeom>
            <a:solidFill>
              <a:srgbClr val="9D3E2E"/>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rotWithShape="1">
            <a:blip r:embed="rId4"/>
            <a:srcRect l="2217" r="2217"/>
            <a:stretch>
              <a:fillRect/>
            </a:stretch>
          </p:blipFill>
          <p:spPr>
            <a:xfrm>
              <a:off x="1619365" y="1545334"/>
              <a:ext cx="1462281" cy="1462281"/>
            </a:xfrm>
            <a:prstGeom prst="rect">
              <a:avLst/>
            </a:prstGeom>
          </p:spPr>
        </p:pic>
        <p:sp>
          <p:nvSpPr>
            <p:cNvPr id="16" name="文本框 15"/>
            <p:cNvSpPr txBox="1"/>
            <p:nvPr/>
          </p:nvSpPr>
          <p:spPr>
            <a:xfrm flipH="1">
              <a:off x="3705002" y="1853056"/>
              <a:ext cx="5796450" cy="670337"/>
            </a:xfrm>
            <a:prstGeom prst="rect">
              <a:avLst/>
            </a:prstGeom>
            <a:noFill/>
          </p:spPr>
          <p:txBody>
            <a:bodyPr wrap="square" rtlCol="0">
              <a:spAutoFit/>
            </a:bodyPr>
            <a:lstStyle/>
            <a:p>
              <a:r>
                <a:rPr lang="zh-CN" altLang="en-US" sz="3000" dirty="0">
                  <a:solidFill>
                    <a:schemeClr val="bg1"/>
                  </a:solidFill>
                  <a:latin typeface="微软雅黑" panose="020B0503020204020204" pitchFamily="34" charset="-122"/>
                  <a:ea typeface="微软雅黑" panose="020B0503020204020204" pitchFamily="34" charset="-122"/>
                </a:rPr>
                <a:t>键入这里文字键入这里文字</a:t>
              </a:r>
            </a:p>
          </p:txBody>
        </p:sp>
      </p:grpSp>
      <p:grpSp>
        <p:nvGrpSpPr>
          <p:cNvPr id="28" name="组合 27"/>
          <p:cNvGrpSpPr/>
          <p:nvPr/>
        </p:nvGrpSpPr>
        <p:grpSpPr>
          <a:xfrm flipH="1">
            <a:off x="2313454" y="3289225"/>
            <a:ext cx="7565092" cy="1241825"/>
            <a:chOff x="1619365" y="1505007"/>
            <a:chExt cx="9153761" cy="1502608"/>
          </a:xfrm>
        </p:grpSpPr>
        <p:sp>
          <p:nvSpPr>
            <p:cNvPr id="29" name="矩形 28"/>
            <p:cNvSpPr/>
            <p:nvPr/>
          </p:nvSpPr>
          <p:spPr>
            <a:xfrm>
              <a:off x="2433330" y="1605344"/>
              <a:ext cx="8339796" cy="1165762"/>
            </a:xfrm>
            <a:prstGeom prst="rect">
              <a:avLst/>
            </a:prstGeom>
            <a:solidFill>
              <a:srgbClr val="5B4A42"/>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rot="2700000">
              <a:off x="1667288" y="1505007"/>
              <a:ext cx="1366436" cy="1366436"/>
            </a:xfrm>
            <a:prstGeom prst="rect">
              <a:avLst/>
            </a:prstGeom>
            <a:solidFill>
              <a:srgbClr val="9D3E2E"/>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rotWithShape="1">
            <a:blip r:embed="rId4"/>
            <a:srcRect l="2217" r="2217"/>
            <a:stretch>
              <a:fillRect/>
            </a:stretch>
          </p:blipFill>
          <p:spPr>
            <a:xfrm>
              <a:off x="1619365" y="1545334"/>
              <a:ext cx="1462281" cy="1462281"/>
            </a:xfrm>
            <a:prstGeom prst="rect">
              <a:avLst/>
            </a:prstGeom>
          </p:spPr>
        </p:pic>
        <p:sp>
          <p:nvSpPr>
            <p:cNvPr id="32" name="文本框 31"/>
            <p:cNvSpPr txBox="1"/>
            <p:nvPr/>
          </p:nvSpPr>
          <p:spPr>
            <a:xfrm flipH="1">
              <a:off x="3705002" y="1853056"/>
              <a:ext cx="5796450" cy="670337"/>
            </a:xfrm>
            <a:prstGeom prst="rect">
              <a:avLst/>
            </a:prstGeom>
            <a:noFill/>
          </p:spPr>
          <p:txBody>
            <a:bodyPr wrap="square" rtlCol="0">
              <a:spAutoFit/>
            </a:bodyPr>
            <a:lstStyle/>
            <a:p>
              <a:r>
                <a:rPr lang="zh-CN" altLang="en-US" sz="3000" dirty="0">
                  <a:solidFill>
                    <a:schemeClr val="bg1"/>
                  </a:solidFill>
                  <a:latin typeface="微软雅黑" panose="020B0503020204020204" pitchFamily="34" charset="-122"/>
                  <a:ea typeface="微软雅黑" panose="020B0503020204020204" pitchFamily="34" charset="-122"/>
                </a:rPr>
                <a:t>键入这里文字键入这里文字</a:t>
              </a:r>
            </a:p>
          </p:txBody>
        </p:sp>
      </p:grpSp>
      <p:grpSp>
        <p:nvGrpSpPr>
          <p:cNvPr id="33" name="组合 32"/>
          <p:cNvGrpSpPr/>
          <p:nvPr/>
        </p:nvGrpSpPr>
        <p:grpSpPr>
          <a:xfrm>
            <a:off x="2313454" y="4857115"/>
            <a:ext cx="7565092" cy="1241825"/>
            <a:chOff x="1619365" y="1505007"/>
            <a:chExt cx="9153761" cy="1502608"/>
          </a:xfrm>
        </p:grpSpPr>
        <p:sp>
          <p:nvSpPr>
            <p:cNvPr id="34" name="矩形 33"/>
            <p:cNvSpPr/>
            <p:nvPr/>
          </p:nvSpPr>
          <p:spPr>
            <a:xfrm>
              <a:off x="2433330" y="1605344"/>
              <a:ext cx="8339796" cy="1165762"/>
            </a:xfrm>
            <a:prstGeom prst="rect">
              <a:avLst/>
            </a:prstGeom>
            <a:solidFill>
              <a:srgbClr val="5B4A42"/>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rot="2700000">
              <a:off x="1667288" y="1505007"/>
              <a:ext cx="1366436" cy="1366436"/>
            </a:xfrm>
            <a:prstGeom prst="rect">
              <a:avLst/>
            </a:prstGeom>
            <a:solidFill>
              <a:srgbClr val="9D3E2E"/>
            </a:solid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rotWithShape="1">
            <a:blip r:embed="rId4"/>
            <a:srcRect l="2217" r="2217"/>
            <a:stretch>
              <a:fillRect/>
            </a:stretch>
          </p:blipFill>
          <p:spPr>
            <a:xfrm>
              <a:off x="1619365" y="1545334"/>
              <a:ext cx="1462281" cy="1462281"/>
            </a:xfrm>
            <a:prstGeom prst="rect">
              <a:avLst/>
            </a:prstGeom>
          </p:spPr>
        </p:pic>
        <p:sp>
          <p:nvSpPr>
            <p:cNvPr id="37" name="文本框 36"/>
            <p:cNvSpPr txBox="1"/>
            <p:nvPr/>
          </p:nvSpPr>
          <p:spPr>
            <a:xfrm flipH="1">
              <a:off x="3705002" y="1853056"/>
              <a:ext cx="5796450" cy="670337"/>
            </a:xfrm>
            <a:prstGeom prst="rect">
              <a:avLst/>
            </a:prstGeom>
            <a:noFill/>
          </p:spPr>
          <p:txBody>
            <a:bodyPr wrap="square" rtlCol="0">
              <a:spAutoFit/>
            </a:bodyPr>
            <a:lstStyle/>
            <a:p>
              <a:r>
                <a:rPr lang="zh-CN" altLang="en-US" sz="3000" dirty="0">
                  <a:solidFill>
                    <a:schemeClr val="bg1"/>
                  </a:solidFill>
                  <a:latin typeface="微软雅黑" panose="020B0503020204020204" pitchFamily="34" charset="-122"/>
                  <a:ea typeface="微软雅黑" panose="020B0503020204020204" pitchFamily="34" charset="-122"/>
                </a:rPr>
                <a:t>键入这里文字键入这里文字</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宽屏</PresentationFormat>
  <Paragraphs>105</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Meiryo</vt:lpstr>
      <vt:lpstr>方正清刻本悦宋简体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ZheJiang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沈涛</dc:creator>
  <cp:lastModifiedBy>天 下</cp:lastModifiedBy>
  <cp:revision>32</cp:revision>
  <dcterms:created xsi:type="dcterms:W3CDTF">2015-02-12T14:57:00Z</dcterms:created>
  <dcterms:modified xsi:type="dcterms:W3CDTF">2021-01-06T00:54:37Z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