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6" r:id="rId9"/>
    <p:sldId id="261" r:id="rId10"/>
    <p:sldId id="267" r:id="rId11"/>
    <p:sldId id="262" r:id="rId12"/>
    <p:sldId id="263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95C"/>
    <a:srgbClr val="F2F2F2"/>
    <a:srgbClr val="0386D6"/>
    <a:srgbClr val="8BBF20"/>
    <a:srgbClr val="1A5460"/>
    <a:srgbClr val="1C516E"/>
    <a:srgbClr val="04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FBC38-A2D0-4243-A6E3-FA0ED8E8903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FD1DD-018D-46E9-823A-F348A68F9F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FD1DD-018D-46E9-823A-F348A68F9F5B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FD1DD-018D-46E9-823A-F348A68F9F5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AB2E-78F6-44DB-8D20-2335DA69C4C8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1395C"/>
                </a:solidFill>
                <a:latin typeface="Impact" panose="020B0806030902050204" pitchFamily="34" charset="0"/>
              </a:defRPr>
            </a:lvl1pPr>
          </a:lstStyle>
          <a:p>
            <a:fld id="{1BA2A9FC-7AA8-4CE1-982B-D6C0EE4707B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2860-81E8-4EF7-87AD-2B7032B3F8D1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7E5D-0AF3-4150-8C59-58205CB235BB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CA14-22FB-4B7F-B686-29D713C4D4E9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F3EE-DF32-444A-9B6B-93E8D7CFA422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99C0-4C69-4A95-8675-B030A4EB39C5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E012-B301-4F9A-A1FA-FEEA1631D021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C2E3-8C40-42B1-A89F-2504FA6C93C2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28C9-6CC6-4047-95FD-E328D216A888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4EBC-9533-4FD6-98EC-EC5C996F8507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C21C-4BAD-4DC0-ACEF-785DFD6A04C4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EBB2-043B-45DF-9BDE-1FF007CAB189}" type="datetime1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2A9FC-7AA8-4CE1-982B-D6C0EE4707B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96334"/>
            <a:ext cx="1219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323556" y="6424471"/>
            <a:ext cx="3826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1395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公司名称</a:t>
            </a:r>
            <a:r>
              <a:rPr lang="en-US" altLang="zh-CN" sz="2000" dirty="0">
                <a:solidFill>
                  <a:srgbClr val="01395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/LOGO </a:t>
            </a:r>
            <a:endParaRPr lang="zh-CN" altLang="en-US" sz="2000" dirty="0">
              <a:solidFill>
                <a:srgbClr val="01395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0" y="6316402"/>
            <a:ext cx="12192000" cy="844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299826"/>
            <a:ext cx="12192000" cy="317394"/>
          </a:xfrm>
          <a:prstGeom prst="rect">
            <a:avLst/>
          </a:prstGeom>
          <a:solidFill>
            <a:srgbClr val="01395C"/>
          </a:solidFill>
          <a:ln>
            <a:solidFill>
              <a:srgbClr val="0139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 hidden="1"/>
          <p:cNvSpPr/>
          <p:nvPr/>
        </p:nvSpPr>
        <p:spPr>
          <a:xfrm>
            <a:off x="-10851" y="4083628"/>
            <a:ext cx="12202851" cy="1987781"/>
          </a:xfrm>
          <a:custGeom>
            <a:avLst/>
            <a:gdLst>
              <a:gd name="connsiteX0" fmla="*/ 0 w 12192000"/>
              <a:gd name="connsiteY0" fmla="*/ 0 h 2639291"/>
              <a:gd name="connsiteX1" fmla="*/ 12192000 w 12192000"/>
              <a:gd name="connsiteY1" fmla="*/ 0 h 2639291"/>
              <a:gd name="connsiteX2" fmla="*/ 12192000 w 12192000"/>
              <a:gd name="connsiteY2" fmla="*/ 2639291 h 2639291"/>
              <a:gd name="connsiteX3" fmla="*/ 0 w 12192000"/>
              <a:gd name="connsiteY3" fmla="*/ 2639291 h 2639291"/>
              <a:gd name="connsiteX4" fmla="*/ 0 w 12192000"/>
              <a:gd name="connsiteY4" fmla="*/ 0 h 2639291"/>
              <a:gd name="connsiteX0-1" fmla="*/ 0 w 12192000"/>
              <a:gd name="connsiteY0-2" fmla="*/ 0 h 2639291"/>
              <a:gd name="connsiteX1-3" fmla="*/ 12192000 w 12192000"/>
              <a:gd name="connsiteY1-4" fmla="*/ 0 h 2639291"/>
              <a:gd name="connsiteX2-5" fmla="*/ 12192000 w 12192000"/>
              <a:gd name="connsiteY2-6" fmla="*/ 2639291 h 2639291"/>
              <a:gd name="connsiteX3-7" fmla="*/ 0 w 12192000"/>
              <a:gd name="connsiteY3-8" fmla="*/ 2639291 h 2639291"/>
              <a:gd name="connsiteX4-9" fmla="*/ 0 w 12192000"/>
              <a:gd name="connsiteY4-10" fmla="*/ 0 h 2639291"/>
              <a:gd name="connsiteX0-11" fmla="*/ 0 w 12192000"/>
              <a:gd name="connsiteY0-12" fmla="*/ 0 h 2639291"/>
              <a:gd name="connsiteX1-13" fmla="*/ 12192000 w 12192000"/>
              <a:gd name="connsiteY1-14" fmla="*/ 0 h 2639291"/>
              <a:gd name="connsiteX2-15" fmla="*/ 12192000 w 12192000"/>
              <a:gd name="connsiteY2-16" fmla="*/ 2639291 h 2639291"/>
              <a:gd name="connsiteX3-17" fmla="*/ 0 w 12192000"/>
              <a:gd name="connsiteY3-18" fmla="*/ 2639291 h 2639291"/>
              <a:gd name="connsiteX4-19" fmla="*/ 0 w 12192000"/>
              <a:gd name="connsiteY4-20" fmla="*/ 0 h 2639291"/>
              <a:gd name="connsiteX0-21" fmla="*/ 0 w 12192000"/>
              <a:gd name="connsiteY0-22" fmla="*/ 0 h 2639291"/>
              <a:gd name="connsiteX1-23" fmla="*/ 12192000 w 12192000"/>
              <a:gd name="connsiteY1-24" fmla="*/ 0 h 2639291"/>
              <a:gd name="connsiteX2-25" fmla="*/ 12192000 w 12192000"/>
              <a:gd name="connsiteY2-26" fmla="*/ 2639291 h 2639291"/>
              <a:gd name="connsiteX3-27" fmla="*/ 0 w 12192000"/>
              <a:gd name="connsiteY3-28" fmla="*/ 2639291 h 2639291"/>
              <a:gd name="connsiteX4-29" fmla="*/ 0 w 12192000"/>
              <a:gd name="connsiteY4-30" fmla="*/ 0 h 2639291"/>
              <a:gd name="connsiteX0-31" fmla="*/ 0 w 12192000"/>
              <a:gd name="connsiteY0-32" fmla="*/ 0 h 2639291"/>
              <a:gd name="connsiteX1-33" fmla="*/ 12181609 w 12192000"/>
              <a:gd name="connsiteY1-34" fmla="*/ 1517073 h 2639291"/>
              <a:gd name="connsiteX2-35" fmla="*/ 12192000 w 12192000"/>
              <a:gd name="connsiteY2-36" fmla="*/ 2639291 h 2639291"/>
              <a:gd name="connsiteX3-37" fmla="*/ 0 w 12192000"/>
              <a:gd name="connsiteY3-38" fmla="*/ 2639291 h 2639291"/>
              <a:gd name="connsiteX4-39" fmla="*/ 0 w 12192000"/>
              <a:gd name="connsiteY4-40" fmla="*/ 0 h 2639291"/>
              <a:gd name="connsiteX0-41" fmla="*/ 0 w 12202851"/>
              <a:gd name="connsiteY0-42" fmla="*/ 0 h 2639291"/>
              <a:gd name="connsiteX1-43" fmla="*/ 12202391 w 12202851"/>
              <a:gd name="connsiteY1-44" fmla="*/ 1517073 h 2639291"/>
              <a:gd name="connsiteX2-45" fmla="*/ 12192000 w 12202851"/>
              <a:gd name="connsiteY2-46" fmla="*/ 2639291 h 2639291"/>
              <a:gd name="connsiteX3-47" fmla="*/ 0 w 12202851"/>
              <a:gd name="connsiteY3-48" fmla="*/ 2639291 h 2639291"/>
              <a:gd name="connsiteX4-49" fmla="*/ 0 w 12202851"/>
              <a:gd name="connsiteY4-50" fmla="*/ 0 h 2639291"/>
              <a:gd name="connsiteX0-51" fmla="*/ 0 w 12202851"/>
              <a:gd name="connsiteY0-52" fmla="*/ 0 h 2639291"/>
              <a:gd name="connsiteX1-53" fmla="*/ 12202391 w 12202851"/>
              <a:gd name="connsiteY1-54" fmla="*/ 1361209 h 2639291"/>
              <a:gd name="connsiteX2-55" fmla="*/ 12192000 w 12202851"/>
              <a:gd name="connsiteY2-56" fmla="*/ 2639291 h 2639291"/>
              <a:gd name="connsiteX3-57" fmla="*/ 0 w 12202851"/>
              <a:gd name="connsiteY3-58" fmla="*/ 2639291 h 2639291"/>
              <a:gd name="connsiteX4-59" fmla="*/ 0 w 12202851"/>
              <a:gd name="connsiteY4-60" fmla="*/ 0 h 2639291"/>
              <a:gd name="connsiteX0-61" fmla="*/ 0 w 12202851"/>
              <a:gd name="connsiteY0-62" fmla="*/ 0 h 2330681"/>
              <a:gd name="connsiteX1-63" fmla="*/ 12202391 w 12202851"/>
              <a:gd name="connsiteY1-64" fmla="*/ 1052599 h 2330681"/>
              <a:gd name="connsiteX2-65" fmla="*/ 12192000 w 12202851"/>
              <a:gd name="connsiteY2-66" fmla="*/ 2330681 h 2330681"/>
              <a:gd name="connsiteX3-67" fmla="*/ 0 w 12202851"/>
              <a:gd name="connsiteY3-68" fmla="*/ 2330681 h 2330681"/>
              <a:gd name="connsiteX4-69" fmla="*/ 0 w 12202851"/>
              <a:gd name="connsiteY4-70" fmla="*/ 0 h 2330681"/>
              <a:gd name="connsiteX0-71" fmla="*/ 0 w 12202851"/>
              <a:gd name="connsiteY0-72" fmla="*/ 0 h 2330681"/>
              <a:gd name="connsiteX1-73" fmla="*/ 12202391 w 12202851"/>
              <a:gd name="connsiteY1-74" fmla="*/ 1052599 h 2330681"/>
              <a:gd name="connsiteX2-75" fmla="*/ 12192000 w 12202851"/>
              <a:gd name="connsiteY2-76" fmla="*/ 2330681 h 2330681"/>
              <a:gd name="connsiteX3-77" fmla="*/ 0 w 12202851"/>
              <a:gd name="connsiteY3-78" fmla="*/ 2330681 h 2330681"/>
              <a:gd name="connsiteX4-79" fmla="*/ 0 w 12202851"/>
              <a:gd name="connsiteY4-80" fmla="*/ 0 h 2330681"/>
              <a:gd name="connsiteX0-81" fmla="*/ 0 w 12202851"/>
              <a:gd name="connsiteY0-82" fmla="*/ 0 h 2330681"/>
              <a:gd name="connsiteX1-83" fmla="*/ 12202391 w 12202851"/>
              <a:gd name="connsiteY1-84" fmla="*/ 1029739 h 2330681"/>
              <a:gd name="connsiteX2-85" fmla="*/ 12192000 w 12202851"/>
              <a:gd name="connsiteY2-86" fmla="*/ 2330681 h 2330681"/>
              <a:gd name="connsiteX3-87" fmla="*/ 0 w 12202851"/>
              <a:gd name="connsiteY3-88" fmla="*/ 2330681 h 2330681"/>
              <a:gd name="connsiteX4-89" fmla="*/ 0 w 12202851"/>
              <a:gd name="connsiteY4-90" fmla="*/ 0 h 2330681"/>
              <a:gd name="connsiteX0-91" fmla="*/ 11430 w 12202851"/>
              <a:gd name="connsiteY0-92" fmla="*/ 0 h 1987781"/>
              <a:gd name="connsiteX1-93" fmla="*/ 12202391 w 12202851"/>
              <a:gd name="connsiteY1-94" fmla="*/ 686839 h 1987781"/>
              <a:gd name="connsiteX2-95" fmla="*/ 12192000 w 12202851"/>
              <a:gd name="connsiteY2-96" fmla="*/ 1987781 h 1987781"/>
              <a:gd name="connsiteX3-97" fmla="*/ 0 w 12202851"/>
              <a:gd name="connsiteY3-98" fmla="*/ 1987781 h 1987781"/>
              <a:gd name="connsiteX4-99" fmla="*/ 11430 w 12202851"/>
              <a:gd name="connsiteY4-100" fmla="*/ 0 h 1987781"/>
              <a:gd name="connsiteX0-101" fmla="*/ 11430 w 12202851"/>
              <a:gd name="connsiteY0-102" fmla="*/ 0 h 1987781"/>
              <a:gd name="connsiteX1-103" fmla="*/ 12202391 w 12202851"/>
              <a:gd name="connsiteY1-104" fmla="*/ 629689 h 1987781"/>
              <a:gd name="connsiteX2-105" fmla="*/ 12192000 w 12202851"/>
              <a:gd name="connsiteY2-106" fmla="*/ 1987781 h 1987781"/>
              <a:gd name="connsiteX3-107" fmla="*/ 0 w 12202851"/>
              <a:gd name="connsiteY3-108" fmla="*/ 1987781 h 1987781"/>
              <a:gd name="connsiteX4-109" fmla="*/ 11430 w 12202851"/>
              <a:gd name="connsiteY4-110" fmla="*/ 0 h 19877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202851" h="1987781">
                <a:moveTo>
                  <a:pt x="11430" y="0"/>
                </a:moveTo>
                <a:cubicBezTo>
                  <a:pt x="3514321" y="1818409"/>
                  <a:pt x="8046951" y="1697875"/>
                  <a:pt x="12202391" y="629689"/>
                </a:cubicBezTo>
                <a:cubicBezTo>
                  <a:pt x="12205855" y="1003762"/>
                  <a:pt x="12188536" y="1613708"/>
                  <a:pt x="12192000" y="1987781"/>
                </a:cubicBezTo>
                <a:lnTo>
                  <a:pt x="0" y="1987781"/>
                </a:lnTo>
                <a:lnTo>
                  <a:pt x="11430" y="0"/>
                </a:lnTo>
                <a:close/>
              </a:path>
            </a:pathLst>
          </a:custGeom>
          <a:solidFill>
            <a:srgbClr val="8BB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0" y="3979718"/>
            <a:ext cx="12202851" cy="2878281"/>
            <a:chOff x="0" y="3979718"/>
            <a:chExt cx="12202851" cy="2878281"/>
          </a:xfrm>
        </p:grpSpPr>
        <p:sp>
          <p:nvSpPr>
            <p:cNvPr id="4" name="矩形 1"/>
            <p:cNvSpPr/>
            <p:nvPr/>
          </p:nvSpPr>
          <p:spPr>
            <a:xfrm>
              <a:off x="0" y="4049338"/>
              <a:ext cx="12202851" cy="2330681"/>
            </a:xfrm>
            <a:custGeom>
              <a:avLst/>
              <a:gdLst>
                <a:gd name="connsiteX0" fmla="*/ 0 w 12192000"/>
                <a:gd name="connsiteY0" fmla="*/ 0 h 2639291"/>
                <a:gd name="connsiteX1" fmla="*/ 12192000 w 12192000"/>
                <a:gd name="connsiteY1" fmla="*/ 0 h 2639291"/>
                <a:gd name="connsiteX2" fmla="*/ 12192000 w 12192000"/>
                <a:gd name="connsiteY2" fmla="*/ 2639291 h 2639291"/>
                <a:gd name="connsiteX3" fmla="*/ 0 w 12192000"/>
                <a:gd name="connsiteY3" fmla="*/ 2639291 h 2639291"/>
                <a:gd name="connsiteX4" fmla="*/ 0 w 12192000"/>
                <a:gd name="connsiteY4" fmla="*/ 0 h 2639291"/>
                <a:gd name="connsiteX0-1" fmla="*/ 0 w 12192000"/>
                <a:gd name="connsiteY0-2" fmla="*/ 0 h 2639291"/>
                <a:gd name="connsiteX1-3" fmla="*/ 12192000 w 12192000"/>
                <a:gd name="connsiteY1-4" fmla="*/ 0 h 2639291"/>
                <a:gd name="connsiteX2-5" fmla="*/ 12192000 w 12192000"/>
                <a:gd name="connsiteY2-6" fmla="*/ 2639291 h 2639291"/>
                <a:gd name="connsiteX3-7" fmla="*/ 0 w 12192000"/>
                <a:gd name="connsiteY3-8" fmla="*/ 2639291 h 2639291"/>
                <a:gd name="connsiteX4-9" fmla="*/ 0 w 12192000"/>
                <a:gd name="connsiteY4-10" fmla="*/ 0 h 2639291"/>
                <a:gd name="connsiteX0-11" fmla="*/ 0 w 12192000"/>
                <a:gd name="connsiteY0-12" fmla="*/ 0 h 2639291"/>
                <a:gd name="connsiteX1-13" fmla="*/ 12192000 w 12192000"/>
                <a:gd name="connsiteY1-14" fmla="*/ 0 h 2639291"/>
                <a:gd name="connsiteX2-15" fmla="*/ 12192000 w 12192000"/>
                <a:gd name="connsiteY2-16" fmla="*/ 2639291 h 2639291"/>
                <a:gd name="connsiteX3-17" fmla="*/ 0 w 12192000"/>
                <a:gd name="connsiteY3-18" fmla="*/ 2639291 h 2639291"/>
                <a:gd name="connsiteX4-19" fmla="*/ 0 w 12192000"/>
                <a:gd name="connsiteY4-20" fmla="*/ 0 h 2639291"/>
                <a:gd name="connsiteX0-21" fmla="*/ 0 w 12192000"/>
                <a:gd name="connsiteY0-22" fmla="*/ 0 h 2639291"/>
                <a:gd name="connsiteX1-23" fmla="*/ 12192000 w 12192000"/>
                <a:gd name="connsiteY1-24" fmla="*/ 0 h 2639291"/>
                <a:gd name="connsiteX2-25" fmla="*/ 12192000 w 12192000"/>
                <a:gd name="connsiteY2-26" fmla="*/ 2639291 h 2639291"/>
                <a:gd name="connsiteX3-27" fmla="*/ 0 w 12192000"/>
                <a:gd name="connsiteY3-28" fmla="*/ 2639291 h 2639291"/>
                <a:gd name="connsiteX4-29" fmla="*/ 0 w 12192000"/>
                <a:gd name="connsiteY4-30" fmla="*/ 0 h 2639291"/>
                <a:gd name="connsiteX0-31" fmla="*/ 0 w 12192000"/>
                <a:gd name="connsiteY0-32" fmla="*/ 0 h 2639291"/>
                <a:gd name="connsiteX1-33" fmla="*/ 12181609 w 12192000"/>
                <a:gd name="connsiteY1-34" fmla="*/ 1517073 h 2639291"/>
                <a:gd name="connsiteX2-35" fmla="*/ 12192000 w 12192000"/>
                <a:gd name="connsiteY2-36" fmla="*/ 2639291 h 2639291"/>
                <a:gd name="connsiteX3-37" fmla="*/ 0 w 12192000"/>
                <a:gd name="connsiteY3-38" fmla="*/ 2639291 h 2639291"/>
                <a:gd name="connsiteX4-39" fmla="*/ 0 w 12192000"/>
                <a:gd name="connsiteY4-40" fmla="*/ 0 h 2639291"/>
                <a:gd name="connsiteX0-41" fmla="*/ 0 w 12202851"/>
                <a:gd name="connsiteY0-42" fmla="*/ 0 h 2639291"/>
                <a:gd name="connsiteX1-43" fmla="*/ 12202391 w 12202851"/>
                <a:gd name="connsiteY1-44" fmla="*/ 1517073 h 2639291"/>
                <a:gd name="connsiteX2-45" fmla="*/ 12192000 w 12202851"/>
                <a:gd name="connsiteY2-46" fmla="*/ 2639291 h 2639291"/>
                <a:gd name="connsiteX3-47" fmla="*/ 0 w 12202851"/>
                <a:gd name="connsiteY3-48" fmla="*/ 2639291 h 2639291"/>
                <a:gd name="connsiteX4-49" fmla="*/ 0 w 12202851"/>
                <a:gd name="connsiteY4-50" fmla="*/ 0 h 2639291"/>
                <a:gd name="connsiteX0-51" fmla="*/ 0 w 12202851"/>
                <a:gd name="connsiteY0-52" fmla="*/ 0 h 2639291"/>
                <a:gd name="connsiteX1-53" fmla="*/ 12202391 w 12202851"/>
                <a:gd name="connsiteY1-54" fmla="*/ 1361209 h 2639291"/>
                <a:gd name="connsiteX2-55" fmla="*/ 12192000 w 12202851"/>
                <a:gd name="connsiteY2-56" fmla="*/ 2639291 h 2639291"/>
                <a:gd name="connsiteX3-57" fmla="*/ 0 w 12202851"/>
                <a:gd name="connsiteY3-58" fmla="*/ 2639291 h 2639291"/>
                <a:gd name="connsiteX4-59" fmla="*/ 0 w 12202851"/>
                <a:gd name="connsiteY4-60" fmla="*/ 0 h 2639291"/>
                <a:gd name="connsiteX0-61" fmla="*/ 0 w 12202851"/>
                <a:gd name="connsiteY0-62" fmla="*/ 0 h 2330681"/>
                <a:gd name="connsiteX1-63" fmla="*/ 12202391 w 12202851"/>
                <a:gd name="connsiteY1-64" fmla="*/ 1052599 h 2330681"/>
                <a:gd name="connsiteX2-65" fmla="*/ 12192000 w 12202851"/>
                <a:gd name="connsiteY2-66" fmla="*/ 2330681 h 2330681"/>
                <a:gd name="connsiteX3-67" fmla="*/ 0 w 12202851"/>
                <a:gd name="connsiteY3-68" fmla="*/ 2330681 h 2330681"/>
                <a:gd name="connsiteX4-69" fmla="*/ 0 w 12202851"/>
                <a:gd name="connsiteY4-70" fmla="*/ 0 h 2330681"/>
                <a:gd name="connsiteX0-71" fmla="*/ 0 w 12202851"/>
                <a:gd name="connsiteY0-72" fmla="*/ 0 h 2330681"/>
                <a:gd name="connsiteX1-73" fmla="*/ 12202391 w 12202851"/>
                <a:gd name="connsiteY1-74" fmla="*/ 1052599 h 2330681"/>
                <a:gd name="connsiteX2-75" fmla="*/ 12192000 w 12202851"/>
                <a:gd name="connsiteY2-76" fmla="*/ 2330681 h 2330681"/>
                <a:gd name="connsiteX3-77" fmla="*/ 0 w 12202851"/>
                <a:gd name="connsiteY3-78" fmla="*/ 2330681 h 2330681"/>
                <a:gd name="connsiteX4-79" fmla="*/ 0 w 12202851"/>
                <a:gd name="connsiteY4-80" fmla="*/ 0 h 2330681"/>
                <a:gd name="connsiteX0-81" fmla="*/ 0 w 12202851"/>
                <a:gd name="connsiteY0-82" fmla="*/ 0 h 2330681"/>
                <a:gd name="connsiteX1-83" fmla="*/ 12202391 w 12202851"/>
                <a:gd name="connsiteY1-84" fmla="*/ 1029739 h 2330681"/>
                <a:gd name="connsiteX2-85" fmla="*/ 12192000 w 12202851"/>
                <a:gd name="connsiteY2-86" fmla="*/ 2330681 h 2330681"/>
                <a:gd name="connsiteX3-87" fmla="*/ 0 w 12202851"/>
                <a:gd name="connsiteY3-88" fmla="*/ 2330681 h 2330681"/>
                <a:gd name="connsiteX4-89" fmla="*/ 0 w 12202851"/>
                <a:gd name="connsiteY4-90" fmla="*/ 0 h 23306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202851" h="2330681">
                  <a:moveTo>
                    <a:pt x="0" y="0"/>
                  </a:moveTo>
                  <a:cubicBezTo>
                    <a:pt x="3502891" y="1818409"/>
                    <a:pt x="8046951" y="2097925"/>
                    <a:pt x="12202391" y="1029739"/>
                  </a:cubicBezTo>
                  <a:cubicBezTo>
                    <a:pt x="12205855" y="1403812"/>
                    <a:pt x="12188536" y="1956608"/>
                    <a:pt x="12192000" y="2330681"/>
                  </a:cubicBezTo>
                  <a:lnTo>
                    <a:pt x="0" y="23306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BF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1"/>
            <p:cNvSpPr/>
            <p:nvPr/>
          </p:nvSpPr>
          <p:spPr>
            <a:xfrm>
              <a:off x="0" y="3979718"/>
              <a:ext cx="12202851" cy="2639291"/>
            </a:xfrm>
            <a:custGeom>
              <a:avLst/>
              <a:gdLst>
                <a:gd name="connsiteX0" fmla="*/ 0 w 12192000"/>
                <a:gd name="connsiteY0" fmla="*/ 0 h 2639291"/>
                <a:gd name="connsiteX1" fmla="*/ 12192000 w 12192000"/>
                <a:gd name="connsiteY1" fmla="*/ 0 h 2639291"/>
                <a:gd name="connsiteX2" fmla="*/ 12192000 w 12192000"/>
                <a:gd name="connsiteY2" fmla="*/ 2639291 h 2639291"/>
                <a:gd name="connsiteX3" fmla="*/ 0 w 12192000"/>
                <a:gd name="connsiteY3" fmla="*/ 2639291 h 2639291"/>
                <a:gd name="connsiteX4" fmla="*/ 0 w 12192000"/>
                <a:gd name="connsiteY4" fmla="*/ 0 h 2639291"/>
                <a:gd name="connsiteX0-1" fmla="*/ 0 w 12192000"/>
                <a:gd name="connsiteY0-2" fmla="*/ 0 h 2639291"/>
                <a:gd name="connsiteX1-3" fmla="*/ 12192000 w 12192000"/>
                <a:gd name="connsiteY1-4" fmla="*/ 0 h 2639291"/>
                <a:gd name="connsiteX2-5" fmla="*/ 12192000 w 12192000"/>
                <a:gd name="connsiteY2-6" fmla="*/ 2639291 h 2639291"/>
                <a:gd name="connsiteX3-7" fmla="*/ 0 w 12192000"/>
                <a:gd name="connsiteY3-8" fmla="*/ 2639291 h 2639291"/>
                <a:gd name="connsiteX4-9" fmla="*/ 0 w 12192000"/>
                <a:gd name="connsiteY4-10" fmla="*/ 0 h 2639291"/>
                <a:gd name="connsiteX0-11" fmla="*/ 0 w 12192000"/>
                <a:gd name="connsiteY0-12" fmla="*/ 0 h 2639291"/>
                <a:gd name="connsiteX1-13" fmla="*/ 12192000 w 12192000"/>
                <a:gd name="connsiteY1-14" fmla="*/ 0 h 2639291"/>
                <a:gd name="connsiteX2-15" fmla="*/ 12192000 w 12192000"/>
                <a:gd name="connsiteY2-16" fmla="*/ 2639291 h 2639291"/>
                <a:gd name="connsiteX3-17" fmla="*/ 0 w 12192000"/>
                <a:gd name="connsiteY3-18" fmla="*/ 2639291 h 2639291"/>
                <a:gd name="connsiteX4-19" fmla="*/ 0 w 12192000"/>
                <a:gd name="connsiteY4-20" fmla="*/ 0 h 2639291"/>
                <a:gd name="connsiteX0-21" fmla="*/ 0 w 12192000"/>
                <a:gd name="connsiteY0-22" fmla="*/ 0 h 2639291"/>
                <a:gd name="connsiteX1-23" fmla="*/ 12192000 w 12192000"/>
                <a:gd name="connsiteY1-24" fmla="*/ 0 h 2639291"/>
                <a:gd name="connsiteX2-25" fmla="*/ 12192000 w 12192000"/>
                <a:gd name="connsiteY2-26" fmla="*/ 2639291 h 2639291"/>
                <a:gd name="connsiteX3-27" fmla="*/ 0 w 12192000"/>
                <a:gd name="connsiteY3-28" fmla="*/ 2639291 h 2639291"/>
                <a:gd name="connsiteX4-29" fmla="*/ 0 w 12192000"/>
                <a:gd name="connsiteY4-30" fmla="*/ 0 h 2639291"/>
                <a:gd name="connsiteX0-31" fmla="*/ 0 w 12192000"/>
                <a:gd name="connsiteY0-32" fmla="*/ 0 h 2639291"/>
                <a:gd name="connsiteX1-33" fmla="*/ 12181609 w 12192000"/>
                <a:gd name="connsiteY1-34" fmla="*/ 1517073 h 2639291"/>
                <a:gd name="connsiteX2-35" fmla="*/ 12192000 w 12192000"/>
                <a:gd name="connsiteY2-36" fmla="*/ 2639291 h 2639291"/>
                <a:gd name="connsiteX3-37" fmla="*/ 0 w 12192000"/>
                <a:gd name="connsiteY3-38" fmla="*/ 2639291 h 2639291"/>
                <a:gd name="connsiteX4-39" fmla="*/ 0 w 12192000"/>
                <a:gd name="connsiteY4-40" fmla="*/ 0 h 2639291"/>
                <a:gd name="connsiteX0-41" fmla="*/ 0 w 12202851"/>
                <a:gd name="connsiteY0-42" fmla="*/ 0 h 2639291"/>
                <a:gd name="connsiteX1-43" fmla="*/ 12202391 w 12202851"/>
                <a:gd name="connsiteY1-44" fmla="*/ 1517073 h 2639291"/>
                <a:gd name="connsiteX2-45" fmla="*/ 12192000 w 12202851"/>
                <a:gd name="connsiteY2-46" fmla="*/ 2639291 h 2639291"/>
                <a:gd name="connsiteX3-47" fmla="*/ 0 w 12202851"/>
                <a:gd name="connsiteY3-48" fmla="*/ 2639291 h 2639291"/>
                <a:gd name="connsiteX4-49" fmla="*/ 0 w 12202851"/>
                <a:gd name="connsiteY4-50" fmla="*/ 0 h 2639291"/>
                <a:gd name="connsiteX0-51" fmla="*/ 0 w 12202851"/>
                <a:gd name="connsiteY0-52" fmla="*/ 0 h 2639291"/>
                <a:gd name="connsiteX1-53" fmla="*/ 12202391 w 12202851"/>
                <a:gd name="connsiteY1-54" fmla="*/ 1361209 h 2639291"/>
                <a:gd name="connsiteX2-55" fmla="*/ 12192000 w 12202851"/>
                <a:gd name="connsiteY2-56" fmla="*/ 2639291 h 2639291"/>
                <a:gd name="connsiteX3-57" fmla="*/ 0 w 12202851"/>
                <a:gd name="connsiteY3-58" fmla="*/ 2639291 h 2639291"/>
                <a:gd name="connsiteX4-59" fmla="*/ 0 w 12202851"/>
                <a:gd name="connsiteY4-60" fmla="*/ 0 h 2639291"/>
                <a:gd name="connsiteX0-61" fmla="*/ 0 w 12202851"/>
                <a:gd name="connsiteY0-62" fmla="*/ 0 h 2639291"/>
                <a:gd name="connsiteX1-63" fmla="*/ 12202391 w 12202851"/>
                <a:gd name="connsiteY1-64" fmla="*/ 1406929 h 2639291"/>
                <a:gd name="connsiteX2-65" fmla="*/ 12192000 w 12202851"/>
                <a:gd name="connsiteY2-66" fmla="*/ 2639291 h 2639291"/>
                <a:gd name="connsiteX3-67" fmla="*/ 0 w 12202851"/>
                <a:gd name="connsiteY3-68" fmla="*/ 2639291 h 2639291"/>
                <a:gd name="connsiteX4-69" fmla="*/ 0 w 12202851"/>
                <a:gd name="connsiteY4-70" fmla="*/ 0 h 26392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202851" h="2639291">
                  <a:moveTo>
                    <a:pt x="0" y="0"/>
                  </a:moveTo>
                  <a:cubicBezTo>
                    <a:pt x="3502891" y="1818409"/>
                    <a:pt x="8024091" y="2726575"/>
                    <a:pt x="12202391" y="1406929"/>
                  </a:cubicBezTo>
                  <a:cubicBezTo>
                    <a:pt x="12205855" y="1781002"/>
                    <a:pt x="12188536" y="2265218"/>
                    <a:pt x="12192000" y="2639291"/>
                  </a:cubicBezTo>
                  <a:lnTo>
                    <a:pt x="0" y="2639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95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3990108"/>
              <a:ext cx="12192999" cy="2867891"/>
            </a:xfrm>
            <a:custGeom>
              <a:avLst/>
              <a:gdLst>
                <a:gd name="connsiteX0" fmla="*/ 0 w 12192000"/>
                <a:gd name="connsiteY0" fmla="*/ 0 h 2639291"/>
                <a:gd name="connsiteX1" fmla="*/ 12192000 w 12192000"/>
                <a:gd name="connsiteY1" fmla="*/ 0 h 2639291"/>
                <a:gd name="connsiteX2" fmla="*/ 12192000 w 12192000"/>
                <a:gd name="connsiteY2" fmla="*/ 2639291 h 2639291"/>
                <a:gd name="connsiteX3" fmla="*/ 0 w 12192000"/>
                <a:gd name="connsiteY3" fmla="*/ 2639291 h 2639291"/>
                <a:gd name="connsiteX4" fmla="*/ 0 w 12192000"/>
                <a:gd name="connsiteY4" fmla="*/ 0 h 2639291"/>
                <a:gd name="connsiteX0-1" fmla="*/ 0 w 12192000"/>
                <a:gd name="connsiteY0-2" fmla="*/ 0 h 2639291"/>
                <a:gd name="connsiteX1-3" fmla="*/ 12192000 w 12192000"/>
                <a:gd name="connsiteY1-4" fmla="*/ 0 h 2639291"/>
                <a:gd name="connsiteX2-5" fmla="*/ 12192000 w 12192000"/>
                <a:gd name="connsiteY2-6" fmla="*/ 2639291 h 2639291"/>
                <a:gd name="connsiteX3-7" fmla="*/ 0 w 12192000"/>
                <a:gd name="connsiteY3-8" fmla="*/ 2639291 h 2639291"/>
                <a:gd name="connsiteX4-9" fmla="*/ 0 w 12192000"/>
                <a:gd name="connsiteY4-10" fmla="*/ 0 h 2639291"/>
                <a:gd name="connsiteX0-11" fmla="*/ 0 w 12192000"/>
                <a:gd name="connsiteY0-12" fmla="*/ 0 h 2639291"/>
                <a:gd name="connsiteX1-13" fmla="*/ 12192000 w 12192000"/>
                <a:gd name="connsiteY1-14" fmla="*/ 0 h 2639291"/>
                <a:gd name="connsiteX2-15" fmla="*/ 12192000 w 12192000"/>
                <a:gd name="connsiteY2-16" fmla="*/ 2639291 h 2639291"/>
                <a:gd name="connsiteX3-17" fmla="*/ 0 w 12192000"/>
                <a:gd name="connsiteY3-18" fmla="*/ 2639291 h 2639291"/>
                <a:gd name="connsiteX4-19" fmla="*/ 0 w 12192000"/>
                <a:gd name="connsiteY4-20" fmla="*/ 0 h 2639291"/>
                <a:gd name="connsiteX0-21" fmla="*/ 0 w 12192000"/>
                <a:gd name="connsiteY0-22" fmla="*/ 0 h 2639291"/>
                <a:gd name="connsiteX1-23" fmla="*/ 12192000 w 12192000"/>
                <a:gd name="connsiteY1-24" fmla="*/ 0 h 2639291"/>
                <a:gd name="connsiteX2-25" fmla="*/ 12192000 w 12192000"/>
                <a:gd name="connsiteY2-26" fmla="*/ 2639291 h 2639291"/>
                <a:gd name="connsiteX3-27" fmla="*/ 0 w 12192000"/>
                <a:gd name="connsiteY3-28" fmla="*/ 2639291 h 2639291"/>
                <a:gd name="connsiteX4-29" fmla="*/ 0 w 12192000"/>
                <a:gd name="connsiteY4-30" fmla="*/ 0 h 2639291"/>
                <a:gd name="connsiteX0-31" fmla="*/ 0 w 12192000"/>
                <a:gd name="connsiteY0-32" fmla="*/ 0 h 2639291"/>
                <a:gd name="connsiteX1-33" fmla="*/ 12181609 w 12192000"/>
                <a:gd name="connsiteY1-34" fmla="*/ 1517073 h 2639291"/>
                <a:gd name="connsiteX2-35" fmla="*/ 12192000 w 12192000"/>
                <a:gd name="connsiteY2-36" fmla="*/ 2639291 h 2639291"/>
                <a:gd name="connsiteX3-37" fmla="*/ 0 w 12192000"/>
                <a:gd name="connsiteY3-38" fmla="*/ 2639291 h 2639291"/>
                <a:gd name="connsiteX4-39" fmla="*/ 0 w 12192000"/>
                <a:gd name="connsiteY4-40" fmla="*/ 0 h 2639291"/>
                <a:gd name="connsiteX0-41" fmla="*/ 0 w 12192999"/>
                <a:gd name="connsiteY0-42" fmla="*/ 0 h 2639291"/>
                <a:gd name="connsiteX1-43" fmla="*/ 12192000 w 12192999"/>
                <a:gd name="connsiteY1-44" fmla="*/ 1506682 h 2639291"/>
                <a:gd name="connsiteX2-45" fmla="*/ 12192000 w 12192999"/>
                <a:gd name="connsiteY2-46" fmla="*/ 2639291 h 2639291"/>
                <a:gd name="connsiteX3-47" fmla="*/ 0 w 12192999"/>
                <a:gd name="connsiteY3-48" fmla="*/ 2639291 h 2639291"/>
                <a:gd name="connsiteX4-49" fmla="*/ 0 w 12192999"/>
                <a:gd name="connsiteY4-50" fmla="*/ 0 h 2639291"/>
                <a:gd name="connsiteX0-51" fmla="*/ 0 w 12192999"/>
                <a:gd name="connsiteY0-52" fmla="*/ 0 h 2857500"/>
                <a:gd name="connsiteX1-53" fmla="*/ 12192000 w 12192999"/>
                <a:gd name="connsiteY1-54" fmla="*/ 1724891 h 2857500"/>
                <a:gd name="connsiteX2-55" fmla="*/ 12192000 w 12192999"/>
                <a:gd name="connsiteY2-56" fmla="*/ 2857500 h 2857500"/>
                <a:gd name="connsiteX3-57" fmla="*/ 0 w 12192999"/>
                <a:gd name="connsiteY3-58" fmla="*/ 2857500 h 2857500"/>
                <a:gd name="connsiteX4-59" fmla="*/ 0 w 12192999"/>
                <a:gd name="connsiteY4-60" fmla="*/ 0 h 2857500"/>
                <a:gd name="connsiteX0-61" fmla="*/ 0 w 12192999"/>
                <a:gd name="connsiteY0-62" fmla="*/ 0 h 2857500"/>
                <a:gd name="connsiteX1-63" fmla="*/ 12192000 w 12192999"/>
                <a:gd name="connsiteY1-64" fmla="*/ 1724891 h 2857500"/>
                <a:gd name="connsiteX2-65" fmla="*/ 12192000 w 12192999"/>
                <a:gd name="connsiteY2-66" fmla="*/ 2857500 h 2857500"/>
                <a:gd name="connsiteX3-67" fmla="*/ 0 w 12192999"/>
                <a:gd name="connsiteY3-68" fmla="*/ 2857500 h 2857500"/>
                <a:gd name="connsiteX4-69" fmla="*/ 0 w 12192999"/>
                <a:gd name="connsiteY4-70" fmla="*/ 0 h 2857500"/>
                <a:gd name="connsiteX0-71" fmla="*/ 0 w 12192999"/>
                <a:gd name="connsiteY0-72" fmla="*/ 0 h 2867891"/>
                <a:gd name="connsiteX1-73" fmla="*/ 12192000 w 12192999"/>
                <a:gd name="connsiteY1-74" fmla="*/ 1735282 h 2867891"/>
                <a:gd name="connsiteX2-75" fmla="*/ 12192000 w 12192999"/>
                <a:gd name="connsiteY2-76" fmla="*/ 2867891 h 2867891"/>
                <a:gd name="connsiteX3-77" fmla="*/ 0 w 12192999"/>
                <a:gd name="connsiteY3-78" fmla="*/ 2867891 h 2867891"/>
                <a:gd name="connsiteX4-79" fmla="*/ 0 w 12192999"/>
                <a:gd name="connsiteY4-80" fmla="*/ 0 h 28678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192999" h="2867891">
                  <a:moveTo>
                    <a:pt x="0" y="0"/>
                  </a:moveTo>
                  <a:cubicBezTo>
                    <a:pt x="3502891" y="1818409"/>
                    <a:pt x="8013700" y="3054928"/>
                    <a:pt x="12192000" y="1735282"/>
                  </a:cubicBezTo>
                  <a:cubicBezTo>
                    <a:pt x="12195464" y="2109355"/>
                    <a:pt x="12188536" y="2493818"/>
                    <a:pt x="12192000" y="2867891"/>
                  </a:cubicBezTo>
                  <a:lnTo>
                    <a:pt x="0" y="2867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矩形 5"/>
          <p:cNvSpPr/>
          <p:nvPr/>
        </p:nvSpPr>
        <p:spPr>
          <a:xfrm>
            <a:off x="8577331" y="0"/>
            <a:ext cx="2446986" cy="1752388"/>
          </a:xfrm>
          <a:prstGeom prst="rect">
            <a:avLst/>
          </a:prstGeom>
          <a:solidFill>
            <a:srgbClr val="013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757636" y="1058067"/>
            <a:ext cx="244698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spc="2000" dirty="0">
                <a:solidFill>
                  <a:srgbClr val="F2F2F2"/>
                </a:solidFill>
              </a:rPr>
              <a:t>2020</a:t>
            </a:r>
            <a:endParaRPr lang="zh-CN" altLang="en-US" sz="4800" spc="2000" dirty="0">
              <a:solidFill>
                <a:srgbClr val="F2F2F2"/>
              </a:solidFill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752301" y="2023583"/>
            <a:ext cx="10452321" cy="1079802"/>
          </a:xfrm>
        </p:spPr>
        <p:txBody>
          <a:bodyPr/>
          <a:lstStyle/>
          <a:p>
            <a:pPr algn="r"/>
            <a:r>
              <a:rPr lang="zh-CN" altLang="en-US" sz="6600" dirty="0">
                <a:solidFill>
                  <a:srgbClr val="01395C"/>
                </a:solidFill>
              </a:rPr>
              <a:t>单击此处添加您的标题</a:t>
            </a: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8339329" y="3100129"/>
            <a:ext cx="2865294" cy="468348"/>
          </a:xfrm>
        </p:spPr>
        <p:txBody>
          <a:bodyPr/>
          <a:lstStyle/>
          <a:p>
            <a:pPr algn="r"/>
            <a:r>
              <a:rPr lang="zh-CN" altLang="en-US" dirty="0">
                <a:solidFill>
                  <a:srgbClr val="01395C"/>
                </a:solidFill>
                <a:latin typeface="+mj-ea"/>
                <a:ea typeface="+mj-ea"/>
              </a:rPr>
              <a:t>公司名称</a:t>
            </a:r>
            <a:r>
              <a:rPr lang="en-US" altLang="zh-CN" dirty="0">
                <a:solidFill>
                  <a:srgbClr val="01395C"/>
                </a:solidFill>
                <a:latin typeface="+mj-ea"/>
                <a:ea typeface="+mj-ea"/>
              </a:rPr>
              <a:t>/LOGO </a:t>
            </a:r>
            <a:endParaRPr lang="zh-CN" altLang="en-US" dirty="0">
              <a:solidFill>
                <a:srgbClr val="01395C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6186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9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17170"/>
            <a:ext cx="12192000" cy="62865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086810" y="2146811"/>
            <a:ext cx="965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1395C"/>
                </a:solidFill>
              </a:rPr>
              <a:t>4</a:t>
            </a:r>
            <a:endParaRPr lang="zh-CN" altLang="en-US" sz="9600" dirty="0">
              <a:solidFill>
                <a:srgbClr val="01395C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939294" y="2314237"/>
            <a:ext cx="0" cy="1262129"/>
          </a:xfrm>
          <a:prstGeom prst="line">
            <a:avLst/>
          </a:prstGeom>
          <a:ln w="31750">
            <a:solidFill>
              <a:srgbClr val="0139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029446" y="2529802"/>
            <a:ext cx="5330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01395C"/>
                </a:solidFill>
                <a:latin typeface="+mj-ea"/>
                <a:ea typeface="+mj-ea"/>
              </a:rPr>
              <a:t>此处添加标题文字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6186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10</a:t>
            </a:fld>
            <a:endParaRPr lang="zh-CN" altLang="en-US" sz="2400" dirty="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08710" y="240030"/>
            <a:ext cx="1624099" cy="468630"/>
            <a:chOff x="1108710" y="240030"/>
            <a:chExt cx="2846070" cy="468630"/>
          </a:xfrm>
        </p:grpSpPr>
        <p:sp>
          <p:nvSpPr>
            <p:cNvPr id="6" name="矩形 5"/>
            <p:cNvSpPr/>
            <p:nvPr/>
          </p:nvSpPr>
          <p:spPr>
            <a:xfrm>
              <a:off x="1108710" y="240030"/>
              <a:ext cx="2788920" cy="46863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165860" y="274320"/>
              <a:ext cx="278892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dirty="0">
                  <a:solidFill>
                    <a:srgbClr val="01395C"/>
                  </a:solidFill>
                  <a:latin typeface="+mj-ea"/>
                  <a:ea typeface="+mj-ea"/>
                </a:rPr>
                <a:t>标题文本标题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391538" y="992330"/>
            <a:ext cx="9207184" cy="2351970"/>
            <a:chOff x="1391538" y="1148195"/>
            <a:chExt cx="9207184" cy="2351970"/>
          </a:xfrm>
        </p:grpSpPr>
        <p:sp>
          <p:nvSpPr>
            <p:cNvPr id="9" name="圆角矩形 8"/>
            <p:cNvSpPr/>
            <p:nvPr/>
          </p:nvSpPr>
          <p:spPr>
            <a:xfrm>
              <a:off x="1922313" y="1693716"/>
              <a:ext cx="8676409" cy="1806449"/>
            </a:xfrm>
            <a:prstGeom prst="roundRect">
              <a:avLst/>
            </a:prstGeom>
            <a:noFill/>
            <a:ln w="28575">
              <a:solidFill>
                <a:srgbClr val="0139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867887" y="1455894"/>
              <a:ext cx="2057681" cy="369332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1395C"/>
                  </a:solidFill>
                </a:rPr>
                <a:t>       标题标题标题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391538" y="1148195"/>
              <a:ext cx="1210542" cy="1210542"/>
              <a:chOff x="1869524" y="1241714"/>
              <a:chExt cx="1210542" cy="1210542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1869524" y="1241714"/>
                <a:ext cx="1210542" cy="1210542"/>
              </a:xfrm>
              <a:prstGeom prst="ellipse">
                <a:avLst/>
              </a:prstGeom>
              <a:solidFill>
                <a:srgbClr val="0139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2231028" y="1326352"/>
                <a:ext cx="6961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6000" dirty="0">
                    <a:solidFill>
                      <a:srgbClr val="F2F2F2"/>
                    </a:solidFill>
                  </a:rPr>
                  <a:t>1</a:t>
                </a:r>
                <a:endParaRPr lang="zh-CN" altLang="en-US" sz="6000" dirty="0">
                  <a:solidFill>
                    <a:srgbClr val="F2F2F2"/>
                  </a:solidFill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2490797" y="1997189"/>
              <a:ext cx="8107925" cy="1374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25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文本文本文本文本文本文本文本文本文本文本</a:t>
              </a:r>
            </a:p>
            <a:p>
              <a:pPr marL="285750" indent="-285750">
                <a:lnSpc>
                  <a:spcPts val="25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文本文本文本文本文本文本文本文本文本文本</a:t>
              </a:r>
              <a:endParaRPr lang="en-US" altLang="zh-CN" sz="1400" dirty="0"/>
            </a:p>
            <a:p>
              <a:pPr marL="285750" indent="-285750">
                <a:lnSpc>
                  <a:spcPts val="25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文本文本文本文本文本文本文本文本文本文本</a:t>
              </a:r>
            </a:p>
            <a:p>
              <a:pPr marL="285750" indent="-285750">
                <a:lnSpc>
                  <a:spcPts val="25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文本文本文本文本文本文本文本文本文本文本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391538" y="3652404"/>
            <a:ext cx="9207184" cy="2351970"/>
            <a:chOff x="1391538" y="1148195"/>
            <a:chExt cx="9207184" cy="2351970"/>
          </a:xfrm>
        </p:grpSpPr>
        <p:sp>
          <p:nvSpPr>
            <p:cNvPr id="17" name="圆角矩形 16"/>
            <p:cNvSpPr/>
            <p:nvPr/>
          </p:nvSpPr>
          <p:spPr>
            <a:xfrm>
              <a:off x="1922313" y="1693716"/>
              <a:ext cx="8676409" cy="1806449"/>
            </a:xfrm>
            <a:prstGeom prst="roundRect">
              <a:avLst/>
            </a:prstGeom>
            <a:noFill/>
            <a:ln w="28575">
              <a:solidFill>
                <a:srgbClr val="0139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867886" y="1509050"/>
              <a:ext cx="2057681" cy="369332"/>
            </a:xfrm>
            <a:prstGeom prst="rect">
              <a:avLst/>
            </a:prstGeom>
            <a:solidFill>
              <a:srgbClr val="F2F2F2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1395C"/>
                  </a:solidFill>
                  <a:latin typeface="+mn-ea"/>
                </a:rPr>
                <a:t>   标题标题标题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391538" y="1148195"/>
              <a:ext cx="1210542" cy="1210542"/>
              <a:chOff x="1869524" y="1241714"/>
              <a:chExt cx="1210542" cy="1210542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1869524" y="1241714"/>
                <a:ext cx="1210542" cy="1210542"/>
              </a:xfrm>
              <a:prstGeom prst="ellipse">
                <a:avLst/>
              </a:prstGeom>
              <a:solidFill>
                <a:srgbClr val="0139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2231028" y="1326352"/>
                <a:ext cx="6961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6000" dirty="0">
                    <a:solidFill>
                      <a:srgbClr val="F2F2F2"/>
                    </a:solidFill>
                  </a:rPr>
                  <a:t>2</a:t>
                </a:r>
                <a:endParaRPr lang="zh-CN" altLang="en-US" sz="6000" dirty="0">
                  <a:solidFill>
                    <a:srgbClr val="F2F2F2"/>
                  </a:solidFill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2490797" y="1945234"/>
              <a:ext cx="8107925" cy="1336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25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文本文本文本文本文本文本文本文本文本文本</a:t>
              </a:r>
            </a:p>
            <a:p>
              <a:pPr marL="285750" indent="-285750">
                <a:lnSpc>
                  <a:spcPts val="25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文本文本文本文本文本文本文本文本文本文本</a:t>
              </a:r>
              <a:endParaRPr lang="en-US" altLang="zh-CN" sz="1400" dirty="0"/>
            </a:p>
            <a:p>
              <a:pPr marL="285750" indent="-285750">
                <a:lnSpc>
                  <a:spcPts val="25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文本文本文本文本文本文本文本文本文本文本</a:t>
              </a:r>
            </a:p>
            <a:p>
              <a:pPr marL="285750" indent="-285750">
                <a:lnSpc>
                  <a:spcPts val="25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文本文本文本文本文本文本文本文本文本文本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8610600" y="646186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11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08710" y="240030"/>
            <a:ext cx="1624099" cy="468630"/>
            <a:chOff x="1108710" y="240030"/>
            <a:chExt cx="2846070" cy="468630"/>
          </a:xfrm>
        </p:grpSpPr>
        <p:sp>
          <p:nvSpPr>
            <p:cNvPr id="4" name="矩形 3"/>
            <p:cNvSpPr/>
            <p:nvPr/>
          </p:nvSpPr>
          <p:spPr>
            <a:xfrm>
              <a:off x="1108710" y="240030"/>
              <a:ext cx="2788920" cy="46863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65860" y="274320"/>
              <a:ext cx="278892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dirty="0">
                  <a:solidFill>
                    <a:srgbClr val="01395C"/>
                  </a:solidFill>
                  <a:latin typeface="+mj-ea"/>
                  <a:ea typeface="+mj-ea"/>
                </a:rPr>
                <a:t>标题文本标题</a:t>
              </a: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1922313" y="1537851"/>
            <a:ext cx="8676409" cy="1806449"/>
          </a:xfrm>
          <a:prstGeom prst="roundRect">
            <a:avLst/>
          </a:prstGeom>
          <a:noFill/>
          <a:ln w="28575">
            <a:solidFill>
              <a:srgbClr val="0139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867887" y="1353185"/>
            <a:ext cx="216740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1395C"/>
                </a:solidFill>
                <a:latin typeface="+mn-ea"/>
              </a:rPr>
              <a:t> 标题标题标题标题</a:t>
            </a:r>
          </a:p>
        </p:txBody>
      </p:sp>
      <p:sp>
        <p:nvSpPr>
          <p:cNvPr id="11" name="椭圆 10"/>
          <p:cNvSpPr/>
          <p:nvPr/>
        </p:nvSpPr>
        <p:spPr>
          <a:xfrm>
            <a:off x="1391538" y="992330"/>
            <a:ext cx="1210542" cy="1210542"/>
          </a:xfrm>
          <a:prstGeom prst="ellipse">
            <a:avLst/>
          </a:prstGeom>
          <a:solidFill>
            <a:srgbClr val="013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690697" y="1076968"/>
            <a:ext cx="696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rgbClr val="F2F2F2"/>
                </a:solidFill>
              </a:rPr>
              <a:t>3</a:t>
            </a:r>
            <a:endParaRPr lang="zh-CN" altLang="en-US" sz="6000" dirty="0">
              <a:solidFill>
                <a:srgbClr val="F2F2F2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90797" y="1789369"/>
            <a:ext cx="8107925" cy="1336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400" dirty="0"/>
              <a:t>文本文本文本文本文本文本文本文本文本文本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400" dirty="0"/>
              <a:t>文本文本文本文本文本文本文本文本文本文本</a:t>
            </a:r>
            <a:endParaRPr lang="en-US" altLang="zh-CN" sz="1400" dirty="0"/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400" dirty="0"/>
              <a:t>文本文本文本文本文本文本文本文本文本文本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400" dirty="0"/>
              <a:t>文本文本文本文本文本文本文本文本文本文本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1922313" y="4197925"/>
            <a:ext cx="8676409" cy="1806449"/>
          </a:xfrm>
          <a:prstGeom prst="roundRect">
            <a:avLst/>
          </a:prstGeom>
          <a:noFill/>
          <a:ln w="28575">
            <a:solidFill>
              <a:srgbClr val="0139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867886" y="4013259"/>
            <a:ext cx="2167410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1395C"/>
                </a:solidFill>
                <a:latin typeface="+mn-ea"/>
              </a:rPr>
              <a:t> 标题标题标题标题</a:t>
            </a:r>
          </a:p>
        </p:txBody>
      </p:sp>
      <p:sp>
        <p:nvSpPr>
          <p:cNvPr id="18" name="椭圆 17"/>
          <p:cNvSpPr/>
          <p:nvPr/>
        </p:nvSpPr>
        <p:spPr>
          <a:xfrm>
            <a:off x="1391538" y="3652404"/>
            <a:ext cx="1210542" cy="1210542"/>
          </a:xfrm>
          <a:prstGeom prst="ellipse">
            <a:avLst/>
          </a:prstGeom>
          <a:solidFill>
            <a:srgbClr val="013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690697" y="3730667"/>
            <a:ext cx="696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rgbClr val="F2F2F2"/>
                </a:solidFill>
              </a:rPr>
              <a:t>4</a:t>
            </a:r>
            <a:endParaRPr lang="zh-CN" altLang="en-US" sz="6000" dirty="0">
              <a:solidFill>
                <a:srgbClr val="F2F2F2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90797" y="4449443"/>
            <a:ext cx="8107925" cy="1336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400" dirty="0"/>
              <a:t>文本文本文本文本文本文本文本文本文本文本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400" dirty="0"/>
              <a:t>文本文本文本文本文本文本文本文本文本文本</a:t>
            </a:r>
            <a:endParaRPr lang="en-US" altLang="zh-CN" sz="1400" dirty="0"/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400" dirty="0"/>
              <a:t>文本文本文本文本文本文本文本文本文本文本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400" dirty="0"/>
              <a:t>文本文本文本文本文本文本文本文本文本文本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3247292" y="1139948"/>
            <a:ext cx="9144000" cy="2387600"/>
          </a:xfrm>
        </p:spPr>
        <p:txBody>
          <a:bodyPr/>
          <a:lstStyle/>
          <a:p>
            <a:r>
              <a:rPr lang="zh-CN" altLang="en-US" dirty="0">
                <a:solidFill>
                  <a:srgbClr val="01395C"/>
                </a:solidFill>
              </a:rPr>
              <a:t>感谢聆听</a:t>
            </a:r>
            <a:br>
              <a:rPr lang="en-US" altLang="zh-CN" dirty="0">
                <a:solidFill>
                  <a:srgbClr val="01395C"/>
                </a:solidFill>
              </a:rPr>
            </a:br>
            <a:r>
              <a:rPr lang="zh-CN" altLang="en-US" dirty="0">
                <a:solidFill>
                  <a:srgbClr val="01395C"/>
                </a:solidFill>
              </a:rPr>
              <a:t>请批评指正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0" y="3979718"/>
            <a:ext cx="12202851" cy="2878281"/>
            <a:chOff x="0" y="3979718"/>
            <a:chExt cx="12202851" cy="2878281"/>
          </a:xfrm>
        </p:grpSpPr>
        <p:sp>
          <p:nvSpPr>
            <p:cNvPr id="6" name="矩形 1"/>
            <p:cNvSpPr/>
            <p:nvPr/>
          </p:nvSpPr>
          <p:spPr>
            <a:xfrm>
              <a:off x="0" y="4049338"/>
              <a:ext cx="12202851" cy="2330681"/>
            </a:xfrm>
            <a:custGeom>
              <a:avLst/>
              <a:gdLst>
                <a:gd name="connsiteX0" fmla="*/ 0 w 12192000"/>
                <a:gd name="connsiteY0" fmla="*/ 0 h 2639291"/>
                <a:gd name="connsiteX1" fmla="*/ 12192000 w 12192000"/>
                <a:gd name="connsiteY1" fmla="*/ 0 h 2639291"/>
                <a:gd name="connsiteX2" fmla="*/ 12192000 w 12192000"/>
                <a:gd name="connsiteY2" fmla="*/ 2639291 h 2639291"/>
                <a:gd name="connsiteX3" fmla="*/ 0 w 12192000"/>
                <a:gd name="connsiteY3" fmla="*/ 2639291 h 2639291"/>
                <a:gd name="connsiteX4" fmla="*/ 0 w 12192000"/>
                <a:gd name="connsiteY4" fmla="*/ 0 h 2639291"/>
                <a:gd name="connsiteX0-1" fmla="*/ 0 w 12192000"/>
                <a:gd name="connsiteY0-2" fmla="*/ 0 h 2639291"/>
                <a:gd name="connsiteX1-3" fmla="*/ 12192000 w 12192000"/>
                <a:gd name="connsiteY1-4" fmla="*/ 0 h 2639291"/>
                <a:gd name="connsiteX2-5" fmla="*/ 12192000 w 12192000"/>
                <a:gd name="connsiteY2-6" fmla="*/ 2639291 h 2639291"/>
                <a:gd name="connsiteX3-7" fmla="*/ 0 w 12192000"/>
                <a:gd name="connsiteY3-8" fmla="*/ 2639291 h 2639291"/>
                <a:gd name="connsiteX4-9" fmla="*/ 0 w 12192000"/>
                <a:gd name="connsiteY4-10" fmla="*/ 0 h 2639291"/>
                <a:gd name="connsiteX0-11" fmla="*/ 0 w 12192000"/>
                <a:gd name="connsiteY0-12" fmla="*/ 0 h 2639291"/>
                <a:gd name="connsiteX1-13" fmla="*/ 12192000 w 12192000"/>
                <a:gd name="connsiteY1-14" fmla="*/ 0 h 2639291"/>
                <a:gd name="connsiteX2-15" fmla="*/ 12192000 w 12192000"/>
                <a:gd name="connsiteY2-16" fmla="*/ 2639291 h 2639291"/>
                <a:gd name="connsiteX3-17" fmla="*/ 0 w 12192000"/>
                <a:gd name="connsiteY3-18" fmla="*/ 2639291 h 2639291"/>
                <a:gd name="connsiteX4-19" fmla="*/ 0 w 12192000"/>
                <a:gd name="connsiteY4-20" fmla="*/ 0 h 2639291"/>
                <a:gd name="connsiteX0-21" fmla="*/ 0 w 12192000"/>
                <a:gd name="connsiteY0-22" fmla="*/ 0 h 2639291"/>
                <a:gd name="connsiteX1-23" fmla="*/ 12192000 w 12192000"/>
                <a:gd name="connsiteY1-24" fmla="*/ 0 h 2639291"/>
                <a:gd name="connsiteX2-25" fmla="*/ 12192000 w 12192000"/>
                <a:gd name="connsiteY2-26" fmla="*/ 2639291 h 2639291"/>
                <a:gd name="connsiteX3-27" fmla="*/ 0 w 12192000"/>
                <a:gd name="connsiteY3-28" fmla="*/ 2639291 h 2639291"/>
                <a:gd name="connsiteX4-29" fmla="*/ 0 w 12192000"/>
                <a:gd name="connsiteY4-30" fmla="*/ 0 h 2639291"/>
                <a:gd name="connsiteX0-31" fmla="*/ 0 w 12192000"/>
                <a:gd name="connsiteY0-32" fmla="*/ 0 h 2639291"/>
                <a:gd name="connsiteX1-33" fmla="*/ 12181609 w 12192000"/>
                <a:gd name="connsiteY1-34" fmla="*/ 1517073 h 2639291"/>
                <a:gd name="connsiteX2-35" fmla="*/ 12192000 w 12192000"/>
                <a:gd name="connsiteY2-36" fmla="*/ 2639291 h 2639291"/>
                <a:gd name="connsiteX3-37" fmla="*/ 0 w 12192000"/>
                <a:gd name="connsiteY3-38" fmla="*/ 2639291 h 2639291"/>
                <a:gd name="connsiteX4-39" fmla="*/ 0 w 12192000"/>
                <a:gd name="connsiteY4-40" fmla="*/ 0 h 2639291"/>
                <a:gd name="connsiteX0-41" fmla="*/ 0 w 12202851"/>
                <a:gd name="connsiteY0-42" fmla="*/ 0 h 2639291"/>
                <a:gd name="connsiteX1-43" fmla="*/ 12202391 w 12202851"/>
                <a:gd name="connsiteY1-44" fmla="*/ 1517073 h 2639291"/>
                <a:gd name="connsiteX2-45" fmla="*/ 12192000 w 12202851"/>
                <a:gd name="connsiteY2-46" fmla="*/ 2639291 h 2639291"/>
                <a:gd name="connsiteX3-47" fmla="*/ 0 w 12202851"/>
                <a:gd name="connsiteY3-48" fmla="*/ 2639291 h 2639291"/>
                <a:gd name="connsiteX4-49" fmla="*/ 0 w 12202851"/>
                <a:gd name="connsiteY4-50" fmla="*/ 0 h 2639291"/>
                <a:gd name="connsiteX0-51" fmla="*/ 0 w 12202851"/>
                <a:gd name="connsiteY0-52" fmla="*/ 0 h 2639291"/>
                <a:gd name="connsiteX1-53" fmla="*/ 12202391 w 12202851"/>
                <a:gd name="connsiteY1-54" fmla="*/ 1361209 h 2639291"/>
                <a:gd name="connsiteX2-55" fmla="*/ 12192000 w 12202851"/>
                <a:gd name="connsiteY2-56" fmla="*/ 2639291 h 2639291"/>
                <a:gd name="connsiteX3-57" fmla="*/ 0 w 12202851"/>
                <a:gd name="connsiteY3-58" fmla="*/ 2639291 h 2639291"/>
                <a:gd name="connsiteX4-59" fmla="*/ 0 w 12202851"/>
                <a:gd name="connsiteY4-60" fmla="*/ 0 h 2639291"/>
                <a:gd name="connsiteX0-61" fmla="*/ 0 w 12202851"/>
                <a:gd name="connsiteY0-62" fmla="*/ 0 h 2330681"/>
                <a:gd name="connsiteX1-63" fmla="*/ 12202391 w 12202851"/>
                <a:gd name="connsiteY1-64" fmla="*/ 1052599 h 2330681"/>
                <a:gd name="connsiteX2-65" fmla="*/ 12192000 w 12202851"/>
                <a:gd name="connsiteY2-66" fmla="*/ 2330681 h 2330681"/>
                <a:gd name="connsiteX3-67" fmla="*/ 0 w 12202851"/>
                <a:gd name="connsiteY3-68" fmla="*/ 2330681 h 2330681"/>
                <a:gd name="connsiteX4-69" fmla="*/ 0 w 12202851"/>
                <a:gd name="connsiteY4-70" fmla="*/ 0 h 2330681"/>
                <a:gd name="connsiteX0-71" fmla="*/ 0 w 12202851"/>
                <a:gd name="connsiteY0-72" fmla="*/ 0 h 2330681"/>
                <a:gd name="connsiteX1-73" fmla="*/ 12202391 w 12202851"/>
                <a:gd name="connsiteY1-74" fmla="*/ 1052599 h 2330681"/>
                <a:gd name="connsiteX2-75" fmla="*/ 12192000 w 12202851"/>
                <a:gd name="connsiteY2-76" fmla="*/ 2330681 h 2330681"/>
                <a:gd name="connsiteX3-77" fmla="*/ 0 w 12202851"/>
                <a:gd name="connsiteY3-78" fmla="*/ 2330681 h 2330681"/>
                <a:gd name="connsiteX4-79" fmla="*/ 0 w 12202851"/>
                <a:gd name="connsiteY4-80" fmla="*/ 0 h 2330681"/>
                <a:gd name="connsiteX0-81" fmla="*/ 0 w 12202851"/>
                <a:gd name="connsiteY0-82" fmla="*/ 0 h 2330681"/>
                <a:gd name="connsiteX1-83" fmla="*/ 12202391 w 12202851"/>
                <a:gd name="connsiteY1-84" fmla="*/ 1029739 h 2330681"/>
                <a:gd name="connsiteX2-85" fmla="*/ 12192000 w 12202851"/>
                <a:gd name="connsiteY2-86" fmla="*/ 2330681 h 2330681"/>
                <a:gd name="connsiteX3-87" fmla="*/ 0 w 12202851"/>
                <a:gd name="connsiteY3-88" fmla="*/ 2330681 h 2330681"/>
                <a:gd name="connsiteX4-89" fmla="*/ 0 w 12202851"/>
                <a:gd name="connsiteY4-90" fmla="*/ 0 h 23306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202851" h="2330681">
                  <a:moveTo>
                    <a:pt x="0" y="0"/>
                  </a:moveTo>
                  <a:cubicBezTo>
                    <a:pt x="3502891" y="1818409"/>
                    <a:pt x="8046951" y="2097925"/>
                    <a:pt x="12202391" y="1029739"/>
                  </a:cubicBezTo>
                  <a:cubicBezTo>
                    <a:pt x="12205855" y="1403812"/>
                    <a:pt x="12188536" y="1956608"/>
                    <a:pt x="12192000" y="2330681"/>
                  </a:cubicBezTo>
                  <a:lnTo>
                    <a:pt x="0" y="23306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BBF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1"/>
            <p:cNvSpPr/>
            <p:nvPr/>
          </p:nvSpPr>
          <p:spPr>
            <a:xfrm>
              <a:off x="0" y="3979718"/>
              <a:ext cx="12202851" cy="2639291"/>
            </a:xfrm>
            <a:custGeom>
              <a:avLst/>
              <a:gdLst>
                <a:gd name="connsiteX0" fmla="*/ 0 w 12192000"/>
                <a:gd name="connsiteY0" fmla="*/ 0 h 2639291"/>
                <a:gd name="connsiteX1" fmla="*/ 12192000 w 12192000"/>
                <a:gd name="connsiteY1" fmla="*/ 0 h 2639291"/>
                <a:gd name="connsiteX2" fmla="*/ 12192000 w 12192000"/>
                <a:gd name="connsiteY2" fmla="*/ 2639291 h 2639291"/>
                <a:gd name="connsiteX3" fmla="*/ 0 w 12192000"/>
                <a:gd name="connsiteY3" fmla="*/ 2639291 h 2639291"/>
                <a:gd name="connsiteX4" fmla="*/ 0 w 12192000"/>
                <a:gd name="connsiteY4" fmla="*/ 0 h 2639291"/>
                <a:gd name="connsiteX0-1" fmla="*/ 0 w 12192000"/>
                <a:gd name="connsiteY0-2" fmla="*/ 0 h 2639291"/>
                <a:gd name="connsiteX1-3" fmla="*/ 12192000 w 12192000"/>
                <a:gd name="connsiteY1-4" fmla="*/ 0 h 2639291"/>
                <a:gd name="connsiteX2-5" fmla="*/ 12192000 w 12192000"/>
                <a:gd name="connsiteY2-6" fmla="*/ 2639291 h 2639291"/>
                <a:gd name="connsiteX3-7" fmla="*/ 0 w 12192000"/>
                <a:gd name="connsiteY3-8" fmla="*/ 2639291 h 2639291"/>
                <a:gd name="connsiteX4-9" fmla="*/ 0 w 12192000"/>
                <a:gd name="connsiteY4-10" fmla="*/ 0 h 2639291"/>
                <a:gd name="connsiteX0-11" fmla="*/ 0 w 12192000"/>
                <a:gd name="connsiteY0-12" fmla="*/ 0 h 2639291"/>
                <a:gd name="connsiteX1-13" fmla="*/ 12192000 w 12192000"/>
                <a:gd name="connsiteY1-14" fmla="*/ 0 h 2639291"/>
                <a:gd name="connsiteX2-15" fmla="*/ 12192000 w 12192000"/>
                <a:gd name="connsiteY2-16" fmla="*/ 2639291 h 2639291"/>
                <a:gd name="connsiteX3-17" fmla="*/ 0 w 12192000"/>
                <a:gd name="connsiteY3-18" fmla="*/ 2639291 h 2639291"/>
                <a:gd name="connsiteX4-19" fmla="*/ 0 w 12192000"/>
                <a:gd name="connsiteY4-20" fmla="*/ 0 h 2639291"/>
                <a:gd name="connsiteX0-21" fmla="*/ 0 w 12192000"/>
                <a:gd name="connsiteY0-22" fmla="*/ 0 h 2639291"/>
                <a:gd name="connsiteX1-23" fmla="*/ 12192000 w 12192000"/>
                <a:gd name="connsiteY1-24" fmla="*/ 0 h 2639291"/>
                <a:gd name="connsiteX2-25" fmla="*/ 12192000 w 12192000"/>
                <a:gd name="connsiteY2-26" fmla="*/ 2639291 h 2639291"/>
                <a:gd name="connsiteX3-27" fmla="*/ 0 w 12192000"/>
                <a:gd name="connsiteY3-28" fmla="*/ 2639291 h 2639291"/>
                <a:gd name="connsiteX4-29" fmla="*/ 0 w 12192000"/>
                <a:gd name="connsiteY4-30" fmla="*/ 0 h 2639291"/>
                <a:gd name="connsiteX0-31" fmla="*/ 0 w 12192000"/>
                <a:gd name="connsiteY0-32" fmla="*/ 0 h 2639291"/>
                <a:gd name="connsiteX1-33" fmla="*/ 12181609 w 12192000"/>
                <a:gd name="connsiteY1-34" fmla="*/ 1517073 h 2639291"/>
                <a:gd name="connsiteX2-35" fmla="*/ 12192000 w 12192000"/>
                <a:gd name="connsiteY2-36" fmla="*/ 2639291 h 2639291"/>
                <a:gd name="connsiteX3-37" fmla="*/ 0 w 12192000"/>
                <a:gd name="connsiteY3-38" fmla="*/ 2639291 h 2639291"/>
                <a:gd name="connsiteX4-39" fmla="*/ 0 w 12192000"/>
                <a:gd name="connsiteY4-40" fmla="*/ 0 h 2639291"/>
                <a:gd name="connsiteX0-41" fmla="*/ 0 w 12202851"/>
                <a:gd name="connsiteY0-42" fmla="*/ 0 h 2639291"/>
                <a:gd name="connsiteX1-43" fmla="*/ 12202391 w 12202851"/>
                <a:gd name="connsiteY1-44" fmla="*/ 1517073 h 2639291"/>
                <a:gd name="connsiteX2-45" fmla="*/ 12192000 w 12202851"/>
                <a:gd name="connsiteY2-46" fmla="*/ 2639291 h 2639291"/>
                <a:gd name="connsiteX3-47" fmla="*/ 0 w 12202851"/>
                <a:gd name="connsiteY3-48" fmla="*/ 2639291 h 2639291"/>
                <a:gd name="connsiteX4-49" fmla="*/ 0 w 12202851"/>
                <a:gd name="connsiteY4-50" fmla="*/ 0 h 2639291"/>
                <a:gd name="connsiteX0-51" fmla="*/ 0 w 12202851"/>
                <a:gd name="connsiteY0-52" fmla="*/ 0 h 2639291"/>
                <a:gd name="connsiteX1-53" fmla="*/ 12202391 w 12202851"/>
                <a:gd name="connsiteY1-54" fmla="*/ 1361209 h 2639291"/>
                <a:gd name="connsiteX2-55" fmla="*/ 12192000 w 12202851"/>
                <a:gd name="connsiteY2-56" fmla="*/ 2639291 h 2639291"/>
                <a:gd name="connsiteX3-57" fmla="*/ 0 w 12202851"/>
                <a:gd name="connsiteY3-58" fmla="*/ 2639291 h 2639291"/>
                <a:gd name="connsiteX4-59" fmla="*/ 0 w 12202851"/>
                <a:gd name="connsiteY4-60" fmla="*/ 0 h 2639291"/>
                <a:gd name="connsiteX0-61" fmla="*/ 0 w 12202851"/>
                <a:gd name="connsiteY0-62" fmla="*/ 0 h 2639291"/>
                <a:gd name="connsiteX1-63" fmla="*/ 12202391 w 12202851"/>
                <a:gd name="connsiteY1-64" fmla="*/ 1406929 h 2639291"/>
                <a:gd name="connsiteX2-65" fmla="*/ 12192000 w 12202851"/>
                <a:gd name="connsiteY2-66" fmla="*/ 2639291 h 2639291"/>
                <a:gd name="connsiteX3-67" fmla="*/ 0 w 12202851"/>
                <a:gd name="connsiteY3-68" fmla="*/ 2639291 h 2639291"/>
                <a:gd name="connsiteX4-69" fmla="*/ 0 w 12202851"/>
                <a:gd name="connsiteY4-70" fmla="*/ 0 h 26392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202851" h="2639291">
                  <a:moveTo>
                    <a:pt x="0" y="0"/>
                  </a:moveTo>
                  <a:cubicBezTo>
                    <a:pt x="3502891" y="1818409"/>
                    <a:pt x="8024091" y="2726575"/>
                    <a:pt x="12202391" y="1406929"/>
                  </a:cubicBezTo>
                  <a:cubicBezTo>
                    <a:pt x="12205855" y="1781002"/>
                    <a:pt x="12188536" y="2265218"/>
                    <a:pt x="12192000" y="2639291"/>
                  </a:cubicBezTo>
                  <a:lnTo>
                    <a:pt x="0" y="2639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95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1"/>
            <p:cNvSpPr/>
            <p:nvPr/>
          </p:nvSpPr>
          <p:spPr>
            <a:xfrm>
              <a:off x="0" y="3990108"/>
              <a:ext cx="12192999" cy="2867891"/>
            </a:xfrm>
            <a:custGeom>
              <a:avLst/>
              <a:gdLst>
                <a:gd name="connsiteX0" fmla="*/ 0 w 12192000"/>
                <a:gd name="connsiteY0" fmla="*/ 0 h 2639291"/>
                <a:gd name="connsiteX1" fmla="*/ 12192000 w 12192000"/>
                <a:gd name="connsiteY1" fmla="*/ 0 h 2639291"/>
                <a:gd name="connsiteX2" fmla="*/ 12192000 w 12192000"/>
                <a:gd name="connsiteY2" fmla="*/ 2639291 h 2639291"/>
                <a:gd name="connsiteX3" fmla="*/ 0 w 12192000"/>
                <a:gd name="connsiteY3" fmla="*/ 2639291 h 2639291"/>
                <a:gd name="connsiteX4" fmla="*/ 0 w 12192000"/>
                <a:gd name="connsiteY4" fmla="*/ 0 h 2639291"/>
                <a:gd name="connsiteX0-1" fmla="*/ 0 w 12192000"/>
                <a:gd name="connsiteY0-2" fmla="*/ 0 h 2639291"/>
                <a:gd name="connsiteX1-3" fmla="*/ 12192000 w 12192000"/>
                <a:gd name="connsiteY1-4" fmla="*/ 0 h 2639291"/>
                <a:gd name="connsiteX2-5" fmla="*/ 12192000 w 12192000"/>
                <a:gd name="connsiteY2-6" fmla="*/ 2639291 h 2639291"/>
                <a:gd name="connsiteX3-7" fmla="*/ 0 w 12192000"/>
                <a:gd name="connsiteY3-8" fmla="*/ 2639291 h 2639291"/>
                <a:gd name="connsiteX4-9" fmla="*/ 0 w 12192000"/>
                <a:gd name="connsiteY4-10" fmla="*/ 0 h 2639291"/>
                <a:gd name="connsiteX0-11" fmla="*/ 0 w 12192000"/>
                <a:gd name="connsiteY0-12" fmla="*/ 0 h 2639291"/>
                <a:gd name="connsiteX1-13" fmla="*/ 12192000 w 12192000"/>
                <a:gd name="connsiteY1-14" fmla="*/ 0 h 2639291"/>
                <a:gd name="connsiteX2-15" fmla="*/ 12192000 w 12192000"/>
                <a:gd name="connsiteY2-16" fmla="*/ 2639291 h 2639291"/>
                <a:gd name="connsiteX3-17" fmla="*/ 0 w 12192000"/>
                <a:gd name="connsiteY3-18" fmla="*/ 2639291 h 2639291"/>
                <a:gd name="connsiteX4-19" fmla="*/ 0 w 12192000"/>
                <a:gd name="connsiteY4-20" fmla="*/ 0 h 2639291"/>
                <a:gd name="connsiteX0-21" fmla="*/ 0 w 12192000"/>
                <a:gd name="connsiteY0-22" fmla="*/ 0 h 2639291"/>
                <a:gd name="connsiteX1-23" fmla="*/ 12192000 w 12192000"/>
                <a:gd name="connsiteY1-24" fmla="*/ 0 h 2639291"/>
                <a:gd name="connsiteX2-25" fmla="*/ 12192000 w 12192000"/>
                <a:gd name="connsiteY2-26" fmla="*/ 2639291 h 2639291"/>
                <a:gd name="connsiteX3-27" fmla="*/ 0 w 12192000"/>
                <a:gd name="connsiteY3-28" fmla="*/ 2639291 h 2639291"/>
                <a:gd name="connsiteX4-29" fmla="*/ 0 w 12192000"/>
                <a:gd name="connsiteY4-30" fmla="*/ 0 h 2639291"/>
                <a:gd name="connsiteX0-31" fmla="*/ 0 w 12192000"/>
                <a:gd name="connsiteY0-32" fmla="*/ 0 h 2639291"/>
                <a:gd name="connsiteX1-33" fmla="*/ 12181609 w 12192000"/>
                <a:gd name="connsiteY1-34" fmla="*/ 1517073 h 2639291"/>
                <a:gd name="connsiteX2-35" fmla="*/ 12192000 w 12192000"/>
                <a:gd name="connsiteY2-36" fmla="*/ 2639291 h 2639291"/>
                <a:gd name="connsiteX3-37" fmla="*/ 0 w 12192000"/>
                <a:gd name="connsiteY3-38" fmla="*/ 2639291 h 2639291"/>
                <a:gd name="connsiteX4-39" fmla="*/ 0 w 12192000"/>
                <a:gd name="connsiteY4-40" fmla="*/ 0 h 2639291"/>
                <a:gd name="connsiteX0-41" fmla="*/ 0 w 12192999"/>
                <a:gd name="connsiteY0-42" fmla="*/ 0 h 2639291"/>
                <a:gd name="connsiteX1-43" fmla="*/ 12192000 w 12192999"/>
                <a:gd name="connsiteY1-44" fmla="*/ 1506682 h 2639291"/>
                <a:gd name="connsiteX2-45" fmla="*/ 12192000 w 12192999"/>
                <a:gd name="connsiteY2-46" fmla="*/ 2639291 h 2639291"/>
                <a:gd name="connsiteX3-47" fmla="*/ 0 w 12192999"/>
                <a:gd name="connsiteY3-48" fmla="*/ 2639291 h 2639291"/>
                <a:gd name="connsiteX4-49" fmla="*/ 0 w 12192999"/>
                <a:gd name="connsiteY4-50" fmla="*/ 0 h 2639291"/>
                <a:gd name="connsiteX0-51" fmla="*/ 0 w 12192999"/>
                <a:gd name="connsiteY0-52" fmla="*/ 0 h 2857500"/>
                <a:gd name="connsiteX1-53" fmla="*/ 12192000 w 12192999"/>
                <a:gd name="connsiteY1-54" fmla="*/ 1724891 h 2857500"/>
                <a:gd name="connsiteX2-55" fmla="*/ 12192000 w 12192999"/>
                <a:gd name="connsiteY2-56" fmla="*/ 2857500 h 2857500"/>
                <a:gd name="connsiteX3-57" fmla="*/ 0 w 12192999"/>
                <a:gd name="connsiteY3-58" fmla="*/ 2857500 h 2857500"/>
                <a:gd name="connsiteX4-59" fmla="*/ 0 w 12192999"/>
                <a:gd name="connsiteY4-60" fmla="*/ 0 h 2857500"/>
                <a:gd name="connsiteX0-61" fmla="*/ 0 w 12192999"/>
                <a:gd name="connsiteY0-62" fmla="*/ 0 h 2857500"/>
                <a:gd name="connsiteX1-63" fmla="*/ 12192000 w 12192999"/>
                <a:gd name="connsiteY1-64" fmla="*/ 1724891 h 2857500"/>
                <a:gd name="connsiteX2-65" fmla="*/ 12192000 w 12192999"/>
                <a:gd name="connsiteY2-66" fmla="*/ 2857500 h 2857500"/>
                <a:gd name="connsiteX3-67" fmla="*/ 0 w 12192999"/>
                <a:gd name="connsiteY3-68" fmla="*/ 2857500 h 2857500"/>
                <a:gd name="connsiteX4-69" fmla="*/ 0 w 12192999"/>
                <a:gd name="connsiteY4-70" fmla="*/ 0 h 2857500"/>
                <a:gd name="connsiteX0-71" fmla="*/ 0 w 12192999"/>
                <a:gd name="connsiteY0-72" fmla="*/ 0 h 2867891"/>
                <a:gd name="connsiteX1-73" fmla="*/ 12192000 w 12192999"/>
                <a:gd name="connsiteY1-74" fmla="*/ 1735282 h 2867891"/>
                <a:gd name="connsiteX2-75" fmla="*/ 12192000 w 12192999"/>
                <a:gd name="connsiteY2-76" fmla="*/ 2867891 h 2867891"/>
                <a:gd name="connsiteX3-77" fmla="*/ 0 w 12192999"/>
                <a:gd name="connsiteY3-78" fmla="*/ 2867891 h 2867891"/>
                <a:gd name="connsiteX4-79" fmla="*/ 0 w 12192999"/>
                <a:gd name="connsiteY4-80" fmla="*/ 0 h 28678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192999" h="2867891">
                  <a:moveTo>
                    <a:pt x="0" y="0"/>
                  </a:moveTo>
                  <a:cubicBezTo>
                    <a:pt x="3502891" y="1818409"/>
                    <a:pt x="8013700" y="3054928"/>
                    <a:pt x="12192000" y="1735282"/>
                  </a:cubicBezTo>
                  <a:cubicBezTo>
                    <a:pt x="12195464" y="2109355"/>
                    <a:pt x="12188536" y="2493818"/>
                    <a:pt x="12192000" y="2867891"/>
                  </a:cubicBezTo>
                  <a:lnTo>
                    <a:pt x="0" y="2867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625106" y="3588409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（</a:t>
            </a:r>
            <a:r>
              <a:rPr lang="en-US" altLang="zh-CN"/>
              <a:t>xiazaii</a:t>
            </a:r>
            <a:r>
              <a:rPr lang="zh-CN" altLang="en-US"/>
              <a:t>）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2444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1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994660" y="1039533"/>
            <a:ext cx="6023610" cy="697230"/>
            <a:chOff x="2994660" y="1005840"/>
            <a:chExt cx="6023610" cy="697230"/>
          </a:xfrm>
        </p:grpSpPr>
        <p:sp>
          <p:nvSpPr>
            <p:cNvPr id="6" name="矩形 5"/>
            <p:cNvSpPr/>
            <p:nvPr/>
          </p:nvSpPr>
          <p:spPr>
            <a:xfrm>
              <a:off x="3440430" y="1028700"/>
              <a:ext cx="5577840" cy="6515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994660" y="1005840"/>
              <a:ext cx="697230" cy="69723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160395" y="1080491"/>
              <a:ext cx="434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rgbClr val="01395C"/>
                  </a:solidFill>
                </a:rPr>
                <a:t>1</a:t>
              </a:r>
              <a:endParaRPr lang="zh-CN" altLang="en-US" sz="3200" dirty="0">
                <a:solidFill>
                  <a:srgbClr val="01395C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71925" y="1111269"/>
              <a:ext cx="44672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01395C"/>
                  </a:solidFill>
                  <a:latin typeface="+mj-ea"/>
                  <a:ea typeface="+mj-ea"/>
                </a:rPr>
                <a:t>标题文本标题文本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994660" y="2000221"/>
            <a:ext cx="6023610" cy="697230"/>
            <a:chOff x="2994660" y="1920240"/>
            <a:chExt cx="6023610" cy="697230"/>
          </a:xfrm>
        </p:grpSpPr>
        <p:sp>
          <p:nvSpPr>
            <p:cNvPr id="11" name="矩形 10"/>
            <p:cNvSpPr/>
            <p:nvPr/>
          </p:nvSpPr>
          <p:spPr>
            <a:xfrm>
              <a:off x="3440430" y="1943100"/>
              <a:ext cx="5577840" cy="6515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994660" y="1920240"/>
              <a:ext cx="697230" cy="69723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160395" y="1994891"/>
              <a:ext cx="434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rgbClr val="01395C"/>
                  </a:solidFill>
                </a:rPr>
                <a:t>2</a:t>
              </a:r>
              <a:endParaRPr lang="zh-CN" altLang="en-US" sz="3200" dirty="0">
                <a:solidFill>
                  <a:srgbClr val="01395C"/>
                </a:solidFill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950970" y="2071390"/>
              <a:ext cx="3827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01395C"/>
                  </a:solidFill>
                  <a:latin typeface="+mj-ea"/>
                  <a:ea typeface="+mj-ea"/>
                </a:rPr>
                <a:t>标题文本标题文本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973705" y="3008235"/>
            <a:ext cx="6023610" cy="697230"/>
            <a:chOff x="2994660" y="1005840"/>
            <a:chExt cx="6023610" cy="697230"/>
          </a:xfrm>
        </p:grpSpPr>
        <p:sp>
          <p:nvSpPr>
            <p:cNvPr id="28" name="矩形 27"/>
            <p:cNvSpPr/>
            <p:nvPr/>
          </p:nvSpPr>
          <p:spPr>
            <a:xfrm>
              <a:off x="3440430" y="1028700"/>
              <a:ext cx="5577840" cy="6515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2994660" y="1005840"/>
              <a:ext cx="697230" cy="69723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160395" y="1080491"/>
              <a:ext cx="434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rgbClr val="01395C"/>
                  </a:solidFill>
                </a:rPr>
                <a:t>3</a:t>
              </a:r>
              <a:endParaRPr lang="zh-CN" altLang="en-US" sz="3200" dirty="0">
                <a:solidFill>
                  <a:srgbClr val="01395C"/>
                </a:solidFill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971925" y="1142046"/>
              <a:ext cx="38690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01395C"/>
                  </a:solidFill>
                  <a:latin typeface="+mj-ea"/>
                  <a:ea typeface="+mj-ea"/>
                </a:rPr>
                <a:t>标题文本标题文本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994660" y="4061969"/>
            <a:ext cx="6023610" cy="697230"/>
            <a:chOff x="2994660" y="1005840"/>
            <a:chExt cx="6023610" cy="697230"/>
          </a:xfrm>
        </p:grpSpPr>
        <p:sp>
          <p:nvSpPr>
            <p:cNvPr id="33" name="矩形 32"/>
            <p:cNvSpPr/>
            <p:nvPr/>
          </p:nvSpPr>
          <p:spPr>
            <a:xfrm>
              <a:off x="3440430" y="1028700"/>
              <a:ext cx="5577840" cy="6515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2994660" y="1005840"/>
              <a:ext cx="697230" cy="69723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3160395" y="1080491"/>
              <a:ext cx="434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rgbClr val="01395C"/>
                  </a:solidFill>
                </a:rPr>
                <a:t>4</a:t>
              </a:r>
              <a:endParaRPr lang="zh-CN" altLang="en-US" sz="3200" dirty="0">
                <a:solidFill>
                  <a:srgbClr val="01395C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957377" y="1106717"/>
              <a:ext cx="35756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01395C"/>
                  </a:solidFill>
                  <a:latin typeface="+mj-ea"/>
                  <a:ea typeface="+mj-ea"/>
                </a:rPr>
                <a:t>标题文本标题文本</a:t>
              </a:r>
            </a:p>
          </p:txBody>
        </p:sp>
      </p:grpSp>
      <p:sp>
        <p:nvSpPr>
          <p:cNvPr id="38" name="矩形 37"/>
          <p:cNvSpPr/>
          <p:nvPr/>
        </p:nvSpPr>
        <p:spPr>
          <a:xfrm>
            <a:off x="0" y="217170"/>
            <a:ext cx="12192000" cy="62865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2669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2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17170"/>
            <a:ext cx="12192000" cy="62865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627291" y="2058886"/>
            <a:ext cx="965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1395C"/>
                </a:solidFill>
              </a:rPr>
              <a:t>1</a:t>
            </a:r>
            <a:endParaRPr lang="zh-CN" altLang="en-US" sz="9600" dirty="0">
              <a:solidFill>
                <a:srgbClr val="01395C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374265" y="2226312"/>
            <a:ext cx="0" cy="1262129"/>
          </a:xfrm>
          <a:prstGeom prst="line">
            <a:avLst/>
          </a:prstGeom>
          <a:ln w="31750">
            <a:solidFill>
              <a:srgbClr val="0139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464417" y="2441877"/>
            <a:ext cx="7643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01395C"/>
                </a:solidFill>
                <a:latin typeface="+mj-ea"/>
                <a:ea typeface="+mj-ea"/>
              </a:rPr>
              <a:t>此处添加标题文字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442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3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108710" y="240030"/>
            <a:ext cx="2846070" cy="468630"/>
            <a:chOff x="1108710" y="240030"/>
            <a:chExt cx="2846070" cy="468630"/>
          </a:xfrm>
        </p:grpSpPr>
        <p:sp>
          <p:nvSpPr>
            <p:cNvPr id="7" name="矩形 6"/>
            <p:cNvSpPr/>
            <p:nvPr/>
          </p:nvSpPr>
          <p:spPr>
            <a:xfrm>
              <a:off x="1108710" y="240030"/>
              <a:ext cx="2788920" cy="46863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165860" y="274320"/>
              <a:ext cx="278892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dirty="0">
                  <a:solidFill>
                    <a:srgbClr val="01395C"/>
                  </a:solidFill>
                  <a:latin typeface="+mj-ea"/>
                  <a:ea typeface="+mj-ea"/>
                </a:rPr>
                <a:t>此处添加标题此处添加题</a:t>
              </a:r>
            </a:p>
          </p:txBody>
        </p:sp>
      </p:grpSp>
      <p:sp>
        <p:nvSpPr>
          <p:cNvPr id="8" name="圆角矩形 7"/>
          <p:cNvSpPr/>
          <p:nvPr/>
        </p:nvSpPr>
        <p:spPr>
          <a:xfrm>
            <a:off x="1028700" y="1508760"/>
            <a:ext cx="2514600" cy="617220"/>
          </a:xfrm>
          <a:prstGeom prst="roundRect">
            <a:avLst/>
          </a:prstGeom>
          <a:solidFill>
            <a:srgbClr val="013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283970" y="163065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标题文本标题文本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4876800" y="1508760"/>
            <a:ext cx="2514600" cy="617220"/>
          </a:xfrm>
          <a:prstGeom prst="roundRect">
            <a:avLst/>
          </a:prstGeom>
          <a:solidFill>
            <a:srgbClr val="013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8724900" y="1508760"/>
            <a:ext cx="2514600" cy="617220"/>
          </a:xfrm>
          <a:prstGeom prst="roundRect">
            <a:avLst/>
          </a:prstGeom>
          <a:solidFill>
            <a:srgbClr val="013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132070" y="1632704"/>
            <a:ext cx="208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标题文本标题文本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015984" y="1631680"/>
            <a:ext cx="2449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标题文本标题文本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62916" y="2720340"/>
            <a:ext cx="35090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+mn-ea"/>
            </a:endParaRPr>
          </a:p>
          <a:p>
            <a:pPr>
              <a:lnSpc>
                <a:spcPts val="3000"/>
              </a:lnSpc>
            </a:pPr>
            <a:endParaRPr lang="en-US" altLang="zh-CN" dirty="0">
              <a:latin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68177" y="2720340"/>
            <a:ext cx="34528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451532" y="2720340"/>
            <a:ext cx="32861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文本文本文本文本文本</a:t>
            </a:r>
            <a:endParaRPr lang="en-US" altLang="zh-CN" dirty="0">
              <a:latin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194810" y="1200150"/>
            <a:ext cx="0" cy="486918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149590" y="1200150"/>
            <a:ext cx="0" cy="486918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442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4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17170"/>
            <a:ext cx="12192000" cy="62865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484286" y="2146809"/>
            <a:ext cx="965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1395C"/>
                </a:solidFill>
              </a:rPr>
              <a:t>2</a:t>
            </a:r>
            <a:endParaRPr lang="zh-CN" altLang="en-US" sz="9600" dirty="0">
              <a:solidFill>
                <a:srgbClr val="01395C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319185" y="2314235"/>
            <a:ext cx="0" cy="1262129"/>
          </a:xfrm>
          <a:prstGeom prst="line">
            <a:avLst/>
          </a:prstGeom>
          <a:ln w="31750">
            <a:solidFill>
              <a:srgbClr val="0139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409337" y="2529800"/>
            <a:ext cx="8727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01395C"/>
                </a:solidFill>
                <a:latin typeface="+mj-ea"/>
                <a:ea typeface="+mj-ea"/>
              </a:rPr>
              <a:t>此处添加标题文字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442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5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08710" y="240030"/>
            <a:ext cx="3634740" cy="468630"/>
            <a:chOff x="1108710" y="240030"/>
            <a:chExt cx="3634740" cy="468630"/>
          </a:xfrm>
        </p:grpSpPr>
        <p:sp>
          <p:nvSpPr>
            <p:cNvPr id="5" name="矩形 4"/>
            <p:cNvSpPr/>
            <p:nvPr/>
          </p:nvSpPr>
          <p:spPr>
            <a:xfrm>
              <a:off x="1108710" y="240030"/>
              <a:ext cx="3474720" cy="46863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165860" y="274320"/>
              <a:ext cx="357759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dirty="0">
                  <a:solidFill>
                    <a:srgbClr val="01395C"/>
                  </a:solidFill>
                  <a:latin typeface="+mj-ea"/>
                  <a:ea typeface="+mj-ea"/>
                </a:rPr>
                <a:t>标题文本标题文本标题文本</a:t>
              </a: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771650" y="1291590"/>
            <a:ext cx="4183380" cy="172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b="1" dirty="0">
                <a:solidFill>
                  <a:srgbClr val="01395C"/>
                </a:solidFill>
              </a:rPr>
              <a:t>标题</a:t>
            </a:r>
            <a:endParaRPr lang="en-US" altLang="zh-CN" b="1" dirty="0">
              <a:solidFill>
                <a:srgbClr val="01395C"/>
              </a:solidFill>
            </a:endParaRPr>
          </a:p>
          <a:p>
            <a:pPr>
              <a:lnSpc>
                <a:spcPts val="2500"/>
              </a:lnSpc>
            </a:pPr>
            <a:r>
              <a:rPr lang="en-US" altLang="zh-CN" sz="1400" dirty="0"/>
              <a:t>1</a:t>
            </a:r>
            <a:r>
              <a:rPr lang="zh-CN" altLang="en-US" sz="1400" dirty="0"/>
              <a:t>、文本文本文本</a:t>
            </a:r>
            <a:endParaRPr lang="en-US" altLang="zh-CN" sz="1400" dirty="0"/>
          </a:p>
          <a:p>
            <a:pPr>
              <a:lnSpc>
                <a:spcPts val="2500"/>
              </a:lnSpc>
            </a:pPr>
            <a:r>
              <a:rPr lang="en-US" altLang="zh-CN" sz="1400" dirty="0"/>
              <a:t>2</a:t>
            </a:r>
            <a:r>
              <a:rPr lang="zh-CN" altLang="en-US" sz="1400" dirty="0"/>
              <a:t>、文本文本文本文本文本文本</a:t>
            </a:r>
            <a:endParaRPr lang="en-US" altLang="zh-CN" sz="1400" dirty="0"/>
          </a:p>
          <a:p>
            <a:pPr>
              <a:lnSpc>
                <a:spcPts val="2500"/>
              </a:lnSpc>
            </a:pPr>
            <a:r>
              <a:rPr lang="en-US" altLang="zh-CN" sz="1400" dirty="0"/>
              <a:t>3</a:t>
            </a:r>
            <a:r>
              <a:rPr lang="zh-CN" altLang="en-US" sz="1400" dirty="0"/>
              <a:t>、文本文本文本文本文本文本文本</a:t>
            </a:r>
            <a:endParaRPr lang="en-US" altLang="zh-CN" sz="1400" dirty="0"/>
          </a:p>
          <a:p>
            <a:pPr>
              <a:lnSpc>
                <a:spcPts val="2500"/>
              </a:lnSpc>
            </a:pPr>
            <a:r>
              <a:rPr lang="en-US" altLang="zh-CN" sz="1400" dirty="0"/>
              <a:t>4</a:t>
            </a:r>
            <a:r>
              <a:rPr lang="zh-CN" altLang="en-US" sz="1400" dirty="0"/>
              <a:t>、文本文本文本文本文本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051560" y="1291590"/>
            <a:ext cx="594360" cy="594360"/>
            <a:chOff x="1051560" y="1291590"/>
            <a:chExt cx="594360" cy="594360"/>
          </a:xfrm>
        </p:grpSpPr>
        <p:sp>
          <p:nvSpPr>
            <p:cNvPr id="7" name="椭圆 6"/>
            <p:cNvSpPr/>
            <p:nvPr/>
          </p:nvSpPr>
          <p:spPr>
            <a:xfrm>
              <a:off x="1051560" y="1291590"/>
              <a:ext cx="594360" cy="594360"/>
            </a:xfrm>
            <a:prstGeom prst="ellipse">
              <a:avLst/>
            </a:pr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211580" y="1426964"/>
              <a:ext cx="331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1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771650" y="3944112"/>
            <a:ext cx="3211830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spcAft>
                <a:spcPts val="600"/>
              </a:spcAft>
              <a:defRPr>
                <a:solidFill>
                  <a:srgbClr val="0386D6"/>
                </a:solidFill>
              </a:defRPr>
            </a:lvl1pPr>
          </a:lstStyle>
          <a:p>
            <a:r>
              <a:rPr lang="zh-CN" altLang="en-US" b="1" dirty="0">
                <a:solidFill>
                  <a:srgbClr val="01395C"/>
                </a:solidFill>
              </a:rPr>
              <a:t>标题</a:t>
            </a:r>
            <a:endParaRPr lang="en-US" altLang="zh-CN" b="1" dirty="0">
              <a:solidFill>
                <a:srgbClr val="01395C"/>
              </a:solidFill>
            </a:endParaRP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、文本文本文本文本文本文本文本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、文本文本文本文本文本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051560" y="3944112"/>
            <a:ext cx="594360" cy="594360"/>
            <a:chOff x="1051560" y="4114800"/>
            <a:chExt cx="594360" cy="594360"/>
          </a:xfrm>
        </p:grpSpPr>
        <p:sp>
          <p:nvSpPr>
            <p:cNvPr id="8" name="椭圆 7"/>
            <p:cNvSpPr/>
            <p:nvPr/>
          </p:nvSpPr>
          <p:spPr>
            <a:xfrm>
              <a:off x="1051560" y="4114800"/>
              <a:ext cx="594360" cy="594360"/>
            </a:xfrm>
            <a:prstGeom prst="ellipse">
              <a:avLst/>
            </a:pr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11580" y="4227314"/>
              <a:ext cx="331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2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7206614" y="3944112"/>
            <a:ext cx="3491865" cy="2003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spcAft>
                <a:spcPts val="600"/>
              </a:spcAft>
              <a:defRPr>
                <a:solidFill>
                  <a:srgbClr val="0386D6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zh-CN" altLang="en-US" b="1" dirty="0">
                <a:solidFill>
                  <a:srgbClr val="01395C"/>
                </a:solidFill>
              </a:rPr>
              <a:t>标题</a:t>
            </a:r>
            <a:endParaRPr lang="en-US" altLang="zh-CN" b="1" dirty="0">
              <a:solidFill>
                <a:srgbClr val="01395C"/>
              </a:solidFill>
            </a:endParaRP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1</a:t>
            </a:r>
            <a:r>
              <a:rPr lang="zh-CN" altLang="en-US" sz="1400" dirty="0">
                <a:solidFill>
                  <a:schemeClr val="tx1"/>
                </a:solidFill>
              </a:rPr>
              <a:t>、文本文本文本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2</a:t>
            </a:r>
            <a:r>
              <a:rPr lang="zh-CN" altLang="en-US" sz="1400" dirty="0">
                <a:solidFill>
                  <a:schemeClr val="tx1"/>
                </a:solidFill>
              </a:rPr>
              <a:t>、文本文本文本文本文本文本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3</a:t>
            </a:r>
            <a:r>
              <a:rPr lang="zh-CN" altLang="en-US" sz="1400" dirty="0">
                <a:solidFill>
                  <a:schemeClr val="tx1"/>
                </a:solidFill>
              </a:rPr>
              <a:t>、文本文本文本文本文本文本文本文本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/>
                </a:solidFill>
              </a:rPr>
              <a:t>4</a:t>
            </a:r>
            <a:r>
              <a:rPr lang="zh-CN" altLang="en-US" sz="1400" dirty="0">
                <a:solidFill>
                  <a:schemeClr val="tx1"/>
                </a:solidFill>
              </a:rPr>
              <a:t>、文本文本文本文本文本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6486525" y="3944112"/>
            <a:ext cx="594360" cy="594360"/>
            <a:chOff x="6486525" y="4114800"/>
            <a:chExt cx="594360" cy="594360"/>
          </a:xfrm>
        </p:grpSpPr>
        <p:sp>
          <p:nvSpPr>
            <p:cNvPr id="18" name="椭圆 17"/>
            <p:cNvSpPr/>
            <p:nvPr/>
          </p:nvSpPr>
          <p:spPr>
            <a:xfrm>
              <a:off x="6486525" y="4114800"/>
              <a:ext cx="594360" cy="594360"/>
            </a:xfrm>
            <a:prstGeom prst="ellipse">
              <a:avLst/>
            </a:pr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646545" y="4227314"/>
              <a:ext cx="331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4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486525" y="1314450"/>
            <a:ext cx="4859654" cy="1772280"/>
            <a:chOff x="6486525" y="1314450"/>
            <a:chExt cx="4859654" cy="1772280"/>
          </a:xfrm>
        </p:grpSpPr>
        <p:sp>
          <p:nvSpPr>
            <p:cNvPr id="24" name="文本框 23"/>
            <p:cNvSpPr txBox="1"/>
            <p:nvPr/>
          </p:nvSpPr>
          <p:spPr>
            <a:xfrm>
              <a:off x="7206614" y="1314450"/>
              <a:ext cx="4139565" cy="1772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spcAft>
                  <a:spcPts val="600"/>
                </a:spcAft>
                <a:defRPr>
                  <a:solidFill>
                    <a:srgbClr val="0386D6"/>
                  </a:solidFill>
                </a:defRPr>
              </a:lvl1pPr>
            </a:lstStyle>
            <a:p>
              <a:pPr>
                <a:lnSpc>
                  <a:spcPts val="2500"/>
                </a:lnSpc>
              </a:pPr>
              <a:r>
                <a:rPr lang="zh-CN" altLang="en-US" b="1" dirty="0">
                  <a:solidFill>
                    <a:srgbClr val="01395C"/>
                  </a:solidFill>
                </a:rPr>
                <a:t>标题</a:t>
              </a:r>
            </a:p>
            <a:p>
              <a:pPr>
                <a:lnSpc>
                  <a:spcPts val="2500"/>
                </a:lnSpc>
                <a:spcAft>
                  <a:spcPts val="0"/>
                </a:spcAft>
              </a:pPr>
              <a:r>
                <a:rPr lang="en-US" altLang="zh-CN" sz="1400" dirty="0">
                  <a:solidFill>
                    <a:schemeClr val="tx1"/>
                  </a:solidFill>
                </a:rPr>
                <a:t>1</a:t>
              </a:r>
              <a:r>
                <a:rPr lang="zh-CN" altLang="en-US" sz="1400" dirty="0">
                  <a:solidFill>
                    <a:schemeClr val="tx1"/>
                  </a:solidFill>
                </a:rPr>
                <a:t>、文本文本文本</a:t>
              </a:r>
            </a:p>
            <a:p>
              <a:pPr>
                <a:lnSpc>
                  <a:spcPts val="2500"/>
                </a:lnSpc>
                <a:spcAft>
                  <a:spcPts val="0"/>
                </a:spcAft>
              </a:pPr>
              <a:r>
                <a:rPr lang="en-US" altLang="zh-CN" sz="1400" dirty="0">
                  <a:solidFill>
                    <a:schemeClr val="tx1"/>
                  </a:solidFill>
                </a:rPr>
                <a:t>2</a:t>
              </a:r>
              <a:r>
                <a:rPr lang="zh-CN" altLang="en-US" sz="1400" dirty="0">
                  <a:solidFill>
                    <a:schemeClr val="tx1"/>
                  </a:solidFill>
                </a:rPr>
                <a:t>、文本文本文本文本文本文本</a:t>
              </a:r>
            </a:p>
            <a:p>
              <a:pPr>
                <a:lnSpc>
                  <a:spcPts val="2500"/>
                </a:lnSpc>
                <a:spcAft>
                  <a:spcPts val="0"/>
                </a:spcAft>
              </a:pPr>
              <a:r>
                <a:rPr lang="en-US" altLang="zh-CN" sz="1400" dirty="0">
                  <a:solidFill>
                    <a:schemeClr val="tx1"/>
                  </a:solidFill>
                </a:rPr>
                <a:t>3</a:t>
              </a:r>
              <a:r>
                <a:rPr lang="zh-CN" altLang="en-US" sz="1400" dirty="0">
                  <a:solidFill>
                    <a:schemeClr val="tx1"/>
                  </a:solidFill>
                </a:rPr>
                <a:t>、文本文本文本文本文本文本文本</a:t>
              </a:r>
            </a:p>
            <a:p>
              <a:pPr>
                <a:lnSpc>
                  <a:spcPts val="2500"/>
                </a:lnSpc>
                <a:spcAft>
                  <a:spcPts val="0"/>
                </a:spcAft>
              </a:pPr>
              <a:r>
                <a:rPr lang="en-US" altLang="zh-CN" sz="1400" dirty="0">
                  <a:solidFill>
                    <a:schemeClr val="tx1"/>
                  </a:solidFill>
                </a:rPr>
                <a:t>4</a:t>
              </a:r>
              <a:r>
                <a:rPr lang="zh-CN" altLang="en-US" sz="1400" dirty="0">
                  <a:solidFill>
                    <a:schemeClr val="tx1"/>
                  </a:solidFill>
                </a:rPr>
                <a:t>、文本文本文本文本文本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6486525" y="1314450"/>
              <a:ext cx="594360" cy="594360"/>
              <a:chOff x="6486525" y="1314450"/>
              <a:chExt cx="594360" cy="594360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6486525" y="1314450"/>
                <a:ext cx="594360" cy="594360"/>
              </a:xfrm>
              <a:prstGeom prst="ellipse">
                <a:avLst/>
              </a:prstGeom>
              <a:solidFill>
                <a:srgbClr val="0139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6646545" y="1426964"/>
                <a:ext cx="331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3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442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6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08710" y="240030"/>
            <a:ext cx="3634740" cy="468630"/>
            <a:chOff x="1108710" y="240030"/>
            <a:chExt cx="3634740" cy="468630"/>
          </a:xfrm>
        </p:grpSpPr>
        <p:sp>
          <p:nvSpPr>
            <p:cNvPr id="6" name="矩形 5"/>
            <p:cNvSpPr/>
            <p:nvPr/>
          </p:nvSpPr>
          <p:spPr>
            <a:xfrm>
              <a:off x="1108710" y="240030"/>
              <a:ext cx="3474720" cy="46863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165860" y="274320"/>
              <a:ext cx="357759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dirty="0">
                  <a:solidFill>
                    <a:srgbClr val="01395C"/>
                  </a:solidFill>
                  <a:latin typeface="+mj-ea"/>
                  <a:ea typeface="+mj-ea"/>
                </a:rPr>
                <a:t>标题文本标题文本标题文本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753362" y="1796294"/>
            <a:ext cx="47091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b="1" dirty="0">
                <a:solidFill>
                  <a:srgbClr val="01395C"/>
                </a:solidFill>
              </a:rPr>
              <a:t>标题</a:t>
            </a:r>
            <a:endParaRPr lang="en-US" altLang="zh-CN" b="1" dirty="0">
              <a:solidFill>
                <a:srgbClr val="01395C"/>
              </a:solidFill>
            </a:endParaRP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、文本文本文本文本文本文本文本</a:t>
            </a: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、文本文本文本文本文本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ts val="2500"/>
              </a:lnSpc>
            </a:pP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、文本文本文本文本文本文本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ts val="2500"/>
              </a:lnSpc>
            </a:pP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45464" y="1796294"/>
            <a:ext cx="594360" cy="594360"/>
            <a:chOff x="1051560" y="1291590"/>
            <a:chExt cx="594360" cy="594360"/>
          </a:xfrm>
        </p:grpSpPr>
        <p:sp>
          <p:nvSpPr>
            <p:cNvPr id="11" name="椭圆 10"/>
            <p:cNvSpPr/>
            <p:nvPr/>
          </p:nvSpPr>
          <p:spPr>
            <a:xfrm>
              <a:off x="1051560" y="1291590"/>
              <a:ext cx="594360" cy="594360"/>
            </a:xfrm>
            <a:prstGeom prst="ellipse">
              <a:avLst/>
            </a:pr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211580" y="1426964"/>
              <a:ext cx="331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5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323838" y="1796294"/>
            <a:ext cx="5021580" cy="2049279"/>
            <a:chOff x="1051560" y="1291590"/>
            <a:chExt cx="5021580" cy="2049279"/>
          </a:xfrm>
        </p:grpSpPr>
        <p:sp>
          <p:nvSpPr>
            <p:cNvPr id="14" name="文本框 13"/>
            <p:cNvSpPr txBox="1"/>
            <p:nvPr/>
          </p:nvSpPr>
          <p:spPr>
            <a:xfrm>
              <a:off x="1771650" y="1291590"/>
              <a:ext cx="4301490" cy="2049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zh-CN" altLang="en-US" b="1" dirty="0">
                  <a:solidFill>
                    <a:srgbClr val="01395C"/>
                  </a:solidFill>
                </a:rPr>
                <a:t>标题</a:t>
              </a:r>
              <a:endParaRPr lang="en-US" altLang="zh-CN" b="1" dirty="0">
                <a:solidFill>
                  <a:srgbClr val="01395C"/>
                </a:solidFill>
              </a:endParaRPr>
            </a:p>
            <a:p>
              <a:pPr>
                <a:lnSpc>
                  <a:spcPts val="2500"/>
                </a:lnSpc>
              </a:pP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、文本文本文本</a:t>
              </a:r>
            </a:p>
            <a:p>
              <a:pPr>
                <a:lnSpc>
                  <a:spcPts val="2500"/>
                </a:lnSpc>
              </a:pP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、文本文本文本文本文本文本</a:t>
              </a:r>
            </a:p>
            <a:p>
              <a:pPr>
                <a:lnSpc>
                  <a:spcPts val="2500"/>
                </a:lnSpc>
              </a:pP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、文本文本文本文本文本文本文本</a:t>
              </a:r>
            </a:p>
            <a:p>
              <a:pPr>
                <a:lnSpc>
                  <a:spcPts val="2500"/>
                </a:lnSpc>
              </a:pP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、文本文本文本文本文本</a:t>
              </a:r>
              <a:endPara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>
                <a:lnSpc>
                  <a:spcPts val="2500"/>
                </a:lnSpc>
              </a:pP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、文本文本文本文本文本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51560" y="1291590"/>
              <a:ext cx="594360" cy="594360"/>
              <a:chOff x="1051560" y="1291590"/>
              <a:chExt cx="594360" cy="59436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1051560" y="1291590"/>
                <a:ext cx="594360" cy="594360"/>
              </a:xfrm>
              <a:prstGeom prst="ellipse">
                <a:avLst/>
              </a:prstGeom>
              <a:solidFill>
                <a:srgbClr val="0139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183005" y="1426964"/>
                <a:ext cx="331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6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442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7</a:t>
            </a:fld>
            <a:endParaRPr lang="zh-CN" altLang="en-US" sz="2400" dirty="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17170"/>
            <a:ext cx="12192000" cy="62865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086810" y="2146811"/>
            <a:ext cx="965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1395C"/>
                </a:solidFill>
              </a:rPr>
              <a:t>3</a:t>
            </a:r>
            <a:endParaRPr lang="zh-CN" altLang="en-US" sz="9600" dirty="0">
              <a:solidFill>
                <a:srgbClr val="01395C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939294" y="2314237"/>
            <a:ext cx="0" cy="1262129"/>
          </a:xfrm>
          <a:prstGeom prst="line">
            <a:avLst/>
          </a:prstGeom>
          <a:ln w="31750">
            <a:solidFill>
              <a:srgbClr val="0139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029446" y="2529802"/>
            <a:ext cx="535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01395C"/>
                </a:solidFill>
                <a:latin typeface="+mj-ea"/>
                <a:ea typeface="+mj-ea"/>
              </a:rPr>
              <a:t>此处添加标题文字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47944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1BA2A9FC-7AA8-4CE1-982B-D6C0EE4707B3}" type="slidenum">
              <a:rPr lang="zh-CN" altLang="en-US" sz="2400">
                <a:solidFill>
                  <a:srgbClr val="01395C"/>
                </a:solidFill>
                <a:latin typeface="Impact" panose="020B0806030902050204" pitchFamily="34" charset="0"/>
              </a:rPr>
              <a:t>8</a:t>
            </a:fld>
            <a:endParaRPr lang="zh-CN" altLang="en-US" sz="2400">
              <a:solidFill>
                <a:srgbClr val="01395C"/>
              </a:solidFill>
              <a:latin typeface="Impact" panose="020B080603090205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108710" y="240030"/>
            <a:ext cx="1668780" cy="468630"/>
            <a:chOff x="1108710" y="240030"/>
            <a:chExt cx="1668780" cy="468630"/>
          </a:xfrm>
        </p:grpSpPr>
        <p:sp>
          <p:nvSpPr>
            <p:cNvPr id="6" name="矩形 5"/>
            <p:cNvSpPr/>
            <p:nvPr/>
          </p:nvSpPr>
          <p:spPr>
            <a:xfrm>
              <a:off x="1108710" y="240030"/>
              <a:ext cx="1467263" cy="46863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10227" y="289679"/>
              <a:ext cx="1467263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dirty="0">
                  <a:solidFill>
                    <a:srgbClr val="01395C"/>
                  </a:solidFill>
                  <a:latin typeface="+mj-ea"/>
                  <a:ea typeface="+mj-ea"/>
                </a:rPr>
                <a:t>标题文本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554480" y="2160955"/>
            <a:ext cx="248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1395C"/>
                </a:solidFill>
              </a:rPr>
              <a:t>标题标题标题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34390" y="2918490"/>
            <a:ext cx="348615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  <a:endParaRPr lang="en-US" altLang="zh-CN" sz="1600" dirty="0"/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651510" y="1855559"/>
            <a:ext cx="925830" cy="925830"/>
            <a:chOff x="628650" y="1668780"/>
            <a:chExt cx="925830" cy="925830"/>
          </a:xfrm>
        </p:grpSpPr>
        <p:sp>
          <p:nvSpPr>
            <p:cNvPr id="9" name="椭圆 8"/>
            <p:cNvSpPr/>
            <p:nvPr/>
          </p:nvSpPr>
          <p:spPr>
            <a:xfrm>
              <a:off x="628650" y="1668780"/>
              <a:ext cx="925830" cy="925830"/>
            </a:xfrm>
            <a:prstGeom prst="ellipse">
              <a:avLst/>
            </a:pr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57250" y="1716196"/>
              <a:ext cx="4229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</a:rPr>
                <a:t>1</a:t>
              </a:r>
              <a:endParaRPr lang="zh-CN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5257800" y="2160955"/>
            <a:ext cx="248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1395C"/>
                </a:solidFill>
              </a:rPr>
              <a:t>标题标题标题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537710" y="2918490"/>
            <a:ext cx="3486150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  <a:endParaRPr lang="en-US" altLang="zh-CN" sz="1600" dirty="0"/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  <a:endParaRPr lang="en-US" altLang="zh-CN" sz="1600" dirty="0"/>
          </a:p>
          <a:p>
            <a:pPr>
              <a:lnSpc>
                <a:spcPts val="2500"/>
              </a:lnSpc>
            </a:pPr>
            <a:endParaRPr lang="zh-CN" altLang="en-US" sz="1600" dirty="0"/>
          </a:p>
        </p:txBody>
      </p:sp>
      <p:sp>
        <p:nvSpPr>
          <p:cNvPr id="21" name="文本框 20"/>
          <p:cNvSpPr txBox="1"/>
          <p:nvPr/>
        </p:nvSpPr>
        <p:spPr>
          <a:xfrm>
            <a:off x="9029700" y="2160955"/>
            <a:ext cx="2766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1395C"/>
                </a:solidFill>
              </a:rPr>
              <a:t>标题标题标题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309610" y="2918490"/>
            <a:ext cx="348615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  <a:endParaRPr lang="en-US" altLang="zh-CN" sz="1600" dirty="0"/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zh-CN" altLang="en-US" sz="1600" dirty="0"/>
              <a:t>文本文本文本文本文本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4343400" y="1855559"/>
            <a:ext cx="925830" cy="925830"/>
            <a:chOff x="628650" y="1668780"/>
            <a:chExt cx="925830" cy="925830"/>
          </a:xfrm>
        </p:grpSpPr>
        <p:sp>
          <p:nvSpPr>
            <p:cNvPr id="27" name="椭圆 26"/>
            <p:cNvSpPr/>
            <p:nvPr/>
          </p:nvSpPr>
          <p:spPr>
            <a:xfrm>
              <a:off x="628650" y="1668780"/>
              <a:ext cx="925830" cy="925830"/>
            </a:xfrm>
            <a:prstGeom prst="ellipse">
              <a:avLst/>
            </a:pr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857250" y="1716196"/>
              <a:ext cx="4229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</a:rPr>
                <a:t>2</a:t>
              </a:r>
              <a:endParaRPr lang="zh-CN" altLang="en-US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147685" y="1855559"/>
            <a:ext cx="925830" cy="925830"/>
            <a:chOff x="628650" y="1668780"/>
            <a:chExt cx="925830" cy="925830"/>
          </a:xfrm>
        </p:grpSpPr>
        <p:sp>
          <p:nvSpPr>
            <p:cNvPr id="30" name="椭圆 29"/>
            <p:cNvSpPr/>
            <p:nvPr/>
          </p:nvSpPr>
          <p:spPr>
            <a:xfrm>
              <a:off x="628650" y="1668780"/>
              <a:ext cx="925830" cy="925830"/>
            </a:xfrm>
            <a:prstGeom prst="ellipse">
              <a:avLst/>
            </a:prstGeom>
            <a:solidFill>
              <a:srgbClr val="013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57250" y="1716196"/>
              <a:ext cx="4229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</a:rPr>
                <a:t>3</a:t>
              </a:r>
              <a:endParaRPr lang="zh-CN" altLang="en-US" sz="4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Impact"/>
        <a:ea typeface="方正粗宋简体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宽屏</PresentationFormat>
  <Paragraphs>135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方正粗宋简体</vt:lpstr>
      <vt:lpstr>微软雅黑</vt:lpstr>
      <vt:lpstr>Arial</vt:lpstr>
      <vt:lpstr>Calibri</vt:lpstr>
      <vt:lpstr>Impact</vt:lpstr>
      <vt:lpstr>Wingdings</vt:lpstr>
      <vt:lpstr>Office 主题</vt:lpstr>
      <vt:lpstr>单击此处添加您的标题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感谢聆听 请批评指正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jianfeng lai</dc:creator>
  <cp:lastModifiedBy>天 下</cp:lastModifiedBy>
  <cp:revision>37</cp:revision>
  <dcterms:created xsi:type="dcterms:W3CDTF">2014-04-12T07:42:00Z</dcterms:created>
  <dcterms:modified xsi:type="dcterms:W3CDTF">2021-01-06T01:24:04Z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