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theme/theme1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0" r:id="rId7"/>
    <p:sldMasterId id="2147483732" r:id="rId8"/>
    <p:sldMasterId id="2147483744" r:id="rId9"/>
    <p:sldMasterId id="2147483756" r:id="rId10"/>
    <p:sldMasterId id="2147483768" r:id="rId11"/>
    <p:sldMasterId id="2147483780" r:id="rId12"/>
    <p:sldMasterId id="2147483792" r:id="rId13"/>
  </p:sldMasterIdLst>
  <p:notesMasterIdLst>
    <p:notesMasterId r:id="rId34"/>
  </p:notesMasterIdLst>
  <p:sldIdLst>
    <p:sldId id="258" r:id="rId14"/>
    <p:sldId id="261" r:id="rId15"/>
    <p:sldId id="284" r:id="rId16"/>
    <p:sldId id="288" r:id="rId17"/>
    <p:sldId id="289" r:id="rId18"/>
    <p:sldId id="290" r:id="rId19"/>
    <p:sldId id="291" r:id="rId20"/>
    <p:sldId id="285" r:id="rId21"/>
    <p:sldId id="292" r:id="rId22"/>
    <p:sldId id="296" r:id="rId23"/>
    <p:sldId id="297" r:id="rId24"/>
    <p:sldId id="286" r:id="rId25"/>
    <p:sldId id="293" r:id="rId26"/>
    <p:sldId id="294" r:id="rId27"/>
    <p:sldId id="295" r:id="rId28"/>
    <p:sldId id="287" r:id="rId29"/>
    <p:sldId id="298" r:id="rId30"/>
    <p:sldId id="299" r:id="rId31"/>
    <p:sldId id="300" r:id="rId32"/>
    <p:sldId id="283" r:id="rId33"/>
  </p:sldIdLst>
  <p:sldSz cx="9144000" cy="5143500" type="screen16x9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Franklin Gothic Book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Franklin Gothic Book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Franklin Gothic Book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Franklin Gothic Book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8A03A"/>
    <a:srgbClr val="998530"/>
    <a:srgbClr val="254375"/>
    <a:srgbClr val="732C00"/>
    <a:srgbClr val="FF6600"/>
    <a:srgbClr val="ED1C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5" d="100"/>
          <a:sy n="115" d="100"/>
        </p:scale>
        <p:origin x="282" y="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8.xml"/><Relationship Id="rId34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33" Type="http://schemas.openxmlformats.org/officeDocument/2006/relationships/slide" Target="slides/slide20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3.xml"/><Relationship Id="rId20" Type="http://schemas.openxmlformats.org/officeDocument/2006/relationships/slide" Target="slides/slide7.xml"/><Relationship Id="rId29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1.xml"/><Relationship Id="rId32" Type="http://schemas.openxmlformats.org/officeDocument/2006/relationships/slide" Target="slides/slide19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slide" Target="slides/slide15.xml"/><Relationship Id="rId36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6.xml"/><Relationship Id="rId31" Type="http://schemas.openxmlformats.org/officeDocument/2006/relationships/slide" Target="slides/slide18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slide" Target="slides/slide17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页眉占位符 1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 typeface="Arial" panose="020B0604020202020204" pitchFamily="34" charset="0"/>
              <a:buNone/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4339" name="日期占位符 2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B3D62399-F20E-48FD-820C-FB6AD2FD8BC1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14340" name="幻灯片图像占位符 3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14341" name="备注占位符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14342" name="页脚占位符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buFont typeface="Arial" panose="020B0604020202020204" pitchFamily="34" charset="0"/>
              <a:buNone/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4343" name="灯片编号占位符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0048AD92-0E81-4F8A-98C8-9EE2612B53D1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 spd="slow"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CCFF40-BED5-45AC-A59C-1825B7F0508D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5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05D9BA-4867-4B59-B6CF-BE847B35157D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53B82E-ADCF-46B9-B0E8-D658E15E6C98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5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D7017C-53C5-4E66-AE95-2CF4036E6049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B0290F-23C0-4D76-8AFD-92C87FF9119D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5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BF0E5C-28B9-48AA-A897-98AE2ED2383A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E8CE75-6874-4D65-BE39-9DC7105DBA76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1582C5-E48E-44D2-9DF1-C3CDFBE45BAB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A00F40-72B6-4C41-ABF3-B99109F3CE05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8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A2E12E-EE09-4F17-A2DD-0C49A5B37E57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294BEA-2F19-4E7D-9E48-CB3F412B8417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4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CFE059-2154-41C1-9711-12A0EAA61C6C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8C8FAF-E937-49EE-99DF-7554F41A4F22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3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1F67B5-0EC2-40E3-BC47-C12E4DAF9A1E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7D4347-183C-4E50-84BD-78CD3F69C418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CD5941-1DF2-4E87-AEE9-6B575E713E89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101CC5-9E0A-4117-91C2-9E906737D3FA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5A0D2C-2059-4119-BAC7-D0BD6CE1727D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DC1532-13E2-4570-B013-F6768A5D603B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5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CA37FD-F148-446E-A999-E849BFD709D4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 spd="slow"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A684A5-A391-4675-967A-3E83C49D3F89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5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B4CBBE-1772-43D7-ABFC-43765FB0B05B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A7596C-EDF7-4446-885C-8F5A19488E57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5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B609AB-C8BD-49AB-9EE4-0830CA887CDD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D7652D-AED4-456F-913C-62A92173118F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5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3603EB-30B2-4DCB-BD27-9AA10DB6CD93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7BD0B9-ADE5-4A8C-879D-3173F1D5A362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5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57B593-AA57-4183-A9AB-872BCCBDEF34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B410EE-7F97-4A0C-B8DD-CCBA7BFFAC0E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7255EC-246C-405C-9D09-7070956F04BC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37C093-DC8B-4FE6-BEF8-08E73A2424FE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8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72364A-C889-4E5D-8B65-431F2F371CC4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33D674-9EBF-4C0C-8F33-8F92274CA15B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4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4C4A28-74EB-4853-89F9-6F67FE0950A8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5AB84D-1872-4201-8E0B-F0CE5D7D0B4D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3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A700EF-D5FB-4DDE-8463-5FD9D6F31892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962D79-F2DE-46E4-A80E-C658C8ECA37B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EAE1EA-63F1-4132-A0B1-96947308B267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C11D7C-642E-4D3B-8CD5-F0E292A5D945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A997B8-7227-412D-89E7-AB2B652A670F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9CD7C9-AD06-4361-A9B8-6F42B739E672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5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6A0222-83B8-4ADD-8DF9-5CC778F76E69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84E018-08B8-431D-B4EA-BC0ABAF58975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5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2A5142-2528-42DA-B0C1-9DB63C7F6D60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0E50E0-E58B-4A1E-836B-AF8A2C8863DF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A329D1-6E55-4F09-907C-05CC21F70E9D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D67452-B793-4B9F-8E8A-5B1B71DD5855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F71E4A-7210-41F6-B1D6-F4BE16E6F58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1CFA7D-6CFE-4B94-8EDA-F1EFE679F4CC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EE1206-DCEE-4479-B601-6E5EE8001362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2F4675-7214-4D9D-81D1-98C262364507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D13396-10FE-486F-BCFD-0BF6314B62D8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0A49AD-1A75-474E-AA30-E9D901E81CDB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9602E1-6752-4247-A925-7EFB31CF61D2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6E64D5-B609-403A-BC93-9A73B747C1FF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4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BCD2CC-C6B8-4CE0-8A8E-B2C703F2985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E172AC-2C57-49AD-B003-87A8217CE47F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3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CFF411-CA61-4786-8A50-8CF30BF03838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4A0532-D9A3-4CD3-8276-04B01EB8F1A0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134981-772F-4941-ADD5-BEAB3F6A961E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EA853C-A1E4-43FF-B8BA-55087AAF2874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60B784-4A7D-41BD-BCDB-106EE28EE98C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529912-33C0-4D3A-BACF-7119E3B1E785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ECBBEF-DBBA-4D91-B953-AE5FBCA5004B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6A3C15-C003-44C5-8925-2B5CC5BAC264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BF6C9A-3981-4ED7-8A5D-8803A9FF0AF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1A2DE0-5D5B-44E4-86EA-0BD7B81E6633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E37244-4E8F-4E56-A8E5-C1C64A34C9A0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467F90-A393-41DD-AE1B-68E27E44F267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851612-4974-44D5-AE2B-A7C533E31E34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ED6CC2-A650-4B3B-8AEA-7E5FAC36886F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62370A-D339-49BD-A727-990F61A8D2D3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E88179-99C0-4BDE-A582-087836807A5B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D5DD50-FDB1-415D-B12D-A9106B946C3E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F01AFD-DA88-4CE8-9A1F-6B6A17A3DFB8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A14959-C0F3-4AF0-B0DE-B90B31240CD2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EF6993-236F-4517-8149-6307BDFADC31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4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97917B-7B3C-4876-B7FA-7C13D23D0824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226ADC-56FC-4382-B089-020FB5E67CBE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3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3FBE3B-0B98-43C7-814A-337DD8A1FCDA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2DEE05-65FA-4B2B-B81A-69B0EDB4A5BD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E48EDE-7432-4354-96E4-659E1B873929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837CC3-8081-4017-B4BC-26989895082D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283C9F-003E-4A2D-AECA-81FB0E04DA30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56D326-FAEC-4C9F-B874-E5A9C3F910B5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ED7712-383F-4E01-9A8C-CAF8258C65B1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1E717B-FF1A-43C5-8333-D63AA8E5BC76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B013BC-F04F-4E93-B163-FE896B9E16E9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 spd="slow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EB62B2-3B17-4DD8-A46D-1DBC4EE39DDD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E52431-9A74-45E6-BF0F-6119AFBA336D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04E1C7-3AF6-4CDB-BA0B-DECDBBBB10A6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278F51-1CD4-4E6F-8A63-BAE681D26B2F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80F77B-1D4D-4F89-A23C-E91B700C2F88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060C53-3EB0-423A-AE38-29E9B1C0187B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85F2F9-2106-4EBE-9EF5-95A4C9D18287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5D809F-ECD8-4BE2-A159-A33D2B8BEEE3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C0ADB8-F1F4-4A5F-9AF4-98397163A42C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C77326-CA96-4493-BAA5-3D2F1BF11A4F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E745F9-E409-4E69-B225-A937E634DE12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4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0FB4B-AA41-4690-85EB-7F27B66742D4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EFC644-3F13-46AB-910C-F3CB2EE5D2BE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3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0F2D07-C2E9-4D69-B41A-DCB2C2958AE4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transition spd="slow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4E866D-CB9F-45A7-9204-F95B0D280F9A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3B6AE1-80BF-4539-9891-809661BF0196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917CF7-DB72-4EBF-B1CB-31D23FC4944B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ACC213-10E7-4BD6-9E25-1CC67EDFB9FE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6D4358-FE83-4326-BA26-35733252D53E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CAE1CC-E1CD-4778-AD72-1CA3AB1CEB66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3508AF-F45B-4085-B467-93F3D1E0F06B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869E7E-E52D-4952-AF21-5AD8164E59C0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D49C7E-6ECE-4BBD-9D20-330C0D74FEC6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F9C6B8-397A-4E71-A2AF-D8740CCDF414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636D2C-C116-4AA9-A46C-56019566E522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3CF28E-D352-46E1-AB79-18EA79DB504D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906105-FC4B-4F72-8AB0-8288C4F36280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C2A6A-5E2E-4962-AE03-5FE251A0A7E2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EEBE11-7215-44A7-BE28-E80CD05D2096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F2277E-56B4-4363-A7D5-7FA04B97AFF4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3FE5DC-3E69-406F-AB21-AA7EA71BAC55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081875-8ABE-480E-A83B-BA3727577D20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0E3E76-7DBA-41A4-AC5F-89D4B0E5867C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4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0F5E4B-4255-4D87-B098-C7CD2FD4A6EB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 spd="slow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A17C7A-BC8A-4C77-BBE4-45E3715268D5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3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AAC1E8-618F-4750-A2FF-8CBA49D40F4D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1DE9BB-3DC0-4138-AEAA-13E1EAF7B18A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2FD6C5-02F8-4E8E-8039-3649848B169B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915BF3-1345-4393-8129-EB5F32F81899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A47D2C-0D5A-4E85-8214-A8A8A0B516AB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B9AC7D-37D7-4082-BC0F-DE8B6FC23712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08EEEA-881B-43BC-AA32-04E5422766ED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4A69FA-BD52-4EE5-BB2F-3820CEE5A2F2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F0E81E-6C98-49ED-9EB5-EE441C63E96B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932174-872A-4A47-A805-885DC7211718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899B87-8472-4085-9079-20E9752B92D3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EE83DB-F264-4432-939D-66810CFAD9D0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9BDBF4-0ECF-4F78-B5B0-D3DD65702850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97A27F-374A-4E3F-8553-6AF099285485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CFCF67-0D5A-4DCD-B1A0-AADAD8D1877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33556C-D927-4359-8A8C-1A4A6F5AEE81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41C58C-AF0D-476C-A3EB-329B77C23008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F5D95F-5C2B-4D3E-B67C-6EBE7CFED35E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BAA969-2C0D-4084-BC98-E25B78A387D0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 spd="slow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A1221B-04BE-48E7-9E29-9DB099D7E31F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4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CE0308-AA5E-4207-A7C4-B05F3B9031DE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F0734A-D3C7-4E29-9037-24CB881CA46F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3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BB17E3-14D4-4539-BCA1-D998CFFB8C90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E2E1E8-A17A-4B7A-B01B-4531F5EC69BB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3710F0-1C15-4317-8B7D-80462B0DFA9E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8E74EC-0A7C-49E0-A4A8-F492D91CC5DC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6A8C7B-C132-48D8-99E0-6D531946FD8C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535FDE-07B4-44D0-8CE4-E15C0792A65F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98A90C-84AB-44B4-8D40-57B223AE4F3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4F8583-F180-43C4-952F-411ED6F13F2D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F43B57-15CB-4060-9111-F64E2920D05F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1369C1-B021-4FD0-8476-9D43DF35C8E1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5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AB8DC4-66CA-4791-A4E8-BCFBEC9D3232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4CDBA0-9271-47A6-ACF2-E7E8444C8424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5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0E6573-C90A-42EA-B774-3700807DC366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42CCA3-3E53-4E6F-8FA2-ABBA59B5C8B1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5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2E059D-295C-4767-8E1B-B7427E919A10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41B419-B4AD-4ED1-9319-45065187757B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8B4DBC-B6A1-4FB8-A7FB-F2D2700F3C97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p:transition spd="slow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152E8B-FA87-4895-BFEA-AD7D2B6182B9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8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6FB487-7B74-4B0C-9B13-AF5789BE6E30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DD099B-BA86-47F2-9FCC-886FC605782D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4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F8AEDB-779B-4B1A-8D36-99AABCF51EF7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49BCEE-B1E5-4B3C-A5AF-F6715C131003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3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297D5A-DB0E-460D-8611-AEE0147F9856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15D90C-366A-492B-AE0E-D4F1FD7A9933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C38FB0-CD8F-4ADC-8105-A8526CB14EF4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7421A5-3A63-48CA-81F0-1A1412313FE9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7EFAB0-F38C-44FA-B3FD-81C5A600DF57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25F5BB-5516-4657-B434-DD2A644C85DF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5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863C3A-AF6D-4172-9778-3FFE0DC6668D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819336-3A1B-4BC4-8513-04052E37A4AE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5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EB42F2-2A04-4DBE-88EB-EC6D8EEC115C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AE2651-D741-48F3-81B1-6626FA9E44A8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5" name="页脚占位符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18BDBB-491F-419F-A214-DAC803F0D8D2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C30BAE-FCFC-4E79-9E4C-CA3A2D623987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5" name="页脚占位符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6C3108-A017-4A2A-A267-6763249D2348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276D98-ADC4-4FFE-97A9-B28B0ADAEDC6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5" name="页脚占位符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C5760F-5DC0-41FE-807C-27764C20F2EC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EADC5B-70F3-4AC3-BDDC-5FF4DCEBE251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6" name="页脚占位符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8F544D-92CD-4E81-B7D1-6F28BA8F8C2B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0F80DB-1D5A-4F91-AFB0-6DE99B89689B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8" name="页脚占位符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F7F81C-1164-43EC-B551-CD4FC017A3A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49BDA0-6C8A-4A57-A38C-0A566CA0BA0E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4" name="页脚占位符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D789E8-466D-410E-8659-ACE474182ECA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9ECBBB-A8F9-4189-9006-CFF626FCB02A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3" name="页脚占位符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13237F-C3AE-430D-BA14-1C4F8A761F8F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1A79B3-9BCB-4DFD-ACBB-F6258B374A85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6" name="页脚占位符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12E761-B3ED-469C-8B09-AC43E97CE74D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899A8D-1703-41CC-9084-6A8FBAB3B703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6" name="页脚占位符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B50242-67DD-437B-B9B1-1AB2B221E337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CD98A6-6F57-44B4-8512-9304CDDB3F61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5" name="页脚占位符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64B459-E992-4EAB-A7BE-3F4F76F91D64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631678-A1DA-4D2F-8AF3-F96D79186D17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5" name="页脚占位符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C6C440-6E35-4D35-8E79-7B6B85142500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BD444D-FA4E-453C-A83A-7F5A59A818CD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5" name="页脚占位符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E27AB7-AC60-4507-AF75-4F5EE5039483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CDF125-440A-4D97-8FF4-1474FA50BCF9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5" name="页脚占位符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291D2C-A806-4AF2-B28A-BD3FF2363EA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transition spd="slow"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9AEF1B-779B-4F29-9A7C-7163B297486B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5" name="页脚占位符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68C642-1808-4FB9-8F2B-4A54ABCD0E14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36F206-C811-44B1-A823-CB5474DF4733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6" name="页脚占位符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EAAC6A-D39F-4E95-A3F9-FFCE834E9F4A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138D30-D934-4A6B-B49C-1A1821795432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8" name="页脚占位符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2851AD-91A3-40D3-B6F0-1F6070656D9C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2D1137-A84A-4700-9C05-195061D94951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4" name="页脚占位符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63C03C-2430-46DC-85F0-49664EEE46B0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15ADF4-62D5-4D88-84E9-BE556698A036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3" name="页脚占位符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9577E6-7BFD-4F9D-B582-61E4282DB19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5499D4-EA95-4384-AA53-68DD50FDE417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6" name="页脚占位符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507EA-7E6C-4692-BCE6-25D853B044AC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31A8EC-BF58-4F7F-9D9E-FD36A072DBA6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6" name="页脚占位符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3F0C9C-0991-41D8-9F53-813845A2F100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32634A-143E-428C-82CF-C5CF14A1976E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5" name="页脚占位符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1EE7C8-5064-4162-BFB2-29EA365312E6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7369BB-AD86-49CC-B2C5-90679152BD4E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5" name="页脚占位符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64EF54-C78A-4544-92FB-78F1CCF7645B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2FD960-2A6F-461C-9CCF-458BC466DA7E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5" name="页脚占位符 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39104C-68ED-4D71-AEDA-27A81B98326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transition spd="slow"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75FA7D-8FE1-4372-BCDE-747B26048461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5" name="页脚占位符 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56F2D4-AFD0-4B02-8792-FCE50FB8A20D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89B464-EFC7-4510-978F-A9C3A6D2666E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5" name="页脚占位符 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B2956C-4C64-4A8A-8F4B-1A38EE50BF4B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073BD6-0CB8-4257-8A7E-70937A675DAA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6" name="页脚占位符 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762ACE-9FBB-4AB1-9DE0-DE7ED32EC75E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CF2904-AFFB-4780-B97C-CF241D49A454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8" name="页脚占位符 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2FECA6-840D-46FC-8997-A01C0042F609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205482-ADAF-4198-851F-9ECC49198001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4" name="页脚占位符 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A634CF-3D64-4003-BACC-920DF60E3C6C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C0132E-419C-4EE2-B3EE-01E509AF2976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3" name="页脚占位符 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DF8190-ED4E-404B-9ADA-32CD010E7724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08F42E-A06A-4C01-8EC6-CC1B52D913CB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6" name="页脚占位符 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3E6D4B-DF71-4415-9587-07F507A983E8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CA3953-A2DA-4FC2-88BE-F07390F32E61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6" name="页脚占位符 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6C3DBF-EE96-46C3-82D2-11F5F7CFDD03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B32192-3AFD-45A2-A466-1748730AEEF3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5" name="页脚占位符 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B0A7F2-21C5-4C05-9B20-A950D07CDE9C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85F560-2599-4ED1-80CC-186E35120575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5" name="页脚占位符 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91A304-EDB2-4288-BF3A-77D978F3F45F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5" Type="http://schemas.openxmlformats.org/officeDocument/2006/relationships/image" Target="../media/image9.png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Relationship Id="rId14" Type="http://schemas.openxmlformats.org/officeDocument/2006/relationships/image" Target="../media/image8.pn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5" Type="http://schemas.openxmlformats.org/officeDocument/2006/relationships/image" Target="../media/image9.png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Relationship Id="rId14" Type="http://schemas.openxmlformats.org/officeDocument/2006/relationships/image" Target="../media/image8.png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5" Type="http://schemas.openxmlformats.org/officeDocument/2006/relationships/image" Target="../media/image9.png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Relationship Id="rId14" Type="http://schemas.openxmlformats.org/officeDocument/2006/relationships/image" Target="../media/image8.png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5" Type="http://schemas.openxmlformats.org/officeDocument/2006/relationships/image" Target="../media/image9.png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Relationship Id="rId14" Type="http://schemas.openxmlformats.org/officeDocument/2006/relationships/image" Target="../media/image8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9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8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9.pn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8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image" Target="../media/image9.png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8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image" Target="../media/image9.png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8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5" Type="http://schemas.openxmlformats.org/officeDocument/2006/relationships/image" Target="../media/image9.png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image" Target="../media/image8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5" Type="http://schemas.openxmlformats.org/officeDocument/2006/relationships/image" Target="../media/image9.png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image" Target="../media/image8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5" Type="http://schemas.openxmlformats.org/officeDocument/2006/relationships/image" Target="../media/image9.png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14" Type="http://schemas.openxmlformats.org/officeDocument/2006/relationships/image" Target="../media/image8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1" descr="南航标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4413" y="122238"/>
            <a:ext cx="153035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27" name="直接连接符 4"/>
          <p:cNvCxnSpPr>
            <a:cxnSpLocks noChangeShapeType="1"/>
          </p:cNvCxnSpPr>
          <p:nvPr/>
        </p:nvCxnSpPr>
        <p:spPr bwMode="auto">
          <a:xfrm>
            <a:off x="0" y="627063"/>
            <a:ext cx="9144000" cy="0"/>
          </a:xfrm>
          <a:prstGeom prst="line">
            <a:avLst/>
          </a:prstGeom>
          <a:noFill/>
          <a:ln w="9525">
            <a:solidFill>
              <a:srgbClr val="148BDC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28" name="矩形 31"/>
          <p:cNvSpPr>
            <a:spLocks noChangeArrowheads="1"/>
          </p:cNvSpPr>
          <p:nvPr/>
        </p:nvSpPr>
        <p:spPr bwMode="auto">
          <a:xfrm>
            <a:off x="0" y="207963"/>
            <a:ext cx="7380288" cy="187325"/>
          </a:xfrm>
          <a:prstGeom prst="rect">
            <a:avLst/>
          </a:prstGeom>
          <a:solidFill>
            <a:srgbClr val="148B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2" tIns="34281" rIns="68562" bIns="34281" anchor="ctr"/>
          <a:lstStyle>
            <a:lvl1pPr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029" name="TextBox 15"/>
          <p:cNvSpPr txBox="1">
            <a:spLocks noChangeArrowheads="1"/>
          </p:cNvSpPr>
          <p:nvPr/>
        </p:nvSpPr>
        <p:spPr bwMode="auto">
          <a:xfrm>
            <a:off x="4268788" y="4840288"/>
            <a:ext cx="573087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2" tIns="34281" rIns="68562" bIns="34281">
            <a:spAutoFit/>
          </a:bodyPr>
          <a:lstStyle>
            <a:lvl1pPr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fld id="{77B4B290-D975-4992-A6E9-A7E8235E5573}" type="slidenum">
              <a:rPr lang="zh-CN" altLang="en-US" sz="1200" smtClean="0">
                <a:solidFill>
                  <a:srgbClr val="148BDC"/>
                </a:solidFill>
                <a:latin typeface="Calibri" panose="020F0502020204030204" pitchFamily="34" charset="0"/>
              </a:rPr>
              <a:t>‹#›</a:t>
            </a:fld>
            <a:r>
              <a:rPr lang="zh-CN" altLang="en-US" sz="1200">
                <a:solidFill>
                  <a:srgbClr val="FFFFFF"/>
                </a:solidFill>
                <a:latin typeface="Calibri" panose="020F0502020204030204" pitchFamily="34" charset="0"/>
              </a:rPr>
              <a:t> </a:t>
            </a:r>
            <a:endParaRPr lang="zh-CN" altLang="en-US" sz="12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30" name="矩形 1"/>
          <p:cNvSpPr>
            <a:spLocks noChangeArrowheads="1"/>
          </p:cNvSpPr>
          <p:nvPr/>
        </p:nvSpPr>
        <p:spPr bwMode="auto">
          <a:xfrm>
            <a:off x="522288" y="0"/>
            <a:ext cx="1187450" cy="723900"/>
          </a:xfrm>
          <a:prstGeom prst="rect">
            <a:avLst/>
          </a:prstGeom>
          <a:solidFill>
            <a:srgbClr val="FFFFFF">
              <a:alpha val="85097"/>
            </a:srgbClr>
          </a:solidFill>
          <a:ln>
            <a:noFill/>
          </a:ln>
          <a:effectLst>
            <a:outerShdw dist="38100" dir="5400000" algn="ctr" rotWithShape="0">
              <a:srgbClr val="000000">
                <a:alpha val="37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2" tIns="34281" rIns="68562" bIns="34281" anchor="ctr"/>
          <a:lstStyle>
            <a:lvl1pPr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  <a:buFont typeface="Arial" panose="020B0604020202020204" pitchFamily="34" charset="0"/>
              <a:buNone/>
              <a:defRPr/>
            </a:pPr>
            <a:endParaRPr lang="zh-CN" altLang="en-US" b="1">
              <a:solidFill>
                <a:srgbClr val="F9F9F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031" name="直接连接符 6"/>
          <p:cNvCxnSpPr>
            <a:cxnSpLocks noChangeShapeType="1"/>
          </p:cNvCxnSpPr>
          <p:nvPr/>
        </p:nvCxnSpPr>
        <p:spPr bwMode="auto">
          <a:xfrm>
            <a:off x="522288" y="723900"/>
            <a:ext cx="1187450" cy="0"/>
          </a:xfrm>
          <a:prstGeom prst="line">
            <a:avLst/>
          </a:prstGeom>
          <a:noFill/>
          <a:ln w="9525">
            <a:solidFill>
              <a:srgbClr val="FF66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32" name="直接连接符 8"/>
          <p:cNvCxnSpPr>
            <a:cxnSpLocks noChangeShapeType="1"/>
          </p:cNvCxnSpPr>
          <p:nvPr/>
        </p:nvCxnSpPr>
        <p:spPr bwMode="auto">
          <a:xfrm flipV="1">
            <a:off x="522288" y="0"/>
            <a:ext cx="0" cy="723900"/>
          </a:xfrm>
          <a:prstGeom prst="line">
            <a:avLst/>
          </a:prstGeom>
          <a:noFill/>
          <a:ln w="9525">
            <a:solidFill>
              <a:srgbClr val="FF66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33" name="直接连接符 11"/>
          <p:cNvCxnSpPr>
            <a:cxnSpLocks noChangeShapeType="1"/>
          </p:cNvCxnSpPr>
          <p:nvPr/>
        </p:nvCxnSpPr>
        <p:spPr bwMode="auto">
          <a:xfrm flipV="1">
            <a:off x="1709738" y="0"/>
            <a:ext cx="0" cy="723900"/>
          </a:xfrm>
          <a:prstGeom prst="line">
            <a:avLst/>
          </a:prstGeom>
          <a:noFill/>
          <a:ln w="9525">
            <a:solidFill>
              <a:srgbClr val="FF66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34" name="直接连接符 19"/>
          <p:cNvCxnSpPr>
            <a:cxnSpLocks noChangeShapeType="1"/>
          </p:cNvCxnSpPr>
          <p:nvPr/>
        </p:nvCxnSpPr>
        <p:spPr bwMode="auto">
          <a:xfrm>
            <a:off x="0" y="4983163"/>
            <a:ext cx="4268788" cy="0"/>
          </a:xfrm>
          <a:prstGeom prst="line">
            <a:avLst/>
          </a:prstGeom>
          <a:noFill/>
          <a:ln w="9525">
            <a:solidFill>
              <a:srgbClr val="148BDC"/>
            </a:solidFill>
            <a:rou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35" name="直接连接符 21"/>
          <p:cNvCxnSpPr>
            <a:cxnSpLocks noChangeShapeType="1"/>
          </p:cNvCxnSpPr>
          <p:nvPr/>
        </p:nvCxnSpPr>
        <p:spPr bwMode="auto">
          <a:xfrm>
            <a:off x="4841875" y="4983163"/>
            <a:ext cx="4302125" cy="0"/>
          </a:xfrm>
          <a:prstGeom prst="line">
            <a:avLst/>
          </a:prstGeom>
          <a:noFill/>
          <a:ln w="9525">
            <a:solidFill>
              <a:srgbClr val="148BDC"/>
            </a:solidFill>
            <a:round/>
            <a:head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36" name="矩形 23"/>
          <p:cNvSpPr>
            <a:spLocks noChangeArrowheads="1"/>
          </p:cNvSpPr>
          <p:nvPr/>
        </p:nvSpPr>
        <p:spPr bwMode="auto">
          <a:xfrm>
            <a:off x="8874125" y="207963"/>
            <a:ext cx="269875" cy="187325"/>
          </a:xfrm>
          <a:prstGeom prst="rect">
            <a:avLst/>
          </a:prstGeom>
          <a:solidFill>
            <a:srgbClr val="148B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2" tIns="34281" rIns="68562" bIns="34281" anchor="ctr"/>
          <a:lstStyle>
            <a:lvl1pPr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037" name="矩形 13"/>
          <p:cNvSpPr>
            <a:spLocks noChangeArrowheads="1"/>
          </p:cNvSpPr>
          <p:nvPr userDrawn="1"/>
        </p:nvSpPr>
        <p:spPr bwMode="auto">
          <a:xfrm>
            <a:off x="0" y="0"/>
            <a:ext cx="9145588" cy="51435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2" tIns="34281" rIns="68562" bIns="34281" anchor="ctr"/>
          <a:lstStyle>
            <a:lvl1pPr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pic>
        <p:nvPicPr>
          <p:cNvPr id="1038" name="Picture 4" descr="南高电子版邀请函11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938" b="2"/>
          <a:stretch>
            <a:fillRect/>
          </a:stretch>
        </p:blipFill>
        <p:spPr bwMode="auto">
          <a:xfrm>
            <a:off x="-20638" y="0"/>
            <a:ext cx="9212263" cy="364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9" name="矩形 15"/>
          <p:cNvSpPr>
            <a:spLocks noChangeArrowheads="1"/>
          </p:cNvSpPr>
          <p:nvPr userDrawn="1"/>
        </p:nvSpPr>
        <p:spPr bwMode="auto">
          <a:xfrm>
            <a:off x="0" y="5002213"/>
            <a:ext cx="9144000" cy="141287"/>
          </a:xfrm>
          <a:prstGeom prst="rect">
            <a:avLst/>
          </a:prstGeom>
          <a:solidFill>
            <a:srgbClr val="25437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2" tIns="34281" rIns="68562" bIns="34281" anchor="ctr"/>
          <a:lstStyle>
            <a:lvl1pPr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pic>
        <p:nvPicPr>
          <p:cNvPr id="1040" name="Picture 21" descr="云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1127125"/>
            <a:ext cx="9212263" cy="174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1" name="Picture 23" descr="灰机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88" y="519113"/>
            <a:ext cx="4562475" cy="2189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2" name="Picture 25" descr="云2"/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663700"/>
            <a:ext cx="4346575" cy="317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3" name="Picture 26" descr="云2"/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38225" y="1666875"/>
            <a:ext cx="5245100" cy="317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44" name="Group 20"/>
          <p:cNvGraphicFramePr>
            <a:graphicFrameLocks noGrp="1"/>
          </p:cNvGraphicFramePr>
          <p:nvPr/>
        </p:nvGraphicFramePr>
        <p:xfrm>
          <a:off x="-23813" y="0"/>
          <a:ext cx="9140826" cy="3165476"/>
        </p:xfrm>
        <a:graphic>
          <a:graphicData uri="http://schemas.openxmlformats.org/drawingml/2006/table">
            <a:tbl>
              <a:tblPr/>
              <a:tblGrid>
                <a:gridCol w="9144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28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604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6996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1122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792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91447" marR="91447" marT="45749" marB="45749" horzOverflow="overflow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91447" marR="91447" marT="45749" marB="45749" horzOverflow="overflow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91447" marR="91447" marT="45749" marB="45749" horzOverflow="overflow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91447" marR="91447" marT="45749" marB="45749" horzOverflow="overflow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91447" marR="91447" marT="45749" marB="45749" horzOverflow="overflow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91447" marR="91447" marT="45749" marB="45749" horzOverflow="overflow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91447" marR="91447" marT="45749" marB="45749" horzOverflow="overflow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91447" marR="91447" marT="45749" marB="45749" horzOverflow="overflow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91447" marR="91447" marT="45749" marB="45749" horzOverflow="overflow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91447" marR="91447" marT="45749" marB="45749" horzOverflow="overflow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0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91447" marR="91447" marT="45749" marB="45749" horzOverflow="overflow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91447" marR="91447" marT="45749" marB="45749" horzOverflow="overflow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91447" marR="91447" marT="45749" marB="45749" horzOverflow="overflow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91447" marR="91447" marT="45749" marB="45749" horzOverflow="overflow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91447" marR="91447" marT="45749" marB="45749" horzOverflow="overflow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91447" marR="91447" marT="45749" marB="45749" horzOverflow="overflow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91447" marR="91447" marT="45749" marB="45749" horzOverflow="overflow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91447" marR="91447" marT="45749" marB="45749" horzOverflow="overflow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91447" marR="91447" marT="45749" marB="45749" horzOverflow="overflow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91447" marR="91447" marT="45749" marB="45749" horzOverflow="overflow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0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91447" marR="91447" marT="45749" marB="45749" horzOverflow="overflow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91447" marR="91447" marT="45749" marB="45749" horzOverflow="overflow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91447" marR="91447" marT="45749" marB="45749" horzOverflow="overflow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91447" marR="91447" marT="45749" marB="45749" horzOverflow="overflow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91447" marR="91447" marT="45749" marB="45749" horzOverflow="overflow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91447" marR="91447" marT="45749" marB="45749" horzOverflow="overflow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91447" marR="91447" marT="45749" marB="45749" horzOverflow="overflow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91447" marR="91447" marT="45749" marB="45749" horzOverflow="overflow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91447" marR="91447" marT="45749" marB="45749" horzOverflow="overflow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91447" marR="91447" marT="45749" marB="45749" horzOverflow="overflow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92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91447" marR="91447" marT="45749" marB="45749" horzOverflow="overflow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>
                        <a:alpha val="65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91447" marR="91447" marT="45749" marB="45749" horzOverflow="overflow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91447" marR="91447" marT="45749" marB="45749" horzOverflow="overflow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91447" marR="91447" marT="45749" marB="45749" horzOverflow="overflow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91447" marR="91447" marT="45749" marB="45749" horzOverflow="overflow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91447" marR="91447" marT="45749" marB="45749" horzOverflow="overflow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91447" marR="91447" marT="45749" marB="45749" horzOverflow="overflow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91447" marR="91447" marT="45749" marB="45749" horzOverflow="overflow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91447" marR="91447" marT="45749" marB="45749" horzOverflow="overflow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91447" marR="91447" marT="45749" marB="45749" horzOverflow="overflow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101" name="矩形 24"/>
          <p:cNvSpPr>
            <a:spLocks noChangeArrowheads="1"/>
          </p:cNvSpPr>
          <p:nvPr userDrawn="1"/>
        </p:nvSpPr>
        <p:spPr bwMode="auto">
          <a:xfrm>
            <a:off x="-14288" y="3157538"/>
            <a:ext cx="9158288" cy="1844675"/>
          </a:xfrm>
          <a:prstGeom prst="rect">
            <a:avLst/>
          </a:prstGeom>
          <a:solidFill>
            <a:srgbClr val="F2F2F2"/>
          </a:solidFill>
          <a:ln w="25400">
            <a:solidFill>
              <a:schemeClr val="bg1"/>
            </a:solidFill>
            <a:miter lim="800000"/>
          </a:ln>
        </p:spPr>
        <p:txBody>
          <a:bodyPr lIns="68562" tIns="34281" rIns="68562" bIns="34281" anchor="ctr"/>
          <a:lstStyle>
            <a:lvl1pPr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28125E-6 1.30243E-6 L 0.33545 -0.01628 " pathEditMode="relative" rAng="0" ptsTypes="AA">
                                      <p:cBhvr>
                                        <p:cTn id="13" dur="5000" fill="hold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00" y="-600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0" presetClass="path" presetSubtype="0" accel="50000" decel="5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0 -4.72406E-6 L 0 0.14818 " pathEditMode="relative" rAng="0" ptsTypes="AA">
                                      <p:cBhvr>
                                        <p:cTn id="15" dur="107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400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0" presetClass="path" presetSubtype="0" accel="50000" decel="50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1.25E-6 3.86313E-6 L 0.44336 0.03311 " pathEditMode="relative" rAng="0" ptsTypes="AA">
                                      <p:cBhvr>
                                        <p:cTn id="17" dur="108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200" y="1700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0" presetClass="path" presetSubtype="0" accel="50000" decel="50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5.36458E-6 5.76159E-6 L 0.06656 5.76159E-6 " pathEditMode="relative" rAng="0" ptsTypes="AA">
                                      <p:cBhvr>
                                        <p:cTn id="19" dur="108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9pPr>
    </p:titleStyle>
    <p:bodyStyle>
      <a:lvl1pPr marL="255905" indent="-25590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5625" indent="-21272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0">
          <a:solidFill>
            <a:schemeClr val="tx1"/>
          </a:solidFill>
          <a:latin typeface="+mn-lt"/>
          <a:ea typeface="+mn-ea"/>
        </a:defRPr>
      </a:lvl2pPr>
      <a:lvl3pPr marL="855980" indent="-17018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3pPr>
      <a:lvl4pPr marL="1198880" indent="-17018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>
          <a:solidFill>
            <a:schemeClr val="tx1"/>
          </a:solidFill>
          <a:latin typeface="+mn-lt"/>
          <a:ea typeface="+mn-ea"/>
        </a:defRPr>
      </a:lvl4pPr>
      <a:lvl5pPr marL="1541780" indent="-17018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>
          <a:solidFill>
            <a:schemeClr val="tx1"/>
          </a:solidFill>
          <a:latin typeface="+mn-lt"/>
          <a:ea typeface="+mn-ea"/>
        </a:defRPr>
      </a:lvl5pPr>
      <a:lvl6pPr marL="1998980" indent="-17018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>
          <a:solidFill>
            <a:schemeClr val="tx1"/>
          </a:solidFill>
          <a:latin typeface="+mn-lt"/>
          <a:ea typeface="+mn-ea"/>
        </a:defRPr>
      </a:lvl6pPr>
      <a:lvl7pPr marL="2456180" indent="-17018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>
          <a:solidFill>
            <a:schemeClr val="tx1"/>
          </a:solidFill>
          <a:latin typeface="+mn-lt"/>
          <a:ea typeface="+mn-ea"/>
        </a:defRPr>
      </a:lvl7pPr>
      <a:lvl8pPr marL="2913380" indent="-17018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>
          <a:solidFill>
            <a:schemeClr val="tx1"/>
          </a:solidFill>
          <a:latin typeface="+mn-lt"/>
          <a:ea typeface="+mn-ea"/>
        </a:defRPr>
      </a:lvl8pPr>
      <a:lvl9pPr marL="3370580" indent="-17018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矩形 15"/>
          <p:cNvSpPr>
            <a:spLocks noChangeArrowheads="1"/>
          </p:cNvSpPr>
          <p:nvPr userDrawn="1"/>
        </p:nvSpPr>
        <p:spPr bwMode="auto">
          <a:xfrm>
            <a:off x="0" y="4875213"/>
            <a:ext cx="9144000" cy="268287"/>
          </a:xfrm>
          <a:prstGeom prst="rect">
            <a:avLst/>
          </a:prstGeom>
          <a:solidFill>
            <a:srgbClr val="25437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2" tIns="34281" rIns="68562" bIns="34281" anchor="ctr"/>
          <a:lstStyle>
            <a:lvl1pPr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0243" name="矩形 15"/>
          <p:cNvSpPr>
            <a:spLocks noChangeArrowheads="1"/>
          </p:cNvSpPr>
          <p:nvPr userDrawn="1"/>
        </p:nvSpPr>
        <p:spPr bwMode="auto">
          <a:xfrm>
            <a:off x="0" y="4751388"/>
            <a:ext cx="9144000" cy="127000"/>
          </a:xfrm>
          <a:prstGeom prst="rect">
            <a:avLst/>
          </a:prstGeom>
          <a:solidFill>
            <a:srgbClr val="998530">
              <a:alpha val="9490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2" tIns="34281" rIns="68562" bIns="34281" anchor="ctr"/>
          <a:lstStyle>
            <a:lvl1pPr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grpSp>
        <p:nvGrpSpPr>
          <p:cNvPr id="10244" name="Group 4"/>
          <p:cNvGrpSpPr/>
          <p:nvPr userDrawn="1"/>
        </p:nvGrpSpPr>
        <p:grpSpPr bwMode="auto">
          <a:xfrm>
            <a:off x="6904038" y="179388"/>
            <a:ext cx="2022475" cy="354012"/>
            <a:chOff x="0" y="0"/>
            <a:chExt cx="4027488" cy="706438"/>
          </a:xfrm>
        </p:grpSpPr>
        <p:sp>
          <p:nvSpPr>
            <p:cNvPr id="10251" name="Freeform 95"/>
            <p:cNvSpPr/>
            <p:nvPr/>
          </p:nvSpPr>
          <p:spPr bwMode="auto">
            <a:xfrm>
              <a:off x="0" y="0"/>
              <a:ext cx="682625" cy="681038"/>
            </a:xfrm>
            <a:custGeom>
              <a:avLst/>
              <a:gdLst>
                <a:gd name="T0" fmla="*/ 0 w 423"/>
                <a:gd name="T1" fmla="*/ 0 h 426"/>
                <a:gd name="T2" fmla="*/ 1101600214 w 423"/>
                <a:gd name="T3" fmla="*/ 0 h 426"/>
                <a:gd name="T4" fmla="*/ 1101600214 w 423"/>
                <a:gd name="T5" fmla="*/ 1088762341 h 426"/>
                <a:gd name="T6" fmla="*/ 0 w 423"/>
                <a:gd name="T7" fmla="*/ 1088762341 h 426"/>
                <a:gd name="T8" fmla="*/ 0 w 423"/>
                <a:gd name="T9" fmla="*/ 0 h 4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23" h="426">
                  <a:moveTo>
                    <a:pt x="0" y="0"/>
                  </a:moveTo>
                  <a:lnTo>
                    <a:pt x="423" y="0"/>
                  </a:lnTo>
                  <a:lnTo>
                    <a:pt x="423" y="426"/>
                  </a:lnTo>
                  <a:lnTo>
                    <a:pt x="0" y="426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1">
              <a:blip r:embed="rId13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pic>
          <p:nvPicPr>
            <p:cNvPr id="2" name="图片 11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5050" y="19050"/>
              <a:ext cx="1927225" cy="314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" name="图片 12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2500" y="446088"/>
              <a:ext cx="2098675" cy="198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图片 13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1688" y="19050"/>
              <a:ext cx="685800" cy="687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245" name="矩形 15"/>
          <p:cNvSpPr>
            <a:spLocks noChangeArrowheads="1"/>
          </p:cNvSpPr>
          <p:nvPr userDrawn="1"/>
        </p:nvSpPr>
        <p:spPr bwMode="auto">
          <a:xfrm>
            <a:off x="107950" y="103188"/>
            <a:ext cx="142875" cy="417512"/>
          </a:xfrm>
          <a:prstGeom prst="rect">
            <a:avLst/>
          </a:prstGeom>
          <a:solidFill>
            <a:srgbClr val="25437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0246" name="矩形 17"/>
          <p:cNvSpPr>
            <a:spLocks noChangeArrowheads="1"/>
          </p:cNvSpPr>
          <p:nvPr userDrawn="1"/>
        </p:nvSpPr>
        <p:spPr bwMode="auto">
          <a:xfrm>
            <a:off x="266700" y="103188"/>
            <a:ext cx="71438" cy="417512"/>
          </a:xfrm>
          <a:prstGeom prst="rect">
            <a:avLst/>
          </a:prstGeom>
          <a:solidFill>
            <a:srgbClr val="9985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0247" name="任意多边形 18"/>
          <p:cNvSpPr/>
          <p:nvPr userDrawn="1"/>
        </p:nvSpPr>
        <p:spPr bwMode="auto">
          <a:xfrm>
            <a:off x="762000" y="766763"/>
            <a:ext cx="7620000" cy="3783012"/>
          </a:xfrm>
          <a:custGeom>
            <a:avLst/>
            <a:gdLst>
              <a:gd name="T0" fmla="*/ 5782878 w 9271381"/>
              <a:gd name="T1" fmla="*/ 2079916 h 4602165"/>
              <a:gd name="T2" fmla="*/ 5515865 w 9271381"/>
              <a:gd name="T3" fmla="*/ 2603633 h 4602165"/>
              <a:gd name="T4" fmla="*/ 5719159 w 9271381"/>
              <a:gd name="T5" fmla="*/ 2229115 h 4602165"/>
              <a:gd name="T6" fmla="*/ 5724976 w 9271381"/>
              <a:gd name="T7" fmla="*/ 1854760 h 4602165"/>
              <a:gd name="T8" fmla="*/ 5506261 w 9271381"/>
              <a:gd name="T9" fmla="*/ 1897306 h 4602165"/>
              <a:gd name="T10" fmla="*/ 5275619 w 9271381"/>
              <a:gd name="T11" fmla="*/ 1852305 h 4602165"/>
              <a:gd name="T12" fmla="*/ 5479284 w 9271381"/>
              <a:gd name="T13" fmla="*/ 1654345 h 4602165"/>
              <a:gd name="T14" fmla="*/ 3134160 w 9271381"/>
              <a:gd name="T15" fmla="*/ 749485 h 4602165"/>
              <a:gd name="T16" fmla="*/ 3168382 w 9271381"/>
              <a:gd name="T17" fmla="*/ 887180 h 4602165"/>
              <a:gd name="T18" fmla="*/ 3241287 w 9271381"/>
              <a:gd name="T19" fmla="*/ 1103233 h 4602165"/>
              <a:gd name="T20" fmla="*/ 3308116 w 9271381"/>
              <a:gd name="T21" fmla="*/ 941954 h 4602165"/>
              <a:gd name="T22" fmla="*/ 3857850 w 9271381"/>
              <a:gd name="T23" fmla="*/ 856920 h 4602165"/>
              <a:gd name="T24" fmla="*/ 3602829 w 9271381"/>
              <a:gd name="T25" fmla="*/ 731895 h 4602165"/>
              <a:gd name="T26" fmla="*/ 1714265 w 9271381"/>
              <a:gd name="T27" fmla="*/ 147843 h 4602165"/>
              <a:gd name="T28" fmla="*/ 2005755 w 9271381"/>
              <a:gd name="T29" fmla="*/ 315199 h 4602165"/>
              <a:gd name="T30" fmla="*/ 1674792 w 9271381"/>
              <a:gd name="T31" fmla="*/ 303028 h 4602165"/>
              <a:gd name="T32" fmla="*/ 1626209 w 9271381"/>
              <a:gd name="T33" fmla="*/ 467341 h 4602165"/>
              <a:gd name="T34" fmla="*/ 1866083 w 9271381"/>
              <a:gd name="T35" fmla="*/ 683382 h 4602165"/>
              <a:gd name="T36" fmla="*/ 1431883 w 9271381"/>
              <a:gd name="T37" fmla="*/ 975495 h 4602165"/>
              <a:gd name="T38" fmla="*/ 1277029 w 9271381"/>
              <a:gd name="T39" fmla="*/ 1264565 h 4602165"/>
              <a:gd name="T40" fmla="*/ 1179865 w 9271381"/>
              <a:gd name="T41" fmla="*/ 1450178 h 4602165"/>
              <a:gd name="T42" fmla="*/ 2033083 w 9271381"/>
              <a:gd name="T43" fmla="*/ 1870090 h 4602165"/>
              <a:gd name="T44" fmla="*/ 1799282 w 9271381"/>
              <a:gd name="T45" fmla="*/ 2621671 h 4602165"/>
              <a:gd name="T46" fmla="*/ 1808392 w 9271381"/>
              <a:gd name="T47" fmla="*/ 3084184 h 4602165"/>
              <a:gd name="T48" fmla="*/ 1474392 w 9271381"/>
              <a:gd name="T49" fmla="*/ 2293045 h 4602165"/>
              <a:gd name="T50" fmla="*/ 1070556 w 9271381"/>
              <a:gd name="T51" fmla="*/ 1514078 h 4602165"/>
              <a:gd name="T52" fmla="*/ 630283 w 9271381"/>
              <a:gd name="T53" fmla="*/ 1179365 h 4602165"/>
              <a:gd name="T54" fmla="*/ 642429 w 9271381"/>
              <a:gd name="T55" fmla="*/ 586012 h 4602165"/>
              <a:gd name="T56" fmla="*/ 278065 w 9271381"/>
              <a:gd name="T57" fmla="*/ 516026 h 4602165"/>
              <a:gd name="T58" fmla="*/ 876229 w 9271381"/>
              <a:gd name="T59" fmla="*/ 254343 h 4602165"/>
              <a:gd name="T60" fmla="*/ 1404555 w 9271381"/>
              <a:gd name="T61" fmla="*/ 260428 h 4602165"/>
              <a:gd name="T62" fmla="*/ 3265353 w 9271381"/>
              <a:gd name="T63" fmla="*/ 117316 h 4602165"/>
              <a:gd name="T64" fmla="*/ 4580053 w 9271381"/>
              <a:gd name="T65" fmla="*/ 159964 h 4602165"/>
              <a:gd name="T66" fmla="*/ 5512144 w 9271381"/>
              <a:gd name="T67" fmla="*/ 217764 h 4602165"/>
              <a:gd name="T68" fmla="*/ 5660914 w 9271381"/>
              <a:gd name="T69" fmla="*/ 445922 h 4602165"/>
              <a:gd name="T70" fmla="*/ 5339084 w 9271381"/>
              <a:gd name="T71" fmla="*/ 461133 h 4602165"/>
              <a:gd name="T72" fmla="*/ 5566794 w 9271381"/>
              <a:gd name="T73" fmla="*/ 859649 h 4602165"/>
              <a:gd name="T74" fmla="*/ 5384627 w 9271381"/>
              <a:gd name="T75" fmla="*/ 634533 h 4602165"/>
              <a:gd name="T76" fmla="*/ 5156917 w 9271381"/>
              <a:gd name="T77" fmla="*/ 890070 h 4602165"/>
              <a:gd name="T78" fmla="*/ 5071906 w 9271381"/>
              <a:gd name="T79" fmla="*/ 1355513 h 4602165"/>
              <a:gd name="T80" fmla="*/ 5059761 w 9271381"/>
              <a:gd name="T81" fmla="*/ 1863545 h 4602165"/>
              <a:gd name="T82" fmla="*/ 4892774 w 9271381"/>
              <a:gd name="T83" fmla="*/ 1802703 h 4602165"/>
              <a:gd name="T84" fmla="*/ 4622559 w 9271381"/>
              <a:gd name="T85" fmla="*/ 1343344 h 4602165"/>
              <a:gd name="T86" fmla="*/ 4318946 w 9271381"/>
              <a:gd name="T87" fmla="*/ 1328134 h 4602165"/>
              <a:gd name="T88" fmla="*/ 3978900 w 9271381"/>
              <a:gd name="T89" fmla="*/ 1431565 h 4602165"/>
              <a:gd name="T90" fmla="*/ 3933358 w 9271381"/>
              <a:gd name="T91" fmla="*/ 1604965 h 4602165"/>
              <a:gd name="T92" fmla="*/ 3253266 w 9271381"/>
              <a:gd name="T93" fmla="*/ 2627114 h 4602165"/>
              <a:gd name="T94" fmla="*/ 2834280 w 9271381"/>
              <a:gd name="T95" fmla="*/ 1702313 h 4602165"/>
              <a:gd name="T96" fmla="*/ 2749269 w 9271381"/>
              <a:gd name="T97" fmla="*/ 1005671 h 4602165"/>
              <a:gd name="T98" fmla="*/ 2797847 w 9271381"/>
              <a:gd name="T99" fmla="*/ 604112 h 4602165"/>
              <a:gd name="T100" fmla="*/ 3089315 w 9271381"/>
              <a:gd name="T101" fmla="*/ 503723 h 4602165"/>
              <a:gd name="T102" fmla="*/ 3207724 w 9271381"/>
              <a:gd name="T103" fmla="*/ 445922 h 4602165"/>
              <a:gd name="T104" fmla="*/ 3496156 w 9271381"/>
              <a:gd name="T105" fmla="*/ 348575 h 4602165"/>
              <a:gd name="T106" fmla="*/ 3778516 w 9271381"/>
              <a:gd name="T107" fmla="*/ 248185 h 4602165"/>
              <a:gd name="T108" fmla="*/ 4182320 w 9271381"/>
              <a:gd name="T109" fmla="*/ 80870 h 4602165"/>
              <a:gd name="T110" fmla="*/ 2149653 w 9271381"/>
              <a:gd name="T111" fmla="*/ 48 h 4602165"/>
              <a:gd name="T112" fmla="*/ 2621607 w 9271381"/>
              <a:gd name="T113" fmla="*/ 236247 h 4602165"/>
              <a:gd name="T114" fmla="*/ 2008276 w 9271381"/>
              <a:gd name="T115" fmla="*/ 111792 h 4602165"/>
              <a:gd name="T116" fmla="*/ 1486034 w 9271381"/>
              <a:gd name="T117" fmla="*/ 84473 h 4602165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9271381" h="4602165">
                <a:moveTo>
                  <a:pt x="9227242" y="3897855"/>
                </a:moveTo>
                <a:cubicBezTo>
                  <a:pt x="9232642" y="3896447"/>
                  <a:pt x="9239375" y="3897855"/>
                  <a:pt x="9248351" y="3902360"/>
                </a:cubicBezTo>
                <a:cubicBezTo>
                  <a:pt x="9279769" y="3920382"/>
                  <a:pt x="9279769" y="3992470"/>
                  <a:pt x="9243863" y="4033020"/>
                </a:cubicBezTo>
                <a:cubicBezTo>
                  <a:pt x="9203468" y="4078075"/>
                  <a:pt x="9176539" y="4073569"/>
                  <a:pt x="9122679" y="4105108"/>
                </a:cubicBezTo>
                <a:cubicBezTo>
                  <a:pt x="9073308" y="4141152"/>
                  <a:pt x="9046379" y="4199724"/>
                  <a:pt x="8956613" y="4249284"/>
                </a:cubicBezTo>
                <a:cubicBezTo>
                  <a:pt x="8862359" y="4294339"/>
                  <a:pt x="8835430" y="4321372"/>
                  <a:pt x="8799523" y="4276317"/>
                </a:cubicBezTo>
                <a:cubicBezTo>
                  <a:pt x="8759129" y="4235768"/>
                  <a:pt x="8916219" y="4181702"/>
                  <a:pt x="8997008" y="4132141"/>
                </a:cubicBezTo>
                <a:cubicBezTo>
                  <a:pt x="8997008" y="4132141"/>
                  <a:pt x="9032914" y="4096097"/>
                  <a:pt x="9046379" y="4082580"/>
                </a:cubicBezTo>
                <a:cubicBezTo>
                  <a:pt x="9064332" y="4069064"/>
                  <a:pt x="9172050" y="4042031"/>
                  <a:pt x="9190003" y="3978954"/>
                </a:cubicBezTo>
                <a:cubicBezTo>
                  <a:pt x="9206834" y="3931646"/>
                  <a:pt x="9211042" y="3902079"/>
                  <a:pt x="9227242" y="3897855"/>
                </a:cubicBezTo>
                <a:close/>
                <a:moveTo>
                  <a:pt x="8560969" y="3078185"/>
                </a:moveTo>
                <a:cubicBezTo>
                  <a:pt x="8628347" y="3078185"/>
                  <a:pt x="8610380" y="3132260"/>
                  <a:pt x="8632839" y="3172817"/>
                </a:cubicBezTo>
                <a:cubicBezTo>
                  <a:pt x="8650806" y="3217879"/>
                  <a:pt x="8650806" y="3294486"/>
                  <a:pt x="8691233" y="3393624"/>
                </a:cubicBezTo>
                <a:cubicBezTo>
                  <a:pt x="8727168" y="3488256"/>
                  <a:pt x="8776579" y="3497268"/>
                  <a:pt x="8790054" y="3623444"/>
                </a:cubicBezTo>
                <a:cubicBezTo>
                  <a:pt x="8799038" y="3745113"/>
                  <a:pt x="8614871" y="3898326"/>
                  <a:pt x="8534018" y="3961414"/>
                </a:cubicBezTo>
                <a:cubicBezTo>
                  <a:pt x="8453164" y="4024502"/>
                  <a:pt x="8462148" y="4029008"/>
                  <a:pt x="8462148" y="4083084"/>
                </a:cubicBezTo>
                <a:cubicBezTo>
                  <a:pt x="8462148" y="4132653"/>
                  <a:pt x="8394770" y="4141665"/>
                  <a:pt x="8327392" y="4177715"/>
                </a:cubicBezTo>
                <a:cubicBezTo>
                  <a:pt x="8255522" y="4209259"/>
                  <a:pt x="8327392" y="4110121"/>
                  <a:pt x="8372310" y="4110121"/>
                </a:cubicBezTo>
                <a:cubicBezTo>
                  <a:pt x="8417229" y="4110121"/>
                  <a:pt x="8399262" y="4051540"/>
                  <a:pt x="8340867" y="4051540"/>
                </a:cubicBezTo>
                <a:cubicBezTo>
                  <a:pt x="8286965" y="4051540"/>
                  <a:pt x="8327392" y="4006477"/>
                  <a:pt x="8260014" y="3997464"/>
                </a:cubicBezTo>
                <a:cubicBezTo>
                  <a:pt x="8197128" y="3988452"/>
                  <a:pt x="8255522" y="3898326"/>
                  <a:pt x="8201619" y="3884808"/>
                </a:cubicBezTo>
                <a:cubicBezTo>
                  <a:pt x="8147717" y="3871289"/>
                  <a:pt x="8170176" y="3920858"/>
                  <a:pt x="8165684" y="3853264"/>
                </a:cubicBezTo>
                <a:cubicBezTo>
                  <a:pt x="8161193" y="3785670"/>
                  <a:pt x="8093814" y="3790176"/>
                  <a:pt x="7954567" y="3812707"/>
                </a:cubicBezTo>
                <a:cubicBezTo>
                  <a:pt x="7815319" y="3835239"/>
                  <a:pt x="7734465" y="3844251"/>
                  <a:pt x="7644628" y="3871289"/>
                </a:cubicBezTo>
                <a:cubicBezTo>
                  <a:pt x="7554790" y="3902833"/>
                  <a:pt x="7613185" y="3853264"/>
                  <a:pt x="7568266" y="3812707"/>
                </a:cubicBezTo>
                <a:cubicBezTo>
                  <a:pt x="7527839" y="3776657"/>
                  <a:pt x="7622169" y="3709063"/>
                  <a:pt x="7622169" y="3605419"/>
                </a:cubicBezTo>
                <a:cubicBezTo>
                  <a:pt x="7622169" y="3497268"/>
                  <a:pt x="7532331" y="3398130"/>
                  <a:pt x="7712006" y="3393624"/>
                </a:cubicBezTo>
                <a:cubicBezTo>
                  <a:pt x="7896172" y="3384611"/>
                  <a:pt x="7941091" y="3262942"/>
                  <a:pt x="7977026" y="3222386"/>
                </a:cubicBezTo>
                <a:cubicBezTo>
                  <a:pt x="8012961" y="3177323"/>
                  <a:pt x="8035420" y="3177323"/>
                  <a:pt x="8098306" y="3177323"/>
                </a:cubicBezTo>
                <a:cubicBezTo>
                  <a:pt x="8165684" y="3177323"/>
                  <a:pt x="8125258" y="3159298"/>
                  <a:pt x="8156701" y="3114235"/>
                </a:cubicBezTo>
                <a:cubicBezTo>
                  <a:pt x="8183652" y="3069172"/>
                  <a:pt x="8304932" y="3096210"/>
                  <a:pt x="8345359" y="3096210"/>
                </a:cubicBezTo>
                <a:cubicBezTo>
                  <a:pt x="8390278" y="3096210"/>
                  <a:pt x="8358835" y="3150285"/>
                  <a:pt x="8372310" y="3204360"/>
                </a:cubicBezTo>
                <a:cubicBezTo>
                  <a:pt x="8385786" y="3258436"/>
                  <a:pt x="8408245" y="3285473"/>
                  <a:pt x="8466640" y="3298992"/>
                </a:cubicBezTo>
                <a:cubicBezTo>
                  <a:pt x="8520542" y="3312511"/>
                  <a:pt x="8493591" y="3208867"/>
                  <a:pt x="8516050" y="3154791"/>
                </a:cubicBezTo>
                <a:cubicBezTo>
                  <a:pt x="8538510" y="3096210"/>
                  <a:pt x="8538510" y="3078185"/>
                  <a:pt x="8560969" y="3078185"/>
                </a:cubicBezTo>
                <a:close/>
                <a:moveTo>
                  <a:pt x="7953667" y="2629502"/>
                </a:moveTo>
                <a:cubicBezTo>
                  <a:pt x="7990979" y="2625496"/>
                  <a:pt x="8039041" y="2655012"/>
                  <a:pt x="8039041" y="2681997"/>
                </a:cubicBezTo>
                <a:cubicBezTo>
                  <a:pt x="8039041" y="2722476"/>
                  <a:pt x="8052532" y="2695490"/>
                  <a:pt x="8075017" y="2735969"/>
                </a:cubicBezTo>
                <a:cubicBezTo>
                  <a:pt x="8093005" y="2771949"/>
                  <a:pt x="8097502" y="2740466"/>
                  <a:pt x="8106496" y="2686495"/>
                </a:cubicBezTo>
                <a:cubicBezTo>
                  <a:pt x="8115490" y="2637021"/>
                  <a:pt x="8151466" y="2673002"/>
                  <a:pt x="8160460" y="2740466"/>
                </a:cubicBezTo>
                <a:cubicBezTo>
                  <a:pt x="8169454" y="2807930"/>
                  <a:pt x="8178448" y="2758457"/>
                  <a:pt x="8223419" y="2758457"/>
                </a:cubicBezTo>
                <a:cubicBezTo>
                  <a:pt x="8263892" y="2758457"/>
                  <a:pt x="8227916" y="2722476"/>
                  <a:pt x="8259395" y="2690993"/>
                </a:cubicBezTo>
                <a:cubicBezTo>
                  <a:pt x="8295371" y="2664007"/>
                  <a:pt x="8358329" y="2762954"/>
                  <a:pt x="8380814" y="2785442"/>
                </a:cubicBezTo>
                <a:cubicBezTo>
                  <a:pt x="8403300" y="2807930"/>
                  <a:pt x="8434779" y="2749461"/>
                  <a:pt x="8475252" y="2744964"/>
                </a:cubicBezTo>
                <a:cubicBezTo>
                  <a:pt x="8511228" y="2740466"/>
                  <a:pt x="8605666" y="2780944"/>
                  <a:pt x="8659630" y="2839413"/>
                </a:cubicBezTo>
                <a:cubicBezTo>
                  <a:pt x="8718091" y="2902380"/>
                  <a:pt x="8718091" y="2866399"/>
                  <a:pt x="8790043" y="2857404"/>
                </a:cubicBezTo>
                <a:cubicBezTo>
                  <a:pt x="8857499" y="2848408"/>
                  <a:pt x="8857499" y="2812428"/>
                  <a:pt x="8884481" y="2812428"/>
                </a:cubicBezTo>
                <a:cubicBezTo>
                  <a:pt x="8915960" y="2812428"/>
                  <a:pt x="8933948" y="2839413"/>
                  <a:pt x="8866493" y="2893384"/>
                </a:cubicBezTo>
                <a:cubicBezTo>
                  <a:pt x="8799037" y="2947356"/>
                  <a:pt x="8794540" y="2996829"/>
                  <a:pt x="8812528" y="3046303"/>
                </a:cubicBezTo>
                <a:cubicBezTo>
                  <a:pt x="8835014" y="3095776"/>
                  <a:pt x="8718091" y="3001327"/>
                  <a:pt x="8691109" y="2969844"/>
                </a:cubicBezTo>
                <a:cubicBezTo>
                  <a:pt x="8659630" y="2933863"/>
                  <a:pt x="8619157" y="2983336"/>
                  <a:pt x="8587677" y="3014820"/>
                </a:cubicBezTo>
                <a:cubicBezTo>
                  <a:pt x="8560695" y="3050800"/>
                  <a:pt x="8538210" y="2983336"/>
                  <a:pt x="8439276" y="2951853"/>
                </a:cubicBezTo>
                <a:cubicBezTo>
                  <a:pt x="8340341" y="2920370"/>
                  <a:pt x="8439276" y="2902380"/>
                  <a:pt x="8439276" y="2870896"/>
                </a:cubicBezTo>
                <a:cubicBezTo>
                  <a:pt x="8439276" y="2839413"/>
                  <a:pt x="8344838" y="2857404"/>
                  <a:pt x="8299868" y="2830418"/>
                </a:cubicBezTo>
                <a:cubicBezTo>
                  <a:pt x="8250401" y="2798935"/>
                  <a:pt x="8218922" y="2798935"/>
                  <a:pt x="8151466" y="2807930"/>
                </a:cubicBezTo>
                <a:cubicBezTo>
                  <a:pt x="8084011" y="2816925"/>
                  <a:pt x="8097502" y="2816925"/>
                  <a:pt x="8061526" y="2798935"/>
                </a:cubicBezTo>
                <a:cubicBezTo>
                  <a:pt x="8021053" y="2780944"/>
                  <a:pt x="7998568" y="2798935"/>
                  <a:pt x="7976083" y="2830418"/>
                </a:cubicBezTo>
                <a:cubicBezTo>
                  <a:pt x="7953597" y="2857404"/>
                  <a:pt x="7944603" y="2839413"/>
                  <a:pt x="7899633" y="2861901"/>
                </a:cubicBezTo>
                <a:cubicBezTo>
                  <a:pt x="7854663" y="2888887"/>
                  <a:pt x="7872651" y="2794437"/>
                  <a:pt x="7881645" y="2735969"/>
                </a:cubicBezTo>
                <a:cubicBezTo>
                  <a:pt x="7890639" y="2677500"/>
                  <a:pt x="7899633" y="2673002"/>
                  <a:pt x="7922118" y="2646017"/>
                </a:cubicBezTo>
                <a:cubicBezTo>
                  <a:pt x="7929988" y="2635897"/>
                  <a:pt x="7941230" y="2630837"/>
                  <a:pt x="7953667" y="2629502"/>
                </a:cubicBezTo>
                <a:close/>
                <a:moveTo>
                  <a:pt x="7788596" y="2433125"/>
                </a:moveTo>
                <a:cubicBezTo>
                  <a:pt x="7814519" y="2431858"/>
                  <a:pt x="7844868" y="2469873"/>
                  <a:pt x="7854984" y="2520560"/>
                </a:cubicBezTo>
                <a:cubicBezTo>
                  <a:pt x="7863977" y="2583637"/>
                  <a:pt x="7845992" y="2556604"/>
                  <a:pt x="7845992" y="2597153"/>
                </a:cubicBezTo>
                <a:cubicBezTo>
                  <a:pt x="7845992" y="2633197"/>
                  <a:pt x="7845992" y="2624186"/>
                  <a:pt x="7859480" y="2664736"/>
                </a:cubicBezTo>
                <a:cubicBezTo>
                  <a:pt x="7877465" y="2700780"/>
                  <a:pt x="7837000" y="2687264"/>
                  <a:pt x="7810023" y="2741330"/>
                </a:cubicBezTo>
                <a:cubicBezTo>
                  <a:pt x="7783046" y="2790890"/>
                  <a:pt x="7787542" y="2831440"/>
                  <a:pt x="7769558" y="2840451"/>
                </a:cubicBezTo>
                <a:cubicBezTo>
                  <a:pt x="7747077" y="2844956"/>
                  <a:pt x="7715604" y="2826934"/>
                  <a:pt x="7652659" y="2826934"/>
                </a:cubicBezTo>
                <a:cubicBezTo>
                  <a:pt x="7589713" y="2826934"/>
                  <a:pt x="7580721" y="2799901"/>
                  <a:pt x="7576225" y="2759352"/>
                </a:cubicBezTo>
                <a:cubicBezTo>
                  <a:pt x="7571729" y="2714297"/>
                  <a:pt x="7567233" y="2687264"/>
                  <a:pt x="7562736" y="2628692"/>
                </a:cubicBezTo>
                <a:cubicBezTo>
                  <a:pt x="7558240" y="2570120"/>
                  <a:pt x="7616690" y="2606164"/>
                  <a:pt x="7652659" y="2579131"/>
                </a:cubicBezTo>
                <a:cubicBezTo>
                  <a:pt x="7688628" y="2552098"/>
                  <a:pt x="7738085" y="2480010"/>
                  <a:pt x="7765062" y="2448472"/>
                </a:cubicBezTo>
                <a:cubicBezTo>
                  <a:pt x="7771806" y="2438334"/>
                  <a:pt x="7779955" y="2433547"/>
                  <a:pt x="7788596" y="2433125"/>
                </a:cubicBezTo>
                <a:close/>
                <a:moveTo>
                  <a:pt x="7893641" y="2048561"/>
                </a:moveTo>
                <a:cubicBezTo>
                  <a:pt x="7918264" y="2043763"/>
                  <a:pt x="7933001" y="2136266"/>
                  <a:pt x="7940861" y="2187438"/>
                </a:cubicBezTo>
                <a:cubicBezTo>
                  <a:pt x="7949843" y="2245920"/>
                  <a:pt x="7954335" y="2200934"/>
                  <a:pt x="8030686" y="2272912"/>
                </a:cubicBezTo>
                <a:cubicBezTo>
                  <a:pt x="8107037" y="2344890"/>
                  <a:pt x="8089072" y="2358386"/>
                  <a:pt x="8111529" y="2448359"/>
                </a:cubicBezTo>
                <a:cubicBezTo>
                  <a:pt x="8133985" y="2542830"/>
                  <a:pt x="8048651" y="2493345"/>
                  <a:pt x="7976791" y="2461855"/>
                </a:cubicBezTo>
                <a:cubicBezTo>
                  <a:pt x="7904931" y="2434863"/>
                  <a:pt x="7945352" y="2439362"/>
                  <a:pt x="7949843" y="2389877"/>
                </a:cubicBezTo>
                <a:cubicBezTo>
                  <a:pt x="7954335" y="2344890"/>
                  <a:pt x="7949843" y="2313400"/>
                  <a:pt x="7927387" y="2295405"/>
                </a:cubicBezTo>
                <a:cubicBezTo>
                  <a:pt x="7900440" y="2281909"/>
                  <a:pt x="7895948" y="2236923"/>
                  <a:pt x="7864510" y="2173942"/>
                </a:cubicBezTo>
                <a:cubicBezTo>
                  <a:pt x="7837562" y="2110961"/>
                  <a:pt x="7855527" y="2097466"/>
                  <a:pt x="7882475" y="2056978"/>
                </a:cubicBezTo>
                <a:cubicBezTo>
                  <a:pt x="7886405" y="2051917"/>
                  <a:pt x="7890124" y="2049246"/>
                  <a:pt x="7893641" y="2048561"/>
                </a:cubicBezTo>
                <a:close/>
                <a:moveTo>
                  <a:pt x="7850476" y="1834612"/>
                </a:moveTo>
                <a:cubicBezTo>
                  <a:pt x="7884442" y="1846671"/>
                  <a:pt x="7874632" y="1943149"/>
                  <a:pt x="7851089" y="1935192"/>
                </a:cubicBezTo>
                <a:cubicBezTo>
                  <a:pt x="7815215" y="1926098"/>
                  <a:pt x="7774856" y="1853349"/>
                  <a:pt x="7833152" y="1835162"/>
                </a:cubicBezTo>
                <a:cubicBezTo>
                  <a:pt x="7839879" y="1832889"/>
                  <a:pt x="7845624" y="1832889"/>
                  <a:pt x="7850476" y="1834612"/>
                </a:cubicBezTo>
                <a:close/>
                <a:moveTo>
                  <a:pt x="4639809" y="1109205"/>
                </a:moveTo>
                <a:cubicBezTo>
                  <a:pt x="4630323" y="1115960"/>
                  <a:pt x="4645501" y="1142981"/>
                  <a:pt x="4645501" y="1159869"/>
                </a:cubicBezTo>
                <a:cubicBezTo>
                  <a:pt x="4645501" y="1182387"/>
                  <a:pt x="4690471" y="1200401"/>
                  <a:pt x="4730944" y="1227422"/>
                </a:cubicBezTo>
                <a:cubicBezTo>
                  <a:pt x="4771417" y="1258946"/>
                  <a:pt x="4784908" y="1258946"/>
                  <a:pt x="4816387" y="1294974"/>
                </a:cubicBezTo>
                <a:cubicBezTo>
                  <a:pt x="4852363" y="1326499"/>
                  <a:pt x="4825381" y="1335506"/>
                  <a:pt x="4793902" y="1321995"/>
                </a:cubicBezTo>
                <a:cubicBezTo>
                  <a:pt x="4762423" y="1303981"/>
                  <a:pt x="4780411" y="1331002"/>
                  <a:pt x="4793902" y="1353520"/>
                </a:cubicBezTo>
                <a:cubicBezTo>
                  <a:pt x="4811890" y="1376037"/>
                  <a:pt x="4775914" y="1394051"/>
                  <a:pt x="4739938" y="1403058"/>
                </a:cubicBezTo>
                <a:cubicBezTo>
                  <a:pt x="4708459" y="1416569"/>
                  <a:pt x="4726447" y="1439086"/>
                  <a:pt x="4708459" y="1452597"/>
                </a:cubicBezTo>
                <a:cubicBezTo>
                  <a:pt x="4690471" y="1466107"/>
                  <a:pt x="4663489" y="1416569"/>
                  <a:pt x="4649998" y="1416569"/>
                </a:cubicBezTo>
                <a:cubicBezTo>
                  <a:pt x="4641004" y="1412065"/>
                  <a:pt x="4645501" y="1380541"/>
                  <a:pt x="4658992" y="1380541"/>
                </a:cubicBezTo>
                <a:cubicBezTo>
                  <a:pt x="4667986" y="1380541"/>
                  <a:pt x="4699465" y="1371534"/>
                  <a:pt x="4717453" y="1353520"/>
                </a:cubicBezTo>
                <a:cubicBezTo>
                  <a:pt x="4739938" y="1340009"/>
                  <a:pt x="4717453" y="1317492"/>
                  <a:pt x="4690471" y="1312988"/>
                </a:cubicBezTo>
                <a:cubicBezTo>
                  <a:pt x="4658992" y="1308485"/>
                  <a:pt x="4618519" y="1245436"/>
                  <a:pt x="4560057" y="1209408"/>
                </a:cubicBezTo>
                <a:cubicBezTo>
                  <a:pt x="4501596" y="1177883"/>
                  <a:pt x="4542069" y="1186890"/>
                  <a:pt x="4510590" y="1200401"/>
                </a:cubicBezTo>
                <a:cubicBezTo>
                  <a:pt x="4479111" y="1209408"/>
                  <a:pt x="4425147" y="1204904"/>
                  <a:pt x="4380177" y="1227422"/>
                </a:cubicBezTo>
                <a:cubicBezTo>
                  <a:pt x="4339704" y="1245436"/>
                  <a:pt x="4362189" y="1272457"/>
                  <a:pt x="4303727" y="1308485"/>
                </a:cubicBezTo>
                <a:cubicBezTo>
                  <a:pt x="4240769" y="1344513"/>
                  <a:pt x="4303727" y="1349016"/>
                  <a:pt x="4294733" y="1389548"/>
                </a:cubicBezTo>
                <a:cubicBezTo>
                  <a:pt x="4285739" y="1425576"/>
                  <a:pt x="4213787" y="1412065"/>
                  <a:pt x="4155326" y="1439086"/>
                </a:cubicBezTo>
                <a:cubicBezTo>
                  <a:pt x="4092368" y="1466107"/>
                  <a:pt x="4146332" y="1475114"/>
                  <a:pt x="4182308" y="1488625"/>
                </a:cubicBezTo>
                <a:cubicBezTo>
                  <a:pt x="4218284" y="1497632"/>
                  <a:pt x="4335207" y="1457100"/>
                  <a:pt x="4366686" y="1434583"/>
                </a:cubicBezTo>
                <a:cubicBezTo>
                  <a:pt x="4398165" y="1412065"/>
                  <a:pt x="4492602" y="1416569"/>
                  <a:pt x="4560057" y="1416569"/>
                </a:cubicBezTo>
                <a:cubicBezTo>
                  <a:pt x="4627513" y="1416569"/>
                  <a:pt x="4578045" y="1497632"/>
                  <a:pt x="4591536" y="1529157"/>
                </a:cubicBezTo>
                <a:cubicBezTo>
                  <a:pt x="4600530" y="1560681"/>
                  <a:pt x="4703962" y="1601213"/>
                  <a:pt x="4798399" y="1632737"/>
                </a:cubicBezTo>
                <a:cubicBezTo>
                  <a:pt x="4892836" y="1668765"/>
                  <a:pt x="4838872" y="1632737"/>
                  <a:pt x="4856860" y="1592206"/>
                </a:cubicBezTo>
                <a:cubicBezTo>
                  <a:pt x="4870351" y="1551674"/>
                  <a:pt x="4955795" y="1587702"/>
                  <a:pt x="5009759" y="1605716"/>
                </a:cubicBezTo>
                <a:cubicBezTo>
                  <a:pt x="5068220" y="1623730"/>
                  <a:pt x="5180645" y="1619227"/>
                  <a:pt x="5216622" y="1632737"/>
                </a:cubicBezTo>
                <a:cubicBezTo>
                  <a:pt x="5248101" y="1641744"/>
                  <a:pt x="5261592" y="1610220"/>
                  <a:pt x="5284077" y="1565185"/>
                </a:cubicBezTo>
                <a:cubicBezTo>
                  <a:pt x="5306562" y="1520150"/>
                  <a:pt x="5288574" y="1475114"/>
                  <a:pt x="5279580" y="1448093"/>
                </a:cubicBezTo>
                <a:cubicBezTo>
                  <a:pt x="5266089" y="1421072"/>
                  <a:pt x="5207627" y="1448093"/>
                  <a:pt x="5117687" y="1443590"/>
                </a:cubicBezTo>
                <a:cubicBezTo>
                  <a:pt x="5027747" y="1443590"/>
                  <a:pt x="5041238" y="1416569"/>
                  <a:pt x="5027747" y="1353520"/>
                </a:cubicBezTo>
                <a:cubicBezTo>
                  <a:pt x="5018753" y="1290471"/>
                  <a:pt x="5009759" y="1308485"/>
                  <a:pt x="4973783" y="1321995"/>
                </a:cubicBezTo>
                <a:cubicBezTo>
                  <a:pt x="4933310" y="1340009"/>
                  <a:pt x="4973783" y="1358023"/>
                  <a:pt x="4996268" y="1398555"/>
                </a:cubicBezTo>
                <a:cubicBezTo>
                  <a:pt x="5018753" y="1443590"/>
                  <a:pt x="4987274" y="1439086"/>
                  <a:pt x="4946801" y="1443590"/>
                </a:cubicBezTo>
                <a:cubicBezTo>
                  <a:pt x="4906327" y="1452597"/>
                  <a:pt x="4910824" y="1412065"/>
                  <a:pt x="4897333" y="1394051"/>
                </a:cubicBezTo>
                <a:cubicBezTo>
                  <a:pt x="4883842" y="1380541"/>
                  <a:pt x="4811890" y="1371534"/>
                  <a:pt x="4847866" y="1344513"/>
                </a:cubicBezTo>
                <a:cubicBezTo>
                  <a:pt x="4883842" y="1321995"/>
                  <a:pt x="4843369" y="1267953"/>
                  <a:pt x="4843369" y="1236429"/>
                </a:cubicBezTo>
                <a:cubicBezTo>
                  <a:pt x="4843369" y="1204904"/>
                  <a:pt x="4699465" y="1128345"/>
                  <a:pt x="4658992" y="1110331"/>
                </a:cubicBezTo>
                <a:cubicBezTo>
                  <a:pt x="4648874" y="1106953"/>
                  <a:pt x="4642971" y="1106953"/>
                  <a:pt x="4639809" y="1109205"/>
                </a:cubicBezTo>
                <a:close/>
                <a:moveTo>
                  <a:pt x="5731103" y="1082487"/>
                </a:moveTo>
                <a:cubicBezTo>
                  <a:pt x="5720676" y="1082487"/>
                  <a:pt x="5707799" y="1083051"/>
                  <a:pt x="5693242" y="1083051"/>
                </a:cubicBezTo>
                <a:cubicBezTo>
                  <a:pt x="5630538" y="1083051"/>
                  <a:pt x="5599185" y="1123695"/>
                  <a:pt x="5599185" y="1173370"/>
                </a:cubicBezTo>
                <a:cubicBezTo>
                  <a:pt x="5599185" y="1223045"/>
                  <a:pt x="5639495" y="1236593"/>
                  <a:pt x="5670848" y="1308848"/>
                </a:cubicBezTo>
                <a:cubicBezTo>
                  <a:pt x="5670848" y="1308848"/>
                  <a:pt x="5670848" y="1349492"/>
                  <a:pt x="5670848" y="1381104"/>
                </a:cubicBezTo>
                <a:cubicBezTo>
                  <a:pt x="5670848" y="1412715"/>
                  <a:pt x="5738031" y="1421747"/>
                  <a:pt x="5791778" y="1421747"/>
                </a:cubicBezTo>
                <a:cubicBezTo>
                  <a:pt x="5850004" y="1421747"/>
                  <a:pt x="5769384" y="1349492"/>
                  <a:pt x="5711158" y="1268205"/>
                </a:cubicBezTo>
                <a:cubicBezTo>
                  <a:pt x="5648453" y="1182402"/>
                  <a:pt x="5693242" y="1177886"/>
                  <a:pt x="5738031" y="1128211"/>
                </a:cubicBezTo>
                <a:cubicBezTo>
                  <a:pt x="5771623" y="1087567"/>
                  <a:pt x="5762386" y="1082487"/>
                  <a:pt x="5731103" y="1082487"/>
                </a:cubicBezTo>
                <a:close/>
                <a:moveTo>
                  <a:pt x="5318954" y="1067757"/>
                </a:moveTo>
                <a:cubicBezTo>
                  <a:pt x="5300211" y="1069030"/>
                  <a:pt x="5270726" y="1114854"/>
                  <a:pt x="5243769" y="1155586"/>
                </a:cubicBezTo>
                <a:cubicBezTo>
                  <a:pt x="5203333" y="1205370"/>
                  <a:pt x="5198840" y="1119380"/>
                  <a:pt x="5140433" y="1096751"/>
                </a:cubicBezTo>
                <a:cubicBezTo>
                  <a:pt x="5077533" y="1074122"/>
                  <a:pt x="5108983" y="1155586"/>
                  <a:pt x="5059561" y="1223474"/>
                </a:cubicBezTo>
                <a:cubicBezTo>
                  <a:pt x="5010140" y="1286835"/>
                  <a:pt x="5108983" y="1259680"/>
                  <a:pt x="5149419" y="1268732"/>
                </a:cubicBezTo>
                <a:cubicBezTo>
                  <a:pt x="5149419" y="1268732"/>
                  <a:pt x="5171883" y="1259680"/>
                  <a:pt x="5216812" y="1259680"/>
                </a:cubicBezTo>
                <a:cubicBezTo>
                  <a:pt x="5266233" y="1259680"/>
                  <a:pt x="5369569" y="1277783"/>
                  <a:pt x="5432469" y="1282309"/>
                </a:cubicBezTo>
                <a:cubicBezTo>
                  <a:pt x="5490877" y="1286835"/>
                  <a:pt x="5436962" y="1227999"/>
                  <a:pt x="5360584" y="1191793"/>
                </a:cubicBezTo>
                <a:cubicBezTo>
                  <a:pt x="5279712" y="1155586"/>
                  <a:pt x="5342612" y="1123906"/>
                  <a:pt x="5333626" y="1083173"/>
                </a:cubicBezTo>
                <a:cubicBezTo>
                  <a:pt x="5330257" y="1071859"/>
                  <a:pt x="5325202" y="1067333"/>
                  <a:pt x="5318954" y="1067757"/>
                </a:cubicBezTo>
                <a:close/>
                <a:moveTo>
                  <a:pt x="3991658" y="432697"/>
                </a:moveTo>
                <a:cubicBezTo>
                  <a:pt x="4055244" y="432018"/>
                  <a:pt x="4010027" y="468050"/>
                  <a:pt x="4033619" y="507537"/>
                </a:cubicBezTo>
                <a:cubicBezTo>
                  <a:pt x="4060580" y="557178"/>
                  <a:pt x="3943747" y="575230"/>
                  <a:pt x="3840395" y="606820"/>
                </a:cubicBezTo>
                <a:cubicBezTo>
                  <a:pt x="3781978" y="629384"/>
                  <a:pt x="3777484" y="534614"/>
                  <a:pt x="3759510" y="475947"/>
                </a:cubicBezTo>
                <a:cubicBezTo>
                  <a:pt x="3737042" y="412768"/>
                  <a:pt x="3844888" y="453384"/>
                  <a:pt x="3957228" y="435332"/>
                </a:cubicBezTo>
                <a:cubicBezTo>
                  <a:pt x="3971270" y="433639"/>
                  <a:pt x="3982574" y="432794"/>
                  <a:pt x="3991658" y="432697"/>
                </a:cubicBezTo>
                <a:close/>
                <a:moveTo>
                  <a:pt x="2501134" y="159836"/>
                </a:moveTo>
                <a:cubicBezTo>
                  <a:pt x="2548753" y="156881"/>
                  <a:pt x="2615336" y="170391"/>
                  <a:pt x="2659162" y="173769"/>
                </a:cubicBezTo>
                <a:cubicBezTo>
                  <a:pt x="2713102" y="173769"/>
                  <a:pt x="2762548" y="173769"/>
                  <a:pt x="2744568" y="209795"/>
                </a:cubicBezTo>
                <a:cubicBezTo>
                  <a:pt x="2726588" y="245821"/>
                  <a:pt x="2596232" y="218801"/>
                  <a:pt x="2537797" y="218801"/>
                </a:cubicBezTo>
                <a:cubicBezTo>
                  <a:pt x="2483856" y="218801"/>
                  <a:pt x="2465876" y="209795"/>
                  <a:pt x="2420925" y="218801"/>
                </a:cubicBezTo>
                <a:cubicBezTo>
                  <a:pt x="2380470" y="223305"/>
                  <a:pt x="2452391" y="218801"/>
                  <a:pt x="2443401" y="254827"/>
                </a:cubicBezTo>
                <a:cubicBezTo>
                  <a:pt x="2438905" y="290853"/>
                  <a:pt x="2429916" y="281847"/>
                  <a:pt x="2384966" y="290853"/>
                </a:cubicBezTo>
                <a:cubicBezTo>
                  <a:pt x="2340015" y="304363"/>
                  <a:pt x="2371480" y="335886"/>
                  <a:pt x="2389461" y="362906"/>
                </a:cubicBezTo>
                <a:cubicBezTo>
                  <a:pt x="2402945" y="394429"/>
                  <a:pt x="2438905" y="362906"/>
                  <a:pt x="2456886" y="362906"/>
                </a:cubicBezTo>
                <a:cubicBezTo>
                  <a:pt x="2474866" y="362906"/>
                  <a:pt x="2452391" y="322377"/>
                  <a:pt x="2470371" y="290853"/>
                </a:cubicBezTo>
                <a:cubicBezTo>
                  <a:pt x="2492846" y="263834"/>
                  <a:pt x="2515321" y="290853"/>
                  <a:pt x="2551281" y="272840"/>
                </a:cubicBezTo>
                <a:cubicBezTo>
                  <a:pt x="2587242" y="254827"/>
                  <a:pt x="2695123" y="254827"/>
                  <a:pt x="2753558" y="254827"/>
                </a:cubicBezTo>
                <a:cubicBezTo>
                  <a:pt x="2807498" y="254827"/>
                  <a:pt x="2740073" y="268337"/>
                  <a:pt x="2856944" y="290853"/>
                </a:cubicBezTo>
                <a:cubicBezTo>
                  <a:pt x="2973814" y="308867"/>
                  <a:pt x="2883913" y="331383"/>
                  <a:pt x="2892903" y="371912"/>
                </a:cubicBezTo>
                <a:cubicBezTo>
                  <a:pt x="2897399" y="412442"/>
                  <a:pt x="2960330" y="434958"/>
                  <a:pt x="2969319" y="466480"/>
                </a:cubicBezTo>
                <a:cubicBezTo>
                  <a:pt x="2973814" y="502507"/>
                  <a:pt x="2888408" y="516016"/>
                  <a:pt x="2825479" y="543036"/>
                </a:cubicBezTo>
                <a:cubicBezTo>
                  <a:pt x="2767043" y="570056"/>
                  <a:pt x="2803003" y="574559"/>
                  <a:pt x="2753558" y="601579"/>
                </a:cubicBezTo>
                <a:cubicBezTo>
                  <a:pt x="2708607" y="628598"/>
                  <a:pt x="2686132" y="574559"/>
                  <a:pt x="2668152" y="556546"/>
                </a:cubicBezTo>
                <a:cubicBezTo>
                  <a:pt x="2650172" y="543036"/>
                  <a:pt x="2591737" y="538533"/>
                  <a:pt x="2569262" y="511513"/>
                </a:cubicBezTo>
                <a:cubicBezTo>
                  <a:pt x="2546786" y="484493"/>
                  <a:pt x="2533301" y="479990"/>
                  <a:pt x="2582746" y="470984"/>
                </a:cubicBezTo>
                <a:cubicBezTo>
                  <a:pt x="2632192" y="461978"/>
                  <a:pt x="2654667" y="461978"/>
                  <a:pt x="2686132" y="430455"/>
                </a:cubicBezTo>
                <a:cubicBezTo>
                  <a:pt x="2722093" y="394429"/>
                  <a:pt x="2699618" y="412442"/>
                  <a:pt x="2654667" y="434958"/>
                </a:cubicBezTo>
                <a:cubicBezTo>
                  <a:pt x="2609716" y="457475"/>
                  <a:pt x="2618707" y="434958"/>
                  <a:pt x="2636687" y="398932"/>
                </a:cubicBezTo>
                <a:cubicBezTo>
                  <a:pt x="2650172" y="362906"/>
                  <a:pt x="2654667" y="353899"/>
                  <a:pt x="2627697" y="353899"/>
                </a:cubicBezTo>
                <a:cubicBezTo>
                  <a:pt x="2600727" y="353899"/>
                  <a:pt x="2587242" y="371912"/>
                  <a:pt x="2537797" y="389925"/>
                </a:cubicBezTo>
                <a:cubicBezTo>
                  <a:pt x="2492846" y="412442"/>
                  <a:pt x="2528807" y="425952"/>
                  <a:pt x="2479361" y="448468"/>
                </a:cubicBezTo>
                <a:cubicBezTo>
                  <a:pt x="2429916" y="470984"/>
                  <a:pt x="2420925" y="475487"/>
                  <a:pt x="2438905" y="498003"/>
                </a:cubicBezTo>
                <a:cubicBezTo>
                  <a:pt x="2456886" y="520520"/>
                  <a:pt x="2465876" y="520520"/>
                  <a:pt x="2402945" y="534029"/>
                </a:cubicBezTo>
                <a:cubicBezTo>
                  <a:pt x="2340015" y="543036"/>
                  <a:pt x="2398450" y="570056"/>
                  <a:pt x="2349005" y="574559"/>
                </a:cubicBezTo>
                <a:cubicBezTo>
                  <a:pt x="2295065" y="579062"/>
                  <a:pt x="2340015" y="525023"/>
                  <a:pt x="2277084" y="534029"/>
                </a:cubicBezTo>
                <a:cubicBezTo>
                  <a:pt x="2209659" y="538533"/>
                  <a:pt x="2142233" y="601579"/>
                  <a:pt x="2074809" y="633101"/>
                </a:cubicBezTo>
                <a:cubicBezTo>
                  <a:pt x="2007382" y="669128"/>
                  <a:pt x="2038848" y="705154"/>
                  <a:pt x="2047838" y="745683"/>
                </a:cubicBezTo>
                <a:cubicBezTo>
                  <a:pt x="2061323" y="790716"/>
                  <a:pt x="2110768" y="772703"/>
                  <a:pt x="2182689" y="795219"/>
                </a:cubicBezTo>
                <a:cubicBezTo>
                  <a:pt x="2250114" y="813232"/>
                  <a:pt x="2200669" y="880781"/>
                  <a:pt x="2209659" y="925814"/>
                </a:cubicBezTo>
                <a:cubicBezTo>
                  <a:pt x="2223144" y="970847"/>
                  <a:pt x="2268095" y="903298"/>
                  <a:pt x="2277084" y="876278"/>
                </a:cubicBezTo>
                <a:cubicBezTo>
                  <a:pt x="2290569" y="849258"/>
                  <a:pt x="2371480" y="813232"/>
                  <a:pt x="2402945" y="786213"/>
                </a:cubicBezTo>
                <a:cubicBezTo>
                  <a:pt x="2434411" y="759193"/>
                  <a:pt x="2398450" y="705154"/>
                  <a:pt x="2407440" y="691644"/>
                </a:cubicBezTo>
                <a:cubicBezTo>
                  <a:pt x="2416431" y="673631"/>
                  <a:pt x="2438905" y="633101"/>
                  <a:pt x="2461381" y="583565"/>
                </a:cubicBezTo>
                <a:cubicBezTo>
                  <a:pt x="2483856" y="534029"/>
                  <a:pt x="2524311" y="570056"/>
                  <a:pt x="2564767" y="565552"/>
                </a:cubicBezTo>
                <a:cubicBezTo>
                  <a:pt x="2609716" y="561049"/>
                  <a:pt x="2609716" y="597075"/>
                  <a:pt x="2645677" y="619592"/>
                </a:cubicBezTo>
                <a:cubicBezTo>
                  <a:pt x="2681637" y="642108"/>
                  <a:pt x="2659162" y="673631"/>
                  <a:pt x="2672647" y="687141"/>
                </a:cubicBezTo>
                <a:cubicBezTo>
                  <a:pt x="2686132" y="700651"/>
                  <a:pt x="2722093" y="682637"/>
                  <a:pt x="2762548" y="651115"/>
                </a:cubicBezTo>
                <a:cubicBezTo>
                  <a:pt x="2803003" y="624095"/>
                  <a:pt x="2798508" y="687141"/>
                  <a:pt x="2798508" y="718664"/>
                </a:cubicBezTo>
                <a:cubicBezTo>
                  <a:pt x="2798508" y="745683"/>
                  <a:pt x="2798508" y="786213"/>
                  <a:pt x="2838963" y="817736"/>
                </a:cubicBezTo>
                <a:cubicBezTo>
                  <a:pt x="2879419" y="844755"/>
                  <a:pt x="2870429" y="930317"/>
                  <a:pt x="2874924" y="975350"/>
                </a:cubicBezTo>
                <a:cubicBezTo>
                  <a:pt x="2874924" y="1020383"/>
                  <a:pt x="2924369" y="1033893"/>
                  <a:pt x="2883913" y="1065415"/>
                </a:cubicBezTo>
                <a:cubicBezTo>
                  <a:pt x="2847954" y="1101442"/>
                  <a:pt x="2825479" y="1065415"/>
                  <a:pt x="2762548" y="1051906"/>
                </a:cubicBezTo>
                <a:cubicBezTo>
                  <a:pt x="2699618" y="1033893"/>
                  <a:pt x="2713102" y="1047402"/>
                  <a:pt x="2762548" y="1011376"/>
                </a:cubicBezTo>
                <a:cubicBezTo>
                  <a:pt x="2811993" y="979853"/>
                  <a:pt x="2798508" y="943827"/>
                  <a:pt x="2758053" y="952834"/>
                </a:cubicBezTo>
                <a:cubicBezTo>
                  <a:pt x="2722093" y="961840"/>
                  <a:pt x="2686132" y="1002370"/>
                  <a:pt x="2636687" y="1006873"/>
                </a:cubicBezTo>
                <a:cubicBezTo>
                  <a:pt x="2582746" y="1011376"/>
                  <a:pt x="2636687" y="952834"/>
                  <a:pt x="2569262" y="961840"/>
                </a:cubicBezTo>
                <a:cubicBezTo>
                  <a:pt x="2506331" y="975350"/>
                  <a:pt x="2506331" y="1015879"/>
                  <a:pt x="2524311" y="1011376"/>
                </a:cubicBezTo>
                <a:cubicBezTo>
                  <a:pt x="2542291" y="1011376"/>
                  <a:pt x="2609716" y="1020383"/>
                  <a:pt x="2587242" y="1047402"/>
                </a:cubicBezTo>
                <a:cubicBezTo>
                  <a:pt x="2569262" y="1074422"/>
                  <a:pt x="2609716" y="1092435"/>
                  <a:pt x="2681637" y="1092435"/>
                </a:cubicBezTo>
                <a:cubicBezTo>
                  <a:pt x="2749063" y="1092435"/>
                  <a:pt x="2668152" y="1150978"/>
                  <a:pt x="2605222" y="1173494"/>
                </a:cubicBezTo>
                <a:cubicBezTo>
                  <a:pt x="2537797" y="1196010"/>
                  <a:pt x="2488351" y="1187004"/>
                  <a:pt x="2474866" y="1159984"/>
                </a:cubicBezTo>
                <a:cubicBezTo>
                  <a:pt x="2465876" y="1132965"/>
                  <a:pt x="2407440" y="1187004"/>
                  <a:pt x="2371480" y="1223030"/>
                </a:cubicBezTo>
                <a:cubicBezTo>
                  <a:pt x="2340015" y="1254553"/>
                  <a:pt x="2268095" y="1304089"/>
                  <a:pt x="2205164" y="1344618"/>
                </a:cubicBezTo>
                <a:cubicBezTo>
                  <a:pt x="2146729" y="1380644"/>
                  <a:pt x="2146729" y="1394154"/>
                  <a:pt x="2119759" y="1443690"/>
                </a:cubicBezTo>
                <a:cubicBezTo>
                  <a:pt x="2092788" y="1488723"/>
                  <a:pt x="1989403" y="1560775"/>
                  <a:pt x="1935462" y="1601305"/>
                </a:cubicBezTo>
                <a:cubicBezTo>
                  <a:pt x="1881522" y="1637331"/>
                  <a:pt x="1939957" y="1731900"/>
                  <a:pt x="1962432" y="1767926"/>
                </a:cubicBezTo>
                <a:cubicBezTo>
                  <a:pt x="1984908" y="1803952"/>
                  <a:pt x="1975918" y="1839978"/>
                  <a:pt x="1980413" y="1885011"/>
                </a:cubicBezTo>
                <a:cubicBezTo>
                  <a:pt x="1984908" y="1930044"/>
                  <a:pt x="2020868" y="1970573"/>
                  <a:pt x="2079303" y="1979580"/>
                </a:cubicBezTo>
                <a:cubicBezTo>
                  <a:pt x="2133244" y="1993089"/>
                  <a:pt x="2218649" y="2051632"/>
                  <a:pt x="2326530" y="2051632"/>
                </a:cubicBezTo>
                <a:cubicBezTo>
                  <a:pt x="2429916" y="2051632"/>
                  <a:pt x="2384966" y="2123684"/>
                  <a:pt x="2375975" y="2110174"/>
                </a:cubicBezTo>
                <a:cubicBezTo>
                  <a:pt x="2371480" y="2092161"/>
                  <a:pt x="2326530" y="2087658"/>
                  <a:pt x="2259105" y="2087658"/>
                </a:cubicBezTo>
                <a:cubicBezTo>
                  <a:pt x="2196174" y="2083155"/>
                  <a:pt x="2119759" y="2065142"/>
                  <a:pt x="2007382" y="2065142"/>
                </a:cubicBezTo>
                <a:cubicBezTo>
                  <a:pt x="1895007" y="2060638"/>
                  <a:pt x="1971423" y="1993089"/>
                  <a:pt x="1953443" y="1966070"/>
                </a:cubicBezTo>
                <a:cubicBezTo>
                  <a:pt x="1935462" y="1934547"/>
                  <a:pt x="1845561" y="1952560"/>
                  <a:pt x="1796116" y="1930044"/>
                </a:cubicBezTo>
                <a:cubicBezTo>
                  <a:pt x="1751167" y="1907527"/>
                  <a:pt x="1872532" y="1871501"/>
                  <a:pt x="1890512" y="1871501"/>
                </a:cubicBezTo>
                <a:cubicBezTo>
                  <a:pt x="1903997" y="1871501"/>
                  <a:pt x="1939957" y="1853488"/>
                  <a:pt x="1935462" y="1835475"/>
                </a:cubicBezTo>
                <a:cubicBezTo>
                  <a:pt x="1930967" y="1817462"/>
                  <a:pt x="1908492" y="1835475"/>
                  <a:pt x="1868037" y="1790442"/>
                </a:cubicBezTo>
                <a:cubicBezTo>
                  <a:pt x="1832077" y="1745409"/>
                  <a:pt x="1863542" y="1704880"/>
                  <a:pt x="1845561" y="1682364"/>
                </a:cubicBezTo>
                <a:cubicBezTo>
                  <a:pt x="1832077" y="1659847"/>
                  <a:pt x="1755661" y="1641834"/>
                  <a:pt x="1697226" y="1646337"/>
                </a:cubicBezTo>
                <a:cubicBezTo>
                  <a:pt x="1634295" y="1650841"/>
                  <a:pt x="1643285" y="1668854"/>
                  <a:pt x="1584850" y="1664351"/>
                </a:cubicBezTo>
                <a:cubicBezTo>
                  <a:pt x="1521920" y="1659847"/>
                  <a:pt x="1441010" y="1704880"/>
                  <a:pt x="1391564" y="1790442"/>
                </a:cubicBezTo>
                <a:cubicBezTo>
                  <a:pt x="1342118" y="1876004"/>
                  <a:pt x="1405048" y="2033619"/>
                  <a:pt x="1432019" y="2060638"/>
                </a:cubicBezTo>
                <a:cubicBezTo>
                  <a:pt x="1458989" y="2087658"/>
                  <a:pt x="1508434" y="2087658"/>
                  <a:pt x="1557880" y="2015606"/>
                </a:cubicBezTo>
                <a:cubicBezTo>
                  <a:pt x="1611820" y="1943553"/>
                  <a:pt x="1674751" y="1934547"/>
                  <a:pt x="1701721" y="1952560"/>
                </a:cubicBezTo>
                <a:cubicBezTo>
                  <a:pt x="1733186" y="1970573"/>
                  <a:pt x="1629800" y="2087658"/>
                  <a:pt x="1629800" y="2105671"/>
                </a:cubicBezTo>
                <a:cubicBezTo>
                  <a:pt x="1629800" y="2123684"/>
                  <a:pt x="1697226" y="2146201"/>
                  <a:pt x="1746671" y="2146201"/>
                </a:cubicBezTo>
                <a:cubicBezTo>
                  <a:pt x="1796116" y="2146201"/>
                  <a:pt x="1742176" y="2281299"/>
                  <a:pt x="1760156" y="2303815"/>
                </a:cubicBezTo>
                <a:cubicBezTo>
                  <a:pt x="1778136" y="2330835"/>
                  <a:pt x="1809602" y="2362358"/>
                  <a:pt x="1836571" y="2357854"/>
                </a:cubicBezTo>
                <a:cubicBezTo>
                  <a:pt x="1863542" y="2353351"/>
                  <a:pt x="1908492" y="2380371"/>
                  <a:pt x="1935462" y="2366861"/>
                </a:cubicBezTo>
                <a:cubicBezTo>
                  <a:pt x="1962432" y="2353351"/>
                  <a:pt x="2011878" y="2294808"/>
                  <a:pt x="2056828" y="2263286"/>
                </a:cubicBezTo>
                <a:cubicBezTo>
                  <a:pt x="2097283" y="2231763"/>
                  <a:pt x="2151224" y="2258782"/>
                  <a:pt x="2227639" y="2303815"/>
                </a:cubicBezTo>
                <a:cubicBezTo>
                  <a:pt x="2308550" y="2344344"/>
                  <a:pt x="2317540" y="2308318"/>
                  <a:pt x="2402945" y="2299312"/>
                </a:cubicBezTo>
                <a:cubicBezTo>
                  <a:pt x="2492846" y="2285802"/>
                  <a:pt x="2470371" y="2420900"/>
                  <a:pt x="2533301" y="2452423"/>
                </a:cubicBezTo>
                <a:cubicBezTo>
                  <a:pt x="2591737" y="2488449"/>
                  <a:pt x="2686132" y="2497456"/>
                  <a:pt x="2731082" y="2560501"/>
                </a:cubicBezTo>
                <a:cubicBezTo>
                  <a:pt x="2780527" y="2619044"/>
                  <a:pt x="2767043" y="2686593"/>
                  <a:pt x="2789518" y="2691096"/>
                </a:cubicBezTo>
                <a:cubicBezTo>
                  <a:pt x="2811993" y="2700103"/>
                  <a:pt x="2883913" y="2704606"/>
                  <a:pt x="2919874" y="2736129"/>
                </a:cubicBezTo>
                <a:cubicBezTo>
                  <a:pt x="2951339" y="2763149"/>
                  <a:pt x="2969319" y="2767652"/>
                  <a:pt x="3009775" y="2767652"/>
                </a:cubicBezTo>
                <a:cubicBezTo>
                  <a:pt x="3050230" y="2767652"/>
                  <a:pt x="3095180" y="2767652"/>
                  <a:pt x="3104170" y="2808181"/>
                </a:cubicBezTo>
                <a:cubicBezTo>
                  <a:pt x="3113160" y="2844208"/>
                  <a:pt x="3113160" y="2821691"/>
                  <a:pt x="3185081" y="2839704"/>
                </a:cubicBezTo>
                <a:cubicBezTo>
                  <a:pt x="3252506" y="2857717"/>
                  <a:pt x="3234526" y="2925266"/>
                  <a:pt x="3234526" y="2970299"/>
                </a:cubicBezTo>
                <a:cubicBezTo>
                  <a:pt x="3234526" y="3015332"/>
                  <a:pt x="3180586" y="3055861"/>
                  <a:pt x="3135635" y="3105397"/>
                </a:cubicBezTo>
                <a:cubicBezTo>
                  <a:pt x="3095180" y="3154933"/>
                  <a:pt x="3099675" y="3190959"/>
                  <a:pt x="3108665" y="3254005"/>
                </a:cubicBezTo>
                <a:cubicBezTo>
                  <a:pt x="3113160" y="3312548"/>
                  <a:pt x="3095180" y="3375594"/>
                  <a:pt x="3077200" y="3429633"/>
                </a:cubicBezTo>
                <a:cubicBezTo>
                  <a:pt x="3059220" y="3488175"/>
                  <a:pt x="2924369" y="3510692"/>
                  <a:pt x="2879419" y="3528705"/>
                </a:cubicBezTo>
                <a:cubicBezTo>
                  <a:pt x="2838963" y="3551221"/>
                  <a:pt x="2852449" y="3578241"/>
                  <a:pt x="2852449" y="3609764"/>
                </a:cubicBezTo>
                <a:cubicBezTo>
                  <a:pt x="2852449" y="3641287"/>
                  <a:pt x="2852449" y="3672809"/>
                  <a:pt x="2820983" y="3717842"/>
                </a:cubicBezTo>
                <a:cubicBezTo>
                  <a:pt x="2789518" y="3758372"/>
                  <a:pt x="2803003" y="3767378"/>
                  <a:pt x="2776033" y="3821417"/>
                </a:cubicBezTo>
                <a:cubicBezTo>
                  <a:pt x="2749063" y="3875457"/>
                  <a:pt x="2708607" y="3879960"/>
                  <a:pt x="2663657" y="3879960"/>
                </a:cubicBezTo>
                <a:cubicBezTo>
                  <a:pt x="2623202" y="3879960"/>
                  <a:pt x="2659162" y="3902476"/>
                  <a:pt x="2681637" y="3952012"/>
                </a:cubicBezTo>
                <a:cubicBezTo>
                  <a:pt x="2699618" y="4001548"/>
                  <a:pt x="2645677" y="4015058"/>
                  <a:pt x="2632192" y="4028568"/>
                </a:cubicBezTo>
                <a:cubicBezTo>
                  <a:pt x="2614212" y="4037574"/>
                  <a:pt x="2582746" y="4033071"/>
                  <a:pt x="2569262" y="4073601"/>
                </a:cubicBezTo>
                <a:cubicBezTo>
                  <a:pt x="2560271" y="4109627"/>
                  <a:pt x="2555776" y="4100620"/>
                  <a:pt x="2528807" y="4105123"/>
                </a:cubicBezTo>
                <a:cubicBezTo>
                  <a:pt x="2501836" y="4114130"/>
                  <a:pt x="2497341" y="4118633"/>
                  <a:pt x="2515321" y="4132143"/>
                </a:cubicBezTo>
                <a:cubicBezTo>
                  <a:pt x="2537797" y="4150156"/>
                  <a:pt x="2537797" y="4163666"/>
                  <a:pt x="2528807" y="4177176"/>
                </a:cubicBezTo>
                <a:cubicBezTo>
                  <a:pt x="2519817" y="4195189"/>
                  <a:pt x="2492846" y="4226712"/>
                  <a:pt x="2492846" y="4262738"/>
                </a:cubicBezTo>
                <a:cubicBezTo>
                  <a:pt x="2488351" y="4294261"/>
                  <a:pt x="2533301" y="4294261"/>
                  <a:pt x="2542291" y="4330287"/>
                </a:cubicBezTo>
                <a:cubicBezTo>
                  <a:pt x="2555776" y="4366313"/>
                  <a:pt x="2519817" y="4379823"/>
                  <a:pt x="2528807" y="4411346"/>
                </a:cubicBezTo>
                <a:cubicBezTo>
                  <a:pt x="2537797" y="4447372"/>
                  <a:pt x="2551281" y="4438366"/>
                  <a:pt x="2564767" y="4487902"/>
                </a:cubicBezTo>
                <a:cubicBezTo>
                  <a:pt x="2573757" y="4537438"/>
                  <a:pt x="2609716" y="4514921"/>
                  <a:pt x="2677143" y="4564457"/>
                </a:cubicBezTo>
                <a:cubicBezTo>
                  <a:pt x="2740073" y="4613993"/>
                  <a:pt x="2677143" y="4600483"/>
                  <a:pt x="2569262" y="4600483"/>
                </a:cubicBezTo>
                <a:cubicBezTo>
                  <a:pt x="2465876" y="4600483"/>
                  <a:pt x="2519817" y="4541941"/>
                  <a:pt x="2519817" y="4523928"/>
                </a:cubicBezTo>
                <a:cubicBezTo>
                  <a:pt x="2519817" y="4505915"/>
                  <a:pt x="2488351" y="4537438"/>
                  <a:pt x="2479361" y="4528431"/>
                </a:cubicBezTo>
                <a:cubicBezTo>
                  <a:pt x="2470371" y="4514921"/>
                  <a:pt x="2465876" y="4510418"/>
                  <a:pt x="2362490" y="4447372"/>
                </a:cubicBezTo>
                <a:cubicBezTo>
                  <a:pt x="2259105" y="4384326"/>
                  <a:pt x="2308550" y="4316777"/>
                  <a:pt x="2286075" y="4294261"/>
                </a:cubicBezTo>
                <a:cubicBezTo>
                  <a:pt x="2263600" y="4276248"/>
                  <a:pt x="2281580" y="4222209"/>
                  <a:pt x="2281580" y="4181679"/>
                </a:cubicBezTo>
                <a:cubicBezTo>
                  <a:pt x="2281580" y="4145653"/>
                  <a:pt x="2236629" y="4172673"/>
                  <a:pt x="2232134" y="4132143"/>
                </a:cubicBezTo>
                <a:cubicBezTo>
                  <a:pt x="2227639" y="4091614"/>
                  <a:pt x="2232134" y="4051084"/>
                  <a:pt x="2218649" y="4028568"/>
                </a:cubicBezTo>
                <a:cubicBezTo>
                  <a:pt x="2205164" y="4010555"/>
                  <a:pt x="2191679" y="3970025"/>
                  <a:pt x="2205164" y="3920489"/>
                </a:cubicBezTo>
                <a:cubicBezTo>
                  <a:pt x="2214154" y="3870953"/>
                  <a:pt x="2182689" y="3807908"/>
                  <a:pt x="2182689" y="3740359"/>
                </a:cubicBezTo>
                <a:cubicBezTo>
                  <a:pt x="2182689" y="3677313"/>
                  <a:pt x="2182689" y="3456652"/>
                  <a:pt x="2182689" y="3393607"/>
                </a:cubicBezTo>
                <a:cubicBezTo>
                  <a:pt x="2182689" y="3330561"/>
                  <a:pt x="2133244" y="3285528"/>
                  <a:pt x="2070313" y="3258509"/>
                </a:cubicBezTo>
                <a:cubicBezTo>
                  <a:pt x="2007382" y="3231489"/>
                  <a:pt x="1966928" y="3199966"/>
                  <a:pt x="1939957" y="3118907"/>
                </a:cubicBezTo>
                <a:cubicBezTo>
                  <a:pt x="1917482" y="3033345"/>
                  <a:pt x="1872532" y="2983809"/>
                  <a:pt x="1845561" y="2943280"/>
                </a:cubicBezTo>
                <a:cubicBezTo>
                  <a:pt x="1814097" y="2902750"/>
                  <a:pt x="1787126" y="2880234"/>
                  <a:pt x="1800611" y="2853214"/>
                </a:cubicBezTo>
                <a:cubicBezTo>
                  <a:pt x="1818592" y="2826194"/>
                  <a:pt x="1845561" y="2790168"/>
                  <a:pt x="1814097" y="2758645"/>
                </a:cubicBezTo>
                <a:cubicBezTo>
                  <a:pt x="1782631" y="2722619"/>
                  <a:pt x="1809602" y="2686593"/>
                  <a:pt x="1868037" y="2632554"/>
                </a:cubicBezTo>
                <a:cubicBezTo>
                  <a:pt x="1921977" y="2578515"/>
                  <a:pt x="1908492" y="2497456"/>
                  <a:pt x="1908492" y="2461430"/>
                </a:cubicBezTo>
                <a:cubicBezTo>
                  <a:pt x="1908492" y="2425403"/>
                  <a:pt x="1863542" y="2443416"/>
                  <a:pt x="1827582" y="2447920"/>
                </a:cubicBezTo>
                <a:cubicBezTo>
                  <a:pt x="1796116" y="2447920"/>
                  <a:pt x="1782631" y="2402887"/>
                  <a:pt x="1737681" y="2384874"/>
                </a:cubicBezTo>
                <a:cubicBezTo>
                  <a:pt x="1692731" y="2371364"/>
                  <a:pt x="1661266" y="2362358"/>
                  <a:pt x="1656771" y="2317325"/>
                </a:cubicBezTo>
                <a:cubicBezTo>
                  <a:pt x="1647781" y="2272292"/>
                  <a:pt x="1629800" y="2240769"/>
                  <a:pt x="1584850" y="2240769"/>
                </a:cubicBezTo>
                <a:cubicBezTo>
                  <a:pt x="1539899" y="2240769"/>
                  <a:pt x="1499444" y="2195737"/>
                  <a:pt x="1481464" y="2159710"/>
                </a:cubicBezTo>
                <a:cubicBezTo>
                  <a:pt x="1463484" y="2128188"/>
                  <a:pt x="1432019" y="2159710"/>
                  <a:pt x="1382574" y="2164214"/>
                </a:cubicBezTo>
                <a:cubicBezTo>
                  <a:pt x="1333128" y="2173220"/>
                  <a:pt x="1270198" y="2101168"/>
                  <a:pt x="1189287" y="2065142"/>
                </a:cubicBezTo>
                <a:cubicBezTo>
                  <a:pt x="1103882" y="2033619"/>
                  <a:pt x="1148832" y="1984083"/>
                  <a:pt x="1148832" y="1930044"/>
                </a:cubicBezTo>
                <a:cubicBezTo>
                  <a:pt x="1148832" y="1876004"/>
                  <a:pt x="1103882" y="1885011"/>
                  <a:pt x="1072417" y="1812959"/>
                </a:cubicBezTo>
                <a:cubicBezTo>
                  <a:pt x="1036457" y="1740906"/>
                  <a:pt x="1009486" y="1637331"/>
                  <a:pt x="987011" y="1605808"/>
                </a:cubicBezTo>
                <a:cubicBezTo>
                  <a:pt x="960041" y="1569782"/>
                  <a:pt x="973526" y="1682364"/>
                  <a:pt x="991506" y="1740906"/>
                </a:cubicBezTo>
                <a:cubicBezTo>
                  <a:pt x="1009486" y="1799449"/>
                  <a:pt x="1022971" y="1835475"/>
                  <a:pt x="1040952" y="1876004"/>
                </a:cubicBezTo>
                <a:cubicBezTo>
                  <a:pt x="1058932" y="1921037"/>
                  <a:pt x="1018476" y="1898521"/>
                  <a:pt x="982516" y="1871501"/>
                </a:cubicBezTo>
                <a:cubicBezTo>
                  <a:pt x="942061" y="1848985"/>
                  <a:pt x="964536" y="1830972"/>
                  <a:pt x="960041" y="1799449"/>
                </a:cubicBezTo>
                <a:cubicBezTo>
                  <a:pt x="960041" y="1763423"/>
                  <a:pt x="933071" y="1785939"/>
                  <a:pt x="933071" y="1745409"/>
                </a:cubicBezTo>
                <a:cubicBezTo>
                  <a:pt x="933071" y="1704880"/>
                  <a:pt x="942061" y="1704880"/>
                  <a:pt x="919586" y="1682364"/>
                </a:cubicBezTo>
                <a:cubicBezTo>
                  <a:pt x="897111" y="1655344"/>
                  <a:pt x="897111" y="1610311"/>
                  <a:pt x="897111" y="1569782"/>
                </a:cubicBezTo>
                <a:cubicBezTo>
                  <a:pt x="897111" y="1533756"/>
                  <a:pt x="892615" y="1524749"/>
                  <a:pt x="852160" y="1511239"/>
                </a:cubicBezTo>
                <a:cubicBezTo>
                  <a:pt x="811705" y="1493226"/>
                  <a:pt x="825190" y="1443690"/>
                  <a:pt x="825190" y="1398658"/>
                </a:cubicBezTo>
                <a:cubicBezTo>
                  <a:pt x="825190" y="1358128"/>
                  <a:pt x="816200" y="1304089"/>
                  <a:pt x="834180" y="1268063"/>
                </a:cubicBezTo>
                <a:cubicBezTo>
                  <a:pt x="847665" y="1227533"/>
                  <a:pt x="960041" y="1114951"/>
                  <a:pt x="964536" y="1074422"/>
                </a:cubicBezTo>
                <a:cubicBezTo>
                  <a:pt x="969031" y="1033893"/>
                  <a:pt x="982516" y="1020383"/>
                  <a:pt x="960041" y="1002370"/>
                </a:cubicBezTo>
                <a:cubicBezTo>
                  <a:pt x="942061" y="984357"/>
                  <a:pt x="937566" y="984357"/>
                  <a:pt x="937566" y="961840"/>
                </a:cubicBezTo>
                <a:cubicBezTo>
                  <a:pt x="942061" y="939324"/>
                  <a:pt x="969031" y="939324"/>
                  <a:pt x="969031" y="916808"/>
                </a:cubicBezTo>
                <a:cubicBezTo>
                  <a:pt x="969031" y="894291"/>
                  <a:pt x="987011" y="867272"/>
                  <a:pt x="996001" y="835749"/>
                </a:cubicBezTo>
                <a:cubicBezTo>
                  <a:pt x="1004991" y="804226"/>
                  <a:pt x="955546" y="844755"/>
                  <a:pt x="951051" y="867272"/>
                </a:cubicBezTo>
                <a:cubicBezTo>
                  <a:pt x="946556" y="889788"/>
                  <a:pt x="933071" y="903298"/>
                  <a:pt x="910596" y="907801"/>
                </a:cubicBezTo>
                <a:cubicBezTo>
                  <a:pt x="888121" y="912304"/>
                  <a:pt x="879130" y="867272"/>
                  <a:pt x="915091" y="858265"/>
                </a:cubicBezTo>
                <a:cubicBezTo>
                  <a:pt x="955546" y="849258"/>
                  <a:pt x="937566" y="822239"/>
                  <a:pt x="937566" y="795219"/>
                </a:cubicBezTo>
                <a:cubicBezTo>
                  <a:pt x="933071" y="763696"/>
                  <a:pt x="937566" y="745683"/>
                  <a:pt x="955546" y="741180"/>
                </a:cubicBezTo>
                <a:cubicBezTo>
                  <a:pt x="973526" y="736677"/>
                  <a:pt x="964536" y="700651"/>
                  <a:pt x="946556" y="687141"/>
                </a:cubicBezTo>
                <a:cubicBezTo>
                  <a:pt x="928576" y="673631"/>
                  <a:pt x="861150" y="655618"/>
                  <a:pt x="834180" y="642108"/>
                </a:cubicBezTo>
                <a:cubicBezTo>
                  <a:pt x="807210" y="628598"/>
                  <a:pt x="775745" y="646611"/>
                  <a:pt x="744280" y="651115"/>
                </a:cubicBezTo>
                <a:cubicBezTo>
                  <a:pt x="717310" y="660121"/>
                  <a:pt x="694834" y="682637"/>
                  <a:pt x="654379" y="660121"/>
                </a:cubicBezTo>
                <a:cubicBezTo>
                  <a:pt x="618419" y="637605"/>
                  <a:pt x="618419" y="705154"/>
                  <a:pt x="573468" y="741180"/>
                </a:cubicBezTo>
                <a:cubicBezTo>
                  <a:pt x="528518" y="772703"/>
                  <a:pt x="470083" y="813232"/>
                  <a:pt x="474578" y="786213"/>
                </a:cubicBezTo>
                <a:cubicBezTo>
                  <a:pt x="479073" y="759193"/>
                  <a:pt x="461093" y="745683"/>
                  <a:pt x="411647" y="763696"/>
                </a:cubicBezTo>
                <a:cubicBezTo>
                  <a:pt x="366697" y="781709"/>
                  <a:pt x="123965" y="858265"/>
                  <a:pt x="29570" y="889788"/>
                </a:cubicBezTo>
                <a:cubicBezTo>
                  <a:pt x="-42351" y="916808"/>
                  <a:pt x="29570" y="826742"/>
                  <a:pt x="110480" y="808729"/>
                </a:cubicBezTo>
                <a:cubicBezTo>
                  <a:pt x="195886" y="790716"/>
                  <a:pt x="389172" y="714160"/>
                  <a:pt x="425132" y="709657"/>
                </a:cubicBezTo>
                <a:cubicBezTo>
                  <a:pt x="461093" y="705154"/>
                  <a:pt x="375687" y="673631"/>
                  <a:pt x="321747" y="655618"/>
                </a:cubicBezTo>
                <a:cubicBezTo>
                  <a:pt x="267806" y="642108"/>
                  <a:pt x="353212" y="624095"/>
                  <a:pt x="375687" y="588069"/>
                </a:cubicBezTo>
                <a:cubicBezTo>
                  <a:pt x="398162" y="556546"/>
                  <a:pt x="461093" y="552043"/>
                  <a:pt x="506043" y="543036"/>
                </a:cubicBezTo>
                <a:cubicBezTo>
                  <a:pt x="550993" y="534029"/>
                  <a:pt x="510538" y="534029"/>
                  <a:pt x="483568" y="493500"/>
                </a:cubicBezTo>
                <a:cubicBezTo>
                  <a:pt x="452103" y="457475"/>
                  <a:pt x="595944" y="461978"/>
                  <a:pt x="654379" y="457475"/>
                </a:cubicBezTo>
                <a:cubicBezTo>
                  <a:pt x="717310" y="452971"/>
                  <a:pt x="649884" y="430455"/>
                  <a:pt x="681349" y="407939"/>
                </a:cubicBezTo>
                <a:cubicBezTo>
                  <a:pt x="717310" y="385422"/>
                  <a:pt x="856655" y="344893"/>
                  <a:pt x="969031" y="322377"/>
                </a:cubicBezTo>
                <a:cubicBezTo>
                  <a:pt x="1081407" y="299860"/>
                  <a:pt x="1225248" y="353899"/>
                  <a:pt x="1297168" y="376416"/>
                </a:cubicBezTo>
                <a:cubicBezTo>
                  <a:pt x="1364594" y="398932"/>
                  <a:pt x="1346614" y="376416"/>
                  <a:pt x="1449999" y="349396"/>
                </a:cubicBezTo>
                <a:cubicBezTo>
                  <a:pt x="1553385" y="322377"/>
                  <a:pt x="1611820" y="353899"/>
                  <a:pt x="1710711" y="358402"/>
                </a:cubicBezTo>
                <a:cubicBezTo>
                  <a:pt x="1809602" y="362906"/>
                  <a:pt x="1778136" y="389925"/>
                  <a:pt x="1845561" y="403435"/>
                </a:cubicBezTo>
                <a:cubicBezTo>
                  <a:pt x="1908492" y="416945"/>
                  <a:pt x="1859047" y="389925"/>
                  <a:pt x="1832077" y="376416"/>
                </a:cubicBezTo>
                <a:cubicBezTo>
                  <a:pt x="1805106" y="362906"/>
                  <a:pt x="1823087" y="344893"/>
                  <a:pt x="1814097" y="322377"/>
                </a:cubicBezTo>
                <a:cubicBezTo>
                  <a:pt x="1805106" y="299860"/>
                  <a:pt x="1773641" y="317873"/>
                  <a:pt x="1724196" y="308867"/>
                </a:cubicBezTo>
                <a:cubicBezTo>
                  <a:pt x="1679246" y="299860"/>
                  <a:pt x="1773641" y="205291"/>
                  <a:pt x="1845561" y="200788"/>
                </a:cubicBezTo>
                <a:cubicBezTo>
                  <a:pt x="1917482" y="196285"/>
                  <a:pt x="1948947" y="232311"/>
                  <a:pt x="2020868" y="254827"/>
                </a:cubicBezTo>
                <a:cubicBezTo>
                  <a:pt x="2092788" y="277344"/>
                  <a:pt x="2182689" y="227808"/>
                  <a:pt x="2182689" y="245821"/>
                </a:cubicBezTo>
                <a:cubicBezTo>
                  <a:pt x="2182689" y="259330"/>
                  <a:pt x="2142233" y="272840"/>
                  <a:pt x="2146729" y="317873"/>
                </a:cubicBezTo>
                <a:cubicBezTo>
                  <a:pt x="2151224" y="362906"/>
                  <a:pt x="2110768" y="362906"/>
                  <a:pt x="2079303" y="385422"/>
                </a:cubicBezTo>
                <a:cubicBezTo>
                  <a:pt x="2043343" y="403435"/>
                  <a:pt x="2115263" y="407939"/>
                  <a:pt x="2142233" y="407939"/>
                </a:cubicBezTo>
                <a:cubicBezTo>
                  <a:pt x="2169204" y="407939"/>
                  <a:pt x="2182689" y="367409"/>
                  <a:pt x="2218649" y="367409"/>
                </a:cubicBezTo>
                <a:cubicBezTo>
                  <a:pt x="2254610" y="367409"/>
                  <a:pt x="2254610" y="340390"/>
                  <a:pt x="2223144" y="317873"/>
                </a:cubicBezTo>
                <a:cubicBezTo>
                  <a:pt x="2187184" y="295357"/>
                  <a:pt x="2254610" y="254827"/>
                  <a:pt x="2290569" y="245821"/>
                </a:cubicBezTo>
                <a:cubicBezTo>
                  <a:pt x="2326530" y="241317"/>
                  <a:pt x="2326530" y="277344"/>
                  <a:pt x="2349005" y="245821"/>
                </a:cubicBezTo>
                <a:cubicBezTo>
                  <a:pt x="2366985" y="218801"/>
                  <a:pt x="2420925" y="187278"/>
                  <a:pt x="2461381" y="169265"/>
                </a:cubicBezTo>
                <a:cubicBezTo>
                  <a:pt x="2471494" y="163636"/>
                  <a:pt x="2485261" y="160822"/>
                  <a:pt x="2501134" y="159836"/>
                </a:cubicBezTo>
                <a:close/>
                <a:moveTo>
                  <a:pt x="4758437" y="48789"/>
                </a:moveTo>
                <a:cubicBezTo>
                  <a:pt x="4784525" y="47734"/>
                  <a:pt x="4810402" y="48578"/>
                  <a:pt x="4834028" y="51958"/>
                </a:cubicBezTo>
                <a:cubicBezTo>
                  <a:pt x="4933036" y="69982"/>
                  <a:pt x="5050045" y="56464"/>
                  <a:pt x="4996041" y="83501"/>
                </a:cubicBezTo>
                <a:cubicBezTo>
                  <a:pt x="4942037" y="110537"/>
                  <a:pt x="4879032" y="155598"/>
                  <a:pt x="4834028" y="173622"/>
                </a:cubicBezTo>
                <a:cubicBezTo>
                  <a:pt x="4789025" y="196153"/>
                  <a:pt x="4802526" y="83501"/>
                  <a:pt x="4762023" y="146586"/>
                </a:cubicBezTo>
                <a:cubicBezTo>
                  <a:pt x="4757522" y="173622"/>
                  <a:pt x="4730520" y="196153"/>
                  <a:pt x="4690017" y="182634"/>
                </a:cubicBezTo>
                <a:cubicBezTo>
                  <a:pt x="4690017" y="182634"/>
                  <a:pt x="4685517" y="182634"/>
                  <a:pt x="4681016" y="178128"/>
                </a:cubicBezTo>
                <a:cubicBezTo>
                  <a:pt x="4627012" y="164610"/>
                  <a:pt x="4537005" y="115043"/>
                  <a:pt x="4573008" y="92513"/>
                </a:cubicBezTo>
                <a:cubicBezTo>
                  <a:pt x="4600010" y="72235"/>
                  <a:pt x="4680173" y="51958"/>
                  <a:pt x="4758437" y="48789"/>
                </a:cubicBezTo>
                <a:close/>
                <a:moveTo>
                  <a:pt x="6095124" y="37290"/>
                </a:moveTo>
                <a:cubicBezTo>
                  <a:pt x="6102735" y="36604"/>
                  <a:pt x="6112286" y="36956"/>
                  <a:pt x="6124085" y="38644"/>
                </a:cubicBezTo>
                <a:cubicBezTo>
                  <a:pt x="6213978" y="52151"/>
                  <a:pt x="6276904" y="56653"/>
                  <a:pt x="6317356" y="83666"/>
                </a:cubicBezTo>
                <a:cubicBezTo>
                  <a:pt x="6362303" y="110679"/>
                  <a:pt x="6407249" y="151199"/>
                  <a:pt x="6488154" y="151199"/>
                </a:cubicBezTo>
                <a:cubicBezTo>
                  <a:pt x="6573553" y="151199"/>
                  <a:pt x="6636478" y="124186"/>
                  <a:pt x="6667941" y="178212"/>
                </a:cubicBezTo>
                <a:cubicBezTo>
                  <a:pt x="6699404" y="236740"/>
                  <a:pt x="6699404" y="232238"/>
                  <a:pt x="6780308" y="236740"/>
                </a:cubicBezTo>
                <a:cubicBezTo>
                  <a:pt x="6861212" y="241243"/>
                  <a:pt x="7000547" y="218732"/>
                  <a:pt x="7058978" y="254749"/>
                </a:cubicBezTo>
                <a:cubicBezTo>
                  <a:pt x="7112914" y="290766"/>
                  <a:pt x="7108420" y="317780"/>
                  <a:pt x="7157861" y="317780"/>
                </a:cubicBezTo>
                <a:cubicBezTo>
                  <a:pt x="7207303" y="313278"/>
                  <a:pt x="7324164" y="326784"/>
                  <a:pt x="7283712" y="290766"/>
                </a:cubicBezTo>
                <a:cubicBezTo>
                  <a:pt x="7243260" y="250247"/>
                  <a:pt x="7180334" y="232238"/>
                  <a:pt x="7157861" y="223234"/>
                </a:cubicBezTo>
                <a:cubicBezTo>
                  <a:pt x="7135388" y="218732"/>
                  <a:pt x="7076957" y="173710"/>
                  <a:pt x="7189324" y="173710"/>
                </a:cubicBezTo>
                <a:cubicBezTo>
                  <a:pt x="7301691" y="173710"/>
                  <a:pt x="7324164" y="160203"/>
                  <a:pt x="7360122" y="200723"/>
                </a:cubicBezTo>
                <a:cubicBezTo>
                  <a:pt x="7396079" y="245745"/>
                  <a:pt x="7369111" y="277260"/>
                  <a:pt x="7459005" y="277260"/>
                </a:cubicBezTo>
                <a:cubicBezTo>
                  <a:pt x="7548898" y="277260"/>
                  <a:pt x="7539909" y="317780"/>
                  <a:pt x="7629802" y="317780"/>
                </a:cubicBezTo>
                <a:cubicBezTo>
                  <a:pt x="7715201" y="322282"/>
                  <a:pt x="7751159" y="322282"/>
                  <a:pt x="7854536" y="340291"/>
                </a:cubicBezTo>
                <a:cubicBezTo>
                  <a:pt x="7957914" y="362802"/>
                  <a:pt x="8020840" y="362802"/>
                  <a:pt x="8110733" y="362802"/>
                </a:cubicBezTo>
                <a:cubicBezTo>
                  <a:pt x="8196132" y="362802"/>
                  <a:pt x="8151186" y="358300"/>
                  <a:pt x="8160174" y="322282"/>
                </a:cubicBezTo>
                <a:cubicBezTo>
                  <a:pt x="8173658" y="290766"/>
                  <a:pt x="8200627" y="277260"/>
                  <a:pt x="8232090" y="290766"/>
                </a:cubicBezTo>
                <a:cubicBezTo>
                  <a:pt x="8259058" y="308775"/>
                  <a:pt x="8268047" y="335789"/>
                  <a:pt x="8236584" y="335789"/>
                </a:cubicBezTo>
                <a:cubicBezTo>
                  <a:pt x="8205122" y="335789"/>
                  <a:pt x="8178154" y="362802"/>
                  <a:pt x="8218606" y="362802"/>
                </a:cubicBezTo>
                <a:cubicBezTo>
                  <a:pt x="8259058" y="362802"/>
                  <a:pt x="8393898" y="389815"/>
                  <a:pt x="8515254" y="434837"/>
                </a:cubicBezTo>
                <a:cubicBezTo>
                  <a:pt x="8636611" y="479858"/>
                  <a:pt x="8677063" y="443841"/>
                  <a:pt x="8686052" y="488862"/>
                </a:cubicBezTo>
                <a:cubicBezTo>
                  <a:pt x="8690547" y="533884"/>
                  <a:pt x="8704031" y="551893"/>
                  <a:pt x="8654590" y="533884"/>
                </a:cubicBezTo>
                <a:cubicBezTo>
                  <a:pt x="8605148" y="511373"/>
                  <a:pt x="8501770" y="484360"/>
                  <a:pt x="8483792" y="502369"/>
                </a:cubicBezTo>
                <a:cubicBezTo>
                  <a:pt x="8465813" y="520378"/>
                  <a:pt x="8519749" y="511373"/>
                  <a:pt x="8542222" y="542889"/>
                </a:cubicBezTo>
                <a:cubicBezTo>
                  <a:pt x="8569190" y="574404"/>
                  <a:pt x="8605148" y="596915"/>
                  <a:pt x="8546717" y="596915"/>
                </a:cubicBezTo>
                <a:cubicBezTo>
                  <a:pt x="8492781" y="596915"/>
                  <a:pt x="8479297" y="601417"/>
                  <a:pt x="8465813" y="619426"/>
                </a:cubicBezTo>
                <a:cubicBezTo>
                  <a:pt x="8447834" y="637435"/>
                  <a:pt x="8447834" y="659946"/>
                  <a:pt x="8380414" y="659946"/>
                </a:cubicBezTo>
                <a:cubicBezTo>
                  <a:pt x="8317488" y="659946"/>
                  <a:pt x="8295015" y="632932"/>
                  <a:pt x="8326478" y="695963"/>
                </a:cubicBezTo>
                <a:cubicBezTo>
                  <a:pt x="8362436" y="754492"/>
                  <a:pt x="8407382" y="745487"/>
                  <a:pt x="8407382" y="813020"/>
                </a:cubicBezTo>
                <a:cubicBezTo>
                  <a:pt x="8407382" y="876051"/>
                  <a:pt x="8443340" y="966094"/>
                  <a:pt x="8393898" y="934579"/>
                </a:cubicBezTo>
                <a:cubicBezTo>
                  <a:pt x="8344456" y="898562"/>
                  <a:pt x="8259058" y="799513"/>
                  <a:pt x="8218606" y="777002"/>
                </a:cubicBezTo>
                <a:cubicBezTo>
                  <a:pt x="8178154" y="754492"/>
                  <a:pt x="8200627" y="686959"/>
                  <a:pt x="8200627" y="686959"/>
                </a:cubicBezTo>
                <a:cubicBezTo>
                  <a:pt x="8200627" y="686959"/>
                  <a:pt x="8272542" y="623928"/>
                  <a:pt x="8245574" y="592413"/>
                </a:cubicBezTo>
                <a:cubicBezTo>
                  <a:pt x="8218606" y="560897"/>
                  <a:pt x="8187142" y="569902"/>
                  <a:pt x="8187142" y="601417"/>
                </a:cubicBezTo>
                <a:cubicBezTo>
                  <a:pt x="8187142" y="637435"/>
                  <a:pt x="8178154" y="632932"/>
                  <a:pt x="8142196" y="619426"/>
                </a:cubicBezTo>
                <a:cubicBezTo>
                  <a:pt x="8110733" y="601417"/>
                  <a:pt x="8083765" y="578906"/>
                  <a:pt x="8070281" y="623928"/>
                </a:cubicBezTo>
                <a:cubicBezTo>
                  <a:pt x="8061292" y="664448"/>
                  <a:pt x="8088260" y="718474"/>
                  <a:pt x="8025334" y="700465"/>
                </a:cubicBezTo>
                <a:cubicBezTo>
                  <a:pt x="7966904" y="686959"/>
                  <a:pt x="7944430" y="682457"/>
                  <a:pt x="7903978" y="682457"/>
                </a:cubicBezTo>
                <a:cubicBezTo>
                  <a:pt x="7863526" y="682457"/>
                  <a:pt x="7809590" y="650941"/>
                  <a:pt x="7791611" y="704967"/>
                </a:cubicBezTo>
                <a:cubicBezTo>
                  <a:pt x="7773632" y="758994"/>
                  <a:pt x="7724191" y="835531"/>
                  <a:pt x="7769138" y="840033"/>
                </a:cubicBezTo>
                <a:cubicBezTo>
                  <a:pt x="7814084" y="844535"/>
                  <a:pt x="7823074" y="831029"/>
                  <a:pt x="7877010" y="835531"/>
                </a:cubicBezTo>
                <a:cubicBezTo>
                  <a:pt x="7930946" y="840033"/>
                  <a:pt x="7953420" y="858042"/>
                  <a:pt x="7953420" y="844535"/>
                </a:cubicBezTo>
                <a:cubicBezTo>
                  <a:pt x="7953420" y="826527"/>
                  <a:pt x="7975893" y="849037"/>
                  <a:pt x="8016345" y="885055"/>
                </a:cubicBezTo>
                <a:cubicBezTo>
                  <a:pt x="8052302" y="916570"/>
                  <a:pt x="8106238" y="961592"/>
                  <a:pt x="8110733" y="997610"/>
                </a:cubicBezTo>
                <a:cubicBezTo>
                  <a:pt x="8110733" y="1033627"/>
                  <a:pt x="8133206" y="1074147"/>
                  <a:pt x="8146690" y="1092156"/>
                </a:cubicBezTo>
                <a:cubicBezTo>
                  <a:pt x="8160174" y="1110164"/>
                  <a:pt x="8146690" y="1159688"/>
                  <a:pt x="8205122" y="1164191"/>
                </a:cubicBezTo>
                <a:cubicBezTo>
                  <a:pt x="8268047" y="1168693"/>
                  <a:pt x="8290520" y="1150684"/>
                  <a:pt x="8317488" y="1150684"/>
                </a:cubicBezTo>
                <a:cubicBezTo>
                  <a:pt x="8344456" y="1150684"/>
                  <a:pt x="8348951" y="1195706"/>
                  <a:pt x="8304004" y="1218217"/>
                </a:cubicBezTo>
                <a:cubicBezTo>
                  <a:pt x="8254563" y="1240728"/>
                  <a:pt x="8227595" y="1240728"/>
                  <a:pt x="8241079" y="1272243"/>
                </a:cubicBezTo>
                <a:cubicBezTo>
                  <a:pt x="8254563" y="1308261"/>
                  <a:pt x="8259058" y="1339776"/>
                  <a:pt x="8263552" y="1384798"/>
                </a:cubicBezTo>
                <a:cubicBezTo>
                  <a:pt x="8268047" y="1429820"/>
                  <a:pt x="8348951" y="1515361"/>
                  <a:pt x="8286026" y="1515361"/>
                </a:cubicBezTo>
                <a:cubicBezTo>
                  <a:pt x="8223100" y="1515361"/>
                  <a:pt x="8182648" y="1537872"/>
                  <a:pt x="8142196" y="1560383"/>
                </a:cubicBezTo>
                <a:cubicBezTo>
                  <a:pt x="8106238" y="1587396"/>
                  <a:pt x="8088260" y="1645925"/>
                  <a:pt x="8061292" y="1632418"/>
                </a:cubicBezTo>
                <a:cubicBezTo>
                  <a:pt x="8029829" y="1614409"/>
                  <a:pt x="7975893" y="1609907"/>
                  <a:pt x="8011850" y="1555881"/>
                </a:cubicBezTo>
                <a:cubicBezTo>
                  <a:pt x="8043313" y="1497353"/>
                  <a:pt x="8025334" y="1488348"/>
                  <a:pt x="8083765" y="1470339"/>
                </a:cubicBezTo>
                <a:cubicBezTo>
                  <a:pt x="8137702" y="1456833"/>
                  <a:pt x="8178154" y="1443326"/>
                  <a:pt x="8191638" y="1384798"/>
                </a:cubicBezTo>
                <a:cubicBezTo>
                  <a:pt x="8205122" y="1326269"/>
                  <a:pt x="8223100" y="1335274"/>
                  <a:pt x="8178154" y="1285750"/>
                </a:cubicBezTo>
                <a:cubicBezTo>
                  <a:pt x="8133206" y="1236226"/>
                  <a:pt x="8137702" y="1236226"/>
                  <a:pt x="8128712" y="1177697"/>
                </a:cubicBezTo>
                <a:cubicBezTo>
                  <a:pt x="8115228" y="1123671"/>
                  <a:pt x="8065786" y="979601"/>
                  <a:pt x="8029829" y="952588"/>
                </a:cubicBezTo>
                <a:cubicBezTo>
                  <a:pt x="7993872" y="925575"/>
                  <a:pt x="7953420" y="916570"/>
                  <a:pt x="7971398" y="939081"/>
                </a:cubicBezTo>
                <a:cubicBezTo>
                  <a:pt x="7993872" y="961592"/>
                  <a:pt x="8025334" y="988605"/>
                  <a:pt x="8025334" y="1060640"/>
                </a:cubicBezTo>
                <a:cubicBezTo>
                  <a:pt x="8025334" y="1128173"/>
                  <a:pt x="8020840" y="1191204"/>
                  <a:pt x="7980388" y="1209213"/>
                </a:cubicBezTo>
                <a:cubicBezTo>
                  <a:pt x="7939936" y="1227221"/>
                  <a:pt x="7894988" y="1213715"/>
                  <a:pt x="7885999" y="1240728"/>
                </a:cubicBezTo>
                <a:cubicBezTo>
                  <a:pt x="7872515" y="1267741"/>
                  <a:pt x="7894988" y="1299256"/>
                  <a:pt x="7872515" y="1321767"/>
                </a:cubicBezTo>
                <a:cubicBezTo>
                  <a:pt x="7850042" y="1344278"/>
                  <a:pt x="7872515" y="1344278"/>
                  <a:pt x="7899483" y="1371291"/>
                </a:cubicBezTo>
                <a:cubicBezTo>
                  <a:pt x="7926452" y="1398304"/>
                  <a:pt x="7984882" y="1429820"/>
                  <a:pt x="7966904" y="1465837"/>
                </a:cubicBezTo>
                <a:cubicBezTo>
                  <a:pt x="7953420" y="1497353"/>
                  <a:pt x="7953420" y="1515361"/>
                  <a:pt x="7921956" y="1515361"/>
                </a:cubicBezTo>
                <a:cubicBezTo>
                  <a:pt x="7885999" y="1519863"/>
                  <a:pt x="7885999" y="1465837"/>
                  <a:pt x="7850042" y="1420815"/>
                </a:cubicBezTo>
                <a:cubicBezTo>
                  <a:pt x="7818579" y="1375793"/>
                  <a:pt x="7773632" y="1353283"/>
                  <a:pt x="7751159" y="1344278"/>
                </a:cubicBezTo>
                <a:cubicBezTo>
                  <a:pt x="7728685" y="1330772"/>
                  <a:pt x="7719696" y="1371291"/>
                  <a:pt x="7688233" y="1348780"/>
                </a:cubicBezTo>
                <a:cubicBezTo>
                  <a:pt x="7656770" y="1326269"/>
                  <a:pt x="7679244" y="1263239"/>
                  <a:pt x="7634297" y="1317265"/>
                </a:cubicBezTo>
                <a:cubicBezTo>
                  <a:pt x="7589350" y="1371291"/>
                  <a:pt x="7566877" y="1398304"/>
                  <a:pt x="7607329" y="1407309"/>
                </a:cubicBezTo>
                <a:cubicBezTo>
                  <a:pt x="7652276" y="1416313"/>
                  <a:pt x="7643287" y="1384798"/>
                  <a:pt x="7688233" y="1398304"/>
                </a:cubicBezTo>
                <a:cubicBezTo>
                  <a:pt x="7733180" y="1416313"/>
                  <a:pt x="7751159" y="1443326"/>
                  <a:pt x="7728685" y="1452331"/>
                </a:cubicBezTo>
                <a:cubicBezTo>
                  <a:pt x="7710706" y="1465837"/>
                  <a:pt x="7688233" y="1456833"/>
                  <a:pt x="7715201" y="1488348"/>
                </a:cubicBezTo>
                <a:cubicBezTo>
                  <a:pt x="7742170" y="1524366"/>
                  <a:pt x="7787116" y="1582894"/>
                  <a:pt x="7800600" y="1614409"/>
                </a:cubicBezTo>
                <a:cubicBezTo>
                  <a:pt x="7818579" y="1650427"/>
                  <a:pt x="7854536" y="1645925"/>
                  <a:pt x="7823074" y="1740471"/>
                </a:cubicBezTo>
                <a:cubicBezTo>
                  <a:pt x="7787116" y="1835017"/>
                  <a:pt x="7769138" y="1866532"/>
                  <a:pt x="7742170" y="1893545"/>
                </a:cubicBezTo>
                <a:cubicBezTo>
                  <a:pt x="7715201" y="1920558"/>
                  <a:pt x="7611824" y="1947571"/>
                  <a:pt x="7584856" y="1970082"/>
                </a:cubicBezTo>
                <a:cubicBezTo>
                  <a:pt x="7562382" y="1992593"/>
                  <a:pt x="7571372" y="2006100"/>
                  <a:pt x="7557888" y="2042117"/>
                </a:cubicBezTo>
                <a:cubicBezTo>
                  <a:pt x="7539909" y="2073633"/>
                  <a:pt x="7539909" y="2100646"/>
                  <a:pt x="7526425" y="2073633"/>
                </a:cubicBezTo>
                <a:cubicBezTo>
                  <a:pt x="7512941" y="2046619"/>
                  <a:pt x="7490467" y="2033113"/>
                  <a:pt x="7508446" y="2006100"/>
                </a:cubicBezTo>
                <a:cubicBezTo>
                  <a:pt x="7521930" y="1979087"/>
                  <a:pt x="7494962" y="1925060"/>
                  <a:pt x="7472489" y="1965580"/>
                </a:cubicBezTo>
                <a:cubicBezTo>
                  <a:pt x="7450015" y="2001598"/>
                  <a:pt x="7405068" y="1970082"/>
                  <a:pt x="7423047" y="2024108"/>
                </a:cubicBezTo>
                <a:cubicBezTo>
                  <a:pt x="7441026" y="2082637"/>
                  <a:pt x="7580361" y="2204196"/>
                  <a:pt x="7562382" y="2262724"/>
                </a:cubicBezTo>
                <a:cubicBezTo>
                  <a:pt x="7548898" y="2325755"/>
                  <a:pt x="7481478" y="2361772"/>
                  <a:pt x="7459005" y="2375279"/>
                </a:cubicBezTo>
                <a:cubicBezTo>
                  <a:pt x="7436531" y="2384283"/>
                  <a:pt x="7436531" y="2384283"/>
                  <a:pt x="7396079" y="2334759"/>
                </a:cubicBezTo>
                <a:cubicBezTo>
                  <a:pt x="7351132" y="2285235"/>
                  <a:pt x="7274723" y="2222205"/>
                  <a:pt x="7270228" y="2258222"/>
                </a:cubicBezTo>
                <a:cubicBezTo>
                  <a:pt x="7265733" y="2289737"/>
                  <a:pt x="7256744" y="2330257"/>
                  <a:pt x="7301691" y="2397790"/>
                </a:cubicBezTo>
                <a:cubicBezTo>
                  <a:pt x="7346638" y="2465323"/>
                  <a:pt x="7418553" y="2519349"/>
                  <a:pt x="7418553" y="2595886"/>
                </a:cubicBezTo>
                <a:cubicBezTo>
                  <a:pt x="7418553" y="2676926"/>
                  <a:pt x="7418553" y="2658917"/>
                  <a:pt x="7400574" y="2640908"/>
                </a:cubicBezTo>
                <a:cubicBezTo>
                  <a:pt x="7387090" y="2627402"/>
                  <a:pt x="7373606" y="2676926"/>
                  <a:pt x="7409563" y="2699437"/>
                </a:cubicBezTo>
                <a:cubicBezTo>
                  <a:pt x="7441026" y="2721947"/>
                  <a:pt x="7485973" y="2694934"/>
                  <a:pt x="7490467" y="2757965"/>
                </a:cubicBezTo>
                <a:cubicBezTo>
                  <a:pt x="7490467" y="2825498"/>
                  <a:pt x="7450015" y="2852511"/>
                  <a:pt x="7494962" y="2866017"/>
                </a:cubicBezTo>
                <a:cubicBezTo>
                  <a:pt x="7539909" y="2879524"/>
                  <a:pt x="7575866" y="2902035"/>
                  <a:pt x="7638792" y="2924546"/>
                </a:cubicBezTo>
                <a:cubicBezTo>
                  <a:pt x="7706212" y="2947057"/>
                  <a:pt x="7760148" y="2956061"/>
                  <a:pt x="7818579" y="2960563"/>
                </a:cubicBezTo>
                <a:cubicBezTo>
                  <a:pt x="7872515" y="2965066"/>
                  <a:pt x="7841052" y="2987577"/>
                  <a:pt x="7894988" y="2983074"/>
                </a:cubicBezTo>
                <a:cubicBezTo>
                  <a:pt x="7944430" y="2978572"/>
                  <a:pt x="7957914" y="2978572"/>
                  <a:pt x="7998366" y="2974070"/>
                </a:cubicBezTo>
                <a:cubicBezTo>
                  <a:pt x="8038818" y="2965066"/>
                  <a:pt x="8070281" y="2942555"/>
                  <a:pt x="8074776" y="2951559"/>
                </a:cubicBezTo>
                <a:cubicBezTo>
                  <a:pt x="8079270" y="2965066"/>
                  <a:pt x="8097249" y="2992079"/>
                  <a:pt x="8056797" y="3014590"/>
                </a:cubicBezTo>
                <a:cubicBezTo>
                  <a:pt x="8016345" y="3037101"/>
                  <a:pt x="7966904" y="3046105"/>
                  <a:pt x="7908472" y="3037101"/>
                </a:cubicBezTo>
                <a:cubicBezTo>
                  <a:pt x="7850042" y="3028096"/>
                  <a:pt x="7728685" y="2974070"/>
                  <a:pt x="7665760" y="2974070"/>
                </a:cubicBezTo>
                <a:cubicBezTo>
                  <a:pt x="7607329" y="2974070"/>
                  <a:pt x="7445521" y="2947057"/>
                  <a:pt x="7396079" y="2879524"/>
                </a:cubicBezTo>
                <a:cubicBezTo>
                  <a:pt x="7346638" y="2807489"/>
                  <a:pt x="7274723" y="2735454"/>
                  <a:pt x="7243260" y="2667921"/>
                </a:cubicBezTo>
                <a:cubicBezTo>
                  <a:pt x="7207303" y="2604891"/>
                  <a:pt x="7189324" y="2541860"/>
                  <a:pt x="7157861" y="2510345"/>
                </a:cubicBezTo>
                <a:cubicBezTo>
                  <a:pt x="7130893" y="2474327"/>
                  <a:pt x="7175840" y="2456318"/>
                  <a:pt x="7202808" y="2487834"/>
                </a:cubicBezTo>
                <a:cubicBezTo>
                  <a:pt x="7234271" y="2519349"/>
                  <a:pt x="7274723" y="2568873"/>
                  <a:pt x="7292701" y="2555367"/>
                </a:cubicBezTo>
                <a:cubicBezTo>
                  <a:pt x="7310680" y="2541860"/>
                  <a:pt x="7324164" y="2519349"/>
                  <a:pt x="7292701" y="2483332"/>
                </a:cubicBezTo>
                <a:cubicBezTo>
                  <a:pt x="7261239" y="2447314"/>
                  <a:pt x="7211797" y="2402292"/>
                  <a:pt x="7211797" y="2361772"/>
                </a:cubicBezTo>
                <a:cubicBezTo>
                  <a:pt x="7211797" y="2321253"/>
                  <a:pt x="7225281" y="2258222"/>
                  <a:pt x="7202808" y="2213200"/>
                </a:cubicBezTo>
                <a:cubicBezTo>
                  <a:pt x="7180334" y="2168178"/>
                  <a:pt x="7202808" y="2109650"/>
                  <a:pt x="7171345" y="2123157"/>
                </a:cubicBezTo>
                <a:cubicBezTo>
                  <a:pt x="7139882" y="2136663"/>
                  <a:pt x="7135388" y="2190689"/>
                  <a:pt x="7099430" y="2145667"/>
                </a:cubicBezTo>
                <a:cubicBezTo>
                  <a:pt x="7058978" y="2100646"/>
                  <a:pt x="7054483" y="2037615"/>
                  <a:pt x="7018526" y="1992593"/>
                </a:cubicBezTo>
                <a:cubicBezTo>
                  <a:pt x="6987063" y="1943069"/>
                  <a:pt x="7032010" y="1938567"/>
                  <a:pt x="6973579" y="1934065"/>
                </a:cubicBezTo>
                <a:cubicBezTo>
                  <a:pt x="6915148" y="1929563"/>
                  <a:pt x="6883686" y="1938567"/>
                  <a:pt x="6843233" y="1988091"/>
                </a:cubicBezTo>
                <a:cubicBezTo>
                  <a:pt x="6798287" y="2037615"/>
                  <a:pt x="6730866" y="2105148"/>
                  <a:pt x="6712888" y="2123157"/>
                </a:cubicBezTo>
                <a:cubicBezTo>
                  <a:pt x="6694909" y="2141165"/>
                  <a:pt x="6690414" y="2172681"/>
                  <a:pt x="6690414" y="2213200"/>
                </a:cubicBezTo>
                <a:cubicBezTo>
                  <a:pt x="6690414" y="2258222"/>
                  <a:pt x="6712888" y="2285235"/>
                  <a:pt x="6685920" y="2316751"/>
                </a:cubicBezTo>
                <a:cubicBezTo>
                  <a:pt x="6658952" y="2348266"/>
                  <a:pt x="6690414" y="2343764"/>
                  <a:pt x="6712888" y="2361772"/>
                </a:cubicBezTo>
                <a:cubicBezTo>
                  <a:pt x="6735361" y="2379781"/>
                  <a:pt x="6757834" y="2438310"/>
                  <a:pt x="6757834" y="2460821"/>
                </a:cubicBezTo>
                <a:cubicBezTo>
                  <a:pt x="6757834" y="2483332"/>
                  <a:pt x="6730866" y="2564371"/>
                  <a:pt x="6694909" y="2501340"/>
                </a:cubicBezTo>
                <a:cubicBezTo>
                  <a:pt x="6654457" y="2442812"/>
                  <a:pt x="6699404" y="2402292"/>
                  <a:pt x="6654457" y="2402292"/>
                </a:cubicBezTo>
                <a:cubicBezTo>
                  <a:pt x="6605015" y="2402292"/>
                  <a:pt x="6573553" y="2460821"/>
                  <a:pt x="6555574" y="2402292"/>
                </a:cubicBezTo>
                <a:cubicBezTo>
                  <a:pt x="6542090" y="2339262"/>
                  <a:pt x="6524111" y="2217702"/>
                  <a:pt x="6474670" y="2154672"/>
                </a:cubicBezTo>
                <a:cubicBezTo>
                  <a:pt x="6425228" y="2087139"/>
                  <a:pt x="6416239" y="2069130"/>
                  <a:pt x="6416239" y="2015104"/>
                </a:cubicBezTo>
                <a:cubicBezTo>
                  <a:pt x="6416239" y="1965580"/>
                  <a:pt x="6479164" y="1970082"/>
                  <a:pt x="6393765" y="1965580"/>
                </a:cubicBezTo>
                <a:cubicBezTo>
                  <a:pt x="6312861" y="1956576"/>
                  <a:pt x="6326345" y="1974584"/>
                  <a:pt x="6290388" y="1916056"/>
                </a:cubicBezTo>
                <a:cubicBezTo>
                  <a:pt x="6249936" y="1853025"/>
                  <a:pt x="6258925" y="1826012"/>
                  <a:pt x="6204989" y="1821510"/>
                </a:cubicBezTo>
                <a:cubicBezTo>
                  <a:pt x="6151053" y="1817008"/>
                  <a:pt x="6115095" y="1844021"/>
                  <a:pt x="6052170" y="1826012"/>
                </a:cubicBezTo>
                <a:cubicBezTo>
                  <a:pt x="5984749" y="1803501"/>
                  <a:pt x="5975760" y="1780990"/>
                  <a:pt x="5926319" y="1780990"/>
                </a:cubicBezTo>
                <a:cubicBezTo>
                  <a:pt x="5876877" y="1780990"/>
                  <a:pt x="5867888" y="1798999"/>
                  <a:pt x="5827436" y="1753977"/>
                </a:cubicBezTo>
                <a:cubicBezTo>
                  <a:pt x="5786984" y="1704453"/>
                  <a:pt x="5715069" y="1654929"/>
                  <a:pt x="5697090" y="1668436"/>
                </a:cubicBezTo>
                <a:cubicBezTo>
                  <a:pt x="5683606" y="1681942"/>
                  <a:pt x="5638659" y="1659431"/>
                  <a:pt x="5710574" y="1731466"/>
                </a:cubicBezTo>
                <a:cubicBezTo>
                  <a:pt x="5782489" y="1798999"/>
                  <a:pt x="5818446" y="1857528"/>
                  <a:pt x="5863393" y="1848523"/>
                </a:cubicBezTo>
                <a:cubicBezTo>
                  <a:pt x="5912835" y="1835017"/>
                  <a:pt x="5912835" y="1798999"/>
                  <a:pt x="5948792" y="1835017"/>
                </a:cubicBezTo>
                <a:cubicBezTo>
                  <a:pt x="5984749" y="1871034"/>
                  <a:pt x="6070148" y="1862030"/>
                  <a:pt x="6043180" y="1938567"/>
                </a:cubicBezTo>
                <a:cubicBezTo>
                  <a:pt x="6016212" y="2015104"/>
                  <a:pt x="5948792" y="2091641"/>
                  <a:pt x="5890361" y="2118654"/>
                </a:cubicBezTo>
                <a:cubicBezTo>
                  <a:pt x="5836425" y="2145667"/>
                  <a:pt x="5674617" y="2231209"/>
                  <a:pt x="5629670" y="2231209"/>
                </a:cubicBezTo>
                <a:cubicBezTo>
                  <a:pt x="5584723" y="2235711"/>
                  <a:pt x="5553260" y="2231209"/>
                  <a:pt x="5553260" y="2186187"/>
                </a:cubicBezTo>
                <a:cubicBezTo>
                  <a:pt x="5548765" y="2136663"/>
                  <a:pt x="5530787" y="2082637"/>
                  <a:pt x="5512808" y="2042117"/>
                </a:cubicBezTo>
                <a:cubicBezTo>
                  <a:pt x="5494829" y="2006100"/>
                  <a:pt x="5431904" y="1898047"/>
                  <a:pt x="5382462" y="1844021"/>
                </a:cubicBezTo>
                <a:cubicBezTo>
                  <a:pt x="5333021" y="1785493"/>
                  <a:pt x="5265601" y="1713458"/>
                  <a:pt x="5274590" y="1753977"/>
                </a:cubicBezTo>
                <a:cubicBezTo>
                  <a:pt x="5283579" y="1798999"/>
                  <a:pt x="5301558" y="1871034"/>
                  <a:pt x="5337516" y="1920558"/>
                </a:cubicBezTo>
                <a:cubicBezTo>
                  <a:pt x="5377968" y="1970082"/>
                  <a:pt x="5337516" y="2033113"/>
                  <a:pt x="5386957" y="2078135"/>
                </a:cubicBezTo>
                <a:cubicBezTo>
                  <a:pt x="5436398" y="2123157"/>
                  <a:pt x="5494829" y="2154672"/>
                  <a:pt x="5503819" y="2186187"/>
                </a:cubicBezTo>
                <a:cubicBezTo>
                  <a:pt x="5508313" y="2213200"/>
                  <a:pt x="5575734" y="2298742"/>
                  <a:pt x="5616186" y="2298742"/>
                </a:cubicBezTo>
                <a:cubicBezTo>
                  <a:pt x="5652143" y="2298742"/>
                  <a:pt x="5813952" y="2235711"/>
                  <a:pt x="5822941" y="2267227"/>
                </a:cubicBezTo>
                <a:cubicBezTo>
                  <a:pt x="5831930" y="2298742"/>
                  <a:pt x="5836425" y="2330257"/>
                  <a:pt x="5822941" y="2375279"/>
                </a:cubicBezTo>
                <a:cubicBezTo>
                  <a:pt x="5813952" y="2415799"/>
                  <a:pt x="5697090" y="2600388"/>
                  <a:pt x="5571239" y="2717445"/>
                </a:cubicBezTo>
                <a:cubicBezTo>
                  <a:pt x="5445388" y="2834502"/>
                  <a:pt x="5467861" y="2830000"/>
                  <a:pt x="5467861" y="2902035"/>
                </a:cubicBezTo>
                <a:cubicBezTo>
                  <a:pt x="5467861" y="2974070"/>
                  <a:pt x="5490335" y="2996581"/>
                  <a:pt x="5499324" y="3055109"/>
                </a:cubicBezTo>
                <a:cubicBezTo>
                  <a:pt x="5503819" y="3118140"/>
                  <a:pt x="5535281" y="3167664"/>
                  <a:pt x="5503819" y="3208184"/>
                </a:cubicBezTo>
                <a:cubicBezTo>
                  <a:pt x="5467861" y="3244201"/>
                  <a:pt x="5373473" y="3334245"/>
                  <a:pt x="5359989" y="3352254"/>
                </a:cubicBezTo>
                <a:cubicBezTo>
                  <a:pt x="5342010" y="3365760"/>
                  <a:pt x="5333021" y="3388271"/>
                  <a:pt x="5337516" y="3415284"/>
                </a:cubicBezTo>
                <a:cubicBezTo>
                  <a:pt x="5337516" y="3442297"/>
                  <a:pt x="5346505" y="3541346"/>
                  <a:pt x="5310547" y="3554852"/>
                </a:cubicBezTo>
                <a:cubicBezTo>
                  <a:pt x="5270095" y="3572861"/>
                  <a:pt x="5247622" y="3581865"/>
                  <a:pt x="5247622" y="3613381"/>
                </a:cubicBezTo>
                <a:cubicBezTo>
                  <a:pt x="5247622" y="3644896"/>
                  <a:pt x="5193686" y="3748446"/>
                  <a:pt x="5121771" y="3802472"/>
                </a:cubicBezTo>
                <a:cubicBezTo>
                  <a:pt x="5049856" y="3856499"/>
                  <a:pt x="5022888" y="3847494"/>
                  <a:pt x="4959962" y="3870005"/>
                </a:cubicBezTo>
                <a:cubicBezTo>
                  <a:pt x="4901532" y="3892516"/>
                  <a:pt x="4847595" y="3937538"/>
                  <a:pt x="4816133" y="3888014"/>
                </a:cubicBezTo>
                <a:cubicBezTo>
                  <a:pt x="4789164" y="3838490"/>
                  <a:pt x="4802649" y="3748446"/>
                  <a:pt x="4766691" y="3698922"/>
                </a:cubicBezTo>
                <a:cubicBezTo>
                  <a:pt x="4735228" y="3649398"/>
                  <a:pt x="4690282" y="3667407"/>
                  <a:pt x="4690282" y="3577363"/>
                </a:cubicBezTo>
                <a:cubicBezTo>
                  <a:pt x="4690282" y="3491822"/>
                  <a:pt x="4726239" y="3496324"/>
                  <a:pt x="4663313" y="3410782"/>
                </a:cubicBezTo>
                <a:cubicBezTo>
                  <a:pt x="4595893" y="3329743"/>
                  <a:pt x="4586904" y="3212686"/>
                  <a:pt x="4618367" y="3167664"/>
                </a:cubicBezTo>
                <a:cubicBezTo>
                  <a:pt x="4645335" y="3118140"/>
                  <a:pt x="4667808" y="3055109"/>
                  <a:pt x="4658819" y="3001083"/>
                </a:cubicBezTo>
                <a:cubicBezTo>
                  <a:pt x="4645335" y="2951559"/>
                  <a:pt x="4600388" y="2848009"/>
                  <a:pt x="4568925" y="2802987"/>
                </a:cubicBezTo>
                <a:cubicBezTo>
                  <a:pt x="4532968" y="2757965"/>
                  <a:pt x="4528473" y="2757965"/>
                  <a:pt x="4532968" y="2703939"/>
                </a:cubicBezTo>
                <a:cubicBezTo>
                  <a:pt x="4537462" y="2649912"/>
                  <a:pt x="4595893" y="2568873"/>
                  <a:pt x="4523978" y="2564371"/>
                </a:cubicBezTo>
                <a:cubicBezTo>
                  <a:pt x="4456558" y="2559869"/>
                  <a:pt x="4407117" y="2532856"/>
                  <a:pt x="4398127" y="2505842"/>
                </a:cubicBezTo>
                <a:cubicBezTo>
                  <a:pt x="4384643" y="2478829"/>
                  <a:pt x="4434085" y="2451816"/>
                  <a:pt x="4344191" y="2469825"/>
                </a:cubicBezTo>
                <a:cubicBezTo>
                  <a:pt x="4254298" y="2483332"/>
                  <a:pt x="4285760" y="2523851"/>
                  <a:pt x="4195867" y="2519349"/>
                </a:cubicBezTo>
                <a:cubicBezTo>
                  <a:pt x="4110468" y="2519349"/>
                  <a:pt x="4070016" y="2546362"/>
                  <a:pt x="4043048" y="2559869"/>
                </a:cubicBezTo>
                <a:cubicBezTo>
                  <a:pt x="4016080" y="2568873"/>
                  <a:pt x="3962143" y="2519349"/>
                  <a:pt x="3908207" y="2478829"/>
                </a:cubicBezTo>
                <a:cubicBezTo>
                  <a:pt x="3854271" y="2442812"/>
                  <a:pt x="3840787" y="2424803"/>
                  <a:pt x="3831798" y="2375279"/>
                </a:cubicBezTo>
                <a:cubicBezTo>
                  <a:pt x="3818314" y="2321253"/>
                  <a:pt x="3786851" y="2330257"/>
                  <a:pt x="3773367" y="2280733"/>
                </a:cubicBezTo>
                <a:cubicBezTo>
                  <a:pt x="3759883" y="2226707"/>
                  <a:pt x="3710441" y="2222205"/>
                  <a:pt x="3746399" y="2159174"/>
                </a:cubicBezTo>
                <a:cubicBezTo>
                  <a:pt x="3782356" y="2100646"/>
                  <a:pt x="3822808" y="2082637"/>
                  <a:pt x="3782356" y="2015104"/>
                </a:cubicBezTo>
                <a:cubicBezTo>
                  <a:pt x="3737409" y="1943069"/>
                  <a:pt x="3741904" y="1943069"/>
                  <a:pt x="3777861" y="1884541"/>
                </a:cubicBezTo>
                <a:cubicBezTo>
                  <a:pt x="3809324" y="1826012"/>
                  <a:pt x="3831798" y="1789995"/>
                  <a:pt x="3876744" y="1740471"/>
                </a:cubicBezTo>
                <a:cubicBezTo>
                  <a:pt x="3921691" y="1690947"/>
                  <a:pt x="3957649" y="1717960"/>
                  <a:pt x="3975627" y="1672938"/>
                </a:cubicBezTo>
                <a:cubicBezTo>
                  <a:pt x="3989111" y="1627916"/>
                  <a:pt x="3953154" y="1596401"/>
                  <a:pt x="3998101" y="1560383"/>
                </a:cubicBezTo>
                <a:cubicBezTo>
                  <a:pt x="4047542" y="1528868"/>
                  <a:pt x="4047542" y="1510859"/>
                  <a:pt x="4070016" y="1488348"/>
                </a:cubicBezTo>
                <a:cubicBezTo>
                  <a:pt x="4087994" y="1470339"/>
                  <a:pt x="4087994" y="1416313"/>
                  <a:pt x="4052037" y="1411811"/>
                </a:cubicBezTo>
                <a:cubicBezTo>
                  <a:pt x="4020574" y="1407309"/>
                  <a:pt x="4020574" y="1330772"/>
                  <a:pt x="4038553" y="1299256"/>
                </a:cubicBezTo>
                <a:cubicBezTo>
                  <a:pt x="4052037" y="1263239"/>
                  <a:pt x="3984617" y="1200208"/>
                  <a:pt x="4061026" y="1186702"/>
                </a:cubicBezTo>
                <a:cubicBezTo>
                  <a:pt x="4137436" y="1173195"/>
                  <a:pt x="4186877" y="1164191"/>
                  <a:pt x="4213845" y="1159688"/>
                </a:cubicBezTo>
                <a:cubicBezTo>
                  <a:pt x="4236319" y="1155186"/>
                  <a:pt x="4258792" y="1110164"/>
                  <a:pt x="4213845" y="1083151"/>
                </a:cubicBezTo>
                <a:cubicBezTo>
                  <a:pt x="4173393" y="1051636"/>
                  <a:pt x="4155415" y="1015618"/>
                  <a:pt x="4204856" y="1011116"/>
                </a:cubicBezTo>
                <a:cubicBezTo>
                  <a:pt x="4254298" y="1011116"/>
                  <a:pt x="4330707" y="993107"/>
                  <a:pt x="4290255" y="975099"/>
                </a:cubicBezTo>
                <a:cubicBezTo>
                  <a:pt x="4249803" y="957090"/>
                  <a:pt x="4276771" y="966094"/>
                  <a:pt x="4222835" y="984103"/>
                </a:cubicBezTo>
                <a:cubicBezTo>
                  <a:pt x="4168899" y="997610"/>
                  <a:pt x="4146425" y="1002112"/>
                  <a:pt x="4155415" y="957090"/>
                </a:cubicBezTo>
                <a:cubicBezTo>
                  <a:pt x="4164404" y="912068"/>
                  <a:pt x="4218340" y="876051"/>
                  <a:pt x="4195867" y="858042"/>
                </a:cubicBezTo>
                <a:cubicBezTo>
                  <a:pt x="4173393" y="840033"/>
                  <a:pt x="4155415" y="858042"/>
                  <a:pt x="4141931" y="894059"/>
                </a:cubicBezTo>
                <a:cubicBezTo>
                  <a:pt x="4123952" y="934579"/>
                  <a:pt x="4074510" y="993107"/>
                  <a:pt x="4056532" y="948086"/>
                </a:cubicBezTo>
                <a:cubicBezTo>
                  <a:pt x="4038553" y="903064"/>
                  <a:pt x="4011585" y="867046"/>
                  <a:pt x="4047542" y="826527"/>
                </a:cubicBezTo>
                <a:cubicBezTo>
                  <a:pt x="4087994" y="786007"/>
                  <a:pt x="4119457" y="740985"/>
                  <a:pt x="4123952" y="718474"/>
                </a:cubicBezTo>
                <a:cubicBezTo>
                  <a:pt x="4128447" y="695963"/>
                  <a:pt x="4146425" y="668950"/>
                  <a:pt x="4209351" y="659946"/>
                </a:cubicBezTo>
                <a:cubicBezTo>
                  <a:pt x="4267782" y="650941"/>
                  <a:pt x="4308234" y="605919"/>
                  <a:pt x="4290255" y="695963"/>
                </a:cubicBezTo>
                <a:cubicBezTo>
                  <a:pt x="4272276" y="781505"/>
                  <a:pt x="4330707" y="813020"/>
                  <a:pt x="4348686" y="849037"/>
                </a:cubicBezTo>
                <a:cubicBezTo>
                  <a:pt x="4362170" y="889557"/>
                  <a:pt x="4335202" y="912068"/>
                  <a:pt x="4344191" y="925575"/>
                </a:cubicBezTo>
                <a:cubicBezTo>
                  <a:pt x="4353181" y="939081"/>
                  <a:pt x="4371159" y="961592"/>
                  <a:pt x="4398127" y="925575"/>
                </a:cubicBezTo>
                <a:cubicBezTo>
                  <a:pt x="4425095" y="889557"/>
                  <a:pt x="4470042" y="844535"/>
                  <a:pt x="4483526" y="844535"/>
                </a:cubicBezTo>
                <a:cubicBezTo>
                  <a:pt x="4501505" y="844535"/>
                  <a:pt x="4532968" y="799513"/>
                  <a:pt x="4532968" y="781505"/>
                </a:cubicBezTo>
                <a:cubicBezTo>
                  <a:pt x="4532968" y="763496"/>
                  <a:pt x="4541957" y="718474"/>
                  <a:pt x="4573420" y="745487"/>
                </a:cubicBezTo>
                <a:cubicBezTo>
                  <a:pt x="4609377" y="777002"/>
                  <a:pt x="4604883" y="822024"/>
                  <a:pt x="4654324" y="835531"/>
                </a:cubicBezTo>
                <a:cubicBezTo>
                  <a:pt x="4703766" y="844535"/>
                  <a:pt x="4748712" y="844535"/>
                  <a:pt x="4780175" y="831029"/>
                </a:cubicBezTo>
                <a:cubicBezTo>
                  <a:pt x="4811638" y="817522"/>
                  <a:pt x="4825122" y="831029"/>
                  <a:pt x="4829617" y="786007"/>
                </a:cubicBezTo>
                <a:cubicBezTo>
                  <a:pt x="4834111" y="740985"/>
                  <a:pt x="4834111" y="722976"/>
                  <a:pt x="4861079" y="722976"/>
                </a:cubicBezTo>
                <a:cubicBezTo>
                  <a:pt x="4888047" y="722976"/>
                  <a:pt x="4847595" y="673452"/>
                  <a:pt x="4888047" y="673452"/>
                </a:cubicBezTo>
                <a:cubicBezTo>
                  <a:pt x="4932994" y="673452"/>
                  <a:pt x="5036372" y="619426"/>
                  <a:pt x="4977941" y="628430"/>
                </a:cubicBezTo>
                <a:cubicBezTo>
                  <a:pt x="4924005" y="632932"/>
                  <a:pt x="4879058" y="677954"/>
                  <a:pt x="4856585" y="632932"/>
                </a:cubicBezTo>
                <a:cubicBezTo>
                  <a:pt x="4834111" y="587911"/>
                  <a:pt x="4802649" y="578906"/>
                  <a:pt x="4847595" y="538387"/>
                </a:cubicBezTo>
                <a:cubicBezTo>
                  <a:pt x="4892542" y="502369"/>
                  <a:pt x="4897037" y="466352"/>
                  <a:pt x="4865574" y="484360"/>
                </a:cubicBezTo>
                <a:cubicBezTo>
                  <a:pt x="4834111" y="506871"/>
                  <a:pt x="4807143" y="533884"/>
                  <a:pt x="4771186" y="574404"/>
                </a:cubicBezTo>
                <a:cubicBezTo>
                  <a:pt x="4739723" y="614924"/>
                  <a:pt x="4748712" y="628430"/>
                  <a:pt x="4748712" y="659946"/>
                </a:cubicBezTo>
                <a:cubicBezTo>
                  <a:pt x="4748712" y="691461"/>
                  <a:pt x="4762196" y="745487"/>
                  <a:pt x="4712755" y="767998"/>
                </a:cubicBezTo>
                <a:cubicBezTo>
                  <a:pt x="4663313" y="790509"/>
                  <a:pt x="4631851" y="786007"/>
                  <a:pt x="4622861" y="763496"/>
                </a:cubicBezTo>
                <a:cubicBezTo>
                  <a:pt x="4618367" y="740985"/>
                  <a:pt x="4622861" y="673452"/>
                  <a:pt x="4573420" y="691461"/>
                </a:cubicBezTo>
                <a:cubicBezTo>
                  <a:pt x="4519484" y="704967"/>
                  <a:pt x="4474537" y="722976"/>
                  <a:pt x="4456558" y="691461"/>
                </a:cubicBezTo>
                <a:cubicBezTo>
                  <a:pt x="4438579" y="659946"/>
                  <a:pt x="4380149" y="614924"/>
                  <a:pt x="4447569" y="578906"/>
                </a:cubicBezTo>
                <a:cubicBezTo>
                  <a:pt x="4510494" y="547391"/>
                  <a:pt x="4640840" y="488862"/>
                  <a:pt x="4645335" y="452846"/>
                </a:cubicBezTo>
                <a:cubicBezTo>
                  <a:pt x="4654324" y="412326"/>
                  <a:pt x="4649829" y="394317"/>
                  <a:pt x="4708260" y="367304"/>
                </a:cubicBezTo>
                <a:cubicBezTo>
                  <a:pt x="4762196" y="340291"/>
                  <a:pt x="4932994" y="299771"/>
                  <a:pt x="5040867" y="331287"/>
                </a:cubicBezTo>
                <a:cubicBezTo>
                  <a:pt x="5144244" y="362802"/>
                  <a:pt x="5243127" y="389815"/>
                  <a:pt x="5261106" y="403321"/>
                </a:cubicBezTo>
                <a:cubicBezTo>
                  <a:pt x="5274590" y="412326"/>
                  <a:pt x="5288074" y="443841"/>
                  <a:pt x="5238633" y="452846"/>
                </a:cubicBezTo>
                <a:cubicBezTo>
                  <a:pt x="5184696" y="461850"/>
                  <a:pt x="5139750" y="533884"/>
                  <a:pt x="5175707" y="515876"/>
                </a:cubicBezTo>
                <a:cubicBezTo>
                  <a:pt x="5216159" y="502369"/>
                  <a:pt x="5211664" y="502369"/>
                  <a:pt x="5256611" y="484360"/>
                </a:cubicBezTo>
                <a:cubicBezTo>
                  <a:pt x="5301558" y="461850"/>
                  <a:pt x="5270095" y="439339"/>
                  <a:pt x="5324031" y="421330"/>
                </a:cubicBezTo>
                <a:cubicBezTo>
                  <a:pt x="5377968" y="403321"/>
                  <a:pt x="5386957" y="416828"/>
                  <a:pt x="5431904" y="403321"/>
                </a:cubicBezTo>
                <a:cubicBezTo>
                  <a:pt x="5481345" y="389815"/>
                  <a:pt x="5530787" y="380810"/>
                  <a:pt x="5503819" y="362802"/>
                </a:cubicBezTo>
                <a:cubicBezTo>
                  <a:pt x="5481345" y="340291"/>
                  <a:pt x="5431904" y="340291"/>
                  <a:pt x="5449883" y="304273"/>
                </a:cubicBezTo>
                <a:cubicBezTo>
                  <a:pt x="5463367" y="268256"/>
                  <a:pt x="5436398" y="236740"/>
                  <a:pt x="5539776" y="187216"/>
                </a:cubicBezTo>
                <a:cubicBezTo>
                  <a:pt x="5643154" y="137692"/>
                  <a:pt x="5764510" y="124186"/>
                  <a:pt x="5764510" y="160203"/>
                </a:cubicBezTo>
                <a:cubicBezTo>
                  <a:pt x="5764510" y="196220"/>
                  <a:pt x="5769005" y="196220"/>
                  <a:pt x="5701585" y="205225"/>
                </a:cubicBezTo>
                <a:cubicBezTo>
                  <a:pt x="5634164" y="218732"/>
                  <a:pt x="5526292" y="259251"/>
                  <a:pt x="5539776" y="290766"/>
                </a:cubicBezTo>
                <a:cubicBezTo>
                  <a:pt x="5553260" y="326784"/>
                  <a:pt x="5607196" y="308775"/>
                  <a:pt x="5607196" y="331287"/>
                </a:cubicBezTo>
                <a:cubicBezTo>
                  <a:pt x="5607196" y="353797"/>
                  <a:pt x="5548765" y="344793"/>
                  <a:pt x="5593712" y="367304"/>
                </a:cubicBezTo>
                <a:cubicBezTo>
                  <a:pt x="5638659" y="389815"/>
                  <a:pt x="5737542" y="340291"/>
                  <a:pt x="5769005" y="362802"/>
                </a:cubicBezTo>
                <a:cubicBezTo>
                  <a:pt x="5795973" y="385312"/>
                  <a:pt x="5858898" y="412326"/>
                  <a:pt x="5845414" y="385312"/>
                </a:cubicBezTo>
                <a:cubicBezTo>
                  <a:pt x="5836425" y="353797"/>
                  <a:pt x="5822941" y="353797"/>
                  <a:pt x="5813952" y="313278"/>
                </a:cubicBezTo>
                <a:cubicBezTo>
                  <a:pt x="5809457" y="268256"/>
                  <a:pt x="5800468" y="214230"/>
                  <a:pt x="5845414" y="245745"/>
                </a:cubicBezTo>
                <a:cubicBezTo>
                  <a:pt x="5890361" y="272758"/>
                  <a:pt x="5948792" y="371806"/>
                  <a:pt x="5962276" y="389815"/>
                </a:cubicBezTo>
                <a:cubicBezTo>
                  <a:pt x="5980255" y="412326"/>
                  <a:pt x="5935308" y="475356"/>
                  <a:pt x="5966771" y="461850"/>
                </a:cubicBezTo>
                <a:cubicBezTo>
                  <a:pt x="6002728" y="452846"/>
                  <a:pt x="6020707" y="452846"/>
                  <a:pt x="6002728" y="403321"/>
                </a:cubicBezTo>
                <a:cubicBezTo>
                  <a:pt x="5984749" y="353797"/>
                  <a:pt x="5903845" y="317780"/>
                  <a:pt x="5957781" y="290766"/>
                </a:cubicBezTo>
                <a:cubicBezTo>
                  <a:pt x="6007223" y="268256"/>
                  <a:pt x="6070148" y="290766"/>
                  <a:pt x="6146558" y="245745"/>
                </a:cubicBezTo>
                <a:cubicBezTo>
                  <a:pt x="6222968" y="205225"/>
                  <a:pt x="6389271" y="223234"/>
                  <a:pt x="6348819" y="173710"/>
                </a:cubicBezTo>
                <a:cubicBezTo>
                  <a:pt x="6308366" y="124186"/>
                  <a:pt x="6227462" y="124186"/>
                  <a:pt x="6191505" y="119684"/>
                </a:cubicBezTo>
                <a:cubicBezTo>
                  <a:pt x="6151053" y="115181"/>
                  <a:pt x="6115095" y="101675"/>
                  <a:pt x="6115095" y="101675"/>
                </a:cubicBezTo>
                <a:cubicBezTo>
                  <a:pt x="6083632" y="97735"/>
                  <a:pt x="6041846" y="42091"/>
                  <a:pt x="6095124" y="37290"/>
                </a:cubicBezTo>
                <a:close/>
                <a:moveTo>
                  <a:pt x="5459546" y="30839"/>
                </a:moveTo>
                <a:cubicBezTo>
                  <a:pt x="5518024" y="30839"/>
                  <a:pt x="5558509" y="70742"/>
                  <a:pt x="5576502" y="70742"/>
                </a:cubicBezTo>
                <a:cubicBezTo>
                  <a:pt x="5589997" y="70742"/>
                  <a:pt x="5612488" y="97344"/>
                  <a:pt x="5536017" y="97344"/>
                </a:cubicBezTo>
                <a:cubicBezTo>
                  <a:pt x="5459546" y="97344"/>
                  <a:pt x="5365081" y="123947"/>
                  <a:pt x="5320098" y="123947"/>
                </a:cubicBezTo>
                <a:cubicBezTo>
                  <a:pt x="5275115" y="123947"/>
                  <a:pt x="5293109" y="101778"/>
                  <a:pt x="5293109" y="101778"/>
                </a:cubicBezTo>
                <a:cubicBezTo>
                  <a:pt x="5252624" y="92910"/>
                  <a:pt x="5171654" y="57440"/>
                  <a:pt x="5252624" y="53007"/>
                </a:cubicBezTo>
                <a:cubicBezTo>
                  <a:pt x="5333593" y="53007"/>
                  <a:pt x="5324597" y="61874"/>
                  <a:pt x="5360583" y="61874"/>
                </a:cubicBezTo>
                <a:cubicBezTo>
                  <a:pt x="5401068" y="61874"/>
                  <a:pt x="5396570" y="35272"/>
                  <a:pt x="5459546" y="30839"/>
                </a:cubicBezTo>
                <a:close/>
                <a:moveTo>
                  <a:pt x="3182346" y="71"/>
                </a:moveTo>
                <a:cubicBezTo>
                  <a:pt x="3223081" y="351"/>
                  <a:pt x="3258478" y="1474"/>
                  <a:pt x="3283201" y="3721"/>
                </a:cubicBezTo>
                <a:cubicBezTo>
                  <a:pt x="3386584" y="17198"/>
                  <a:pt x="3382089" y="21690"/>
                  <a:pt x="3436029" y="17198"/>
                </a:cubicBezTo>
                <a:cubicBezTo>
                  <a:pt x="3489967" y="12705"/>
                  <a:pt x="3593350" y="3721"/>
                  <a:pt x="3647289" y="3721"/>
                </a:cubicBezTo>
                <a:cubicBezTo>
                  <a:pt x="3705723" y="3721"/>
                  <a:pt x="3925975" y="3721"/>
                  <a:pt x="3966430" y="17198"/>
                </a:cubicBezTo>
                <a:cubicBezTo>
                  <a:pt x="4002389" y="30675"/>
                  <a:pt x="3997894" y="39660"/>
                  <a:pt x="4047338" y="30675"/>
                </a:cubicBezTo>
                <a:cubicBezTo>
                  <a:pt x="4101277" y="26183"/>
                  <a:pt x="4141732" y="21690"/>
                  <a:pt x="4141732" y="44152"/>
                </a:cubicBezTo>
                <a:cubicBezTo>
                  <a:pt x="4141732" y="66614"/>
                  <a:pt x="4191176" y="84584"/>
                  <a:pt x="4137237" y="89076"/>
                </a:cubicBezTo>
                <a:cubicBezTo>
                  <a:pt x="4083298" y="93568"/>
                  <a:pt x="4047338" y="102554"/>
                  <a:pt x="4024864" y="120523"/>
                </a:cubicBezTo>
                <a:cubicBezTo>
                  <a:pt x="4002389" y="134000"/>
                  <a:pt x="3997894" y="116031"/>
                  <a:pt x="4002389" y="160955"/>
                </a:cubicBezTo>
                <a:cubicBezTo>
                  <a:pt x="4011379" y="205879"/>
                  <a:pt x="4024864" y="237326"/>
                  <a:pt x="3970924" y="259788"/>
                </a:cubicBezTo>
                <a:cubicBezTo>
                  <a:pt x="3912490" y="282249"/>
                  <a:pt x="3925975" y="304712"/>
                  <a:pt x="3881026" y="349636"/>
                </a:cubicBezTo>
                <a:cubicBezTo>
                  <a:pt x="3840571" y="394560"/>
                  <a:pt x="3849561" y="381083"/>
                  <a:pt x="3777642" y="403545"/>
                </a:cubicBezTo>
                <a:cubicBezTo>
                  <a:pt x="3705723" y="426007"/>
                  <a:pt x="3638300" y="408037"/>
                  <a:pt x="3593350" y="452961"/>
                </a:cubicBezTo>
                <a:cubicBezTo>
                  <a:pt x="3543906" y="497884"/>
                  <a:pt x="3489967" y="479915"/>
                  <a:pt x="3449513" y="497884"/>
                </a:cubicBezTo>
                <a:cubicBezTo>
                  <a:pt x="3413554" y="515854"/>
                  <a:pt x="3341635" y="556286"/>
                  <a:pt x="3310170" y="614687"/>
                </a:cubicBezTo>
                <a:cubicBezTo>
                  <a:pt x="3278706" y="673088"/>
                  <a:pt x="3251736" y="673088"/>
                  <a:pt x="3197797" y="632657"/>
                </a:cubicBezTo>
                <a:cubicBezTo>
                  <a:pt x="3143858" y="596717"/>
                  <a:pt x="3121384" y="538316"/>
                  <a:pt x="3121384" y="484407"/>
                </a:cubicBezTo>
                <a:cubicBezTo>
                  <a:pt x="3121384" y="434991"/>
                  <a:pt x="3139363" y="434991"/>
                  <a:pt x="3175323" y="408037"/>
                </a:cubicBezTo>
                <a:cubicBezTo>
                  <a:pt x="3206787" y="376590"/>
                  <a:pt x="3188807" y="381083"/>
                  <a:pt x="3184312" y="349636"/>
                </a:cubicBezTo>
                <a:cubicBezTo>
                  <a:pt x="3175323" y="318189"/>
                  <a:pt x="3184312" y="304712"/>
                  <a:pt x="3179817" y="273265"/>
                </a:cubicBezTo>
                <a:cubicBezTo>
                  <a:pt x="3175323" y="246310"/>
                  <a:pt x="3170828" y="192402"/>
                  <a:pt x="3134868" y="192402"/>
                </a:cubicBezTo>
                <a:cubicBezTo>
                  <a:pt x="3103404" y="192402"/>
                  <a:pt x="2986535" y="201387"/>
                  <a:pt x="2973051" y="165447"/>
                </a:cubicBezTo>
                <a:cubicBezTo>
                  <a:pt x="2964061" y="125016"/>
                  <a:pt x="3018000" y="134000"/>
                  <a:pt x="3076434" y="111538"/>
                </a:cubicBezTo>
                <a:cubicBezTo>
                  <a:pt x="3134868" y="89076"/>
                  <a:pt x="3197797" y="53137"/>
                  <a:pt x="3103404" y="71106"/>
                </a:cubicBezTo>
                <a:cubicBezTo>
                  <a:pt x="3009010" y="84584"/>
                  <a:pt x="2919111" y="111538"/>
                  <a:pt x="2865172" y="147477"/>
                </a:cubicBezTo>
                <a:cubicBezTo>
                  <a:pt x="2811233" y="178924"/>
                  <a:pt x="2811233" y="196894"/>
                  <a:pt x="2752799" y="169940"/>
                </a:cubicBezTo>
                <a:cubicBezTo>
                  <a:pt x="2689870" y="142985"/>
                  <a:pt x="2586487" y="116031"/>
                  <a:pt x="2433658" y="147477"/>
                </a:cubicBezTo>
                <a:cubicBezTo>
                  <a:pt x="2280831" y="183417"/>
                  <a:pt x="2276336" y="210371"/>
                  <a:pt x="2249367" y="219356"/>
                </a:cubicBezTo>
                <a:cubicBezTo>
                  <a:pt x="2222397" y="223848"/>
                  <a:pt x="2204417" y="196894"/>
                  <a:pt x="2159468" y="210371"/>
                </a:cubicBezTo>
                <a:cubicBezTo>
                  <a:pt x="2119013" y="219356"/>
                  <a:pt x="2047095" y="223848"/>
                  <a:pt x="2047095" y="223848"/>
                </a:cubicBezTo>
                <a:cubicBezTo>
                  <a:pt x="2011135" y="214864"/>
                  <a:pt x="1867297" y="183417"/>
                  <a:pt x="1975176" y="156462"/>
                </a:cubicBezTo>
                <a:cubicBezTo>
                  <a:pt x="2083054" y="129507"/>
                  <a:pt x="2110024" y="102554"/>
                  <a:pt x="2132498" y="129507"/>
                </a:cubicBezTo>
                <a:cubicBezTo>
                  <a:pt x="2154973" y="160955"/>
                  <a:pt x="2136993" y="147477"/>
                  <a:pt x="2199923" y="125016"/>
                </a:cubicBezTo>
                <a:cubicBezTo>
                  <a:pt x="2258356" y="102554"/>
                  <a:pt x="2253862" y="120523"/>
                  <a:pt x="2289821" y="120523"/>
                </a:cubicBezTo>
                <a:cubicBezTo>
                  <a:pt x="2325780" y="120523"/>
                  <a:pt x="2330275" y="120523"/>
                  <a:pt x="2402195" y="111538"/>
                </a:cubicBezTo>
                <a:cubicBezTo>
                  <a:pt x="2474113" y="102554"/>
                  <a:pt x="2514568" y="120523"/>
                  <a:pt x="2581991" y="75599"/>
                </a:cubicBezTo>
                <a:cubicBezTo>
                  <a:pt x="2644921" y="35167"/>
                  <a:pt x="2716840" y="26183"/>
                  <a:pt x="2815728" y="12705"/>
                </a:cubicBezTo>
                <a:cubicBezTo>
                  <a:pt x="2889894" y="5967"/>
                  <a:pt x="3060140" y="-772"/>
                  <a:pt x="3182346" y="71"/>
                </a:cubicBezTo>
                <a:close/>
              </a:path>
            </a:pathLst>
          </a:custGeom>
          <a:solidFill>
            <a:srgbClr val="F2F2F2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252" name="日期占位符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767263"/>
            <a:ext cx="21336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fld id="{1E7D44E0-8B6B-4786-8C59-FC52040A5C29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10253" name="页脚占位符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767263"/>
            <a:ext cx="28956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254" name="灯片编号占位符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767263"/>
            <a:ext cx="21336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 typeface="Arial" panose="020B0604020202020204" pitchFamily="34" charset="0"/>
              <a:buNone/>
              <a:defRPr smtClean="0"/>
            </a:lvl1pPr>
          </a:lstStyle>
          <a:p>
            <a:pPr>
              <a:defRPr/>
            </a:pPr>
            <a:fld id="{426C4FDE-8E51-4878-9840-C471C03275A0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矩形 15"/>
          <p:cNvSpPr>
            <a:spLocks noChangeArrowheads="1"/>
          </p:cNvSpPr>
          <p:nvPr userDrawn="1"/>
        </p:nvSpPr>
        <p:spPr bwMode="auto">
          <a:xfrm>
            <a:off x="0" y="4875213"/>
            <a:ext cx="9144000" cy="268287"/>
          </a:xfrm>
          <a:prstGeom prst="rect">
            <a:avLst/>
          </a:prstGeom>
          <a:solidFill>
            <a:srgbClr val="25437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2" tIns="34281" rIns="68562" bIns="34281" anchor="ctr"/>
          <a:lstStyle>
            <a:lvl1pPr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1267" name="矩形 15"/>
          <p:cNvSpPr>
            <a:spLocks noChangeArrowheads="1"/>
          </p:cNvSpPr>
          <p:nvPr userDrawn="1"/>
        </p:nvSpPr>
        <p:spPr bwMode="auto">
          <a:xfrm>
            <a:off x="0" y="4751388"/>
            <a:ext cx="9144000" cy="127000"/>
          </a:xfrm>
          <a:prstGeom prst="rect">
            <a:avLst/>
          </a:prstGeom>
          <a:solidFill>
            <a:srgbClr val="998530">
              <a:alpha val="9490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2" tIns="34281" rIns="68562" bIns="34281" anchor="ctr"/>
          <a:lstStyle>
            <a:lvl1pPr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grpSp>
        <p:nvGrpSpPr>
          <p:cNvPr id="11268" name="Group 4"/>
          <p:cNvGrpSpPr/>
          <p:nvPr userDrawn="1"/>
        </p:nvGrpSpPr>
        <p:grpSpPr bwMode="auto">
          <a:xfrm>
            <a:off x="6904038" y="179388"/>
            <a:ext cx="2022475" cy="354012"/>
            <a:chOff x="0" y="0"/>
            <a:chExt cx="4027488" cy="706438"/>
          </a:xfrm>
        </p:grpSpPr>
        <p:sp>
          <p:nvSpPr>
            <p:cNvPr id="11275" name="Freeform 95"/>
            <p:cNvSpPr/>
            <p:nvPr/>
          </p:nvSpPr>
          <p:spPr bwMode="auto">
            <a:xfrm>
              <a:off x="0" y="0"/>
              <a:ext cx="682625" cy="681038"/>
            </a:xfrm>
            <a:custGeom>
              <a:avLst/>
              <a:gdLst>
                <a:gd name="T0" fmla="*/ 0 w 423"/>
                <a:gd name="T1" fmla="*/ 0 h 426"/>
                <a:gd name="T2" fmla="*/ 1101600214 w 423"/>
                <a:gd name="T3" fmla="*/ 0 h 426"/>
                <a:gd name="T4" fmla="*/ 1101600214 w 423"/>
                <a:gd name="T5" fmla="*/ 1088762341 h 426"/>
                <a:gd name="T6" fmla="*/ 0 w 423"/>
                <a:gd name="T7" fmla="*/ 1088762341 h 426"/>
                <a:gd name="T8" fmla="*/ 0 w 423"/>
                <a:gd name="T9" fmla="*/ 0 h 4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23" h="426">
                  <a:moveTo>
                    <a:pt x="0" y="0"/>
                  </a:moveTo>
                  <a:lnTo>
                    <a:pt x="423" y="0"/>
                  </a:lnTo>
                  <a:lnTo>
                    <a:pt x="423" y="426"/>
                  </a:lnTo>
                  <a:lnTo>
                    <a:pt x="0" y="426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1">
              <a:blip r:embed="rId13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pic>
          <p:nvPicPr>
            <p:cNvPr id="2" name="图片 11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5050" y="19050"/>
              <a:ext cx="1927225" cy="314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" name="图片 12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2500" y="446088"/>
              <a:ext cx="2098675" cy="198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图片 13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1688" y="19050"/>
              <a:ext cx="685800" cy="687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269" name="矩形 15"/>
          <p:cNvSpPr>
            <a:spLocks noChangeArrowheads="1"/>
          </p:cNvSpPr>
          <p:nvPr userDrawn="1"/>
        </p:nvSpPr>
        <p:spPr bwMode="auto">
          <a:xfrm>
            <a:off x="107950" y="103188"/>
            <a:ext cx="142875" cy="417512"/>
          </a:xfrm>
          <a:prstGeom prst="rect">
            <a:avLst/>
          </a:prstGeom>
          <a:solidFill>
            <a:srgbClr val="25437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1270" name="矩形 17"/>
          <p:cNvSpPr>
            <a:spLocks noChangeArrowheads="1"/>
          </p:cNvSpPr>
          <p:nvPr userDrawn="1"/>
        </p:nvSpPr>
        <p:spPr bwMode="auto">
          <a:xfrm>
            <a:off x="266700" y="103188"/>
            <a:ext cx="71438" cy="417512"/>
          </a:xfrm>
          <a:prstGeom prst="rect">
            <a:avLst/>
          </a:prstGeom>
          <a:solidFill>
            <a:srgbClr val="9985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1271" name="任意多边形 18"/>
          <p:cNvSpPr/>
          <p:nvPr userDrawn="1"/>
        </p:nvSpPr>
        <p:spPr bwMode="auto">
          <a:xfrm>
            <a:off x="762000" y="766763"/>
            <a:ext cx="7620000" cy="3783012"/>
          </a:xfrm>
          <a:custGeom>
            <a:avLst/>
            <a:gdLst>
              <a:gd name="T0" fmla="*/ 5782878 w 9271381"/>
              <a:gd name="T1" fmla="*/ 2079916 h 4602165"/>
              <a:gd name="T2" fmla="*/ 5515865 w 9271381"/>
              <a:gd name="T3" fmla="*/ 2603633 h 4602165"/>
              <a:gd name="T4" fmla="*/ 5719159 w 9271381"/>
              <a:gd name="T5" fmla="*/ 2229115 h 4602165"/>
              <a:gd name="T6" fmla="*/ 5724976 w 9271381"/>
              <a:gd name="T7" fmla="*/ 1854760 h 4602165"/>
              <a:gd name="T8" fmla="*/ 5506261 w 9271381"/>
              <a:gd name="T9" fmla="*/ 1897306 h 4602165"/>
              <a:gd name="T10" fmla="*/ 5275619 w 9271381"/>
              <a:gd name="T11" fmla="*/ 1852305 h 4602165"/>
              <a:gd name="T12" fmla="*/ 5479284 w 9271381"/>
              <a:gd name="T13" fmla="*/ 1654345 h 4602165"/>
              <a:gd name="T14" fmla="*/ 3134160 w 9271381"/>
              <a:gd name="T15" fmla="*/ 749485 h 4602165"/>
              <a:gd name="T16" fmla="*/ 3168382 w 9271381"/>
              <a:gd name="T17" fmla="*/ 887180 h 4602165"/>
              <a:gd name="T18" fmla="*/ 3241287 w 9271381"/>
              <a:gd name="T19" fmla="*/ 1103233 h 4602165"/>
              <a:gd name="T20" fmla="*/ 3308116 w 9271381"/>
              <a:gd name="T21" fmla="*/ 941954 h 4602165"/>
              <a:gd name="T22" fmla="*/ 3857850 w 9271381"/>
              <a:gd name="T23" fmla="*/ 856920 h 4602165"/>
              <a:gd name="T24" fmla="*/ 3602829 w 9271381"/>
              <a:gd name="T25" fmla="*/ 731895 h 4602165"/>
              <a:gd name="T26" fmla="*/ 1714265 w 9271381"/>
              <a:gd name="T27" fmla="*/ 147843 h 4602165"/>
              <a:gd name="T28" fmla="*/ 2005755 w 9271381"/>
              <a:gd name="T29" fmla="*/ 315199 h 4602165"/>
              <a:gd name="T30" fmla="*/ 1674792 w 9271381"/>
              <a:gd name="T31" fmla="*/ 303028 h 4602165"/>
              <a:gd name="T32" fmla="*/ 1626209 w 9271381"/>
              <a:gd name="T33" fmla="*/ 467341 h 4602165"/>
              <a:gd name="T34" fmla="*/ 1866083 w 9271381"/>
              <a:gd name="T35" fmla="*/ 683382 h 4602165"/>
              <a:gd name="T36" fmla="*/ 1431883 w 9271381"/>
              <a:gd name="T37" fmla="*/ 975495 h 4602165"/>
              <a:gd name="T38" fmla="*/ 1277029 w 9271381"/>
              <a:gd name="T39" fmla="*/ 1264565 h 4602165"/>
              <a:gd name="T40" fmla="*/ 1179865 w 9271381"/>
              <a:gd name="T41" fmla="*/ 1450178 h 4602165"/>
              <a:gd name="T42" fmla="*/ 2033083 w 9271381"/>
              <a:gd name="T43" fmla="*/ 1870090 h 4602165"/>
              <a:gd name="T44" fmla="*/ 1799282 w 9271381"/>
              <a:gd name="T45" fmla="*/ 2621671 h 4602165"/>
              <a:gd name="T46" fmla="*/ 1808392 w 9271381"/>
              <a:gd name="T47" fmla="*/ 3084184 h 4602165"/>
              <a:gd name="T48" fmla="*/ 1474392 w 9271381"/>
              <a:gd name="T49" fmla="*/ 2293045 h 4602165"/>
              <a:gd name="T50" fmla="*/ 1070556 w 9271381"/>
              <a:gd name="T51" fmla="*/ 1514078 h 4602165"/>
              <a:gd name="T52" fmla="*/ 630283 w 9271381"/>
              <a:gd name="T53" fmla="*/ 1179365 h 4602165"/>
              <a:gd name="T54" fmla="*/ 642429 w 9271381"/>
              <a:gd name="T55" fmla="*/ 586012 h 4602165"/>
              <a:gd name="T56" fmla="*/ 278065 w 9271381"/>
              <a:gd name="T57" fmla="*/ 516026 h 4602165"/>
              <a:gd name="T58" fmla="*/ 876229 w 9271381"/>
              <a:gd name="T59" fmla="*/ 254343 h 4602165"/>
              <a:gd name="T60" fmla="*/ 1404555 w 9271381"/>
              <a:gd name="T61" fmla="*/ 260428 h 4602165"/>
              <a:gd name="T62" fmla="*/ 3265353 w 9271381"/>
              <a:gd name="T63" fmla="*/ 117316 h 4602165"/>
              <a:gd name="T64" fmla="*/ 4580053 w 9271381"/>
              <a:gd name="T65" fmla="*/ 159964 h 4602165"/>
              <a:gd name="T66" fmla="*/ 5512144 w 9271381"/>
              <a:gd name="T67" fmla="*/ 217764 h 4602165"/>
              <a:gd name="T68" fmla="*/ 5660914 w 9271381"/>
              <a:gd name="T69" fmla="*/ 445922 h 4602165"/>
              <a:gd name="T70" fmla="*/ 5339084 w 9271381"/>
              <a:gd name="T71" fmla="*/ 461133 h 4602165"/>
              <a:gd name="T72" fmla="*/ 5566794 w 9271381"/>
              <a:gd name="T73" fmla="*/ 859649 h 4602165"/>
              <a:gd name="T74" fmla="*/ 5384627 w 9271381"/>
              <a:gd name="T75" fmla="*/ 634533 h 4602165"/>
              <a:gd name="T76" fmla="*/ 5156917 w 9271381"/>
              <a:gd name="T77" fmla="*/ 890070 h 4602165"/>
              <a:gd name="T78" fmla="*/ 5071906 w 9271381"/>
              <a:gd name="T79" fmla="*/ 1355513 h 4602165"/>
              <a:gd name="T80" fmla="*/ 5059761 w 9271381"/>
              <a:gd name="T81" fmla="*/ 1863545 h 4602165"/>
              <a:gd name="T82" fmla="*/ 4892774 w 9271381"/>
              <a:gd name="T83" fmla="*/ 1802703 h 4602165"/>
              <a:gd name="T84" fmla="*/ 4622559 w 9271381"/>
              <a:gd name="T85" fmla="*/ 1343344 h 4602165"/>
              <a:gd name="T86" fmla="*/ 4318946 w 9271381"/>
              <a:gd name="T87" fmla="*/ 1328134 h 4602165"/>
              <a:gd name="T88" fmla="*/ 3978900 w 9271381"/>
              <a:gd name="T89" fmla="*/ 1431565 h 4602165"/>
              <a:gd name="T90" fmla="*/ 3933358 w 9271381"/>
              <a:gd name="T91" fmla="*/ 1604965 h 4602165"/>
              <a:gd name="T92" fmla="*/ 3253266 w 9271381"/>
              <a:gd name="T93" fmla="*/ 2627114 h 4602165"/>
              <a:gd name="T94" fmla="*/ 2834280 w 9271381"/>
              <a:gd name="T95" fmla="*/ 1702313 h 4602165"/>
              <a:gd name="T96" fmla="*/ 2749269 w 9271381"/>
              <a:gd name="T97" fmla="*/ 1005671 h 4602165"/>
              <a:gd name="T98" fmla="*/ 2797847 w 9271381"/>
              <a:gd name="T99" fmla="*/ 604112 h 4602165"/>
              <a:gd name="T100" fmla="*/ 3089315 w 9271381"/>
              <a:gd name="T101" fmla="*/ 503723 h 4602165"/>
              <a:gd name="T102" fmla="*/ 3207724 w 9271381"/>
              <a:gd name="T103" fmla="*/ 445922 h 4602165"/>
              <a:gd name="T104" fmla="*/ 3496156 w 9271381"/>
              <a:gd name="T105" fmla="*/ 348575 h 4602165"/>
              <a:gd name="T106" fmla="*/ 3778516 w 9271381"/>
              <a:gd name="T107" fmla="*/ 248185 h 4602165"/>
              <a:gd name="T108" fmla="*/ 4182320 w 9271381"/>
              <a:gd name="T109" fmla="*/ 80870 h 4602165"/>
              <a:gd name="T110" fmla="*/ 2149653 w 9271381"/>
              <a:gd name="T111" fmla="*/ 48 h 4602165"/>
              <a:gd name="T112" fmla="*/ 2621607 w 9271381"/>
              <a:gd name="T113" fmla="*/ 236247 h 4602165"/>
              <a:gd name="T114" fmla="*/ 2008276 w 9271381"/>
              <a:gd name="T115" fmla="*/ 111792 h 4602165"/>
              <a:gd name="T116" fmla="*/ 1486034 w 9271381"/>
              <a:gd name="T117" fmla="*/ 84473 h 4602165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9271381" h="4602165">
                <a:moveTo>
                  <a:pt x="9227242" y="3897855"/>
                </a:moveTo>
                <a:cubicBezTo>
                  <a:pt x="9232642" y="3896447"/>
                  <a:pt x="9239375" y="3897855"/>
                  <a:pt x="9248351" y="3902360"/>
                </a:cubicBezTo>
                <a:cubicBezTo>
                  <a:pt x="9279769" y="3920382"/>
                  <a:pt x="9279769" y="3992470"/>
                  <a:pt x="9243863" y="4033020"/>
                </a:cubicBezTo>
                <a:cubicBezTo>
                  <a:pt x="9203468" y="4078075"/>
                  <a:pt x="9176539" y="4073569"/>
                  <a:pt x="9122679" y="4105108"/>
                </a:cubicBezTo>
                <a:cubicBezTo>
                  <a:pt x="9073308" y="4141152"/>
                  <a:pt x="9046379" y="4199724"/>
                  <a:pt x="8956613" y="4249284"/>
                </a:cubicBezTo>
                <a:cubicBezTo>
                  <a:pt x="8862359" y="4294339"/>
                  <a:pt x="8835430" y="4321372"/>
                  <a:pt x="8799523" y="4276317"/>
                </a:cubicBezTo>
                <a:cubicBezTo>
                  <a:pt x="8759129" y="4235768"/>
                  <a:pt x="8916219" y="4181702"/>
                  <a:pt x="8997008" y="4132141"/>
                </a:cubicBezTo>
                <a:cubicBezTo>
                  <a:pt x="8997008" y="4132141"/>
                  <a:pt x="9032914" y="4096097"/>
                  <a:pt x="9046379" y="4082580"/>
                </a:cubicBezTo>
                <a:cubicBezTo>
                  <a:pt x="9064332" y="4069064"/>
                  <a:pt x="9172050" y="4042031"/>
                  <a:pt x="9190003" y="3978954"/>
                </a:cubicBezTo>
                <a:cubicBezTo>
                  <a:pt x="9206834" y="3931646"/>
                  <a:pt x="9211042" y="3902079"/>
                  <a:pt x="9227242" y="3897855"/>
                </a:cubicBezTo>
                <a:close/>
                <a:moveTo>
                  <a:pt x="8560969" y="3078185"/>
                </a:moveTo>
                <a:cubicBezTo>
                  <a:pt x="8628347" y="3078185"/>
                  <a:pt x="8610380" y="3132260"/>
                  <a:pt x="8632839" y="3172817"/>
                </a:cubicBezTo>
                <a:cubicBezTo>
                  <a:pt x="8650806" y="3217879"/>
                  <a:pt x="8650806" y="3294486"/>
                  <a:pt x="8691233" y="3393624"/>
                </a:cubicBezTo>
                <a:cubicBezTo>
                  <a:pt x="8727168" y="3488256"/>
                  <a:pt x="8776579" y="3497268"/>
                  <a:pt x="8790054" y="3623444"/>
                </a:cubicBezTo>
                <a:cubicBezTo>
                  <a:pt x="8799038" y="3745113"/>
                  <a:pt x="8614871" y="3898326"/>
                  <a:pt x="8534018" y="3961414"/>
                </a:cubicBezTo>
                <a:cubicBezTo>
                  <a:pt x="8453164" y="4024502"/>
                  <a:pt x="8462148" y="4029008"/>
                  <a:pt x="8462148" y="4083084"/>
                </a:cubicBezTo>
                <a:cubicBezTo>
                  <a:pt x="8462148" y="4132653"/>
                  <a:pt x="8394770" y="4141665"/>
                  <a:pt x="8327392" y="4177715"/>
                </a:cubicBezTo>
                <a:cubicBezTo>
                  <a:pt x="8255522" y="4209259"/>
                  <a:pt x="8327392" y="4110121"/>
                  <a:pt x="8372310" y="4110121"/>
                </a:cubicBezTo>
                <a:cubicBezTo>
                  <a:pt x="8417229" y="4110121"/>
                  <a:pt x="8399262" y="4051540"/>
                  <a:pt x="8340867" y="4051540"/>
                </a:cubicBezTo>
                <a:cubicBezTo>
                  <a:pt x="8286965" y="4051540"/>
                  <a:pt x="8327392" y="4006477"/>
                  <a:pt x="8260014" y="3997464"/>
                </a:cubicBezTo>
                <a:cubicBezTo>
                  <a:pt x="8197128" y="3988452"/>
                  <a:pt x="8255522" y="3898326"/>
                  <a:pt x="8201619" y="3884808"/>
                </a:cubicBezTo>
                <a:cubicBezTo>
                  <a:pt x="8147717" y="3871289"/>
                  <a:pt x="8170176" y="3920858"/>
                  <a:pt x="8165684" y="3853264"/>
                </a:cubicBezTo>
                <a:cubicBezTo>
                  <a:pt x="8161193" y="3785670"/>
                  <a:pt x="8093814" y="3790176"/>
                  <a:pt x="7954567" y="3812707"/>
                </a:cubicBezTo>
                <a:cubicBezTo>
                  <a:pt x="7815319" y="3835239"/>
                  <a:pt x="7734465" y="3844251"/>
                  <a:pt x="7644628" y="3871289"/>
                </a:cubicBezTo>
                <a:cubicBezTo>
                  <a:pt x="7554790" y="3902833"/>
                  <a:pt x="7613185" y="3853264"/>
                  <a:pt x="7568266" y="3812707"/>
                </a:cubicBezTo>
                <a:cubicBezTo>
                  <a:pt x="7527839" y="3776657"/>
                  <a:pt x="7622169" y="3709063"/>
                  <a:pt x="7622169" y="3605419"/>
                </a:cubicBezTo>
                <a:cubicBezTo>
                  <a:pt x="7622169" y="3497268"/>
                  <a:pt x="7532331" y="3398130"/>
                  <a:pt x="7712006" y="3393624"/>
                </a:cubicBezTo>
                <a:cubicBezTo>
                  <a:pt x="7896172" y="3384611"/>
                  <a:pt x="7941091" y="3262942"/>
                  <a:pt x="7977026" y="3222386"/>
                </a:cubicBezTo>
                <a:cubicBezTo>
                  <a:pt x="8012961" y="3177323"/>
                  <a:pt x="8035420" y="3177323"/>
                  <a:pt x="8098306" y="3177323"/>
                </a:cubicBezTo>
                <a:cubicBezTo>
                  <a:pt x="8165684" y="3177323"/>
                  <a:pt x="8125258" y="3159298"/>
                  <a:pt x="8156701" y="3114235"/>
                </a:cubicBezTo>
                <a:cubicBezTo>
                  <a:pt x="8183652" y="3069172"/>
                  <a:pt x="8304932" y="3096210"/>
                  <a:pt x="8345359" y="3096210"/>
                </a:cubicBezTo>
                <a:cubicBezTo>
                  <a:pt x="8390278" y="3096210"/>
                  <a:pt x="8358835" y="3150285"/>
                  <a:pt x="8372310" y="3204360"/>
                </a:cubicBezTo>
                <a:cubicBezTo>
                  <a:pt x="8385786" y="3258436"/>
                  <a:pt x="8408245" y="3285473"/>
                  <a:pt x="8466640" y="3298992"/>
                </a:cubicBezTo>
                <a:cubicBezTo>
                  <a:pt x="8520542" y="3312511"/>
                  <a:pt x="8493591" y="3208867"/>
                  <a:pt x="8516050" y="3154791"/>
                </a:cubicBezTo>
                <a:cubicBezTo>
                  <a:pt x="8538510" y="3096210"/>
                  <a:pt x="8538510" y="3078185"/>
                  <a:pt x="8560969" y="3078185"/>
                </a:cubicBezTo>
                <a:close/>
                <a:moveTo>
                  <a:pt x="7953667" y="2629502"/>
                </a:moveTo>
                <a:cubicBezTo>
                  <a:pt x="7990979" y="2625496"/>
                  <a:pt x="8039041" y="2655012"/>
                  <a:pt x="8039041" y="2681997"/>
                </a:cubicBezTo>
                <a:cubicBezTo>
                  <a:pt x="8039041" y="2722476"/>
                  <a:pt x="8052532" y="2695490"/>
                  <a:pt x="8075017" y="2735969"/>
                </a:cubicBezTo>
                <a:cubicBezTo>
                  <a:pt x="8093005" y="2771949"/>
                  <a:pt x="8097502" y="2740466"/>
                  <a:pt x="8106496" y="2686495"/>
                </a:cubicBezTo>
                <a:cubicBezTo>
                  <a:pt x="8115490" y="2637021"/>
                  <a:pt x="8151466" y="2673002"/>
                  <a:pt x="8160460" y="2740466"/>
                </a:cubicBezTo>
                <a:cubicBezTo>
                  <a:pt x="8169454" y="2807930"/>
                  <a:pt x="8178448" y="2758457"/>
                  <a:pt x="8223419" y="2758457"/>
                </a:cubicBezTo>
                <a:cubicBezTo>
                  <a:pt x="8263892" y="2758457"/>
                  <a:pt x="8227916" y="2722476"/>
                  <a:pt x="8259395" y="2690993"/>
                </a:cubicBezTo>
                <a:cubicBezTo>
                  <a:pt x="8295371" y="2664007"/>
                  <a:pt x="8358329" y="2762954"/>
                  <a:pt x="8380814" y="2785442"/>
                </a:cubicBezTo>
                <a:cubicBezTo>
                  <a:pt x="8403300" y="2807930"/>
                  <a:pt x="8434779" y="2749461"/>
                  <a:pt x="8475252" y="2744964"/>
                </a:cubicBezTo>
                <a:cubicBezTo>
                  <a:pt x="8511228" y="2740466"/>
                  <a:pt x="8605666" y="2780944"/>
                  <a:pt x="8659630" y="2839413"/>
                </a:cubicBezTo>
                <a:cubicBezTo>
                  <a:pt x="8718091" y="2902380"/>
                  <a:pt x="8718091" y="2866399"/>
                  <a:pt x="8790043" y="2857404"/>
                </a:cubicBezTo>
                <a:cubicBezTo>
                  <a:pt x="8857499" y="2848408"/>
                  <a:pt x="8857499" y="2812428"/>
                  <a:pt x="8884481" y="2812428"/>
                </a:cubicBezTo>
                <a:cubicBezTo>
                  <a:pt x="8915960" y="2812428"/>
                  <a:pt x="8933948" y="2839413"/>
                  <a:pt x="8866493" y="2893384"/>
                </a:cubicBezTo>
                <a:cubicBezTo>
                  <a:pt x="8799037" y="2947356"/>
                  <a:pt x="8794540" y="2996829"/>
                  <a:pt x="8812528" y="3046303"/>
                </a:cubicBezTo>
                <a:cubicBezTo>
                  <a:pt x="8835014" y="3095776"/>
                  <a:pt x="8718091" y="3001327"/>
                  <a:pt x="8691109" y="2969844"/>
                </a:cubicBezTo>
                <a:cubicBezTo>
                  <a:pt x="8659630" y="2933863"/>
                  <a:pt x="8619157" y="2983336"/>
                  <a:pt x="8587677" y="3014820"/>
                </a:cubicBezTo>
                <a:cubicBezTo>
                  <a:pt x="8560695" y="3050800"/>
                  <a:pt x="8538210" y="2983336"/>
                  <a:pt x="8439276" y="2951853"/>
                </a:cubicBezTo>
                <a:cubicBezTo>
                  <a:pt x="8340341" y="2920370"/>
                  <a:pt x="8439276" y="2902380"/>
                  <a:pt x="8439276" y="2870896"/>
                </a:cubicBezTo>
                <a:cubicBezTo>
                  <a:pt x="8439276" y="2839413"/>
                  <a:pt x="8344838" y="2857404"/>
                  <a:pt x="8299868" y="2830418"/>
                </a:cubicBezTo>
                <a:cubicBezTo>
                  <a:pt x="8250401" y="2798935"/>
                  <a:pt x="8218922" y="2798935"/>
                  <a:pt x="8151466" y="2807930"/>
                </a:cubicBezTo>
                <a:cubicBezTo>
                  <a:pt x="8084011" y="2816925"/>
                  <a:pt x="8097502" y="2816925"/>
                  <a:pt x="8061526" y="2798935"/>
                </a:cubicBezTo>
                <a:cubicBezTo>
                  <a:pt x="8021053" y="2780944"/>
                  <a:pt x="7998568" y="2798935"/>
                  <a:pt x="7976083" y="2830418"/>
                </a:cubicBezTo>
                <a:cubicBezTo>
                  <a:pt x="7953597" y="2857404"/>
                  <a:pt x="7944603" y="2839413"/>
                  <a:pt x="7899633" y="2861901"/>
                </a:cubicBezTo>
                <a:cubicBezTo>
                  <a:pt x="7854663" y="2888887"/>
                  <a:pt x="7872651" y="2794437"/>
                  <a:pt x="7881645" y="2735969"/>
                </a:cubicBezTo>
                <a:cubicBezTo>
                  <a:pt x="7890639" y="2677500"/>
                  <a:pt x="7899633" y="2673002"/>
                  <a:pt x="7922118" y="2646017"/>
                </a:cubicBezTo>
                <a:cubicBezTo>
                  <a:pt x="7929988" y="2635897"/>
                  <a:pt x="7941230" y="2630837"/>
                  <a:pt x="7953667" y="2629502"/>
                </a:cubicBezTo>
                <a:close/>
                <a:moveTo>
                  <a:pt x="7788596" y="2433125"/>
                </a:moveTo>
                <a:cubicBezTo>
                  <a:pt x="7814519" y="2431858"/>
                  <a:pt x="7844868" y="2469873"/>
                  <a:pt x="7854984" y="2520560"/>
                </a:cubicBezTo>
                <a:cubicBezTo>
                  <a:pt x="7863977" y="2583637"/>
                  <a:pt x="7845992" y="2556604"/>
                  <a:pt x="7845992" y="2597153"/>
                </a:cubicBezTo>
                <a:cubicBezTo>
                  <a:pt x="7845992" y="2633197"/>
                  <a:pt x="7845992" y="2624186"/>
                  <a:pt x="7859480" y="2664736"/>
                </a:cubicBezTo>
                <a:cubicBezTo>
                  <a:pt x="7877465" y="2700780"/>
                  <a:pt x="7837000" y="2687264"/>
                  <a:pt x="7810023" y="2741330"/>
                </a:cubicBezTo>
                <a:cubicBezTo>
                  <a:pt x="7783046" y="2790890"/>
                  <a:pt x="7787542" y="2831440"/>
                  <a:pt x="7769558" y="2840451"/>
                </a:cubicBezTo>
                <a:cubicBezTo>
                  <a:pt x="7747077" y="2844956"/>
                  <a:pt x="7715604" y="2826934"/>
                  <a:pt x="7652659" y="2826934"/>
                </a:cubicBezTo>
                <a:cubicBezTo>
                  <a:pt x="7589713" y="2826934"/>
                  <a:pt x="7580721" y="2799901"/>
                  <a:pt x="7576225" y="2759352"/>
                </a:cubicBezTo>
                <a:cubicBezTo>
                  <a:pt x="7571729" y="2714297"/>
                  <a:pt x="7567233" y="2687264"/>
                  <a:pt x="7562736" y="2628692"/>
                </a:cubicBezTo>
                <a:cubicBezTo>
                  <a:pt x="7558240" y="2570120"/>
                  <a:pt x="7616690" y="2606164"/>
                  <a:pt x="7652659" y="2579131"/>
                </a:cubicBezTo>
                <a:cubicBezTo>
                  <a:pt x="7688628" y="2552098"/>
                  <a:pt x="7738085" y="2480010"/>
                  <a:pt x="7765062" y="2448472"/>
                </a:cubicBezTo>
                <a:cubicBezTo>
                  <a:pt x="7771806" y="2438334"/>
                  <a:pt x="7779955" y="2433547"/>
                  <a:pt x="7788596" y="2433125"/>
                </a:cubicBezTo>
                <a:close/>
                <a:moveTo>
                  <a:pt x="7893641" y="2048561"/>
                </a:moveTo>
                <a:cubicBezTo>
                  <a:pt x="7918264" y="2043763"/>
                  <a:pt x="7933001" y="2136266"/>
                  <a:pt x="7940861" y="2187438"/>
                </a:cubicBezTo>
                <a:cubicBezTo>
                  <a:pt x="7949843" y="2245920"/>
                  <a:pt x="7954335" y="2200934"/>
                  <a:pt x="8030686" y="2272912"/>
                </a:cubicBezTo>
                <a:cubicBezTo>
                  <a:pt x="8107037" y="2344890"/>
                  <a:pt x="8089072" y="2358386"/>
                  <a:pt x="8111529" y="2448359"/>
                </a:cubicBezTo>
                <a:cubicBezTo>
                  <a:pt x="8133985" y="2542830"/>
                  <a:pt x="8048651" y="2493345"/>
                  <a:pt x="7976791" y="2461855"/>
                </a:cubicBezTo>
                <a:cubicBezTo>
                  <a:pt x="7904931" y="2434863"/>
                  <a:pt x="7945352" y="2439362"/>
                  <a:pt x="7949843" y="2389877"/>
                </a:cubicBezTo>
                <a:cubicBezTo>
                  <a:pt x="7954335" y="2344890"/>
                  <a:pt x="7949843" y="2313400"/>
                  <a:pt x="7927387" y="2295405"/>
                </a:cubicBezTo>
                <a:cubicBezTo>
                  <a:pt x="7900440" y="2281909"/>
                  <a:pt x="7895948" y="2236923"/>
                  <a:pt x="7864510" y="2173942"/>
                </a:cubicBezTo>
                <a:cubicBezTo>
                  <a:pt x="7837562" y="2110961"/>
                  <a:pt x="7855527" y="2097466"/>
                  <a:pt x="7882475" y="2056978"/>
                </a:cubicBezTo>
                <a:cubicBezTo>
                  <a:pt x="7886405" y="2051917"/>
                  <a:pt x="7890124" y="2049246"/>
                  <a:pt x="7893641" y="2048561"/>
                </a:cubicBezTo>
                <a:close/>
                <a:moveTo>
                  <a:pt x="7850476" y="1834612"/>
                </a:moveTo>
                <a:cubicBezTo>
                  <a:pt x="7884442" y="1846671"/>
                  <a:pt x="7874632" y="1943149"/>
                  <a:pt x="7851089" y="1935192"/>
                </a:cubicBezTo>
                <a:cubicBezTo>
                  <a:pt x="7815215" y="1926098"/>
                  <a:pt x="7774856" y="1853349"/>
                  <a:pt x="7833152" y="1835162"/>
                </a:cubicBezTo>
                <a:cubicBezTo>
                  <a:pt x="7839879" y="1832889"/>
                  <a:pt x="7845624" y="1832889"/>
                  <a:pt x="7850476" y="1834612"/>
                </a:cubicBezTo>
                <a:close/>
                <a:moveTo>
                  <a:pt x="4639809" y="1109205"/>
                </a:moveTo>
                <a:cubicBezTo>
                  <a:pt x="4630323" y="1115960"/>
                  <a:pt x="4645501" y="1142981"/>
                  <a:pt x="4645501" y="1159869"/>
                </a:cubicBezTo>
                <a:cubicBezTo>
                  <a:pt x="4645501" y="1182387"/>
                  <a:pt x="4690471" y="1200401"/>
                  <a:pt x="4730944" y="1227422"/>
                </a:cubicBezTo>
                <a:cubicBezTo>
                  <a:pt x="4771417" y="1258946"/>
                  <a:pt x="4784908" y="1258946"/>
                  <a:pt x="4816387" y="1294974"/>
                </a:cubicBezTo>
                <a:cubicBezTo>
                  <a:pt x="4852363" y="1326499"/>
                  <a:pt x="4825381" y="1335506"/>
                  <a:pt x="4793902" y="1321995"/>
                </a:cubicBezTo>
                <a:cubicBezTo>
                  <a:pt x="4762423" y="1303981"/>
                  <a:pt x="4780411" y="1331002"/>
                  <a:pt x="4793902" y="1353520"/>
                </a:cubicBezTo>
                <a:cubicBezTo>
                  <a:pt x="4811890" y="1376037"/>
                  <a:pt x="4775914" y="1394051"/>
                  <a:pt x="4739938" y="1403058"/>
                </a:cubicBezTo>
                <a:cubicBezTo>
                  <a:pt x="4708459" y="1416569"/>
                  <a:pt x="4726447" y="1439086"/>
                  <a:pt x="4708459" y="1452597"/>
                </a:cubicBezTo>
                <a:cubicBezTo>
                  <a:pt x="4690471" y="1466107"/>
                  <a:pt x="4663489" y="1416569"/>
                  <a:pt x="4649998" y="1416569"/>
                </a:cubicBezTo>
                <a:cubicBezTo>
                  <a:pt x="4641004" y="1412065"/>
                  <a:pt x="4645501" y="1380541"/>
                  <a:pt x="4658992" y="1380541"/>
                </a:cubicBezTo>
                <a:cubicBezTo>
                  <a:pt x="4667986" y="1380541"/>
                  <a:pt x="4699465" y="1371534"/>
                  <a:pt x="4717453" y="1353520"/>
                </a:cubicBezTo>
                <a:cubicBezTo>
                  <a:pt x="4739938" y="1340009"/>
                  <a:pt x="4717453" y="1317492"/>
                  <a:pt x="4690471" y="1312988"/>
                </a:cubicBezTo>
                <a:cubicBezTo>
                  <a:pt x="4658992" y="1308485"/>
                  <a:pt x="4618519" y="1245436"/>
                  <a:pt x="4560057" y="1209408"/>
                </a:cubicBezTo>
                <a:cubicBezTo>
                  <a:pt x="4501596" y="1177883"/>
                  <a:pt x="4542069" y="1186890"/>
                  <a:pt x="4510590" y="1200401"/>
                </a:cubicBezTo>
                <a:cubicBezTo>
                  <a:pt x="4479111" y="1209408"/>
                  <a:pt x="4425147" y="1204904"/>
                  <a:pt x="4380177" y="1227422"/>
                </a:cubicBezTo>
                <a:cubicBezTo>
                  <a:pt x="4339704" y="1245436"/>
                  <a:pt x="4362189" y="1272457"/>
                  <a:pt x="4303727" y="1308485"/>
                </a:cubicBezTo>
                <a:cubicBezTo>
                  <a:pt x="4240769" y="1344513"/>
                  <a:pt x="4303727" y="1349016"/>
                  <a:pt x="4294733" y="1389548"/>
                </a:cubicBezTo>
                <a:cubicBezTo>
                  <a:pt x="4285739" y="1425576"/>
                  <a:pt x="4213787" y="1412065"/>
                  <a:pt x="4155326" y="1439086"/>
                </a:cubicBezTo>
                <a:cubicBezTo>
                  <a:pt x="4092368" y="1466107"/>
                  <a:pt x="4146332" y="1475114"/>
                  <a:pt x="4182308" y="1488625"/>
                </a:cubicBezTo>
                <a:cubicBezTo>
                  <a:pt x="4218284" y="1497632"/>
                  <a:pt x="4335207" y="1457100"/>
                  <a:pt x="4366686" y="1434583"/>
                </a:cubicBezTo>
                <a:cubicBezTo>
                  <a:pt x="4398165" y="1412065"/>
                  <a:pt x="4492602" y="1416569"/>
                  <a:pt x="4560057" y="1416569"/>
                </a:cubicBezTo>
                <a:cubicBezTo>
                  <a:pt x="4627513" y="1416569"/>
                  <a:pt x="4578045" y="1497632"/>
                  <a:pt x="4591536" y="1529157"/>
                </a:cubicBezTo>
                <a:cubicBezTo>
                  <a:pt x="4600530" y="1560681"/>
                  <a:pt x="4703962" y="1601213"/>
                  <a:pt x="4798399" y="1632737"/>
                </a:cubicBezTo>
                <a:cubicBezTo>
                  <a:pt x="4892836" y="1668765"/>
                  <a:pt x="4838872" y="1632737"/>
                  <a:pt x="4856860" y="1592206"/>
                </a:cubicBezTo>
                <a:cubicBezTo>
                  <a:pt x="4870351" y="1551674"/>
                  <a:pt x="4955795" y="1587702"/>
                  <a:pt x="5009759" y="1605716"/>
                </a:cubicBezTo>
                <a:cubicBezTo>
                  <a:pt x="5068220" y="1623730"/>
                  <a:pt x="5180645" y="1619227"/>
                  <a:pt x="5216622" y="1632737"/>
                </a:cubicBezTo>
                <a:cubicBezTo>
                  <a:pt x="5248101" y="1641744"/>
                  <a:pt x="5261592" y="1610220"/>
                  <a:pt x="5284077" y="1565185"/>
                </a:cubicBezTo>
                <a:cubicBezTo>
                  <a:pt x="5306562" y="1520150"/>
                  <a:pt x="5288574" y="1475114"/>
                  <a:pt x="5279580" y="1448093"/>
                </a:cubicBezTo>
                <a:cubicBezTo>
                  <a:pt x="5266089" y="1421072"/>
                  <a:pt x="5207627" y="1448093"/>
                  <a:pt x="5117687" y="1443590"/>
                </a:cubicBezTo>
                <a:cubicBezTo>
                  <a:pt x="5027747" y="1443590"/>
                  <a:pt x="5041238" y="1416569"/>
                  <a:pt x="5027747" y="1353520"/>
                </a:cubicBezTo>
                <a:cubicBezTo>
                  <a:pt x="5018753" y="1290471"/>
                  <a:pt x="5009759" y="1308485"/>
                  <a:pt x="4973783" y="1321995"/>
                </a:cubicBezTo>
                <a:cubicBezTo>
                  <a:pt x="4933310" y="1340009"/>
                  <a:pt x="4973783" y="1358023"/>
                  <a:pt x="4996268" y="1398555"/>
                </a:cubicBezTo>
                <a:cubicBezTo>
                  <a:pt x="5018753" y="1443590"/>
                  <a:pt x="4987274" y="1439086"/>
                  <a:pt x="4946801" y="1443590"/>
                </a:cubicBezTo>
                <a:cubicBezTo>
                  <a:pt x="4906327" y="1452597"/>
                  <a:pt x="4910824" y="1412065"/>
                  <a:pt x="4897333" y="1394051"/>
                </a:cubicBezTo>
                <a:cubicBezTo>
                  <a:pt x="4883842" y="1380541"/>
                  <a:pt x="4811890" y="1371534"/>
                  <a:pt x="4847866" y="1344513"/>
                </a:cubicBezTo>
                <a:cubicBezTo>
                  <a:pt x="4883842" y="1321995"/>
                  <a:pt x="4843369" y="1267953"/>
                  <a:pt x="4843369" y="1236429"/>
                </a:cubicBezTo>
                <a:cubicBezTo>
                  <a:pt x="4843369" y="1204904"/>
                  <a:pt x="4699465" y="1128345"/>
                  <a:pt x="4658992" y="1110331"/>
                </a:cubicBezTo>
                <a:cubicBezTo>
                  <a:pt x="4648874" y="1106953"/>
                  <a:pt x="4642971" y="1106953"/>
                  <a:pt x="4639809" y="1109205"/>
                </a:cubicBezTo>
                <a:close/>
                <a:moveTo>
                  <a:pt x="5731103" y="1082487"/>
                </a:moveTo>
                <a:cubicBezTo>
                  <a:pt x="5720676" y="1082487"/>
                  <a:pt x="5707799" y="1083051"/>
                  <a:pt x="5693242" y="1083051"/>
                </a:cubicBezTo>
                <a:cubicBezTo>
                  <a:pt x="5630538" y="1083051"/>
                  <a:pt x="5599185" y="1123695"/>
                  <a:pt x="5599185" y="1173370"/>
                </a:cubicBezTo>
                <a:cubicBezTo>
                  <a:pt x="5599185" y="1223045"/>
                  <a:pt x="5639495" y="1236593"/>
                  <a:pt x="5670848" y="1308848"/>
                </a:cubicBezTo>
                <a:cubicBezTo>
                  <a:pt x="5670848" y="1308848"/>
                  <a:pt x="5670848" y="1349492"/>
                  <a:pt x="5670848" y="1381104"/>
                </a:cubicBezTo>
                <a:cubicBezTo>
                  <a:pt x="5670848" y="1412715"/>
                  <a:pt x="5738031" y="1421747"/>
                  <a:pt x="5791778" y="1421747"/>
                </a:cubicBezTo>
                <a:cubicBezTo>
                  <a:pt x="5850004" y="1421747"/>
                  <a:pt x="5769384" y="1349492"/>
                  <a:pt x="5711158" y="1268205"/>
                </a:cubicBezTo>
                <a:cubicBezTo>
                  <a:pt x="5648453" y="1182402"/>
                  <a:pt x="5693242" y="1177886"/>
                  <a:pt x="5738031" y="1128211"/>
                </a:cubicBezTo>
                <a:cubicBezTo>
                  <a:pt x="5771623" y="1087567"/>
                  <a:pt x="5762386" y="1082487"/>
                  <a:pt x="5731103" y="1082487"/>
                </a:cubicBezTo>
                <a:close/>
                <a:moveTo>
                  <a:pt x="5318954" y="1067757"/>
                </a:moveTo>
                <a:cubicBezTo>
                  <a:pt x="5300211" y="1069030"/>
                  <a:pt x="5270726" y="1114854"/>
                  <a:pt x="5243769" y="1155586"/>
                </a:cubicBezTo>
                <a:cubicBezTo>
                  <a:pt x="5203333" y="1205370"/>
                  <a:pt x="5198840" y="1119380"/>
                  <a:pt x="5140433" y="1096751"/>
                </a:cubicBezTo>
                <a:cubicBezTo>
                  <a:pt x="5077533" y="1074122"/>
                  <a:pt x="5108983" y="1155586"/>
                  <a:pt x="5059561" y="1223474"/>
                </a:cubicBezTo>
                <a:cubicBezTo>
                  <a:pt x="5010140" y="1286835"/>
                  <a:pt x="5108983" y="1259680"/>
                  <a:pt x="5149419" y="1268732"/>
                </a:cubicBezTo>
                <a:cubicBezTo>
                  <a:pt x="5149419" y="1268732"/>
                  <a:pt x="5171883" y="1259680"/>
                  <a:pt x="5216812" y="1259680"/>
                </a:cubicBezTo>
                <a:cubicBezTo>
                  <a:pt x="5266233" y="1259680"/>
                  <a:pt x="5369569" y="1277783"/>
                  <a:pt x="5432469" y="1282309"/>
                </a:cubicBezTo>
                <a:cubicBezTo>
                  <a:pt x="5490877" y="1286835"/>
                  <a:pt x="5436962" y="1227999"/>
                  <a:pt x="5360584" y="1191793"/>
                </a:cubicBezTo>
                <a:cubicBezTo>
                  <a:pt x="5279712" y="1155586"/>
                  <a:pt x="5342612" y="1123906"/>
                  <a:pt x="5333626" y="1083173"/>
                </a:cubicBezTo>
                <a:cubicBezTo>
                  <a:pt x="5330257" y="1071859"/>
                  <a:pt x="5325202" y="1067333"/>
                  <a:pt x="5318954" y="1067757"/>
                </a:cubicBezTo>
                <a:close/>
                <a:moveTo>
                  <a:pt x="3991658" y="432697"/>
                </a:moveTo>
                <a:cubicBezTo>
                  <a:pt x="4055244" y="432018"/>
                  <a:pt x="4010027" y="468050"/>
                  <a:pt x="4033619" y="507537"/>
                </a:cubicBezTo>
                <a:cubicBezTo>
                  <a:pt x="4060580" y="557178"/>
                  <a:pt x="3943747" y="575230"/>
                  <a:pt x="3840395" y="606820"/>
                </a:cubicBezTo>
                <a:cubicBezTo>
                  <a:pt x="3781978" y="629384"/>
                  <a:pt x="3777484" y="534614"/>
                  <a:pt x="3759510" y="475947"/>
                </a:cubicBezTo>
                <a:cubicBezTo>
                  <a:pt x="3737042" y="412768"/>
                  <a:pt x="3844888" y="453384"/>
                  <a:pt x="3957228" y="435332"/>
                </a:cubicBezTo>
                <a:cubicBezTo>
                  <a:pt x="3971270" y="433639"/>
                  <a:pt x="3982574" y="432794"/>
                  <a:pt x="3991658" y="432697"/>
                </a:cubicBezTo>
                <a:close/>
                <a:moveTo>
                  <a:pt x="2501134" y="159836"/>
                </a:moveTo>
                <a:cubicBezTo>
                  <a:pt x="2548753" y="156881"/>
                  <a:pt x="2615336" y="170391"/>
                  <a:pt x="2659162" y="173769"/>
                </a:cubicBezTo>
                <a:cubicBezTo>
                  <a:pt x="2713102" y="173769"/>
                  <a:pt x="2762548" y="173769"/>
                  <a:pt x="2744568" y="209795"/>
                </a:cubicBezTo>
                <a:cubicBezTo>
                  <a:pt x="2726588" y="245821"/>
                  <a:pt x="2596232" y="218801"/>
                  <a:pt x="2537797" y="218801"/>
                </a:cubicBezTo>
                <a:cubicBezTo>
                  <a:pt x="2483856" y="218801"/>
                  <a:pt x="2465876" y="209795"/>
                  <a:pt x="2420925" y="218801"/>
                </a:cubicBezTo>
                <a:cubicBezTo>
                  <a:pt x="2380470" y="223305"/>
                  <a:pt x="2452391" y="218801"/>
                  <a:pt x="2443401" y="254827"/>
                </a:cubicBezTo>
                <a:cubicBezTo>
                  <a:pt x="2438905" y="290853"/>
                  <a:pt x="2429916" y="281847"/>
                  <a:pt x="2384966" y="290853"/>
                </a:cubicBezTo>
                <a:cubicBezTo>
                  <a:pt x="2340015" y="304363"/>
                  <a:pt x="2371480" y="335886"/>
                  <a:pt x="2389461" y="362906"/>
                </a:cubicBezTo>
                <a:cubicBezTo>
                  <a:pt x="2402945" y="394429"/>
                  <a:pt x="2438905" y="362906"/>
                  <a:pt x="2456886" y="362906"/>
                </a:cubicBezTo>
                <a:cubicBezTo>
                  <a:pt x="2474866" y="362906"/>
                  <a:pt x="2452391" y="322377"/>
                  <a:pt x="2470371" y="290853"/>
                </a:cubicBezTo>
                <a:cubicBezTo>
                  <a:pt x="2492846" y="263834"/>
                  <a:pt x="2515321" y="290853"/>
                  <a:pt x="2551281" y="272840"/>
                </a:cubicBezTo>
                <a:cubicBezTo>
                  <a:pt x="2587242" y="254827"/>
                  <a:pt x="2695123" y="254827"/>
                  <a:pt x="2753558" y="254827"/>
                </a:cubicBezTo>
                <a:cubicBezTo>
                  <a:pt x="2807498" y="254827"/>
                  <a:pt x="2740073" y="268337"/>
                  <a:pt x="2856944" y="290853"/>
                </a:cubicBezTo>
                <a:cubicBezTo>
                  <a:pt x="2973814" y="308867"/>
                  <a:pt x="2883913" y="331383"/>
                  <a:pt x="2892903" y="371912"/>
                </a:cubicBezTo>
                <a:cubicBezTo>
                  <a:pt x="2897399" y="412442"/>
                  <a:pt x="2960330" y="434958"/>
                  <a:pt x="2969319" y="466480"/>
                </a:cubicBezTo>
                <a:cubicBezTo>
                  <a:pt x="2973814" y="502507"/>
                  <a:pt x="2888408" y="516016"/>
                  <a:pt x="2825479" y="543036"/>
                </a:cubicBezTo>
                <a:cubicBezTo>
                  <a:pt x="2767043" y="570056"/>
                  <a:pt x="2803003" y="574559"/>
                  <a:pt x="2753558" y="601579"/>
                </a:cubicBezTo>
                <a:cubicBezTo>
                  <a:pt x="2708607" y="628598"/>
                  <a:pt x="2686132" y="574559"/>
                  <a:pt x="2668152" y="556546"/>
                </a:cubicBezTo>
                <a:cubicBezTo>
                  <a:pt x="2650172" y="543036"/>
                  <a:pt x="2591737" y="538533"/>
                  <a:pt x="2569262" y="511513"/>
                </a:cubicBezTo>
                <a:cubicBezTo>
                  <a:pt x="2546786" y="484493"/>
                  <a:pt x="2533301" y="479990"/>
                  <a:pt x="2582746" y="470984"/>
                </a:cubicBezTo>
                <a:cubicBezTo>
                  <a:pt x="2632192" y="461978"/>
                  <a:pt x="2654667" y="461978"/>
                  <a:pt x="2686132" y="430455"/>
                </a:cubicBezTo>
                <a:cubicBezTo>
                  <a:pt x="2722093" y="394429"/>
                  <a:pt x="2699618" y="412442"/>
                  <a:pt x="2654667" y="434958"/>
                </a:cubicBezTo>
                <a:cubicBezTo>
                  <a:pt x="2609716" y="457475"/>
                  <a:pt x="2618707" y="434958"/>
                  <a:pt x="2636687" y="398932"/>
                </a:cubicBezTo>
                <a:cubicBezTo>
                  <a:pt x="2650172" y="362906"/>
                  <a:pt x="2654667" y="353899"/>
                  <a:pt x="2627697" y="353899"/>
                </a:cubicBezTo>
                <a:cubicBezTo>
                  <a:pt x="2600727" y="353899"/>
                  <a:pt x="2587242" y="371912"/>
                  <a:pt x="2537797" y="389925"/>
                </a:cubicBezTo>
                <a:cubicBezTo>
                  <a:pt x="2492846" y="412442"/>
                  <a:pt x="2528807" y="425952"/>
                  <a:pt x="2479361" y="448468"/>
                </a:cubicBezTo>
                <a:cubicBezTo>
                  <a:pt x="2429916" y="470984"/>
                  <a:pt x="2420925" y="475487"/>
                  <a:pt x="2438905" y="498003"/>
                </a:cubicBezTo>
                <a:cubicBezTo>
                  <a:pt x="2456886" y="520520"/>
                  <a:pt x="2465876" y="520520"/>
                  <a:pt x="2402945" y="534029"/>
                </a:cubicBezTo>
                <a:cubicBezTo>
                  <a:pt x="2340015" y="543036"/>
                  <a:pt x="2398450" y="570056"/>
                  <a:pt x="2349005" y="574559"/>
                </a:cubicBezTo>
                <a:cubicBezTo>
                  <a:pt x="2295065" y="579062"/>
                  <a:pt x="2340015" y="525023"/>
                  <a:pt x="2277084" y="534029"/>
                </a:cubicBezTo>
                <a:cubicBezTo>
                  <a:pt x="2209659" y="538533"/>
                  <a:pt x="2142233" y="601579"/>
                  <a:pt x="2074809" y="633101"/>
                </a:cubicBezTo>
                <a:cubicBezTo>
                  <a:pt x="2007382" y="669128"/>
                  <a:pt x="2038848" y="705154"/>
                  <a:pt x="2047838" y="745683"/>
                </a:cubicBezTo>
                <a:cubicBezTo>
                  <a:pt x="2061323" y="790716"/>
                  <a:pt x="2110768" y="772703"/>
                  <a:pt x="2182689" y="795219"/>
                </a:cubicBezTo>
                <a:cubicBezTo>
                  <a:pt x="2250114" y="813232"/>
                  <a:pt x="2200669" y="880781"/>
                  <a:pt x="2209659" y="925814"/>
                </a:cubicBezTo>
                <a:cubicBezTo>
                  <a:pt x="2223144" y="970847"/>
                  <a:pt x="2268095" y="903298"/>
                  <a:pt x="2277084" y="876278"/>
                </a:cubicBezTo>
                <a:cubicBezTo>
                  <a:pt x="2290569" y="849258"/>
                  <a:pt x="2371480" y="813232"/>
                  <a:pt x="2402945" y="786213"/>
                </a:cubicBezTo>
                <a:cubicBezTo>
                  <a:pt x="2434411" y="759193"/>
                  <a:pt x="2398450" y="705154"/>
                  <a:pt x="2407440" y="691644"/>
                </a:cubicBezTo>
                <a:cubicBezTo>
                  <a:pt x="2416431" y="673631"/>
                  <a:pt x="2438905" y="633101"/>
                  <a:pt x="2461381" y="583565"/>
                </a:cubicBezTo>
                <a:cubicBezTo>
                  <a:pt x="2483856" y="534029"/>
                  <a:pt x="2524311" y="570056"/>
                  <a:pt x="2564767" y="565552"/>
                </a:cubicBezTo>
                <a:cubicBezTo>
                  <a:pt x="2609716" y="561049"/>
                  <a:pt x="2609716" y="597075"/>
                  <a:pt x="2645677" y="619592"/>
                </a:cubicBezTo>
                <a:cubicBezTo>
                  <a:pt x="2681637" y="642108"/>
                  <a:pt x="2659162" y="673631"/>
                  <a:pt x="2672647" y="687141"/>
                </a:cubicBezTo>
                <a:cubicBezTo>
                  <a:pt x="2686132" y="700651"/>
                  <a:pt x="2722093" y="682637"/>
                  <a:pt x="2762548" y="651115"/>
                </a:cubicBezTo>
                <a:cubicBezTo>
                  <a:pt x="2803003" y="624095"/>
                  <a:pt x="2798508" y="687141"/>
                  <a:pt x="2798508" y="718664"/>
                </a:cubicBezTo>
                <a:cubicBezTo>
                  <a:pt x="2798508" y="745683"/>
                  <a:pt x="2798508" y="786213"/>
                  <a:pt x="2838963" y="817736"/>
                </a:cubicBezTo>
                <a:cubicBezTo>
                  <a:pt x="2879419" y="844755"/>
                  <a:pt x="2870429" y="930317"/>
                  <a:pt x="2874924" y="975350"/>
                </a:cubicBezTo>
                <a:cubicBezTo>
                  <a:pt x="2874924" y="1020383"/>
                  <a:pt x="2924369" y="1033893"/>
                  <a:pt x="2883913" y="1065415"/>
                </a:cubicBezTo>
                <a:cubicBezTo>
                  <a:pt x="2847954" y="1101442"/>
                  <a:pt x="2825479" y="1065415"/>
                  <a:pt x="2762548" y="1051906"/>
                </a:cubicBezTo>
                <a:cubicBezTo>
                  <a:pt x="2699618" y="1033893"/>
                  <a:pt x="2713102" y="1047402"/>
                  <a:pt x="2762548" y="1011376"/>
                </a:cubicBezTo>
                <a:cubicBezTo>
                  <a:pt x="2811993" y="979853"/>
                  <a:pt x="2798508" y="943827"/>
                  <a:pt x="2758053" y="952834"/>
                </a:cubicBezTo>
                <a:cubicBezTo>
                  <a:pt x="2722093" y="961840"/>
                  <a:pt x="2686132" y="1002370"/>
                  <a:pt x="2636687" y="1006873"/>
                </a:cubicBezTo>
                <a:cubicBezTo>
                  <a:pt x="2582746" y="1011376"/>
                  <a:pt x="2636687" y="952834"/>
                  <a:pt x="2569262" y="961840"/>
                </a:cubicBezTo>
                <a:cubicBezTo>
                  <a:pt x="2506331" y="975350"/>
                  <a:pt x="2506331" y="1015879"/>
                  <a:pt x="2524311" y="1011376"/>
                </a:cubicBezTo>
                <a:cubicBezTo>
                  <a:pt x="2542291" y="1011376"/>
                  <a:pt x="2609716" y="1020383"/>
                  <a:pt x="2587242" y="1047402"/>
                </a:cubicBezTo>
                <a:cubicBezTo>
                  <a:pt x="2569262" y="1074422"/>
                  <a:pt x="2609716" y="1092435"/>
                  <a:pt x="2681637" y="1092435"/>
                </a:cubicBezTo>
                <a:cubicBezTo>
                  <a:pt x="2749063" y="1092435"/>
                  <a:pt x="2668152" y="1150978"/>
                  <a:pt x="2605222" y="1173494"/>
                </a:cubicBezTo>
                <a:cubicBezTo>
                  <a:pt x="2537797" y="1196010"/>
                  <a:pt x="2488351" y="1187004"/>
                  <a:pt x="2474866" y="1159984"/>
                </a:cubicBezTo>
                <a:cubicBezTo>
                  <a:pt x="2465876" y="1132965"/>
                  <a:pt x="2407440" y="1187004"/>
                  <a:pt x="2371480" y="1223030"/>
                </a:cubicBezTo>
                <a:cubicBezTo>
                  <a:pt x="2340015" y="1254553"/>
                  <a:pt x="2268095" y="1304089"/>
                  <a:pt x="2205164" y="1344618"/>
                </a:cubicBezTo>
                <a:cubicBezTo>
                  <a:pt x="2146729" y="1380644"/>
                  <a:pt x="2146729" y="1394154"/>
                  <a:pt x="2119759" y="1443690"/>
                </a:cubicBezTo>
                <a:cubicBezTo>
                  <a:pt x="2092788" y="1488723"/>
                  <a:pt x="1989403" y="1560775"/>
                  <a:pt x="1935462" y="1601305"/>
                </a:cubicBezTo>
                <a:cubicBezTo>
                  <a:pt x="1881522" y="1637331"/>
                  <a:pt x="1939957" y="1731900"/>
                  <a:pt x="1962432" y="1767926"/>
                </a:cubicBezTo>
                <a:cubicBezTo>
                  <a:pt x="1984908" y="1803952"/>
                  <a:pt x="1975918" y="1839978"/>
                  <a:pt x="1980413" y="1885011"/>
                </a:cubicBezTo>
                <a:cubicBezTo>
                  <a:pt x="1984908" y="1930044"/>
                  <a:pt x="2020868" y="1970573"/>
                  <a:pt x="2079303" y="1979580"/>
                </a:cubicBezTo>
                <a:cubicBezTo>
                  <a:pt x="2133244" y="1993089"/>
                  <a:pt x="2218649" y="2051632"/>
                  <a:pt x="2326530" y="2051632"/>
                </a:cubicBezTo>
                <a:cubicBezTo>
                  <a:pt x="2429916" y="2051632"/>
                  <a:pt x="2384966" y="2123684"/>
                  <a:pt x="2375975" y="2110174"/>
                </a:cubicBezTo>
                <a:cubicBezTo>
                  <a:pt x="2371480" y="2092161"/>
                  <a:pt x="2326530" y="2087658"/>
                  <a:pt x="2259105" y="2087658"/>
                </a:cubicBezTo>
                <a:cubicBezTo>
                  <a:pt x="2196174" y="2083155"/>
                  <a:pt x="2119759" y="2065142"/>
                  <a:pt x="2007382" y="2065142"/>
                </a:cubicBezTo>
                <a:cubicBezTo>
                  <a:pt x="1895007" y="2060638"/>
                  <a:pt x="1971423" y="1993089"/>
                  <a:pt x="1953443" y="1966070"/>
                </a:cubicBezTo>
                <a:cubicBezTo>
                  <a:pt x="1935462" y="1934547"/>
                  <a:pt x="1845561" y="1952560"/>
                  <a:pt x="1796116" y="1930044"/>
                </a:cubicBezTo>
                <a:cubicBezTo>
                  <a:pt x="1751167" y="1907527"/>
                  <a:pt x="1872532" y="1871501"/>
                  <a:pt x="1890512" y="1871501"/>
                </a:cubicBezTo>
                <a:cubicBezTo>
                  <a:pt x="1903997" y="1871501"/>
                  <a:pt x="1939957" y="1853488"/>
                  <a:pt x="1935462" y="1835475"/>
                </a:cubicBezTo>
                <a:cubicBezTo>
                  <a:pt x="1930967" y="1817462"/>
                  <a:pt x="1908492" y="1835475"/>
                  <a:pt x="1868037" y="1790442"/>
                </a:cubicBezTo>
                <a:cubicBezTo>
                  <a:pt x="1832077" y="1745409"/>
                  <a:pt x="1863542" y="1704880"/>
                  <a:pt x="1845561" y="1682364"/>
                </a:cubicBezTo>
                <a:cubicBezTo>
                  <a:pt x="1832077" y="1659847"/>
                  <a:pt x="1755661" y="1641834"/>
                  <a:pt x="1697226" y="1646337"/>
                </a:cubicBezTo>
                <a:cubicBezTo>
                  <a:pt x="1634295" y="1650841"/>
                  <a:pt x="1643285" y="1668854"/>
                  <a:pt x="1584850" y="1664351"/>
                </a:cubicBezTo>
                <a:cubicBezTo>
                  <a:pt x="1521920" y="1659847"/>
                  <a:pt x="1441010" y="1704880"/>
                  <a:pt x="1391564" y="1790442"/>
                </a:cubicBezTo>
                <a:cubicBezTo>
                  <a:pt x="1342118" y="1876004"/>
                  <a:pt x="1405048" y="2033619"/>
                  <a:pt x="1432019" y="2060638"/>
                </a:cubicBezTo>
                <a:cubicBezTo>
                  <a:pt x="1458989" y="2087658"/>
                  <a:pt x="1508434" y="2087658"/>
                  <a:pt x="1557880" y="2015606"/>
                </a:cubicBezTo>
                <a:cubicBezTo>
                  <a:pt x="1611820" y="1943553"/>
                  <a:pt x="1674751" y="1934547"/>
                  <a:pt x="1701721" y="1952560"/>
                </a:cubicBezTo>
                <a:cubicBezTo>
                  <a:pt x="1733186" y="1970573"/>
                  <a:pt x="1629800" y="2087658"/>
                  <a:pt x="1629800" y="2105671"/>
                </a:cubicBezTo>
                <a:cubicBezTo>
                  <a:pt x="1629800" y="2123684"/>
                  <a:pt x="1697226" y="2146201"/>
                  <a:pt x="1746671" y="2146201"/>
                </a:cubicBezTo>
                <a:cubicBezTo>
                  <a:pt x="1796116" y="2146201"/>
                  <a:pt x="1742176" y="2281299"/>
                  <a:pt x="1760156" y="2303815"/>
                </a:cubicBezTo>
                <a:cubicBezTo>
                  <a:pt x="1778136" y="2330835"/>
                  <a:pt x="1809602" y="2362358"/>
                  <a:pt x="1836571" y="2357854"/>
                </a:cubicBezTo>
                <a:cubicBezTo>
                  <a:pt x="1863542" y="2353351"/>
                  <a:pt x="1908492" y="2380371"/>
                  <a:pt x="1935462" y="2366861"/>
                </a:cubicBezTo>
                <a:cubicBezTo>
                  <a:pt x="1962432" y="2353351"/>
                  <a:pt x="2011878" y="2294808"/>
                  <a:pt x="2056828" y="2263286"/>
                </a:cubicBezTo>
                <a:cubicBezTo>
                  <a:pt x="2097283" y="2231763"/>
                  <a:pt x="2151224" y="2258782"/>
                  <a:pt x="2227639" y="2303815"/>
                </a:cubicBezTo>
                <a:cubicBezTo>
                  <a:pt x="2308550" y="2344344"/>
                  <a:pt x="2317540" y="2308318"/>
                  <a:pt x="2402945" y="2299312"/>
                </a:cubicBezTo>
                <a:cubicBezTo>
                  <a:pt x="2492846" y="2285802"/>
                  <a:pt x="2470371" y="2420900"/>
                  <a:pt x="2533301" y="2452423"/>
                </a:cubicBezTo>
                <a:cubicBezTo>
                  <a:pt x="2591737" y="2488449"/>
                  <a:pt x="2686132" y="2497456"/>
                  <a:pt x="2731082" y="2560501"/>
                </a:cubicBezTo>
                <a:cubicBezTo>
                  <a:pt x="2780527" y="2619044"/>
                  <a:pt x="2767043" y="2686593"/>
                  <a:pt x="2789518" y="2691096"/>
                </a:cubicBezTo>
                <a:cubicBezTo>
                  <a:pt x="2811993" y="2700103"/>
                  <a:pt x="2883913" y="2704606"/>
                  <a:pt x="2919874" y="2736129"/>
                </a:cubicBezTo>
                <a:cubicBezTo>
                  <a:pt x="2951339" y="2763149"/>
                  <a:pt x="2969319" y="2767652"/>
                  <a:pt x="3009775" y="2767652"/>
                </a:cubicBezTo>
                <a:cubicBezTo>
                  <a:pt x="3050230" y="2767652"/>
                  <a:pt x="3095180" y="2767652"/>
                  <a:pt x="3104170" y="2808181"/>
                </a:cubicBezTo>
                <a:cubicBezTo>
                  <a:pt x="3113160" y="2844208"/>
                  <a:pt x="3113160" y="2821691"/>
                  <a:pt x="3185081" y="2839704"/>
                </a:cubicBezTo>
                <a:cubicBezTo>
                  <a:pt x="3252506" y="2857717"/>
                  <a:pt x="3234526" y="2925266"/>
                  <a:pt x="3234526" y="2970299"/>
                </a:cubicBezTo>
                <a:cubicBezTo>
                  <a:pt x="3234526" y="3015332"/>
                  <a:pt x="3180586" y="3055861"/>
                  <a:pt x="3135635" y="3105397"/>
                </a:cubicBezTo>
                <a:cubicBezTo>
                  <a:pt x="3095180" y="3154933"/>
                  <a:pt x="3099675" y="3190959"/>
                  <a:pt x="3108665" y="3254005"/>
                </a:cubicBezTo>
                <a:cubicBezTo>
                  <a:pt x="3113160" y="3312548"/>
                  <a:pt x="3095180" y="3375594"/>
                  <a:pt x="3077200" y="3429633"/>
                </a:cubicBezTo>
                <a:cubicBezTo>
                  <a:pt x="3059220" y="3488175"/>
                  <a:pt x="2924369" y="3510692"/>
                  <a:pt x="2879419" y="3528705"/>
                </a:cubicBezTo>
                <a:cubicBezTo>
                  <a:pt x="2838963" y="3551221"/>
                  <a:pt x="2852449" y="3578241"/>
                  <a:pt x="2852449" y="3609764"/>
                </a:cubicBezTo>
                <a:cubicBezTo>
                  <a:pt x="2852449" y="3641287"/>
                  <a:pt x="2852449" y="3672809"/>
                  <a:pt x="2820983" y="3717842"/>
                </a:cubicBezTo>
                <a:cubicBezTo>
                  <a:pt x="2789518" y="3758372"/>
                  <a:pt x="2803003" y="3767378"/>
                  <a:pt x="2776033" y="3821417"/>
                </a:cubicBezTo>
                <a:cubicBezTo>
                  <a:pt x="2749063" y="3875457"/>
                  <a:pt x="2708607" y="3879960"/>
                  <a:pt x="2663657" y="3879960"/>
                </a:cubicBezTo>
                <a:cubicBezTo>
                  <a:pt x="2623202" y="3879960"/>
                  <a:pt x="2659162" y="3902476"/>
                  <a:pt x="2681637" y="3952012"/>
                </a:cubicBezTo>
                <a:cubicBezTo>
                  <a:pt x="2699618" y="4001548"/>
                  <a:pt x="2645677" y="4015058"/>
                  <a:pt x="2632192" y="4028568"/>
                </a:cubicBezTo>
                <a:cubicBezTo>
                  <a:pt x="2614212" y="4037574"/>
                  <a:pt x="2582746" y="4033071"/>
                  <a:pt x="2569262" y="4073601"/>
                </a:cubicBezTo>
                <a:cubicBezTo>
                  <a:pt x="2560271" y="4109627"/>
                  <a:pt x="2555776" y="4100620"/>
                  <a:pt x="2528807" y="4105123"/>
                </a:cubicBezTo>
                <a:cubicBezTo>
                  <a:pt x="2501836" y="4114130"/>
                  <a:pt x="2497341" y="4118633"/>
                  <a:pt x="2515321" y="4132143"/>
                </a:cubicBezTo>
                <a:cubicBezTo>
                  <a:pt x="2537797" y="4150156"/>
                  <a:pt x="2537797" y="4163666"/>
                  <a:pt x="2528807" y="4177176"/>
                </a:cubicBezTo>
                <a:cubicBezTo>
                  <a:pt x="2519817" y="4195189"/>
                  <a:pt x="2492846" y="4226712"/>
                  <a:pt x="2492846" y="4262738"/>
                </a:cubicBezTo>
                <a:cubicBezTo>
                  <a:pt x="2488351" y="4294261"/>
                  <a:pt x="2533301" y="4294261"/>
                  <a:pt x="2542291" y="4330287"/>
                </a:cubicBezTo>
                <a:cubicBezTo>
                  <a:pt x="2555776" y="4366313"/>
                  <a:pt x="2519817" y="4379823"/>
                  <a:pt x="2528807" y="4411346"/>
                </a:cubicBezTo>
                <a:cubicBezTo>
                  <a:pt x="2537797" y="4447372"/>
                  <a:pt x="2551281" y="4438366"/>
                  <a:pt x="2564767" y="4487902"/>
                </a:cubicBezTo>
                <a:cubicBezTo>
                  <a:pt x="2573757" y="4537438"/>
                  <a:pt x="2609716" y="4514921"/>
                  <a:pt x="2677143" y="4564457"/>
                </a:cubicBezTo>
                <a:cubicBezTo>
                  <a:pt x="2740073" y="4613993"/>
                  <a:pt x="2677143" y="4600483"/>
                  <a:pt x="2569262" y="4600483"/>
                </a:cubicBezTo>
                <a:cubicBezTo>
                  <a:pt x="2465876" y="4600483"/>
                  <a:pt x="2519817" y="4541941"/>
                  <a:pt x="2519817" y="4523928"/>
                </a:cubicBezTo>
                <a:cubicBezTo>
                  <a:pt x="2519817" y="4505915"/>
                  <a:pt x="2488351" y="4537438"/>
                  <a:pt x="2479361" y="4528431"/>
                </a:cubicBezTo>
                <a:cubicBezTo>
                  <a:pt x="2470371" y="4514921"/>
                  <a:pt x="2465876" y="4510418"/>
                  <a:pt x="2362490" y="4447372"/>
                </a:cubicBezTo>
                <a:cubicBezTo>
                  <a:pt x="2259105" y="4384326"/>
                  <a:pt x="2308550" y="4316777"/>
                  <a:pt x="2286075" y="4294261"/>
                </a:cubicBezTo>
                <a:cubicBezTo>
                  <a:pt x="2263600" y="4276248"/>
                  <a:pt x="2281580" y="4222209"/>
                  <a:pt x="2281580" y="4181679"/>
                </a:cubicBezTo>
                <a:cubicBezTo>
                  <a:pt x="2281580" y="4145653"/>
                  <a:pt x="2236629" y="4172673"/>
                  <a:pt x="2232134" y="4132143"/>
                </a:cubicBezTo>
                <a:cubicBezTo>
                  <a:pt x="2227639" y="4091614"/>
                  <a:pt x="2232134" y="4051084"/>
                  <a:pt x="2218649" y="4028568"/>
                </a:cubicBezTo>
                <a:cubicBezTo>
                  <a:pt x="2205164" y="4010555"/>
                  <a:pt x="2191679" y="3970025"/>
                  <a:pt x="2205164" y="3920489"/>
                </a:cubicBezTo>
                <a:cubicBezTo>
                  <a:pt x="2214154" y="3870953"/>
                  <a:pt x="2182689" y="3807908"/>
                  <a:pt x="2182689" y="3740359"/>
                </a:cubicBezTo>
                <a:cubicBezTo>
                  <a:pt x="2182689" y="3677313"/>
                  <a:pt x="2182689" y="3456652"/>
                  <a:pt x="2182689" y="3393607"/>
                </a:cubicBezTo>
                <a:cubicBezTo>
                  <a:pt x="2182689" y="3330561"/>
                  <a:pt x="2133244" y="3285528"/>
                  <a:pt x="2070313" y="3258509"/>
                </a:cubicBezTo>
                <a:cubicBezTo>
                  <a:pt x="2007382" y="3231489"/>
                  <a:pt x="1966928" y="3199966"/>
                  <a:pt x="1939957" y="3118907"/>
                </a:cubicBezTo>
                <a:cubicBezTo>
                  <a:pt x="1917482" y="3033345"/>
                  <a:pt x="1872532" y="2983809"/>
                  <a:pt x="1845561" y="2943280"/>
                </a:cubicBezTo>
                <a:cubicBezTo>
                  <a:pt x="1814097" y="2902750"/>
                  <a:pt x="1787126" y="2880234"/>
                  <a:pt x="1800611" y="2853214"/>
                </a:cubicBezTo>
                <a:cubicBezTo>
                  <a:pt x="1818592" y="2826194"/>
                  <a:pt x="1845561" y="2790168"/>
                  <a:pt x="1814097" y="2758645"/>
                </a:cubicBezTo>
                <a:cubicBezTo>
                  <a:pt x="1782631" y="2722619"/>
                  <a:pt x="1809602" y="2686593"/>
                  <a:pt x="1868037" y="2632554"/>
                </a:cubicBezTo>
                <a:cubicBezTo>
                  <a:pt x="1921977" y="2578515"/>
                  <a:pt x="1908492" y="2497456"/>
                  <a:pt x="1908492" y="2461430"/>
                </a:cubicBezTo>
                <a:cubicBezTo>
                  <a:pt x="1908492" y="2425403"/>
                  <a:pt x="1863542" y="2443416"/>
                  <a:pt x="1827582" y="2447920"/>
                </a:cubicBezTo>
                <a:cubicBezTo>
                  <a:pt x="1796116" y="2447920"/>
                  <a:pt x="1782631" y="2402887"/>
                  <a:pt x="1737681" y="2384874"/>
                </a:cubicBezTo>
                <a:cubicBezTo>
                  <a:pt x="1692731" y="2371364"/>
                  <a:pt x="1661266" y="2362358"/>
                  <a:pt x="1656771" y="2317325"/>
                </a:cubicBezTo>
                <a:cubicBezTo>
                  <a:pt x="1647781" y="2272292"/>
                  <a:pt x="1629800" y="2240769"/>
                  <a:pt x="1584850" y="2240769"/>
                </a:cubicBezTo>
                <a:cubicBezTo>
                  <a:pt x="1539899" y="2240769"/>
                  <a:pt x="1499444" y="2195737"/>
                  <a:pt x="1481464" y="2159710"/>
                </a:cubicBezTo>
                <a:cubicBezTo>
                  <a:pt x="1463484" y="2128188"/>
                  <a:pt x="1432019" y="2159710"/>
                  <a:pt x="1382574" y="2164214"/>
                </a:cubicBezTo>
                <a:cubicBezTo>
                  <a:pt x="1333128" y="2173220"/>
                  <a:pt x="1270198" y="2101168"/>
                  <a:pt x="1189287" y="2065142"/>
                </a:cubicBezTo>
                <a:cubicBezTo>
                  <a:pt x="1103882" y="2033619"/>
                  <a:pt x="1148832" y="1984083"/>
                  <a:pt x="1148832" y="1930044"/>
                </a:cubicBezTo>
                <a:cubicBezTo>
                  <a:pt x="1148832" y="1876004"/>
                  <a:pt x="1103882" y="1885011"/>
                  <a:pt x="1072417" y="1812959"/>
                </a:cubicBezTo>
                <a:cubicBezTo>
                  <a:pt x="1036457" y="1740906"/>
                  <a:pt x="1009486" y="1637331"/>
                  <a:pt x="987011" y="1605808"/>
                </a:cubicBezTo>
                <a:cubicBezTo>
                  <a:pt x="960041" y="1569782"/>
                  <a:pt x="973526" y="1682364"/>
                  <a:pt x="991506" y="1740906"/>
                </a:cubicBezTo>
                <a:cubicBezTo>
                  <a:pt x="1009486" y="1799449"/>
                  <a:pt x="1022971" y="1835475"/>
                  <a:pt x="1040952" y="1876004"/>
                </a:cubicBezTo>
                <a:cubicBezTo>
                  <a:pt x="1058932" y="1921037"/>
                  <a:pt x="1018476" y="1898521"/>
                  <a:pt x="982516" y="1871501"/>
                </a:cubicBezTo>
                <a:cubicBezTo>
                  <a:pt x="942061" y="1848985"/>
                  <a:pt x="964536" y="1830972"/>
                  <a:pt x="960041" y="1799449"/>
                </a:cubicBezTo>
                <a:cubicBezTo>
                  <a:pt x="960041" y="1763423"/>
                  <a:pt x="933071" y="1785939"/>
                  <a:pt x="933071" y="1745409"/>
                </a:cubicBezTo>
                <a:cubicBezTo>
                  <a:pt x="933071" y="1704880"/>
                  <a:pt x="942061" y="1704880"/>
                  <a:pt x="919586" y="1682364"/>
                </a:cubicBezTo>
                <a:cubicBezTo>
                  <a:pt x="897111" y="1655344"/>
                  <a:pt x="897111" y="1610311"/>
                  <a:pt x="897111" y="1569782"/>
                </a:cubicBezTo>
                <a:cubicBezTo>
                  <a:pt x="897111" y="1533756"/>
                  <a:pt x="892615" y="1524749"/>
                  <a:pt x="852160" y="1511239"/>
                </a:cubicBezTo>
                <a:cubicBezTo>
                  <a:pt x="811705" y="1493226"/>
                  <a:pt x="825190" y="1443690"/>
                  <a:pt x="825190" y="1398658"/>
                </a:cubicBezTo>
                <a:cubicBezTo>
                  <a:pt x="825190" y="1358128"/>
                  <a:pt x="816200" y="1304089"/>
                  <a:pt x="834180" y="1268063"/>
                </a:cubicBezTo>
                <a:cubicBezTo>
                  <a:pt x="847665" y="1227533"/>
                  <a:pt x="960041" y="1114951"/>
                  <a:pt x="964536" y="1074422"/>
                </a:cubicBezTo>
                <a:cubicBezTo>
                  <a:pt x="969031" y="1033893"/>
                  <a:pt x="982516" y="1020383"/>
                  <a:pt x="960041" y="1002370"/>
                </a:cubicBezTo>
                <a:cubicBezTo>
                  <a:pt x="942061" y="984357"/>
                  <a:pt x="937566" y="984357"/>
                  <a:pt x="937566" y="961840"/>
                </a:cubicBezTo>
                <a:cubicBezTo>
                  <a:pt x="942061" y="939324"/>
                  <a:pt x="969031" y="939324"/>
                  <a:pt x="969031" y="916808"/>
                </a:cubicBezTo>
                <a:cubicBezTo>
                  <a:pt x="969031" y="894291"/>
                  <a:pt x="987011" y="867272"/>
                  <a:pt x="996001" y="835749"/>
                </a:cubicBezTo>
                <a:cubicBezTo>
                  <a:pt x="1004991" y="804226"/>
                  <a:pt x="955546" y="844755"/>
                  <a:pt x="951051" y="867272"/>
                </a:cubicBezTo>
                <a:cubicBezTo>
                  <a:pt x="946556" y="889788"/>
                  <a:pt x="933071" y="903298"/>
                  <a:pt x="910596" y="907801"/>
                </a:cubicBezTo>
                <a:cubicBezTo>
                  <a:pt x="888121" y="912304"/>
                  <a:pt x="879130" y="867272"/>
                  <a:pt x="915091" y="858265"/>
                </a:cubicBezTo>
                <a:cubicBezTo>
                  <a:pt x="955546" y="849258"/>
                  <a:pt x="937566" y="822239"/>
                  <a:pt x="937566" y="795219"/>
                </a:cubicBezTo>
                <a:cubicBezTo>
                  <a:pt x="933071" y="763696"/>
                  <a:pt x="937566" y="745683"/>
                  <a:pt x="955546" y="741180"/>
                </a:cubicBezTo>
                <a:cubicBezTo>
                  <a:pt x="973526" y="736677"/>
                  <a:pt x="964536" y="700651"/>
                  <a:pt x="946556" y="687141"/>
                </a:cubicBezTo>
                <a:cubicBezTo>
                  <a:pt x="928576" y="673631"/>
                  <a:pt x="861150" y="655618"/>
                  <a:pt x="834180" y="642108"/>
                </a:cubicBezTo>
                <a:cubicBezTo>
                  <a:pt x="807210" y="628598"/>
                  <a:pt x="775745" y="646611"/>
                  <a:pt x="744280" y="651115"/>
                </a:cubicBezTo>
                <a:cubicBezTo>
                  <a:pt x="717310" y="660121"/>
                  <a:pt x="694834" y="682637"/>
                  <a:pt x="654379" y="660121"/>
                </a:cubicBezTo>
                <a:cubicBezTo>
                  <a:pt x="618419" y="637605"/>
                  <a:pt x="618419" y="705154"/>
                  <a:pt x="573468" y="741180"/>
                </a:cubicBezTo>
                <a:cubicBezTo>
                  <a:pt x="528518" y="772703"/>
                  <a:pt x="470083" y="813232"/>
                  <a:pt x="474578" y="786213"/>
                </a:cubicBezTo>
                <a:cubicBezTo>
                  <a:pt x="479073" y="759193"/>
                  <a:pt x="461093" y="745683"/>
                  <a:pt x="411647" y="763696"/>
                </a:cubicBezTo>
                <a:cubicBezTo>
                  <a:pt x="366697" y="781709"/>
                  <a:pt x="123965" y="858265"/>
                  <a:pt x="29570" y="889788"/>
                </a:cubicBezTo>
                <a:cubicBezTo>
                  <a:pt x="-42351" y="916808"/>
                  <a:pt x="29570" y="826742"/>
                  <a:pt x="110480" y="808729"/>
                </a:cubicBezTo>
                <a:cubicBezTo>
                  <a:pt x="195886" y="790716"/>
                  <a:pt x="389172" y="714160"/>
                  <a:pt x="425132" y="709657"/>
                </a:cubicBezTo>
                <a:cubicBezTo>
                  <a:pt x="461093" y="705154"/>
                  <a:pt x="375687" y="673631"/>
                  <a:pt x="321747" y="655618"/>
                </a:cubicBezTo>
                <a:cubicBezTo>
                  <a:pt x="267806" y="642108"/>
                  <a:pt x="353212" y="624095"/>
                  <a:pt x="375687" y="588069"/>
                </a:cubicBezTo>
                <a:cubicBezTo>
                  <a:pt x="398162" y="556546"/>
                  <a:pt x="461093" y="552043"/>
                  <a:pt x="506043" y="543036"/>
                </a:cubicBezTo>
                <a:cubicBezTo>
                  <a:pt x="550993" y="534029"/>
                  <a:pt x="510538" y="534029"/>
                  <a:pt x="483568" y="493500"/>
                </a:cubicBezTo>
                <a:cubicBezTo>
                  <a:pt x="452103" y="457475"/>
                  <a:pt x="595944" y="461978"/>
                  <a:pt x="654379" y="457475"/>
                </a:cubicBezTo>
                <a:cubicBezTo>
                  <a:pt x="717310" y="452971"/>
                  <a:pt x="649884" y="430455"/>
                  <a:pt x="681349" y="407939"/>
                </a:cubicBezTo>
                <a:cubicBezTo>
                  <a:pt x="717310" y="385422"/>
                  <a:pt x="856655" y="344893"/>
                  <a:pt x="969031" y="322377"/>
                </a:cubicBezTo>
                <a:cubicBezTo>
                  <a:pt x="1081407" y="299860"/>
                  <a:pt x="1225248" y="353899"/>
                  <a:pt x="1297168" y="376416"/>
                </a:cubicBezTo>
                <a:cubicBezTo>
                  <a:pt x="1364594" y="398932"/>
                  <a:pt x="1346614" y="376416"/>
                  <a:pt x="1449999" y="349396"/>
                </a:cubicBezTo>
                <a:cubicBezTo>
                  <a:pt x="1553385" y="322377"/>
                  <a:pt x="1611820" y="353899"/>
                  <a:pt x="1710711" y="358402"/>
                </a:cubicBezTo>
                <a:cubicBezTo>
                  <a:pt x="1809602" y="362906"/>
                  <a:pt x="1778136" y="389925"/>
                  <a:pt x="1845561" y="403435"/>
                </a:cubicBezTo>
                <a:cubicBezTo>
                  <a:pt x="1908492" y="416945"/>
                  <a:pt x="1859047" y="389925"/>
                  <a:pt x="1832077" y="376416"/>
                </a:cubicBezTo>
                <a:cubicBezTo>
                  <a:pt x="1805106" y="362906"/>
                  <a:pt x="1823087" y="344893"/>
                  <a:pt x="1814097" y="322377"/>
                </a:cubicBezTo>
                <a:cubicBezTo>
                  <a:pt x="1805106" y="299860"/>
                  <a:pt x="1773641" y="317873"/>
                  <a:pt x="1724196" y="308867"/>
                </a:cubicBezTo>
                <a:cubicBezTo>
                  <a:pt x="1679246" y="299860"/>
                  <a:pt x="1773641" y="205291"/>
                  <a:pt x="1845561" y="200788"/>
                </a:cubicBezTo>
                <a:cubicBezTo>
                  <a:pt x="1917482" y="196285"/>
                  <a:pt x="1948947" y="232311"/>
                  <a:pt x="2020868" y="254827"/>
                </a:cubicBezTo>
                <a:cubicBezTo>
                  <a:pt x="2092788" y="277344"/>
                  <a:pt x="2182689" y="227808"/>
                  <a:pt x="2182689" y="245821"/>
                </a:cubicBezTo>
                <a:cubicBezTo>
                  <a:pt x="2182689" y="259330"/>
                  <a:pt x="2142233" y="272840"/>
                  <a:pt x="2146729" y="317873"/>
                </a:cubicBezTo>
                <a:cubicBezTo>
                  <a:pt x="2151224" y="362906"/>
                  <a:pt x="2110768" y="362906"/>
                  <a:pt x="2079303" y="385422"/>
                </a:cubicBezTo>
                <a:cubicBezTo>
                  <a:pt x="2043343" y="403435"/>
                  <a:pt x="2115263" y="407939"/>
                  <a:pt x="2142233" y="407939"/>
                </a:cubicBezTo>
                <a:cubicBezTo>
                  <a:pt x="2169204" y="407939"/>
                  <a:pt x="2182689" y="367409"/>
                  <a:pt x="2218649" y="367409"/>
                </a:cubicBezTo>
                <a:cubicBezTo>
                  <a:pt x="2254610" y="367409"/>
                  <a:pt x="2254610" y="340390"/>
                  <a:pt x="2223144" y="317873"/>
                </a:cubicBezTo>
                <a:cubicBezTo>
                  <a:pt x="2187184" y="295357"/>
                  <a:pt x="2254610" y="254827"/>
                  <a:pt x="2290569" y="245821"/>
                </a:cubicBezTo>
                <a:cubicBezTo>
                  <a:pt x="2326530" y="241317"/>
                  <a:pt x="2326530" y="277344"/>
                  <a:pt x="2349005" y="245821"/>
                </a:cubicBezTo>
                <a:cubicBezTo>
                  <a:pt x="2366985" y="218801"/>
                  <a:pt x="2420925" y="187278"/>
                  <a:pt x="2461381" y="169265"/>
                </a:cubicBezTo>
                <a:cubicBezTo>
                  <a:pt x="2471494" y="163636"/>
                  <a:pt x="2485261" y="160822"/>
                  <a:pt x="2501134" y="159836"/>
                </a:cubicBezTo>
                <a:close/>
                <a:moveTo>
                  <a:pt x="4758437" y="48789"/>
                </a:moveTo>
                <a:cubicBezTo>
                  <a:pt x="4784525" y="47734"/>
                  <a:pt x="4810402" y="48578"/>
                  <a:pt x="4834028" y="51958"/>
                </a:cubicBezTo>
                <a:cubicBezTo>
                  <a:pt x="4933036" y="69982"/>
                  <a:pt x="5050045" y="56464"/>
                  <a:pt x="4996041" y="83501"/>
                </a:cubicBezTo>
                <a:cubicBezTo>
                  <a:pt x="4942037" y="110537"/>
                  <a:pt x="4879032" y="155598"/>
                  <a:pt x="4834028" y="173622"/>
                </a:cubicBezTo>
                <a:cubicBezTo>
                  <a:pt x="4789025" y="196153"/>
                  <a:pt x="4802526" y="83501"/>
                  <a:pt x="4762023" y="146586"/>
                </a:cubicBezTo>
                <a:cubicBezTo>
                  <a:pt x="4757522" y="173622"/>
                  <a:pt x="4730520" y="196153"/>
                  <a:pt x="4690017" y="182634"/>
                </a:cubicBezTo>
                <a:cubicBezTo>
                  <a:pt x="4690017" y="182634"/>
                  <a:pt x="4685517" y="182634"/>
                  <a:pt x="4681016" y="178128"/>
                </a:cubicBezTo>
                <a:cubicBezTo>
                  <a:pt x="4627012" y="164610"/>
                  <a:pt x="4537005" y="115043"/>
                  <a:pt x="4573008" y="92513"/>
                </a:cubicBezTo>
                <a:cubicBezTo>
                  <a:pt x="4600010" y="72235"/>
                  <a:pt x="4680173" y="51958"/>
                  <a:pt x="4758437" y="48789"/>
                </a:cubicBezTo>
                <a:close/>
                <a:moveTo>
                  <a:pt x="6095124" y="37290"/>
                </a:moveTo>
                <a:cubicBezTo>
                  <a:pt x="6102735" y="36604"/>
                  <a:pt x="6112286" y="36956"/>
                  <a:pt x="6124085" y="38644"/>
                </a:cubicBezTo>
                <a:cubicBezTo>
                  <a:pt x="6213978" y="52151"/>
                  <a:pt x="6276904" y="56653"/>
                  <a:pt x="6317356" y="83666"/>
                </a:cubicBezTo>
                <a:cubicBezTo>
                  <a:pt x="6362303" y="110679"/>
                  <a:pt x="6407249" y="151199"/>
                  <a:pt x="6488154" y="151199"/>
                </a:cubicBezTo>
                <a:cubicBezTo>
                  <a:pt x="6573553" y="151199"/>
                  <a:pt x="6636478" y="124186"/>
                  <a:pt x="6667941" y="178212"/>
                </a:cubicBezTo>
                <a:cubicBezTo>
                  <a:pt x="6699404" y="236740"/>
                  <a:pt x="6699404" y="232238"/>
                  <a:pt x="6780308" y="236740"/>
                </a:cubicBezTo>
                <a:cubicBezTo>
                  <a:pt x="6861212" y="241243"/>
                  <a:pt x="7000547" y="218732"/>
                  <a:pt x="7058978" y="254749"/>
                </a:cubicBezTo>
                <a:cubicBezTo>
                  <a:pt x="7112914" y="290766"/>
                  <a:pt x="7108420" y="317780"/>
                  <a:pt x="7157861" y="317780"/>
                </a:cubicBezTo>
                <a:cubicBezTo>
                  <a:pt x="7207303" y="313278"/>
                  <a:pt x="7324164" y="326784"/>
                  <a:pt x="7283712" y="290766"/>
                </a:cubicBezTo>
                <a:cubicBezTo>
                  <a:pt x="7243260" y="250247"/>
                  <a:pt x="7180334" y="232238"/>
                  <a:pt x="7157861" y="223234"/>
                </a:cubicBezTo>
                <a:cubicBezTo>
                  <a:pt x="7135388" y="218732"/>
                  <a:pt x="7076957" y="173710"/>
                  <a:pt x="7189324" y="173710"/>
                </a:cubicBezTo>
                <a:cubicBezTo>
                  <a:pt x="7301691" y="173710"/>
                  <a:pt x="7324164" y="160203"/>
                  <a:pt x="7360122" y="200723"/>
                </a:cubicBezTo>
                <a:cubicBezTo>
                  <a:pt x="7396079" y="245745"/>
                  <a:pt x="7369111" y="277260"/>
                  <a:pt x="7459005" y="277260"/>
                </a:cubicBezTo>
                <a:cubicBezTo>
                  <a:pt x="7548898" y="277260"/>
                  <a:pt x="7539909" y="317780"/>
                  <a:pt x="7629802" y="317780"/>
                </a:cubicBezTo>
                <a:cubicBezTo>
                  <a:pt x="7715201" y="322282"/>
                  <a:pt x="7751159" y="322282"/>
                  <a:pt x="7854536" y="340291"/>
                </a:cubicBezTo>
                <a:cubicBezTo>
                  <a:pt x="7957914" y="362802"/>
                  <a:pt x="8020840" y="362802"/>
                  <a:pt x="8110733" y="362802"/>
                </a:cubicBezTo>
                <a:cubicBezTo>
                  <a:pt x="8196132" y="362802"/>
                  <a:pt x="8151186" y="358300"/>
                  <a:pt x="8160174" y="322282"/>
                </a:cubicBezTo>
                <a:cubicBezTo>
                  <a:pt x="8173658" y="290766"/>
                  <a:pt x="8200627" y="277260"/>
                  <a:pt x="8232090" y="290766"/>
                </a:cubicBezTo>
                <a:cubicBezTo>
                  <a:pt x="8259058" y="308775"/>
                  <a:pt x="8268047" y="335789"/>
                  <a:pt x="8236584" y="335789"/>
                </a:cubicBezTo>
                <a:cubicBezTo>
                  <a:pt x="8205122" y="335789"/>
                  <a:pt x="8178154" y="362802"/>
                  <a:pt x="8218606" y="362802"/>
                </a:cubicBezTo>
                <a:cubicBezTo>
                  <a:pt x="8259058" y="362802"/>
                  <a:pt x="8393898" y="389815"/>
                  <a:pt x="8515254" y="434837"/>
                </a:cubicBezTo>
                <a:cubicBezTo>
                  <a:pt x="8636611" y="479858"/>
                  <a:pt x="8677063" y="443841"/>
                  <a:pt x="8686052" y="488862"/>
                </a:cubicBezTo>
                <a:cubicBezTo>
                  <a:pt x="8690547" y="533884"/>
                  <a:pt x="8704031" y="551893"/>
                  <a:pt x="8654590" y="533884"/>
                </a:cubicBezTo>
                <a:cubicBezTo>
                  <a:pt x="8605148" y="511373"/>
                  <a:pt x="8501770" y="484360"/>
                  <a:pt x="8483792" y="502369"/>
                </a:cubicBezTo>
                <a:cubicBezTo>
                  <a:pt x="8465813" y="520378"/>
                  <a:pt x="8519749" y="511373"/>
                  <a:pt x="8542222" y="542889"/>
                </a:cubicBezTo>
                <a:cubicBezTo>
                  <a:pt x="8569190" y="574404"/>
                  <a:pt x="8605148" y="596915"/>
                  <a:pt x="8546717" y="596915"/>
                </a:cubicBezTo>
                <a:cubicBezTo>
                  <a:pt x="8492781" y="596915"/>
                  <a:pt x="8479297" y="601417"/>
                  <a:pt x="8465813" y="619426"/>
                </a:cubicBezTo>
                <a:cubicBezTo>
                  <a:pt x="8447834" y="637435"/>
                  <a:pt x="8447834" y="659946"/>
                  <a:pt x="8380414" y="659946"/>
                </a:cubicBezTo>
                <a:cubicBezTo>
                  <a:pt x="8317488" y="659946"/>
                  <a:pt x="8295015" y="632932"/>
                  <a:pt x="8326478" y="695963"/>
                </a:cubicBezTo>
                <a:cubicBezTo>
                  <a:pt x="8362436" y="754492"/>
                  <a:pt x="8407382" y="745487"/>
                  <a:pt x="8407382" y="813020"/>
                </a:cubicBezTo>
                <a:cubicBezTo>
                  <a:pt x="8407382" y="876051"/>
                  <a:pt x="8443340" y="966094"/>
                  <a:pt x="8393898" y="934579"/>
                </a:cubicBezTo>
                <a:cubicBezTo>
                  <a:pt x="8344456" y="898562"/>
                  <a:pt x="8259058" y="799513"/>
                  <a:pt x="8218606" y="777002"/>
                </a:cubicBezTo>
                <a:cubicBezTo>
                  <a:pt x="8178154" y="754492"/>
                  <a:pt x="8200627" y="686959"/>
                  <a:pt x="8200627" y="686959"/>
                </a:cubicBezTo>
                <a:cubicBezTo>
                  <a:pt x="8200627" y="686959"/>
                  <a:pt x="8272542" y="623928"/>
                  <a:pt x="8245574" y="592413"/>
                </a:cubicBezTo>
                <a:cubicBezTo>
                  <a:pt x="8218606" y="560897"/>
                  <a:pt x="8187142" y="569902"/>
                  <a:pt x="8187142" y="601417"/>
                </a:cubicBezTo>
                <a:cubicBezTo>
                  <a:pt x="8187142" y="637435"/>
                  <a:pt x="8178154" y="632932"/>
                  <a:pt x="8142196" y="619426"/>
                </a:cubicBezTo>
                <a:cubicBezTo>
                  <a:pt x="8110733" y="601417"/>
                  <a:pt x="8083765" y="578906"/>
                  <a:pt x="8070281" y="623928"/>
                </a:cubicBezTo>
                <a:cubicBezTo>
                  <a:pt x="8061292" y="664448"/>
                  <a:pt x="8088260" y="718474"/>
                  <a:pt x="8025334" y="700465"/>
                </a:cubicBezTo>
                <a:cubicBezTo>
                  <a:pt x="7966904" y="686959"/>
                  <a:pt x="7944430" y="682457"/>
                  <a:pt x="7903978" y="682457"/>
                </a:cubicBezTo>
                <a:cubicBezTo>
                  <a:pt x="7863526" y="682457"/>
                  <a:pt x="7809590" y="650941"/>
                  <a:pt x="7791611" y="704967"/>
                </a:cubicBezTo>
                <a:cubicBezTo>
                  <a:pt x="7773632" y="758994"/>
                  <a:pt x="7724191" y="835531"/>
                  <a:pt x="7769138" y="840033"/>
                </a:cubicBezTo>
                <a:cubicBezTo>
                  <a:pt x="7814084" y="844535"/>
                  <a:pt x="7823074" y="831029"/>
                  <a:pt x="7877010" y="835531"/>
                </a:cubicBezTo>
                <a:cubicBezTo>
                  <a:pt x="7930946" y="840033"/>
                  <a:pt x="7953420" y="858042"/>
                  <a:pt x="7953420" y="844535"/>
                </a:cubicBezTo>
                <a:cubicBezTo>
                  <a:pt x="7953420" y="826527"/>
                  <a:pt x="7975893" y="849037"/>
                  <a:pt x="8016345" y="885055"/>
                </a:cubicBezTo>
                <a:cubicBezTo>
                  <a:pt x="8052302" y="916570"/>
                  <a:pt x="8106238" y="961592"/>
                  <a:pt x="8110733" y="997610"/>
                </a:cubicBezTo>
                <a:cubicBezTo>
                  <a:pt x="8110733" y="1033627"/>
                  <a:pt x="8133206" y="1074147"/>
                  <a:pt x="8146690" y="1092156"/>
                </a:cubicBezTo>
                <a:cubicBezTo>
                  <a:pt x="8160174" y="1110164"/>
                  <a:pt x="8146690" y="1159688"/>
                  <a:pt x="8205122" y="1164191"/>
                </a:cubicBezTo>
                <a:cubicBezTo>
                  <a:pt x="8268047" y="1168693"/>
                  <a:pt x="8290520" y="1150684"/>
                  <a:pt x="8317488" y="1150684"/>
                </a:cubicBezTo>
                <a:cubicBezTo>
                  <a:pt x="8344456" y="1150684"/>
                  <a:pt x="8348951" y="1195706"/>
                  <a:pt x="8304004" y="1218217"/>
                </a:cubicBezTo>
                <a:cubicBezTo>
                  <a:pt x="8254563" y="1240728"/>
                  <a:pt x="8227595" y="1240728"/>
                  <a:pt x="8241079" y="1272243"/>
                </a:cubicBezTo>
                <a:cubicBezTo>
                  <a:pt x="8254563" y="1308261"/>
                  <a:pt x="8259058" y="1339776"/>
                  <a:pt x="8263552" y="1384798"/>
                </a:cubicBezTo>
                <a:cubicBezTo>
                  <a:pt x="8268047" y="1429820"/>
                  <a:pt x="8348951" y="1515361"/>
                  <a:pt x="8286026" y="1515361"/>
                </a:cubicBezTo>
                <a:cubicBezTo>
                  <a:pt x="8223100" y="1515361"/>
                  <a:pt x="8182648" y="1537872"/>
                  <a:pt x="8142196" y="1560383"/>
                </a:cubicBezTo>
                <a:cubicBezTo>
                  <a:pt x="8106238" y="1587396"/>
                  <a:pt x="8088260" y="1645925"/>
                  <a:pt x="8061292" y="1632418"/>
                </a:cubicBezTo>
                <a:cubicBezTo>
                  <a:pt x="8029829" y="1614409"/>
                  <a:pt x="7975893" y="1609907"/>
                  <a:pt x="8011850" y="1555881"/>
                </a:cubicBezTo>
                <a:cubicBezTo>
                  <a:pt x="8043313" y="1497353"/>
                  <a:pt x="8025334" y="1488348"/>
                  <a:pt x="8083765" y="1470339"/>
                </a:cubicBezTo>
                <a:cubicBezTo>
                  <a:pt x="8137702" y="1456833"/>
                  <a:pt x="8178154" y="1443326"/>
                  <a:pt x="8191638" y="1384798"/>
                </a:cubicBezTo>
                <a:cubicBezTo>
                  <a:pt x="8205122" y="1326269"/>
                  <a:pt x="8223100" y="1335274"/>
                  <a:pt x="8178154" y="1285750"/>
                </a:cubicBezTo>
                <a:cubicBezTo>
                  <a:pt x="8133206" y="1236226"/>
                  <a:pt x="8137702" y="1236226"/>
                  <a:pt x="8128712" y="1177697"/>
                </a:cubicBezTo>
                <a:cubicBezTo>
                  <a:pt x="8115228" y="1123671"/>
                  <a:pt x="8065786" y="979601"/>
                  <a:pt x="8029829" y="952588"/>
                </a:cubicBezTo>
                <a:cubicBezTo>
                  <a:pt x="7993872" y="925575"/>
                  <a:pt x="7953420" y="916570"/>
                  <a:pt x="7971398" y="939081"/>
                </a:cubicBezTo>
                <a:cubicBezTo>
                  <a:pt x="7993872" y="961592"/>
                  <a:pt x="8025334" y="988605"/>
                  <a:pt x="8025334" y="1060640"/>
                </a:cubicBezTo>
                <a:cubicBezTo>
                  <a:pt x="8025334" y="1128173"/>
                  <a:pt x="8020840" y="1191204"/>
                  <a:pt x="7980388" y="1209213"/>
                </a:cubicBezTo>
                <a:cubicBezTo>
                  <a:pt x="7939936" y="1227221"/>
                  <a:pt x="7894988" y="1213715"/>
                  <a:pt x="7885999" y="1240728"/>
                </a:cubicBezTo>
                <a:cubicBezTo>
                  <a:pt x="7872515" y="1267741"/>
                  <a:pt x="7894988" y="1299256"/>
                  <a:pt x="7872515" y="1321767"/>
                </a:cubicBezTo>
                <a:cubicBezTo>
                  <a:pt x="7850042" y="1344278"/>
                  <a:pt x="7872515" y="1344278"/>
                  <a:pt x="7899483" y="1371291"/>
                </a:cubicBezTo>
                <a:cubicBezTo>
                  <a:pt x="7926452" y="1398304"/>
                  <a:pt x="7984882" y="1429820"/>
                  <a:pt x="7966904" y="1465837"/>
                </a:cubicBezTo>
                <a:cubicBezTo>
                  <a:pt x="7953420" y="1497353"/>
                  <a:pt x="7953420" y="1515361"/>
                  <a:pt x="7921956" y="1515361"/>
                </a:cubicBezTo>
                <a:cubicBezTo>
                  <a:pt x="7885999" y="1519863"/>
                  <a:pt x="7885999" y="1465837"/>
                  <a:pt x="7850042" y="1420815"/>
                </a:cubicBezTo>
                <a:cubicBezTo>
                  <a:pt x="7818579" y="1375793"/>
                  <a:pt x="7773632" y="1353283"/>
                  <a:pt x="7751159" y="1344278"/>
                </a:cubicBezTo>
                <a:cubicBezTo>
                  <a:pt x="7728685" y="1330772"/>
                  <a:pt x="7719696" y="1371291"/>
                  <a:pt x="7688233" y="1348780"/>
                </a:cubicBezTo>
                <a:cubicBezTo>
                  <a:pt x="7656770" y="1326269"/>
                  <a:pt x="7679244" y="1263239"/>
                  <a:pt x="7634297" y="1317265"/>
                </a:cubicBezTo>
                <a:cubicBezTo>
                  <a:pt x="7589350" y="1371291"/>
                  <a:pt x="7566877" y="1398304"/>
                  <a:pt x="7607329" y="1407309"/>
                </a:cubicBezTo>
                <a:cubicBezTo>
                  <a:pt x="7652276" y="1416313"/>
                  <a:pt x="7643287" y="1384798"/>
                  <a:pt x="7688233" y="1398304"/>
                </a:cubicBezTo>
                <a:cubicBezTo>
                  <a:pt x="7733180" y="1416313"/>
                  <a:pt x="7751159" y="1443326"/>
                  <a:pt x="7728685" y="1452331"/>
                </a:cubicBezTo>
                <a:cubicBezTo>
                  <a:pt x="7710706" y="1465837"/>
                  <a:pt x="7688233" y="1456833"/>
                  <a:pt x="7715201" y="1488348"/>
                </a:cubicBezTo>
                <a:cubicBezTo>
                  <a:pt x="7742170" y="1524366"/>
                  <a:pt x="7787116" y="1582894"/>
                  <a:pt x="7800600" y="1614409"/>
                </a:cubicBezTo>
                <a:cubicBezTo>
                  <a:pt x="7818579" y="1650427"/>
                  <a:pt x="7854536" y="1645925"/>
                  <a:pt x="7823074" y="1740471"/>
                </a:cubicBezTo>
                <a:cubicBezTo>
                  <a:pt x="7787116" y="1835017"/>
                  <a:pt x="7769138" y="1866532"/>
                  <a:pt x="7742170" y="1893545"/>
                </a:cubicBezTo>
                <a:cubicBezTo>
                  <a:pt x="7715201" y="1920558"/>
                  <a:pt x="7611824" y="1947571"/>
                  <a:pt x="7584856" y="1970082"/>
                </a:cubicBezTo>
                <a:cubicBezTo>
                  <a:pt x="7562382" y="1992593"/>
                  <a:pt x="7571372" y="2006100"/>
                  <a:pt x="7557888" y="2042117"/>
                </a:cubicBezTo>
                <a:cubicBezTo>
                  <a:pt x="7539909" y="2073633"/>
                  <a:pt x="7539909" y="2100646"/>
                  <a:pt x="7526425" y="2073633"/>
                </a:cubicBezTo>
                <a:cubicBezTo>
                  <a:pt x="7512941" y="2046619"/>
                  <a:pt x="7490467" y="2033113"/>
                  <a:pt x="7508446" y="2006100"/>
                </a:cubicBezTo>
                <a:cubicBezTo>
                  <a:pt x="7521930" y="1979087"/>
                  <a:pt x="7494962" y="1925060"/>
                  <a:pt x="7472489" y="1965580"/>
                </a:cubicBezTo>
                <a:cubicBezTo>
                  <a:pt x="7450015" y="2001598"/>
                  <a:pt x="7405068" y="1970082"/>
                  <a:pt x="7423047" y="2024108"/>
                </a:cubicBezTo>
                <a:cubicBezTo>
                  <a:pt x="7441026" y="2082637"/>
                  <a:pt x="7580361" y="2204196"/>
                  <a:pt x="7562382" y="2262724"/>
                </a:cubicBezTo>
                <a:cubicBezTo>
                  <a:pt x="7548898" y="2325755"/>
                  <a:pt x="7481478" y="2361772"/>
                  <a:pt x="7459005" y="2375279"/>
                </a:cubicBezTo>
                <a:cubicBezTo>
                  <a:pt x="7436531" y="2384283"/>
                  <a:pt x="7436531" y="2384283"/>
                  <a:pt x="7396079" y="2334759"/>
                </a:cubicBezTo>
                <a:cubicBezTo>
                  <a:pt x="7351132" y="2285235"/>
                  <a:pt x="7274723" y="2222205"/>
                  <a:pt x="7270228" y="2258222"/>
                </a:cubicBezTo>
                <a:cubicBezTo>
                  <a:pt x="7265733" y="2289737"/>
                  <a:pt x="7256744" y="2330257"/>
                  <a:pt x="7301691" y="2397790"/>
                </a:cubicBezTo>
                <a:cubicBezTo>
                  <a:pt x="7346638" y="2465323"/>
                  <a:pt x="7418553" y="2519349"/>
                  <a:pt x="7418553" y="2595886"/>
                </a:cubicBezTo>
                <a:cubicBezTo>
                  <a:pt x="7418553" y="2676926"/>
                  <a:pt x="7418553" y="2658917"/>
                  <a:pt x="7400574" y="2640908"/>
                </a:cubicBezTo>
                <a:cubicBezTo>
                  <a:pt x="7387090" y="2627402"/>
                  <a:pt x="7373606" y="2676926"/>
                  <a:pt x="7409563" y="2699437"/>
                </a:cubicBezTo>
                <a:cubicBezTo>
                  <a:pt x="7441026" y="2721947"/>
                  <a:pt x="7485973" y="2694934"/>
                  <a:pt x="7490467" y="2757965"/>
                </a:cubicBezTo>
                <a:cubicBezTo>
                  <a:pt x="7490467" y="2825498"/>
                  <a:pt x="7450015" y="2852511"/>
                  <a:pt x="7494962" y="2866017"/>
                </a:cubicBezTo>
                <a:cubicBezTo>
                  <a:pt x="7539909" y="2879524"/>
                  <a:pt x="7575866" y="2902035"/>
                  <a:pt x="7638792" y="2924546"/>
                </a:cubicBezTo>
                <a:cubicBezTo>
                  <a:pt x="7706212" y="2947057"/>
                  <a:pt x="7760148" y="2956061"/>
                  <a:pt x="7818579" y="2960563"/>
                </a:cubicBezTo>
                <a:cubicBezTo>
                  <a:pt x="7872515" y="2965066"/>
                  <a:pt x="7841052" y="2987577"/>
                  <a:pt x="7894988" y="2983074"/>
                </a:cubicBezTo>
                <a:cubicBezTo>
                  <a:pt x="7944430" y="2978572"/>
                  <a:pt x="7957914" y="2978572"/>
                  <a:pt x="7998366" y="2974070"/>
                </a:cubicBezTo>
                <a:cubicBezTo>
                  <a:pt x="8038818" y="2965066"/>
                  <a:pt x="8070281" y="2942555"/>
                  <a:pt x="8074776" y="2951559"/>
                </a:cubicBezTo>
                <a:cubicBezTo>
                  <a:pt x="8079270" y="2965066"/>
                  <a:pt x="8097249" y="2992079"/>
                  <a:pt x="8056797" y="3014590"/>
                </a:cubicBezTo>
                <a:cubicBezTo>
                  <a:pt x="8016345" y="3037101"/>
                  <a:pt x="7966904" y="3046105"/>
                  <a:pt x="7908472" y="3037101"/>
                </a:cubicBezTo>
                <a:cubicBezTo>
                  <a:pt x="7850042" y="3028096"/>
                  <a:pt x="7728685" y="2974070"/>
                  <a:pt x="7665760" y="2974070"/>
                </a:cubicBezTo>
                <a:cubicBezTo>
                  <a:pt x="7607329" y="2974070"/>
                  <a:pt x="7445521" y="2947057"/>
                  <a:pt x="7396079" y="2879524"/>
                </a:cubicBezTo>
                <a:cubicBezTo>
                  <a:pt x="7346638" y="2807489"/>
                  <a:pt x="7274723" y="2735454"/>
                  <a:pt x="7243260" y="2667921"/>
                </a:cubicBezTo>
                <a:cubicBezTo>
                  <a:pt x="7207303" y="2604891"/>
                  <a:pt x="7189324" y="2541860"/>
                  <a:pt x="7157861" y="2510345"/>
                </a:cubicBezTo>
                <a:cubicBezTo>
                  <a:pt x="7130893" y="2474327"/>
                  <a:pt x="7175840" y="2456318"/>
                  <a:pt x="7202808" y="2487834"/>
                </a:cubicBezTo>
                <a:cubicBezTo>
                  <a:pt x="7234271" y="2519349"/>
                  <a:pt x="7274723" y="2568873"/>
                  <a:pt x="7292701" y="2555367"/>
                </a:cubicBezTo>
                <a:cubicBezTo>
                  <a:pt x="7310680" y="2541860"/>
                  <a:pt x="7324164" y="2519349"/>
                  <a:pt x="7292701" y="2483332"/>
                </a:cubicBezTo>
                <a:cubicBezTo>
                  <a:pt x="7261239" y="2447314"/>
                  <a:pt x="7211797" y="2402292"/>
                  <a:pt x="7211797" y="2361772"/>
                </a:cubicBezTo>
                <a:cubicBezTo>
                  <a:pt x="7211797" y="2321253"/>
                  <a:pt x="7225281" y="2258222"/>
                  <a:pt x="7202808" y="2213200"/>
                </a:cubicBezTo>
                <a:cubicBezTo>
                  <a:pt x="7180334" y="2168178"/>
                  <a:pt x="7202808" y="2109650"/>
                  <a:pt x="7171345" y="2123157"/>
                </a:cubicBezTo>
                <a:cubicBezTo>
                  <a:pt x="7139882" y="2136663"/>
                  <a:pt x="7135388" y="2190689"/>
                  <a:pt x="7099430" y="2145667"/>
                </a:cubicBezTo>
                <a:cubicBezTo>
                  <a:pt x="7058978" y="2100646"/>
                  <a:pt x="7054483" y="2037615"/>
                  <a:pt x="7018526" y="1992593"/>
                </a:cubicBezTo>
                <a:cubicBezTo>
                  <a:pt x="6987063" y="1943069"/>
                  <a:pt x="7032010" y="1938567"/>
                  <a:pt x="6973579" y="1934065"/>
                </a:cubicBezTo>
                <a:cubicBezTo>
                  <a:pt x="6915148" y="1929563"/>
                  <a:pt x="6883686" y="1938567"/>
                  <a:pt x="6843233" y="1988091"/>
                </a:cubicBezTo>
                <a:cubicBezTo>
                  <a:pt x="6798287" y="2037615"/>
                  <a:pt x="6730866" y="2105148"/>
                  <a:pt x="6712888" y="2123157"/>
                </a:cubicBezTo>
                <a:cubicBezTo>
                  <a:pt x="6694909" y="2141165"/>
                  <a:pt x="6690414" y="2172681"/>
                  <a:pt x="6690414" y="2213200"/>
                </a:cubicBezTo>
                <a:cubicBezTo>
                  <a:pt x="6690414" y="2258222"/>
                  <a:pt x="6712888" y="2285235"/>
                  <a:pt x="6685920" y="2316751"/>
                </a:cubicBezTo>
                <a:cubicBezTo>
                  <a:pt x="6658952" y="2348266"/>
                  <a:pt x="6690414" y="2343764"/>
                  <a:pt x="6712888" y="2361772"/>
                </a:cubicBezTo>
                <a:cubicBezTo>
                  <a:pt x="6735361" y="2379781"/>
                  <a:pt x="6757834" y="2438310"/>
                  <a:pt x="6757834" y="2460821"/>
                </a:cubicBezTo>
                <a:cubicBezTo>
                  <a:pt x="6757834" y="2483332"/>
                  <a:pt x="6730866" y="2564371"/>
                  <a:pt x="6694909" y="2501340"/>
                </a:cubicBezTo>
                <a:cubicBezTo>
                  <a:pt x="6654457" y="2442812"/>
                  <a:pt x="6699404" y="2402292"/>
                  <a:pt x="6654457" y="2402292"/>
                </a:cubicBezTo>
                <a:cubicBezTo>
                  <a:pt x="6605015" y="2402292"/>
                  <a:pt x="6573553" y="2460821"/>
                  <a:pt x="6555574" y="2402292"/>
                </a:cubicBezTo>
                <a:cubicBezTo>
                  <a:pt x="6542090" y="2339262"/>
                  <a:pt x="6524111" y="2217702"/>
                  <a:pt x="6474670" y="2154672"/>
                </a:cubicBezTo>
                <a:cubicBezTo>
                  <a:pt x="6425228" y="2087139"/>
                  <a:pt x="6416239" y="2069130"/>
                  <a:pt x="6416239" y="2015104"/>
                </a:cubicBezTo>
                <a:cubicBezTo>
                  <a:pt x="6416239" y="1965580"/>
                  <a:pt x="6479164" y="1970082"/>
                  <a:pt x="6393765" y="1965580"/>
                </a:cubicBezTo>
                <a:cubicBezTo>
                  <a:pt x="6312861" y="1956576"/>
                  <a:pt x="6326345" y="1974584"/>
                  <a:pt x="6290388" y="1916056"/>
                </a:cubicBezTo>
                <a:cubicBezTo>
                  <a:pt x="6249936" y="1853025"/>
                  <a:pt x="6258925" y="1826012"/>
                  <a:pt x="6204989" y="1821510"/>
                </a:cubicBezTo>
                <a:cubicBezTo>
                  <a:pt x="6151053" y="1817008"/>
                  <a:pt x="6115095" y="1844021"/>
                  <a:pt x="6052170" y="1826012"/>
                </a:cubicBezTo>
                <a:cubicBezTo>
                  <a:pt x="5984749" y="1803501"/>
                  <a:pt x="5975760" y="1780990"/>
                  <a:pt x="5926319" y="1780990"/>
                </a:cubicBezTo>
                <a:cubicBezTo>
                  <a:pt x="5876877" y="1780990"/>
                  <a:pt x="5867888" y="1798999"/>
                  <a:pt x="5827436" y="1753977"/>
                </a:cubicBezTo>
                <a:cubicBezTo>
                  <a:pt x="5786984" y="1704453"/>
                  <a:pt x="5715069" y="1654929"/>
                  <a:pt x="5697090" y="1668436"/>
                </a:cubicBezTo>
                <a:cubicBezTo>
                  <a:pt x="5683606" y="1681942"/>
                  <a:pt x="5638659" y="1659431"/>
                  <a:pt x="5710574" y="1731466"/>
                </a:cubicBezTo>
                <a:cubicBezTo>
                  <a:pt x="5782489" y="1798999"/>
                  <a:pt x="5818446" y="1857528"/>
                  <a:pt x="5863393" y="1848523"/>
                </a:cubicBezTo>
                <a:cubicBezTo>
                  <a:pt x="5912835" y="1835017"/>
                  <a:pt x="5912835" y="1798999"/>
                  <a:pt x="5948792" y="1835017"/>
                </a:cubicBezTo>
                <a:cubicBezTo>
                  <a:pt x="5984749" y="1871034"/>
                  <a:pt x="6070148" y="1862030"/>
                  <a:pt x="6043180" y="1938567"/>
                </a:cubicBezTo>
                <a:cubicBezTo>
                  <a:pt x="6016212" y="2015104"/>
                  <a:pt x="5948792" y="2091641"/>
                  <a:pt x="5890361" y="2118654"/>
                </a:cubicBezTo>
                <a:cubicBezTo>
                  <a:pt x="5836425" y="2145667"/>
                  <a:pt x="5674617" y="2231209"/>
                  <a:pt x="5629670" y="2231209"/>
                </a:cubicBezTo>
                <a:cubicBezTo>
                  <a:pt x="5584723" y="2235711"/>
                  <a:pt x="5553260" y="2231209"/>
                  <a:pt x="5553260" y="2186187"/>
                </a:cubicBezTo>
                <a:cubicBezTo>
                  <a:pt x="5548765" y="2136663"/>
                  <a:pt x="5530787" y="2082637"/>
                  <a:pt x="5512808" y="2042117"/>
                </a:cubicBezTo>
                <a:cubicBezTo>
                  <a:pt x="5494829" y="2006100"/>
                  <a:pt x="5431904" y="1898047"/>
                  <a:pt x="5382462" y="1844021"/>
                </a:cubicBezTo>
                <a:cubicBezTo>
                  <a:pt x="5333021" y="1785493"/>
                  <a:pt x="5265601" y="1713458"/>
                  <a:pt x="5274590" y="1753977"/>
                </a:cubicBezTo>
                <a:cubicBezTo>
                  <a:pt x="5283579" y="1798999"/>
                  <a:pt x="5301558" y="1871034"/>
                  <a:pt x="5337516" y="1920558"/>
                </a:cubicBezTo>
                <a:cubicBezTo>
                  <a:pt x="5377968" y="1970082"/>
                  <a:pt x="5337516" y="2033113"/>
                  <a:pt x="5386957" y="2078135"/>
                </a:cubicBezTo>
                <a:cubicBezTo>
                  <a:pt x="5436398" y="2123157"/>
                  <a:pt x="5494829" y="2154672"/>
                  <a:pt x="5503819" y="2186187"/>
                </a:cubicBezTo>
                <a:cubicBezTo>
                  <a:pt x="5508313" y="2213200"/>
                  <a:pt x="5575734" y="2298742"/>
                  <a:pt x="5616186" y="2298742"/>
                </a:cubicBezTo>
                <a:cubicBezTo>
                  <a:pt x="5652143" y="2298742"/>
                  <a:pt x="5813952" y="2235711"/>
                  <a:pt x="5822941" y="2267227"/>
                </a:cubicBezTo>
                <a:cubicBezTo>
                  <a:pt x="5831930" y="2298742"/>
                  <a:pt x="5836425" y="2330257"/>
                  <a:pt x="5822941" y="2375279"/>
                </a:cubicBezTo>
                <a:cubicBezTo>
                  <a:pt x="5813952" y="2415799"/>
                  <a:pt x="5697090" y="2600388"/>
                  <a:pt x="5571239" y="2717445"/>
                </a:cubicBezTo>
                <a:cubicBezTo>
                  <a:pt x="5445388" y="2834502"/>
                  <a:pt x="5467861" y="2830000"/>
                  <a:pt x="5467861" y="2902035"/>
                </a:cubicBezTo>
                <a:cubicBezTo>
                  <a:pt x="5467861" y="2974070"/>
                  <a:pt x="5490335" y="2996581"/>
                  <a:pt x="5499324" y="3055109"/>
                </a:cubicBezTo>
                <a:cubicBezTo>
                  <a:pt x="5503819" y="3118140"/>
                  <a:pt x="5535281" y="3167664"/>
                  <a:pt x="5503819" y="3208184"/>
                </a:cubicBezTo>
                <a:cubicBezTo>
                  <a:pt x="5467861" y="3244201"/>
                  <a:pt x="5373473" y="3334245"/>
                  <a:pt x="5359989" y="3352254"/>
                </a:cubicBezTo>
                <a:cubicBezTo>
                  <a:pt x="5342010" y="3365760"/>
                  <a:pt x="5333021" y="3388271"/>
                  <a:pt x="5337516" y="3415284"/>
                </a:cubicBezTo>
                <a:cubicBezTo>
                  <a:pt x="5337516" y="3442297"/>
                  <a:pt x="5346505" y="3541346"/>
                  <a:pt x="5310547" y="3554852"/>
                </a:cubicBezTo>
                <a:cubicBezTo>
                  <a:pt x="5270095" y="3572861"/>
                  <a:pt x="5247622" y="3581865"/>
                  <a:pt x="5247622" y="3613381"/>
                </a:cubicBezTo>
                <a:cubicBezTo>
                  <a:pt x="5247622" y="3644896"/>
                  <a:pt x="5193686" y="3748446"/>
                  <a:pt x="5121771" y="3802472"/>
                </a:cubicBezTo>
                <a:cubicBezTo>
                  <a:pt x="5049856" y="3856499"/>
                  <a:pt x="5022888" y="3847494"/>
                  <a:pt x="4959962" y="3870005"/>
                </a:cubicBezTo>
                <a:cubicBezTo>
                  <a:pt x="4901532" y="3892516"/>
                  <a:pt x="4847595" y="3937538"/>
                  <a:pt x="4816133" y="3888014"/>
                </a:cubicBezTo>
                <a:cubicBezTo>
                  <a:pt x="4789164" y="3838490"/>
                  <a:pt x="4802649" y="3748446"/>
                  <a:pt x="4766691" y="3698922"/>
                </a:cubicBezTo>
                <a:cubicBezTo>
                  <a:pt x="4735228" y="3649398"/>
                  <a:pt x="4690282" y="3667407"/>
                  <a:pt x="4690282" y="3577363"/>
                </a:cubicBezTo>
                <a:cubicBezTo>
                  <a:pt x="4690282" y="3491822"/>
                  <a:pt x="4726239" y="3496324"/>
                  <a:pt x="4663313" y="3410782"/>
                </a:cubicBezTo>
                <a:cubicBezTo>
                  <a:pt x="4595893" y="3329743"/>
                  <a:pt x="4586904" y="3212686"/>
                  <a:pt x="4618367" y="3167664"/>
                </a:cubicBezTo>
                <a:cubicBezTo>
                  <a:pt x="4645335" y="3118140"/>
                  <a:pt x="4667808" y="3055109"/>
                  <a:pt x="4658819" y="3001083"/>
                </a:cubicBezTo>
                <a:cubicBezTo>
                  <a:pt x="4645335" y="2951559"/>
                  <a:pt x="4600388" y="2848009"/>
                  <a:pt x="4568925" y="2802987"/>
                </a:cubicBezTo>
                <a:cubicBezTo>
                  <a:pt x="4532968" y="2757965"/>
                  <a:pt x="4528473" y="2757965"/>
                  <a:pt x="4532968" y="2703939"/>
                </a:cubicBezTo>
                <a:cubicBezTo>
                  <a:pt x="4537462" y="2649912"/>
                  <a:pt x="4595893" y="2568873"/>
                  <a:pt x="4523978" y="2564371"/>
                </a:cubicBezTo>
                <a:cubicBezTo>
                  <a:pt x="4456558" y="2559869"/>
                  <a:pt x="4407117" y="2532856"/>
                  <a:pt x="4398127" y="2505842"/>
                </a:cubicBezTo>
                <a:cubicBezTo>
                  <a:pt x="4384643" y="2478829"/>
                  <a:pt x="4434085" y="2451816"/>
                  <a:pt x="4344191" y="2469825"/>
                </a:cubicBezTo>
                <a:cubicBezTo>
                  <a:pt x="4254298" y="2483332"/>
                  <a:pt x="4285760" y="2523851"/>
                  <a:pt x="4195867" y="2519349"/>
                </a:cubicBezTo>
                <a:cubicBezTo>
                  <a:pt x="4110468" y="2519349"/>
                  <a:pt x="4070016" y="2546362"/>
                  <a:pt x="4043048" y="2559869"/>
                </a:cubicBezTo>
                <a:cubicBezTo>
                  <a:pt x="4016080" y="2568873"/>
                  <a:pt x="3962143" y="2519349"/>
                  <a:pt x="3908207" y="2478829"/>
                </a:cubicBezTo>
                <a:cubicBezTo>
                  <a:pt x="3854271" y="2442812"/>
                  <a:pt x="3840787" y="2424803"/>
                  <a:pt x="3831798" y="2375279"/>
                </a:cubicBezTo>
                <a:cubicBezTo>
                  <a:pt x="3818314" y="2321253"/>
                  <a:pt x="3786851" y="2330257"/>
                  <a:pt x="3773367" y="2280733"/>
                </a:cubicBezTo>
                <a:cubicBezTo>
                  <a:pt x="3759883" y="2226707"/>
                  <a:pt x="3710441" y="2222205"/>
                  <a:pt x="3746399" y="2159174"/>
                </a:cubicBezTo>
                <a:cubicBezTo>
                  <a:pt x="3782356" y="2100646"/>
                  <a:pt x="3822808" y="2082637"/>
                  <a:pt x="3782356" y="2015104"/>
                </a:cubicBezTo>
                <a:cubicBezTo>
                  <a:pt x="3737409" y="1943069"/>
                  <a:pt x="3741904" y="1943069"/>
                  <a:pt x="3777861" y="1884541"/>
                </a:cubicBezTo>
                <a:cubicBezTo>
                  <a:pt x="3809324" y="1826012"/>
                  <a:pt x="3831798" y="1789995"/>
                  <a:pt x="3876744" y="1740471"/>
                </a:cubicBezTo>
                <a:cubicBezTo>
                  <a:pt x="3921691" y="1690947"/>
                  <a:pt x="3957649" y="1717960"/>
                  <a:pt x="3975627" y="1672938"/>
                </a:cubicBezTo>
                <a:cubicBezTo>
                  <a:pt x="3989111" y="1627916"/>
                  <a:pt x="3953154" y="1596401"/>
                  <a:pt x="3998101" y="1560383"/>
                </a:cubicBezTo>
                <a:cubicBezTo>
                  <a:pt x="4047542" y="1528868"/>
                  <a:pt x="4047542" y="1510859"/>
                  <a:pt x="4070016" y="1488348"/>
                </a:cubicBezTo>
                <a:cubicBezTo>
                  <a:pt x="4087994" y="1470339"/>
                  <a:pt x="4087994" y="1416313"/>
                  <a:pt x="4052037" y="1411811"/>
                </a:cubicBezTo>
                <a:cubicBezTo>
                  <a:pt x="4020574" y="1407309"/>
                  <a:pt x="4020574" y="1330772"/>
                  <a:pt x="4038553" y="1299256"/>
                </a:cubicBezTo>
                <a:cubicBezTo>
                  <a:pt x="4052037" y="1263239"/>
                  <a:pt x="3984617" y="1200208"/>
                  <a:pt x="4061026" y="1186702"/>
                </a:cubicBezTo>
                <a:cubicBezTo>
                  <a:pt x="4137436" y="1173195"/>
                  <a:pt x="4186877" y="1164191"/>
                  <a:pt x="4213845" y="1159688"/>
                </a:cubicBezTo>
                <a:cubicBezTo>
                  <a:pt x="4236319" y="1155186"/>
                  <a:pt x="4258792" y="1110164"/>
                  <a:pt x="4213845" y="1083151"/>
                </a:cubicBezTo>
                <a:cubicBezTo>
                  <a:pt x="4173393" y="1051636"/>
                  <a:pt x="4155415" y="1015618"/>
                  <a:pt x="4204856" y="1011116"/>
                </a:cubicBezTo>
                <a:cubicBezTo>
                  <a:pt x="4254298" y="1011116"/>
                  <a:pt x="4330707" y="993107"/>
                  <a:pt x="4290255" y="975099"/>
                </a:cubicBezTo>
                <a:cubicBezTo>
                  <a:pt x="4249803" y="957090"/>
                  <a:pt x="4276771" y="966094"/>
                  <a:pt x="4222835" y="984103"/>
                </a:cubicBezTo>
                <a:cubicBezTo>
                  <a:pt x="4168899" y="997610"/>
                  <a:pt x="4146425" y="1002112"/>
                  <a:pt x="4155415" y="957090"/>
                </a:cubicBezTo>
                <a:cubicBezTo>
                  <a:pt x="4164404" y="912068"/>
                  <a:pt x="4218340" y="876051"/>
                  <a:pt x="4195867" y="858042"/>
                </a:cubicBezTo>
                <a:cubicBezTo>
                  <a:pt x="4173393" y="840033"/>
                  <a:pt x="4155415" y="858042"/>
                  <a:pt x="4141931" y="894059"/>
                </a:cubicBezTo>
                <a:cubicBezTo>
                  <a:pt x="4123952" y="934579"/>
                  <a:pt x="4074510" y="993107"/>
                  <a:pt x="4056532" y="948086"/>
                </a:cubicBezTo>
                <a:cubicBezTo>
                  <a:pt x="4038553" y="903064"/>
                  <a:pt x="4011585" y="867046"/>
                  <a:pt x="4047542" y="826527"/>
                </a:cubicBezTo>
                <a:cubicBezTo>
                  <a:pt x="4087994" y="786007"/>
                  <a:pt x="4119457" y="740985"/>
                  <a:pt x="4123952" y="718474"/>
                </a:cubicBezTo>
                <a:cubicBezTo>
                  <a:pt x="4128447" y="695963"/>
                  <a:pt x="4146425" y="668950"/>
                  <a:pt x="4209351" y="659946"/>
                </a:cubicBezTo>
                <a:cubicBezTo>
                  <a:pt x="4267782" y="650941"/>
                  <a:pt x="4308234" y="605919"/>
                  <a:pt x="4290255" y="695963"/>
                </a:cubicBezTo>
                <a:cubicBezTo>
                  <a:pt x="4272276" y="781505"/>
                  <a:pt x="4330707" y="813020"/>
                  <a:pt x="4348686" y="849037"/>
                </a:cubicBezTo>
                <a:cubicBezTo>
                  <a:pt x="4362170" y="889557"/>
                  <a:pt x="4335202" y="912068"/>
                  <a:pt x="4344191" y="925575"/>
                </a:cubicBezTo>
                <a:cubicBezTo>
                  <a:pt x="4353181" y="939081"/>
                  <a:pt x="4371159" y="961592"/>
                  <a:pt x="4398127" y="925575"/>
                </a:cubicBezTo>
                <a:cubicBezTo>
                  <a:pt x="4425095" y="889557"/>
                  <a:pt x="4470042" y="844535"/>
                  <a:pt x="4483526" y="844535"/>
                </a:cubicBezTo>
                <a:cubicBezTo>
                  <a:pt x="4501505" y="844535"/>
                  <a:pt x="4532968" y="799513"/>
                  <a:pt x="4532968" y="781505"/>
                </a:cubicBezTo>
                <a:cubicBezTo>
                  <a:pt x="4532968" y="763496"/>
                  <a:pt x="4541957" y="718474"/>
                  <a:pt x="4573420" y="745487"/>
                </a:cubicBezTo>
                <a:cubicBezTo>
                  <a:pt x="4609377" y="777002"/>
                  <a:pt x="4604883" y="822024"/>
                  <a:pt x="4654324" y="835531"/>
                </a:cubicBezTo>
                <a:cubicBezTo>
                  <a:pt x="4703766" y="844535"/>
                  <a:pt x="4748712" y="844535"/>
                  <a:pt x="4780175" y="831029"/>
                </a:cubicBezTo>
                <a:cubicBezTo>
                  <a:pt x="4811638" y="817522"/>
                  <a:pt x="4825122" y="831029"/>
                  <a:pt x="4829617" y="786007"/>
                </a:cubicBezTo>
                <a:cubicBezTo>
                  <a:pt x="4834111" y="740985"/>
                  <a:pt x="4834111" y="722976"/>
                  <a:pt x="4861079" y="722976"/>
                </a:cubicBezTo>
                <a:cubicBezTo>
                  <a:pt x="4888047" y="722976"/>
                  <a:pt x="4847595" y="673452"/>
                  <a:pt x="4888047" y="673452"/>
                </a:cubicBezTo>
                <a:cubicBezTo>
                  <a:pt x="4932994" y="673452"/>
                  <a:pt x="5036372" y="619426"/>
                  <a:pt x="4977941" y="628430"/>
                </a:cubicBezTo>
                <a:cubicBezTo>
                  <a:pt x="4924005" y="632932"/>
                  <a:pt x="4879058" y="677954"/>
                  <a:pt x="4856585" y="632932"/>
                </a:cubicBezTo>
                <a:cubicBezTo>
                  <a:pt x="4834111" y="587911"/>
                  <a:pt x="4802649" y="578906"/>
                  <a:pt x="4847595" y="538387"/>
                </a:cubicBezTo>
                <a:cubicBezTo>
                  <a:pt x="4892542" y="502369"/>
                  <a:pt x="4897037" y="466352"/>
                  <a:pt x="4865574" y="484360"/>
                </a:cubicBezTo>
                <a:cubicBezTo>
                  <a:pt x="4834111" y="506871"/>
                  <a:pt x="4807143" y="533884"/>
                  <a:pt x="4771186" y="574404"/>
                </a:cubicBezTo>
                <a:cubicBezTo>
                  <a:pt x="4739723" y="614924"/>
                  <a:pt x="4748712" y="628430"/>
                  <a:pt x="4748712" y="659946"/>
                </a:cubicBezTo>
                <a:cubicBezTo>
                  <a:pt x="4748712" y="691461"/>
                  <a:pt x="4762196" y="745487"/>
                  <a:pt x="4712755" y="767998"/>
                </a:cubicBezTo>
                <a:cubicBezTo>
                  <a:pt x="4663313" y="790509"/>
                  <a:pt x="4631851" y="786007"/>
                  <a:pt x="4622861" y="763496"/>
                </a:cubicBezTo>
                <a:cubicBezTo>
                  <a:pt x="4618367" y="740985"/>
                  <a:pt x="4622861" y="673452"/>
                  <a:pt x="4573420" y="691461"/>
                </a:cubicBezTo>
                <a:cubicBezTo>
                  <a:pt x="4519484" y="704967"/>
                  <a:pt x="4474537" y="722976"/>
                  <a:pt x="4456558" y="691461"/>
                </a:cubicBezTo>
                <a:cubicBezTo>
                  <a:pt x="4438579" y="659946"/>
                  <a:pt x="4380149" y="614924"/>
                  <a:pt x="4447569" y="578906"/>
                </a:cubicBezTo>
                <a:cubicBezTo>
                  <a:pt x="4510494" y="547391"/>
                  <a:pt x="4640840" y="488862"/>
                  <a:pt x="4645335" y="452846"/>
                </a:cubicBezTo>
                <a:cubicBezTo>
                  <a:pt x="4654324" y="412326"/>
                  <a:pt x="4649829" y="394317"/>
                  <a:pt x="4708260" y="367304"/>
                </a:cubicBezTo>
                <a:cubicBezTo>
                  <a:pt x="4762196" y="340291"/>
                  <a:pt x="4932994" y="299771"/>
                  <a:pt x="5040867" y="331287"/>
                </a:cubicBezTo>
                <a:cubicBezTo>
                  <a:pt x="5144244" y="362802"/>
                  <a:pt x="5243127" y="389815"/>
                  <a:pt x="5261106" y="403321"/>
                </a:cubicBezTo>
                <a:cubicBezTo>
                  <a:pt x="5274590" y="412326"/>
                  <a:pt x="5288074" y="443841"/>
                  <a:pt x="5238633" y="452846"/>
                </a:cubicBezTo>
                <a:cubicBezTo>
                  <a:pt x="5184696" y="461850"/>
                  <a:pt x="5139750" y="533884"/>
                  <a:pt x="5175707" y="515876"/>
                </a:cubicBezTo>
                <a:cubicBezTo>
                  <a:pt x="5216159" y="502369"/>
                  <a:pt x="5211664" y="502369"/>
                  <a:pt x="5256611" y="484360"/>
                </a:cubicBezTo>
                <a:cubicBezTo>
                  <a:pt x="5301558" y="461850"/>
                  <a:pt x="5270095" y="439339"/>
                  <a:pt x="5324031" y="421330"/>
                </a:cubicBezTo>
                <a:cubicBezTo>
                  <a:pt x="5377968" y="403321"/>
                  <a:pt x="5386957" y="416828"/>
                  <a:pt x="5431904" y="403321"/>
                </a:cubicBezTo>
                <a:cubicBezTo>
                  <a:pt x="5481345" y="389815"/>
                  <a:pt x="5530787" y="380810"/>
                  <a:pt x="5503819" y="362802"/>
                </a:cubicBezTo>
                <a:cubicBezTo>
                  <a:pt x="5481345" y="340291"/>
                  <a:pt x="5431904" y="340291"/>
                  <a:pt x="5449883" y="304273"/>
                </a:cubicBezTo>
                <a:cubicBezTo>
                  <a:pt x="5463367" y="268256"/>
                  <a:pt x="5436398" y="236740"/>
                  <a:pt x="5539776" y="187216"/>
                </a:cubicBezTo>
                <a:cubicBezTo>
                  <a:pt x="5643154" y="137692"/>
                  <a:pt x="5764510" y="124186"/>
                  <a:pt x="5764510" y="160203"/>
                </a:cubicBezTo>
                <a:cubicBezTo>
                  <a:pt x="5764510" y="196220"/>
                  <a:pt x="5769005" y="196220"/>
                  <a:pt x="5701585" y="205225"/>
                </a:cubicBezTo>
                <a:cubicBezTo>
                  <a:pt x="5634164" y="218732"/>
                  <a:pt x="5526292" y="259251"/>
                  <a:pt x="5539776" y="290766"/>
                </a:cubicBezTo>
                <a:cubicBezTo>
                  <a:pt x="5553260" y="326784"/>
                  <a:pt x="5607196" y="308775"/>
                  <a:pt x="5607196" y="331287"/>
                </a:cubicBezTo>
                <a:cubicBezTo>
                  <a:pt x="5607196" y="353797"/>
                  <a:pt x="5548765" y="344793"/>
                  <a:pt x="5593712" y="367304"/>
                </a:cubicBezTo>
                <a:cubicBezTo>
                  <a:pt x="5638659" y="389815"/>
                  <a:pt x="5737542" y="340291"/>
                  <a:pt x="5769005" y="362802"/>
                </a:cubicBezTo>
                <a:cubicBezTo>
                  <a:pt x="5795973" y="385312"/>
                  <a:pt x="5858898" y="412326"/>
                  <a:pt x="5845414" y="385312"/>
                </a:cubicBezTo>
                <a:cubicBezTo>
                  <a:pt x="5836425" y="353797"/>
                  <a:pt x="5822941" y="353797"/>
                  <a:pt x="5813952" y="313278"/>
                </a:cubicBezTo>
                <a:cubicBezTo>
                  <a:pt x="5809457" y="268256"/>
                  <a:pt x="5800468" y="214230"/>
                  <a:pt x="5845414" y="245745"/>
                </a:cubicBezTo>
                <a:cubicBezTo>
                  <a:pt x="5890361" y="272758"/>
                  <a:pt x="5948792" y="371806"/>
                  <a:pt x="5962276" y="389815"/>
                </a:cubicBezTo>
                <a:cubicBezTo>
                  <a:pt x="5980255" y="412326"/>
                  <a:pt x="5935308" y="475356"/>
                  <a:pt x="5966771" y="461850"/>
                </a:cubicBezTo>
                <a:cubicBezTo>
                  <a:pt x="6002728" y="452846"/>
                  <a:pt x="6020707" y="452846"/>
                  <a:pt x="6002728" y="403321"/>
                </a:cubicBezTo>
                <a:cubicBezTo>
                  <a:pt x="5984749" y="353797"/>
                  <a:pt x="5903845" y="317780"/>
                  <a:pt x="5957781" y="290766"/>
                </a:cubicBezTo>
                <a:cubicBezTo>
                  <a:pt x="6007223" y="268256"/>
                  <a:pt x="6070148" y="290766"/>
                  <a:pt x="6146558" y="245745"/>
                </a:cubicBezTo>
                <a:cubicBezTo>
                  <a:pt x="6222968" y="205225"/>
                  <a:pt x="6389271" y="223234"/>
                  <a:pt x="6348819" y="173710"/>
                </a:cubicBezTo>
                <a:cubicBezTo>
                  <a:pt x="6308366" y="124186"/>
                  <a:pt x="6227462" y="124186"/>
                  <a:pt x="6191505" y="119684"/>
                </a:cubicBezTo>
                <a:cubicBezTo>
                  <a:pt x="6151053" y="115181"/>
                  <a:pt x="6115095" y="101675"/>
                  <a:pt x="6115095" y="101675"/>
                </a:cubicBezTo>
                <a:cubicBezTo>
                  <a:pt x="6083632" y="97735"/>
                  <a:pt x="6041846" y="42091"/>
                  <a:pt x="6095124" y="37290"/>
                </a:cubicBezTo>
                <a:close/>
                <a:moveTo>
                  <a:pt x="5459546" y="30839"/>
                </a:moveTo>
                <a:cubicBezTo>
                  <a:pt x="5518024" y="30839"/>
                  <a:pt x="5558509" y="70742"/>
                  <a:pt x="5576502" y="70742"/>
                </a:cubicBezTo>
                <a:cubicBezTo>
                  <a:pt x="5589997" y="70742"/>
                  <a:pt x="5612488" y="97344"/>
                  <a:pt x="5536017" y="97344"/>
                </a:cubicBezTo>
                <a:cubicBezTo>
                  <a:pt x="5459546" y="97344"/>
                  <a:pt x="5365081" y="123947"/>
                  <a:pt x="5320098" y="123947"/>
                </a:cubicBezTo>
                <a:cubicBezTo>
                  <a:pt x="5275115" y="123947"/>
                  <a:pt x="5293109" y="101778"/>
                  <a:pt x="5293109" y="101778"/>
                </a:cubicBezTo>
                <a:cubicBezTo>
                  <a:pt x="5252624" y="92910"/>
                  <a:pt x="5171654" y="57440"/>
                  <a:pt x="5252624" y="53007"/>
                </a:cubicBezTo>
                <a:cubicBezTo>
                  <a:pt x="5333593" y="53007"/>
                  <a:pt x="5324597" y="61874"/>
                  <a:pt x="5360583" y="61874"/>
                </a:cubicBezTo>
                <a:cubicBezTo>
                  <a:pt x="5401068" y="61874"/>
                  <a:pt x="5396570" y="35272"/>
                  <a:pt x="5459546" y="30839"/>
                </a:cubicBezTo>
                <a:close/>
                <a:moveTo>
                  <a:pt x="3182346" y="71"/>
                </a:moveTo>
                <a:cubicBezTo>
                  <a:pt x="3223081" y="351"/>
                  <a:pt x="3258478" y="1474"/>
                  <a:pt x="3283201" y="3721"/>
                </a:cubicBezTo>
                <a:cubicBezTo>
                  <a:pt x="3386584" y="17198"/>
                  <a:pt x="3382089" y="21690"/>
                  <a:pt x="3436029" y="17198"/>
                </a:cubicBezTo>
                <a:cubicBezTo>
                  <a:pt x="3489967" y="12705"/>
                  <a:pt x="3593350" y="3721"/>
                  <a:pt x="3647289" y="3721"/>
                </a:cubicBezTo>
                <a:cubicBezTo>
                  <a:pt x="3705723" y="3721"/>
                  <a:pt x="3925975" y="3721"/>
                  <a:pt x="3966430" y="17198"/>
                </a:cubicBezTo>
                <a:cubicBezTo>
                  <a:pt x="4002389" y="30675"/>
                  <a:pt x="3997894" y="39660"/>
                  <a:pt x="4047338" y="30675"/>
                </a:cubicBezTo>
                <a:cubicBezTo>
                  <a:pt x="4101277" y="26183"/>
                  <a:pt x="4141732" y="21690"/>
                  <a:pt x="4141732" y="44152"/>
                </a:cubicBezTo>
                <a:cubicBezTo>
                  <a:pt x="4141732" y="66614"/>
                  <a:pt x="4191176" y="84584"/>
                  <a:pt x="4137237" y="89076"/>
                </a:cubicBezTo>
                <a:cubicBezTo>
                  <a:pt x="4083298" y="93568"/>
                  <a:pt x="4047338" y="102554"/>
                  <a:pt x="4024864" y="120523"/>
                </a:cubicBezTo>
                <a:cubicBezTo>
                  <a:pt x="4002389" y="134000"/>
                  <a:pt x="3997894" y="116031"/>
                  <a:pt x="4002389" y="160955"/>
                </a:cubicBezTo>
                <a:cubicBezTo>
                  <a:pt x="4011379" y="205879"/>
                  <a:pt x="4024864" y="237326"/>
                  <a:pt x="3970924" y="259788"/>
                </a:cubicBezTo>
                <a:cubicBezTo>
                  <a:pt x="3912490" y="282249"/>
                  <a:pt x="3925975" y="304712"/>
                  <a:pt x="3881026" y="349636"/>
                </a:cubicBezTo>
                <a:cubicBezTo>
                  <a:pt x="3840571" y="394560"/>
                  <a:pt x="3849561" y="381083"/>
                  <a:pt x="3777642" y="403545"/>
                </a:cubicBezTo>
                <a:cubicBezTo>
                  <a:pt x="3705723" y="426007"/>
                  <a:pt x="3638300" y="408037"/>
                  <a:pt x="3593350" y="452961"/>
                </a:cubicBezTo>
                <a:cubicBezTo>
                  <a:pt x="3543906" y="497884"/>
                  <a:pt x="3489967" y="479915"/>
                  <a:pt x="3449513" y="497884"/>
                </a:cubicBezTo>
                <a:cubicBezTo>
                  <a:pt x="3413554" y="515854"/>
                  <a:pt x="3341635" y="556286"/>
                  <a:pt x="3310170" y="614687"/>
                </a:cubicBezTo>
                <a:cubicBezTo>
                  <a:pt x="3278706" y="673088"/>
                  <a:pt x="3251736" y="673088"/>
                  <a:pt x="3197797" y="632657"/>
                </a:cubicBezTo>
                <a:cubicBezTo>
                  <a:pt x="3143858" y="596717"/>
                  <a:pt x="3121384" y="538316"/>
                  <a:pt x="3121384" y="484407"/>
                </a:cubicBezTo>
                <a:cubicBezTo>
                  <a:pt x="3121384" y="434991"/>
                  <a:pt x="3139363" y="434991"/>
                  <a:pt x="3175323" y="408037"/>
                </a:cubicBezTo>
                <a:cubicBezTo>
                  <a:pt x="3206787" y="376590"/>
                  <a:pt x="3188807" y="381083"/>
                  <a:pt x="3184312" y="349636"/>
                </a:cubicBezTo>
                <a:cubicBezTo>
                  <a:pt x="3175323" y="318189"/>
                  <a:pt x="3184312" y="304712"/>
                  <a:pt x="3179817" y="273265"/>
                </a:cubicBezTo>
                <a:cubicBezTo>
                  <a:pt x="3175323" y="246310"/>
                  <a:pt x="3170828" y="192402"/>
                  <a:pt x="3134868" y="192402"/>
                </a:cubicBezTo>
                <a:cubicBezTo>
                  <a:pt x="3103404" y="192402"/>
                  <a:pt x="2986535" y="201387"/>
                  <a:pt x="2973051" y="165447"/>
                </a:cubicBezTo>
                <a:cubicBezTo>
                  <a:pt x="2964061" y="125016"/>
                  <a:pt x="3018000" y="134000"/>
                  <a:pt x="3076434" y="111538"/>
                </a:cubicBezTo>
                <a:cubicBezTo>
                  <a:pt x="3134868" y="89076"/>
                  <a:pt x="3197797" y="53137"/>
                  <a:pt x="3103404" y="71106"/>
                </a:cubicBezTo>
                <a:cubicBezTo>
                  <a:pt x="3009010" y="84584"/>
                  <a:pt x="2919111" y="111538"/>
                  <a:pt x="2865172" y="147477"/>
                </a:cubicBezTo>
                <a:cubicBezTo>
                  <a:pt x="2811233" y="178924"/>
                  <a:pt x="2811233" y="196894"/>
                  <a:pt x="2752799" y="169940"/>
                </a:cubicBezTo>
                <a:cubicBezTo>
                  <a:pt x="2689870" y="142985"/>
                  <a:pt x="2586487" y="116031"/>
                  <a:pt x="2433658" y="147477"/>
                </a:cubicBezTo>
                <a:cubicBezTo>
                  <a:pt x="2280831" y="183417"/>
                  <a:pt x="2276336" y="210371"/>
                  <a:pt x="2249367" y="219356"/>
                </a:cubicBezTo>
                <a:cubicBezTo>
                  <a:pt x="2222397" y="223848"/>
                  <a:pt x="2204417" y="196894"/>
                  <a:pt x="2159468" y="210371"/>
                </a:cubicBezTo>
                <a:cubicBezTo>
                  <a:pt x="2119013" y="219356"/>
                  <a:pt x="2047095" y="223848"/>
                  <a:pt x="2047095" y="223848"/>
                </a:cubicBezTo>
                <a:cubicBezTo>
                  <a:pt x="2011135" y="214864"/>
                  <a:pt x="1867297" y="183417"/>
                  <a:pt x="1975176" y="156462"/>
                </a:cubicBezTo>
                <a:cubicBezTo>
                  <a:pt x="2083054" y="129507"/>
                  <a:pt x="2110024" y="102554"/>
                  <a:pt x="2132498" y="129507"/>
                </a:cubicBezTo>
                <a:cubicBezTo>
                  <a:pt x="2154973" y="160955"/>
                  <a:pt x="2136993" y="147477"/>
                  <a:pt x="2199923" y="125016"/>
                </a:cubicBezTo>
                <a:cubicBezTo>
                  <a:pt x="2258356" y="102554"/>
                  <a:pt x="2253862" y="120523"/>
                  <a:pt x="2289821" y="120523"/>
                </a:cubicBezTo>
                <a:cubicBezTo>
                  <a:pt x="2325780" y="120523"/>
                  <a:pt x="2330275" y="120523"/>
                  <a:pt x="2402195" y="111538"/>
                </a:cubicBezTo>
                <a:cubicBezTo>
                  <a:pt x="2474113" y="102554"/>
                  <a:pt x="2514568" y="120523"/>
                  <a:pt x="2581991" y="75599"/>
                </a:cubicBezTo>
                <a:cubicBezTo>
                  <a:pt x="2644921" y="35167"/>
                  <a:pt x="2716840" y="26183"/>
                  <a:pt x="2815728" y="12705"/>
                </a:cubicBezTo>
                <a:cubicBezTo>
                  <a:pt x="2889894" y="5967"/>
                  <a:pt x="3060140" y="-772"/>
                  <a:pt x="3182346" y="71"/>
                </a:cubicBezTo>
                <a:close/>
              </a:path>
            </a:pathLst>
          </a:custGeom>
          <a:solidFill>
            <a:srgbClr val="F2F2F2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276" name="日期占位符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767263"/>
            <a:ext cx="21336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fld id="{9C6701DE-1BEA-4B9C-90EB-0C9A3482BA1E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11277" name="页脚占位符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767263"/>
            <a:ext cx="28956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1278" name="灯片编号占位符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767263"/>
            <a:ext cx="21336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 typeface="Arial" panose="020B0604020202020204" pitchFamily="34" charset="0"/>
              <a:buNone/>
              <a:defRPr smtClean="0"/>
            </a:lvl1pPr>
          </a:lstStyle>
          <a:p>
            <a:pPr>
              <a:defRPr/>
            </a:pPr>
            <a:fld id="{8A187ABF-DA51-41A7-8581-E4D94A39EBDE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矩形 15"/>
          <p:cNvSpPr>
            <a:spLocks noChangeArrowheads="1"/>
          </p:cNvSpPr>
          <p:nvPr userDrawn="1"/>
        </p:nvSpPr>
        <p:spPr bwMode="auto">
          <a:xfrm>
            <a:off x="0" y="4875213"/>
            <a:ext cx="9144000" cy="268287"/>
          </a:xfrm>
          <a:prstGeom prst="rect">
            <a:avLst/>
          </a:prstGeom>
          <a:solidFill>
            <a:srgbClr val="25437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2" tIns="34281" rIns="68562" bIns="34281" anchor="ctr"/>
          <a:lstStyle>
            <a:lvl1pPr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2291" name="矩形 15"/>
          <p:cNvSpPr>
            <a:spLocks noChangeArrowheads="1"/>
          </p:cNvSpPr>
          <p:nvPr userDrawn="1"/>
        </p:nvSpPr>
        <p:spPr bwMode="auto">
          <a:xfrm>
            <a:off x="0" y="4751388"/>
            <a:ext cx="9144000" cy="127000"/>
          </a:xfrm>
          <a:prstGeom prst="rect">
            <a:avLst/>
          </a:prstGeom>
          <a:solidFill>
            <a:srgbClr val="998530">
              <a:alpha val="9490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2" tIns="34281" rIns="68562" bIns="34281" anchor="ctr"/>
          <a:lstStyle>
            <a:lvl1pPr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grpSp>
        <p:nvGrpSpPr>
          <p:cNvPr id="12292" name="Group 4"/>
          <p:cNvGrpSpPr/>
          <p:nvPr userDrawn="1"/>
        </p:nvGrpSpPr>
        <p:grpSpPr bwMode="auto">
          <a:xfrm>
            <a:off x="6904038" y="179388"/>
            <a:ext cx="2022475" cy="354012"/>
            <a:chOff x="0" y="0"/>
            <a:chExt cx="4027488" cy="706438"/>
          </a:xfrm>
        </p:grpSpPr>
        <p:sp>
          <p:nvSpPr>
            <p:cNvPr id="12299" name="Freeform 95"/>
            <p:cNvSpPr/>
            <p:nvPr/>
          </p:nvSpPr>
          <p:spPr bwMode="auto">
            <a:xfrm>
              <a:off x="0" y="0"/>
              <a:ext cx="682625" cy="681038"/>
            </a:xfrm>
            <a:custGeom>
              <a:avLst/>
              <a:gdLst>
                <a:gd name="T0" fmla="*/ 0 w 423"/>
                <a:gd name="T1" fmla="*/ 0 h 426"/>
                <a:gd name="T2" fmla="*/ 1101600214 w 423"/>
                <a:gd name="T3" fmla="*/ 0 h 426"/>
                <a:gd name="T4" fmla="*/ 1101600214 w 423"/>
                <a:gd name="T5" fmla="*/ 1088762341 h 426"/>
                <a:gd name="T6" fmla="*/ 0 w 423"/>
                <a:gd name="T7" fmla="*/ 1088762341 h 426"/>
                <a:gd name="T8" fmla="*/ 0 w 423"/>
                <a:gd name="T9" fmla="*/ 0 h 4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23" h="426">
                  <a:moveTo>
                    <a:pt x="0" y="0"/>
                  </a:moveTo>
                  <a:lnTo>
                    <a:pt x="423" y="0"/>
                  </a:lnTo>
                  <a:lnTo>
                    <a:pt x="423" y="426"/>
                  </a:lnTo>
                  <a:lnTo>
                    <a:pt x="0" y="426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1">
              <a:blip r:embed="rId13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pic>
          <p:nvPicPr>
            <p:cNvPr id="2" name="图片 11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5050" y="19050"/>
              <a:ext cx="1927225" cy="314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" name="图片 12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2500" y="446088"/>
              <a:ext cx="2098675" cy="198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图片 13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1688" y="19050"/>
              <a:ext cx="685800" cy="687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293" name="矩形 15"/>
          <p:cNvSpPr>
            <a:spLocks noChangeArrowheads="1"/>
          </p:cNvSpPr>
          <p:nvPr userDrawn="1"/>
        </p:nvSpPr>
        <p:spPr bwMode="auto">
          <a:xfrm>
            <a:off x="107950" y="103188"/>
            <a:ext cx="142875" cy="417512"/>
          </a:xfrm>
          <a:prstGeom prst="rect">
            <a:avLst/>
          </a:prstGeom>
          <a:solidFill>
            <a:srgbClr val="25437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2294" name="矩形 17"/>
          <p:cNvSpPr>
            <a:spLocks noChangeArrowheads="1"/>
          </p:cNvSpPr>
          <p:nvPr userDrawn="1"/>
        </p:nvSpPr>
        <p:spPr bwMode="auto">
          <a:xfrm>
            <a:off x="266700" y="103188"/>
            <a:ext cx="71438" cy="417512"/>
          </a:xfrm>
          <a:prstGeom prst="rect">
            <a:avLst/>
          </a:prstGeom>
          <a:solidFill>
            <a:srgbClr val="9985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2295" name="任意多边形 18"/>
          <p:cNvSpPr/>
          <p:nvPr userDrawn="1"/>
        </p:nvSpPr>
        <p:spPr bwMode="auto">
          <a:xfrm>
            <a:off x="762000" y="766763"/>
            <a:ext cx="7620000" cy="3783012"/>
          </a:xfrm>
          <a:custGeom>
            <a:avLst/>
            <a:gdLst>
              <a:gd name="T0" fmla="*/ 5782878 w 9271381"/>
              <a:gd name="T1" fmla="*/ 2079916 h 4602165"/>
              <a:gd name="T2" fmla="*/ 5515865 w 9271381"/>
              <a:gd name="T3" fmla="*/ 2603633 h 4602165"/>
              <a:gd name="T4" fmla="*/ 5719159 w 9271381"/>
              <a:gd name="T5" fmla="*/ 2229115 h 4602165"/>
              <a:gd name="T6" fmla="*/ 5724976 w 9271381"/>
              <a:gd name="T7" fmla="*/ 1854760 h 4602165"/>
              <a:gd name="T8" fmla="*/ 5506261 w 9271381"/>
              <a:gd name="T9" fmla="*/ 1897306 h 4602165"/>
              <a:gd name="T10" fmla="*/ 5275619 w 9271381"/>
              <a:gd name="T11" fmla="*/ 1852305 h 4602165"/>
              <a:gd name="T12" fmla="*/ 5479284 w 9271381"/>
              <a:gd name="T13" fmla="*/ 1654345 h 4602165"/>
              <a:gd name="T14" fmla="*/ 3134160 w 9271381"/>
              <a:gd name="T15" fmla="*/ 749485 h 4602165"/>
              <a:gd name="T16" fmla="*/ 3168382 w 9271381"/>
              <a:gd name="T17" fmla="*/ 887180 h 4602165"/>
              <a:gd name="T18" fmla="*/ 3241287 w 9271381"/>
              <a:gd name="T19" fmla="*/ 1103233 h 4602165"/>
              <a:gd name="T20" fmla="*/ 3308116 w 9271381"/>
              <a:gd name="T21" fmla="*/ 941954 h 4602165"/>
              <a:gd name="T22" fmla="*/ 3857850 w 9271381"/>
              <a:gd name="T23" fmla="*/ 856920 h 4602165"/>
              <a:gd name="T24" fmla="*/ 3602829 w 9271381"/>
              <a:gd name="T25" fmla="*/ 731895 h 4602165"/>
              <a:gd name="T26" fmla="*/ 1714265 w 9271381"/>
              <a:gd name="T27" fmla="*/ 147843 h 4602165"/>
              <a:gd name="T28" fmla="*/ 2005755 w 9271381"/>
              <a:gd name="T29" fmla="*/ 315199 h 4602165"/>
              <a:gd name="T30" fmla="*/ 1674792 w 9271381"/>
              <a:gd name="T31" fmla="*/ 303028 h 4602165"/>
              <a:gd name="T32" fmla="*/ 1626209 w 9271381"/>
              <a:gd name="T33" fmla="*/ 467341 h 4602165"/>
              <a:gd name="T34" fmla="*/ 1866083 w 9271381"/>
              <a:gd name="T35" fmla="*/ 683382 h 4602165"/>
              <a:gd name="T36" fmla="*/ 1431883 w 9271381"/>
              <a:gd name="T37" fmla="*/ 975495 h 4602165"/>
              <a:gd name="T38" fmla="*/ 1277029 w 9271381"/>
              <a:gd name="T39" fmla="*/ 1264565 h 4602165"/>
              <a:gd name="T40" fmla="*/ 1179865 w 9271381"/>
              <a:gd name="T41" fmla="*/ 1450178 h 4602165"/>
              <a:gd name="T42" fmla="*/ 2033083 w 9271381"/>
              <a:gd name="T43" fmla="*/ 1870090 h 4602165"/>
              <a:gd name="T44" fmla="*/ 1799282 w 9271381"/>
              <a:gd name="T45" fmla="*/ 2621671 h 4602165"/>
              <a:gd name="T46" fmla="*/ 1808392 w 9271381"/>
              <a:gd name="T47" fmla="*/ 3084184 h 4602165"/>
              <a:gd name="T48" fmla="*/ 1474392 w 9271381"/>
              <a:gd name="T49" fmla="*/ 2293045 h 4602165"/>
              <a:gd name="T50" fmla="*/ 1070556 w 9271381"/>
              <a:gd name="T51" fmla="*/ 1514078 h 4602165"/>
              <a:gd name="T52" fmla="*/ 630283 w 9271381"/>
              <a:gd name="T53" fmla="*/ 1179365 h 4602165"/>
              <a:gd name="T54" fmla="*/ 642429 w 9271381"/>
              <a:gd name="T55" fmla="*/ 586012 h 4602165"/>
              <a:gd name="T56" fmla="*/ 278065 w 9271381"/>
              <a:gd name="T57" fmla="*/ 516026 h 4602165"/>
              <a:gd name="T58" fmla="*/ 876229 w 9271381"/>
              <a:gd name="T59" fmla="*/ 254343 h 4602165"/>
              <a:gd name="T60" fmla="*/ 1404555 w 9271381"/>
              <a:gd name="T61" fmla="*/ 260428 h 4602165"/>
              <a:gd name="T62" fmla="*/ 3265353 w 9271381"/>
              <a:gd name="T63" fmla="*/ 117316 h 4602165"/>
              <a:gd name="T64" fmla="*/ 4580053 w 9271381"/>
              <a:gd name="T65" fmla="*/ 159964 h 4602165"/>
              <a:gd name="T66" fmla="*/ 5512144 w 9271381"/>
              <a:gd name="T67" fmla="*/ 217764 h 4602165"/>
              <a:gd name="T68" fmla="*/ 5660914 w 9271381"/>
              <a:gd name="T69" fmla="*/ 445922 h 4602165"/>
              <a:gd name="T70" fmla="*/ 5339084 w 9271381"/>
              <a:gd name="T71" fmla="*/ 461133 h 4602165"/>
              <a:gd name="T72" fmla="*/ 5566794 w 9271381"/>
              <a:gd name="T73" fmla="*/ 859649 h 4602165"/>
              <a:gd name="T74" fmla="*/ 5384627 w 9271381"/>
              <a:gd name="T75" fmla="*/ 634533 h 4602165"/>
              <a:gd name="T76" fmla="*/ 5156917 w 9271381"/>
              <a:gd name="T77" fmla="*/ 890070 h 4602165"/>
              <a:gd name="T78" fmla="*/ 5071906 w 9271381"/>
              <a:gd name="T79" fmla="*/ 1355513 h 4602165"/>
              <a:gd name="T80" fmla="*/ 5059761 w 9271381"/>
              <a:gd name="T81" fmla="*/ 1863545 h 4602165"/>
              <a:gd name="T82" fmla="*/ 4892774 w 9271381"/>
              <a:gd name="T83" fmla="*/ 1802703 h 4602165"/>
              <a:gd name="T84" fmla="*/ 4622559 w 9271381"/>
              <a:gd name="T85" fmla="*/ 1343344 h 4602165"/>
              <a:gd name="T86" fmla="*/ 4318946 w 9271381"/>
              <a:gd name="T87" fmla="*/ 1328134 h 4602165"/>
              <a:gd name="T88" fmla="*/ 3978900 w 9271381"/>
              <a:gd name="T89" fmla="*/ 1431565 h 4602165"/>
              <a:gd name="T90" fmla="*/ 3933358 w 9271381"/>
              <a:gd name="T91" fmla="*/ 1604965 h 4602165"/>
              <a:gd name="T92" fmla="*/ 3253266 w 9271381"/>
              <a:gd name="T93" fmla="*/ 2627114 h 4602165"/>
              <a:gd name="T94" fmla="*/ 2834280 w 9271381"/>
              <a:gd name="T95" fmla="*/ 1702313 h 4602165"/>
              <a:gd name="T96" fmla="*/ 2749269 w 9271381"/>
              <a:gd name="T97" fmla="*/ 1005671 h 4602165"/>
              <a:gd name="T98" fmla="*/ 2797847 w 9271381"/>
              <a:gd name="T99" fmla="*/ 604112 h 4602165"/>
              <a:gd name="T100" fmla="*/ 3089315 w 9271381"/>
              <a:gd name="T101" fmla="*/ 503723 h 4602165"/>
              <a:gd name="T102" fmla="*/ 3207724 w 9271381"/>
              <a:gd name="T103" fmla="*/ 445922 h 4602165"/>
              <a:gd name="T104" fmla="*/ 3496156 w 9271381"/>
              <a:gd name="T105" fmla="*/ 348575 h 4602165"/>
              <a:gd name="T106" fmla="*/ 3778516 w 9271381"/>
              <a:gd name="T107" fmla="*/ 248185 h 4602165"/>
              <a:gd name="T108" fmla="*/ 4182320 w 9271381"/>
              <a:gd name="T109" fmla="*/ 80870 h 4602165"/>
              <a:gd name="T110" fmla="*/ 2149653 w 9271381"/>
              <a:gd name="T111" fmla="*/ 48 h 4602165"/>
              <a:gd name="T112" fmla="*/ 2621607 w 9271381"/>
              <a:gd name="T113" fmla="*/ 236247 h 4602165"/>
              <a:gd name="T114" fmla="*/ 2008276 w 9271381"/>
              <a:gd name="T115" fmla="*/ 111792 h 4602165"/>
              <a:gd name="T116" fmla="*/ 1486034 w 9271381"/>
              <a:gd name="T117" fmla="*/ 84473 h 4602165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9271381" h="4602165">
                <a:moveTo>
                  <a:pt x="9227242" y="3897855"/>
                </a:moveTo>
                <a:cubicBezTo>
                  <a:pt x="9232642" y="3896447"/>
                  <a:pt x="9239375" y="3897855"/>
                  <a:pt x="9248351" y="3902360"/>
                </a:cubicBezTo>
                <a:cubicBezTo>
                  <a:pt x="9279769" y="3920382"/>
                  <a:pt x="9279769" y="3992470"/>
                  <a:pt x="9243863" y="4033020"/>
                </a:cubicBezTo>
                <a:cubicBezTo>
                  <a:pt x="9203468" y="4078075"/>
                  <a:pt x="9176539" y="4073569"/>
                  <a:pt x="9122679" y="4105108"/>
                </a:cubicBezTo>
                <a:cubicBezTo>
                  <a:pt x="9073308" y="4141152"/>
                  <a:pt x="9046379" y="4199724"/>
                  <a:pt x="8956613" y="4249284"/>
                </a:cubicBezTo>
                <a:cubicBezTo>
                  <a:pt x="8862359" y="4294339"/>
                  <a:pt x="8835430" y="4321372"/>
                  <a:pt x="8799523" y="4276317"/>
                </a:cubicBezTo>
                <a:cubicBezTo>
                  <a:pt x="8759129" y="4235768"/>
                  <a:pt x="8916219" y="4181702"/>
                  <a:pt x="8997008" y="4132141"/>
                </a:cubicBezTo>
                <a:cubicBezTo>
                  <a:pt x="8997008" y="4132141"/>
                  <a:pt x="9032914" y="4096097"/>
                  <a:pt x="9046379" y="4082580"/>
                </a:cubicBezTo>
                <a:cubicBezTo>
                  <a:pt x="9064332" y="4069064"/>
                  <a:pt x="9172050" y="4042031"/>
                  <a:pt x="9190003" y="3978954"/>
                </a:cubicBezTo>
                <a:cubicBezTo>
                  <a:pt x="9206834" y="3931646"/>
                  <a:pt x="9211042" y="3902079"/>
                  <a:pt x="9227242" y="3897855"/>
                </a:cubicBezTo>
                <a:close/>
                <a:moveTo>
                  <a:pt x="8560969" y="3078185"/>
                </a:moveTo>
                <a:cubicBezTo>
                  <a:pt x="8628347" y="3078185"/>
                  <a:pt x="8610380" y="3132260"/>
                  <a:pt x="8632839" y="3172817"/>
                </a:cubicBezTo>
                <a:cubicBezTo>
                  <a:pt x="8650806" y="3217879"/>
                  <a:pt x="8650806" y="3294486"/>
                  <a:pt x="8691233" y="3393624"/>
                </a:cubicBezTo>
                <a:cubicBezTo>
                  <a:pt x="8727168" y="3488256"/>
                  <a:pt x="8776579" y="3497268"/>
                  <a:pt x="8790054" y="3623444"/>
                </a:cubicBezTo>
                <a:cubicBezTo>
                  <a:pt x="8799038" y="3745113"/>
                  <a:pt x="8614871" y="3898326"/>
                  <a:pt x="8534018" y="3961414"/>
                </a:cubicBezTo>
                <a:cubicBezTo>
                  <a:pt x="8453164" y="4024502"/>
                  <a:pt x="8462148" y="4029008"/>
                  <a:pt x="8462148" y="4083084"/>
                </a:cubicBezTo>
                <a:cubicBezTo>
                  <a:pt x="8462148" y="4132653"/>
                  <a:pt x="8394770" y="4141665"/>
                  <a:pt x="8327392" y="4177715"/>
                </a:cubicBezTo>
                <a:cubicBezTo>
                  <a:pt x="8255522" y="4209259"/>
                  <a:pt x="8327392" y="4110121"/>
                  <a:pt x="8372310" y="4110121"/>
                </a:cubicBezTo>
                <a:cubicBezTo>
                  <a:pt x="8417229" y="4110121"/>
                  <a:pt x="8399262" y="4051540"/>
                  <a:pt x="8340867" y="4051540"/>
                </a:cubicBezTo>
                <a:cubicBezTo>
                  <a:pt x="8286965" y="4051540"/>
                  <a:pt x="8327392" y="4006477"/>
                  <a:pt x="8260014" y="3997464"/>
                </a:cubicBezTo>
                <a:cubicBezTo>
                  <a:pt x="8197128" y="3988452"/>
                  <a:pt x="8255522" y="3898326"/>
                  <a:pt x="8201619" y="3884808"/>
                </a:cubicBezTo>
                <a:cubicBezTo>
                  <a:pt x="8147717" y="3871289"/>
                  <a:pt x="8170176" y="3920858"/>
                  <a:pt x="8165684" y="3853264"/>
                </a:cubicBezTo>
                <a:cubicBezTo>
                  <a:pt x="8161193" y="3785670"/>
                  <a:pt x="8093814" y="3790176"/>
                  <a:pt x="7954567" y="3812707"/>
                </a:cubicBezTo>
                <a:cubicBezTo>
                  <a:pt x="7815319" y="3835239"/>
                  <a:pt x="7734465" y="3844251"/>
                  <a:pt x="7644628" y="3871289"/>
                </a:cubicBezTo>
                <a:cubicBezTo>
                  <a:pt x="7554790" y="3902833"/>
                  <a:pt x="7613185" y="3853264"/>
                  <a:pt x="7568266" y="3812707"/>
                </a:cubicBezTo>
                <a:cubicBezTo>
                  <a:pt x="7527839" y="3776657"/>
                  <a:pt x="7622169" y="3709063"/>
                  <a:pt x="7622169" y="3605419"/>
                </a:cubicBezTo>
                <a:cubicBezTo>
                  <a:pt x="7622169" y="3497268"/>
                  <a:pt x="7532331" y="3398130"/>
                  <a:pt x="7712006" y="3393624"/>
                </a:cubicBezTo>
                <a:cubicBezTo>
                  <a:pt x="7896172" y="3384611"/>
                  <a:pt x="7941091" y="3262942"/>
                  <a:pt x="7977026" y="3222386"/>
                </a:cubicBezTo>
                <a:cubicBezTo>
                  <a:pt x="8012961" y="3177323"/>
                  <a:pt x="8035420" y="3177323"/>
                  <a:pt x="8098306" y="3177323"/>
                </a:cubicBezTo>
                <a:cubicBezTo>
                  <a:pt x="8165684" y="3177323"/>
                  <a:pt x="8125258" y="3159298"/>
                  <a:pt x="8156701" y="3114235"/>
                </a:cubicBezTo>
                <a:cubicBezTo>
                  <a:pt x="8183652" y="3069172"/>
                  <a:pt x="8304932" y="3096210"/>
                  <a:pt x="8345359" y="3096210"/>
                </a:cubicBezTo>
                <a:cubicBezTo>
                  <a:pt x="8390278" y="3096210"/>
                  <a:pt x="8358835" y="3150285"/>
                  <a:pt x="8372310" y="3204360"/>
                </a:cubicBezTo>
                <a:cubicBezTo>
                  <a:pt x="8385786" y="3258436"/>
                  <a:pt x="8408245" y="3285473"/>
                  <a:pt x="8466640" y="3298992"/>
                </a:cubicBezTo>
                <a:cubicBezTo>
                  <a:pt x="8520542" y="3312511"/>
                  <a:pt x="8493591" y="3208867"/>
                  <a:pt x="8516050" y="3154791"/>
                </a:cubicBezTo>
                <a:cubicBezTo>
                  <a:pt x="8538510" y="3096210"/>
                  <a:pt x="8538510" y="3078185"/>
                  <a:pt x="8560969" y="3078185"/>
                </a:cubicBezTo>
                <a:close/>
                <a:moveTo>
                  <a:pt x="7953667" y="2629502"/>
                </a:moveTo>
                <a:cubicBezTo>
                  <a:pt x="7990979" y="2625496"/>
                  <a:pt x="8039041" y="2655012"/>
                  <a:pt x="8039041" y="2681997"/>
                </a:cubicBezTo>
                <a:cubicBezTo>
                  <a:pt x="8039041" y="2722476"/>
                  <a:pt x="8052532" y="2695490"/>
                  <a:pt x="8075017" y="2735969"/>
                </a:cubicBezTo>
                <a:cubicBezTo>
                  <a:pt x="8093005" y="2771949"/>
                  <a:pt x="8097502" y="2740466"/>
                  <a:pt x="8106496" y="2686495"/>
                </a:cubicBezTo>
                <a:cubicBezTo>
                  <a:pt x="8115490" y="2637021"/>
                  <a:pt x="8151466" y="2673002"/>
                  <a:pt x="8160460" y="2740466"/>
                </a:cubicBezTo>
                <a:cubicBezTo>
                  <a:pt x="8169454" y="2807930"/>
                  <a:pt x="8178448" y="2758457"/>
                  <a:pt x="8223419" y="2758457"/>
                </a:cubicBezTo>
                <a:cubicBezTo>
                  <a:pt x="8263892" y="2758457"/>
                  <a:pt x="8227916" y="2722476"/>
                  <a:pt x="8259395" y="2690993"/>
                </a:cubicBezTo>
                <a:cubicBezTo>
                  <a:pt x="8295371" y="2664007"/>
                  <a:pt x="8358329" y="2762954"/>
                  <a:pt x="8380814" y="2785442"/>
                </a:cubicBezTo>
                <a:cubicBezTo>
                  <a:pt x="8403300" y="2807930"/>
                  <a:pt x="8434779" y="2749461"/>
                  <a:pt x="8475252" y="2744964"/>
                </a:cubicBezTo>
                <a:cubicBezTo>
                  <a:pt x="8511228" y="2740466"/>
                  <a:pt x="8605666" y="2780944"/>
                  <a:pt x="8659630" y="2839413"/>
                </a:cubicBezTo>
                <a:cubicBezTo>
                  <a:pt x="8718091" y="2902380"/>
                  <a:pt x="8718091" y="2866399"/>
                  <a:pt x="8790043" y="2857404"/>
                </a:cubicBezTo>
                <a:cubicBezTo>
                  <a:pt x="8857499" y="2848408"/>
                  <a:pt x="8857499" y="2812428"/>
                  <a:pt x="8884481" y="2812428"/>
                </a:cubicBezTo>
                <a:cubicBezTo>
                  <a:pt x="8915960" y="2812428"/>
                  <a:pt x="8933948" y="2839413"/>
                  <a:pt x="8866493" y="2893384"/>
                </a:cubicBezTo>
                <a:cubicBezTo>
                  <a:pt x="8799037" y="2947356"/>
                  <a:pt x="8794540" y="2996829"/>
                  <a:pt x="8812528" y="3046303"/>
                </a:cubicBezTo>
                <a:cubicBezTo>
                  <a:pt x="8835014" y="3095776"/>
                  <a:pt x="8718091" y="3001327"/>
                  <a:pt x="8691109" y="2969844"/>
                </a:cubicBezTo>
                <a:cubicBezTo>
                  <a:pt x="8659630" y="2933863"/>
                  <a:pt x="8619157" y="2983336"/>
                  <a:pt x="8587677" y="3014820"/>
                </a:cubicBezTo>
                <a:cubicBezTo>
                  <a:pt x="8560695" y="3050800"/>
                  <a:pt x="8538210" y="2983336"/>
                  <a:pt x="8439276" y="2951853"/>
                </a:cubicBezTo>
                <a:cubicBezTo>
                  <a:pt x="8340341" y="2920370"/>
                  <a:pt x="8439276" y="2902380"/>
                  <a:pt x="8439276" y="2870896"/>
                </a:cubicBezTo>
                <a:cubicBezTo>
                  <a:pt x="8439276" y="2839413"/>
                  <a:pt x="8344838" y="2857404"/>
                  <a:pt x="8299868" y="2830418"/>
                </a:cubicBezTo>
                <a:cubicBezTo>
                  <a:pt x="8250401" y="2798935"/>
                  <a:pt x="8218922" y="2798935"/>
                  <a:pt x="8151466" y="2807930"/>
                </a:cubicBezTo>
                <a:cubicBezTo>
                  <a:pt x="8084011" y="2816925"/>
                  <a:pt x="8097502" y="2816925"/>
                  <a:pt x="8061526" y="2798935"/>
                </a:cubicBezTo>
                <a:cubicBezTo>
                  <a:pt x="8021053" y="2780944"/>
                  <a:pt x="7998568" y="2798935"/>
                  <a:pt x="7976083" y="2830418"/>
                </a:cubicBezTo>
                <a:cubicBezTo>
                  <a:pt x="7953597" y="2857404"/>
                  <a:pt x="7944603" y="2839413"/>
                  <a:pt x="7899633" y="2861901"/>
                </a:cubicBezTo>
                <a:cubicBezTo>
                  <a:pt x="7854663" y="2888887"/>
                  <a:pt x="7872651" y="2794437"/>
                  <a:pt x="7881645" y="2735969"/>
                </a:cubicBezTo>
                <a:cubicBezTo>
                  <a:pt x="7890639" y="2677500"/>
                  <a:pt x="7899633" y="2673002"/>
                  <a:pt x="7922118" y="2646017"/>
                </a:cubicBezTo>
                <a:cubicBezTo>
                  <a:pt x="7929988" y="2635897"/>
                  <a:pt x="7941230" y="2630837"/>
                  <a:pt x="7953667" y="2629502"/>
                </a:cubicBezTo>
                <a:close/>
                <a:moveTo>
                  <a:pt x="7788596" y="2433125"/>
                </a:moveTo>
                <a:cubicBezTo>
                  <a:pt x="7814519" y="2431858"/>
                  <a:pt x="7844868" y="2469873"/>
                  <a:pt x="7854984" y="2520560"/>
                </a:cubicBezTo>
                <a:cubicBezTo>
                  <a:pt x="7863977" y="2583637"/>
                  <a:pt x="7845992" y="2556604"/>
                  <a:pt x="7845992" y="2597153"/>
                </a:cubicBezTo>
                <a:cubicBezTo>
                  <a:pt x="7845992" y="2633197"/>
                  <a:pt x="7845992" y="2624186"/>
                  <a:pt x="7859480" y="2664736"/>
                </a:cubicBezTo>
                <a:cubicBezTo>
                  <a:pt x="7877465" y="2700780"/>
                  <a:pt x="7837000" y="2687264"/>
                  <a:pt x="7810023" y="2741330"/>
                </a:cubicBezTo>
                <a:cubicBezTo>
                  <a:pt x="7783046" y="2790890"/>
                  <a:pt x="7787542" y="2831440"/>
                  <a:pt x="7769558" y="2840451"/>
                </a:cubicBezTo>
                <a:cubicBezTo>
                  <a:pt x="7747077" y="2844956"/>
                  <a:pt x="7715604" y="2826934"/>
                  <a:pt x="7652659" y="2826934"/>
                </a:cubicBezTo>
                <a:cubicBezTo>
                  <a:pt x="7589713" y="2826934"/>
                  <a:pt x="7580721" y="2799901"/>
                  <a:pt x="7576225" y="2759352"/>
                </a:cubicBezTo>
                <a:cubicBezTo>
                  <a:pt x="7571729" y="2714297"/>
                  <a:pt x="7567233" y="2687264"/>
                  <a:pt x="7562736" y="2628692"/>
                </a:cubicBezTo>
                <a:cubicBezTo>
                  <a:pt x="7558240" y="2570120"/>
                  <a:pt x="7616690" y="2606164"/>
                  <a:pt x="7652659" y="2579131"/>
                </a:cubicBezTo>
                <a:cubicBezTo>
                  <a:pt x="7688628" y="2552098"/>
                  <a:pt x="7738085" y="2480010"/>
                  <a:pt x="7765062" y="2448472"/>
                </a:cubicBezTo>
                <a:cubicBezTo>
                  <a:pt x="7771806" y="2438334"/>
                  <a:pt x="7779955" y="2433547"/>
                  <a:pt x="7788596" y="2433125"/>
                </a:cubicBezTo>
                <a:close/>
                <a:moveTo>
                  <a:pt x="7893641" y="2048561"/>
                </a:moveTo>
                <a:cubicBezTo>
                  <a:pt x="7918264" y="2043763"/>
                  <a:pt x="7933001" y="2136266"/>
                  <a:pt x="7940861" y="2187438"/>
                </a:cubicBezTo>
                <a:cubicBezTo>
                  <a:pt x="7949843" y="2245920"/>
                  <a:pt x="7954335" y="2200934"/>
                  <a:pt x="8030686" y="2272912"/>
                </a:cubicBezTo>
                <a:cubicBezTo>
                  <a:pt x="8107037" y="2344890"/>
                  <a:pt x="8089072" y="2358386"/>
                  <a:pt x="8111529" y="2448359"/>
                </a:cubicBezTo>
                <a:cubicBezTo>
                  <a:pt x="8133985" y="2542830"/>
                  <a:pt x="8048651" y="2493345"/>
                  <a:pt x="7976791" y="2461855"/>
                </a:cubicBezTo>
                <a:cubicBezTo>
                  <a:pt x="7904931" y="2434863"/>
                  <a:pt x="7945352" y="2439362"/>
                  <a:pt x="7949843" y="2389877"/>
                </a:cubicBezTo>
                <a:cubicBezTo>
                  <a:pt x="7954335" y="2344890"/>
                  <a:pt x="7949843" y="2313400"/>
                  <a:pt x="7927387" y="2295405"/>
                </a:cubicBezTo>
                <a:cubicBezTo>
                  <a:pt x="7900440" y="2281909"/>
                  <a:pt x="7895948" y="2236923"/>
                  <a:pt x="7864510" y="2173942"/>
                </a:cubicBezTo>
                <a:cubicBezTo>
                  <a:pt x="7837562" y="2110961"/>
                  <a:pt x="7855527" y="2097466"/>
                  <a:pt x="7882475" y="2056978"/>
                </a:cubicBezTo>
                <a:cubicBezTo>
                  <a:pt x="7886405" y="2051917"/>
                  <a:pt x="7890124" y="2049246"/>
                  <a:pt x="7893641" y="2048561"/>
                </a:cubicBezTo>
                <a:close/>
                <a:moveTo>
                  <a:pt x="7850476" y="1834612"/>
                </a:moveTo>
                <a:cubicBezTo>
                  <a:pt x="7884442" y="1846671"/>
                  <a:pt x="7874632" y="1943149"/>
                  <a:pt x="7851089" y="1935192"/>
                </a:cubicBezTo>
                <a:cubicBezTo>
                  <a:pt x="7815215" y="1926098"/>
                  <a:pt x="7774856" y="1853349"/>
                  <a:pt x="7833152" y="1835162"/>
                </a:cubicBezTo>
                <a:cubicBezTo>
                  <a:pt x="7839879" y="1832889"/>
                  <a:pt x="7845624" y="1832889"/>
                  <a:pt x="7850476" y="1834612"/>
                </a:cubicBezTo>
                <a:close/>
                <a:moveTo>
                  <a:pt x="4639809" y="1109205"/>
                </a:moveTo>
                <a:cubicBezTo>
                  <a:pt x="4630323" y="1115960"/>
                  <a:pt x="4645501" y="1142981"/>
                  <a:pt x="4645501" y="1159869"/>
                </a:cubicBezTo>
                <a:cubicBezTo>
                  <a:pt x="4645501" y="1182387"/>
                  <a:pt x="4690471" y="1200401"/>
                  <a:pt x="4730944" y="1227422"/>
                </a:cubicBezTo>
                <a:cubicBezTo>
                  <a:pt x="4771417" y="1258946"/>
                  <a:pt x="4784908" y="1258946"/>
                  <a:pt x="4816387" y="1294974"/>
                </a:cubicBezTo>
                <a:cubicBezTo>
                  <a:pt x="4852363" y="1326499"/>
                  <a:pt x="4825381" y="1335506"/>
                  <a:pt x="4793902" y="1321995"/>
                </a:cubicBezTo>
                <a:cubicBezTo>
                  <a:pt x="4762423" y="1303981"/>
                  <a:pt x="4780411" y="1331002"/>
                  <a:pt x="4793902" y="1353520"/>
                </a:cubicBezTo>
                <a:cubicBezTo>
                  <a:pt x="4811890" y="1376037"/>
                  <a:pt x="4775914" y="1394051"/>
                  <a:pt x="4739938" y="1403058"/>
                </a:cubicBezTo>
                <a:cubicBezTo>
                  <a:pt x="4708459" y="1416569"/>
                  <a:pt x="4726447" y="1439086"/>
                  <a:pt x="4708459" y="1452597"/>
                </a:cubicBezTo>
                <a:cubicBezTo>
                  <a:pt x="4690471" y="1466107"/>
                  <a:pt x="4663489" y="1416569"/>
                  <a:pt x="4649998" y="1416569"/>
                </a:cubicBezTo>
                <a:cubicBezTo>
                  <a:pt x="4641004" y="1412065"/>
                  <a:pt x="4645501" y="1380541"/>
                  <a:pt x="4658992" y="1380541"/>
                </a:cubicBezTo>
                <a:cubicBezTo>
                  <a:pt x="4667986" y="1380541"/>
                  <a:pt x="4699465" y="1371534"/>
                  <a:pt x="4717453" y="1353520"/>
                </a:cubicBezTo>
                <a:cubicBezTo>
                  <a:pt x="4739938" y="1340009"/>
                  <a:pt x="4717453" y="1317492"/>
                  <a:pt x="4690471" y="1312988"/>
                </a:cubicBezTo>
                <a:cubicBezTo>
                  <a:pt x="4658992" y="1308485"/>
                  <a:pt x="4618519" y="1245436"/>
                  <a:pt x="4560057" y="1209408"/>
                </a:cubicBezTo>
                <a:cubicBezTo>
                  <a:pt x="4501596" y="1177883"/>
                  <a:pt x="4542069" y="1186890"/>
                  <a:pt x="4510590" y="1200401"/>
                </a:cubicBezTo>
                <a:cubicBezTo>
                  <a:pt x="4479111" y="1209408"/>
                  <a:pt x="4425147" y="1204904"/>
                  <a:pt x="4380177" y="1227422"/>
                </a:cubicBezTo>
                <a:cubicBezTo>
                  <a:pt x="4339704" y="1245436"/>
                  <a:pt x="4362189" y="1272457"/>
                  <a:pt x="4303727" y="1308485"/>
                </a:cubicBezTo>
                <a:cubicBezTo>
                  <a:pt x="4240769" y="1344513"/>
                  <a:pt x="4303727" y="1349016"/>
                  <a:pt x="4294733" y="1389548"/>
                </a:cubicBezTo>
                <a:cubicBezTo>
                  <a:pt x="4285739" y="1425576"/>
                  <a:pt x="4213787" y="1412065"/>
                  <a:pt x="4155326" y="1439086"/>
                </a:cubicBezTo>
                <a:cubicBezTo>
                  <a:pt x="4092368" y="1466107"/>
                  <a:pt x="4146332" y="1475114"/>
                  <a:pt x="4182308" y="1488625"/>
                </a:cubicBezTo>
                <a:cubicBezTo>
                  <a:pt x="4218284" y="1497632"/>
                  <a:pt x="4335207" y="1457100"/>
                  <a:pt x="4366686" y="1434583"/>
                </a:cubicBezTo>
                <a:cubicBezTo>
                  <a:pt x="4398165" y="1412065"/>
                  <a:pt x="4492602" y="1416569"/>
                  <a:pt x="4560057" y="1416569"/>
                </a:cubicBezTo>
                <a:cubicBezTo>
                  <a:pt x="4627513" y="1416569"/>
                  <a:pt x="4578045" y="1497632"/>
                  <a:pt x="4591536" y="1529157"/>
                </a:cubicBezTo>
                <a:cubicBezTo>
                  <a:pt x="4600530" y="1560681"/>
                  <a:pt x="4703962" y="1601213"/>
                  <a:pt x="4798399" y="1632737"/>
                </a:cubicBezTo>
                <a:cubicBezTo>
                  <a:pt x="4892836" y="1668765"/>
                  <a:pt x="4838872" y="1632737"/>
                  <a:pt x="4856860" y="1592206"/>
                </a:cubicBezTo>
                <a:cubicBezTo>
                  <a:pt x="4870351" y="1551674"/>
                  <a:pt x="4955795" y="1587702"/>
                  <a:pt x="5009759" y="1605716"/>
                </a:cubicBezTo>
                <a:cubicBezTo>
                  <a:pt x="5068220" y="1623730"/>
                  <a:pt x="5180645" y="1619227"/>
                  <a:pt x="5216622" y="1632737"/>
                </a:cubicBezTo>
                <a:cubicBezTo>
                  <a:pt x="5248101" y="1641744"/>
                  <a:pt x="5261592" y="1610220"/>
                  <a:pt x="5284077" y="1565185"/>
                </a:cubicBezTo>
                <a:cubicBezTo>
                  <a:pt x="5306562" y="1520150"/>
                  <a:pt x="5288574" y="1475114"/>
                  <a:pt x="5279580" y="1448093"/>
                </a:cubicBezTo>
                <a:cubicBezTo>
                  <a:pt x="5266089" y="1421072"/>
                  <a:pt x="5207627" y="1448093"/>
                  <a:pt x="5117687" y="1443590"/>
                </a:cubicBezTo>
                <a:cubicBezTo>
                  <a:pt x="5027747" y="1443590"/>
                  <a:pt x="5041238" y="1416569"/>
                  <a:pt x="5027747" y="1353520"/>
                </a:cubicBezTo>
                <a:cubicBezTo>
                  <a:pt x="5018753" y="1290471"/>
                  <a:pt x="5009759" y="1308485"/>
                  <a:pt x="4973783" y="1321995"/>
                </a:cubicBezTo>
                <a:cubicBezTo>
                  <a:pt x="4933310" y="1340009"/>
                  <a:pt x="4973783" y="1358023"/>
                  <a:pt x="4996268" y="1398555"/>
                </a:cubicBezTo>
                <a:cubicBezTo>
                  <a:pt x="5018753" y="1443590"/>
                  <a:pt x="4987274" y="1439086"/>
                  <a:pt x="4946801" y="1443590"/>
                </a:cubicBezTo>
                <a:cubicBezTo>
                  <a:pt x="4906327" y="1452597"/>
                  <a:pt x="4910824" y="1412065"/>
                  <a:pt x="4897333" y="1394051"/>
                </a:cubicBezTo>
                <a:cubicBezTo>
                  <a:pt x="4883842" y="1380541"/>
                  <a:pt x="4811890" y="1371534"/>
                  <a:pt x="4847866" y="1344513"/>
                </a:cubicBezTo>
                <a:cubicBezTo>
                  <a:pt x="4883842" y="1321995"/>
                  <a:pt x="4843369" y="1267953"/>
                  <a:pt x="4843369" y="1236429"/>
                </a:cubicBezTo>
                <a:cubicBezTo>
                  <a:pt x="4843369" y="1204904"/>
                  <a:pt x="4699465" y="1128345"/>
                  <a:pt x="4658992" y="1110331"/>
                </a:cubicBezTo>
                <a:cubicBezTo>
                  <a:pt x="4648874" y="1106953"/>
                  <a:pt x="4642971" y="1106953"/>
                  <a:pt x="4639809" y="1109205"/>
                </a:cubicBezTo>
                <a:close/>
                <a:moveTo>
                  <a:pt x="5731103" y="1082487"/>
                </a:moveTo>
                <a:cubicBezTo>
                  <a:pt x="5720676" y="1082487"/>
                  <a:pt x="5707799" y="1083051"/>
                  <a:pt x="5693242" y="1083051"/>
                </a:cubicBezTo>
                <a:cubicBezTo>
                  <a:pt x="5630538" y="1083051"/>
                  <a:pt x="5599185" y="1123695"/>
                  <a:pt x="5599185" y="1173370"/>
                </a:cubicBezTo>
                <a:cubicBezTo>
                  <a:pt x="5599185" y="1223045"/>
                  <a:pt x="5639495" y="1236593"/>
                  <a:pt x="5670848" y="1308848"/>
                </a:cubicBezTo>
                <a:cubicBezTo>
                  <a:pt x="5670848" y="1308848"/>
                  <a:pt x="5670848" y="1349492"/>
                  <a:pt x="5670848" y="1381104"/>
                </a:cubicBezTo>
                <a:cubicBezTo>
                  <a:pt x="5670848" y="1412715"/>
                  <a:pt x="5738031" y="1421747"/>
                  <a:pt x="5791778" y="1421747"/>
                </a:cubicBezTo>
                <a:cubicBezTo>
                  <a:pt x="5850004" y="1421747"/>
                  <a:pt x="5769384" y="1349492"/>
                  <a:pt x="5711158" y="1268205"/>
                </a:cubicBezTo>
                <a:cubicBezTo>
                  <a:pt x="5648453" y="1182402"/>
                  <a:pt x="5693242" y="1177886"/>
                  <a:pt x="5738031" y="1128211"/>
                </a:cubicBezTo>
                <a:cubicBezTo>
                  <a:pt x="5771623" y="1087567"/>
                  <a:pt x="5762386" y="1082487"/>
                  <a:pt x="5731103" y="1082487"/>
                </a:cubicBezTo>
                <a:close/>
                <a:moveTo>
                  <a:pt x="5318954" y="1067757"/>
                </a:moveTo>
                <a:cubicBezTo>
                  <a:pt x="5300211" y="1069030"/>
                  <a:pt x="5270726" y="1114854"/>
                  <a:pt x="5243769" y="1155586"/>
                </a:cubicBezTo>
                <a:cubicBezTo>
                  <a:pt x="5203333" y="1205370"/>
                  <a:pt x="5198840" y="1119380"/>
                  <a:pt x="5140433" y="1096751"/>
                </a:cubicBezTo>
                <a:cubicBezTo>
                  <a:pt x="5077533" y="1074122"/>
                  <a:pt x="5108983" y="1155586"/>
                  <a:pt x="5059561" y="1223474"/>
                </a:cubicBezTo>
                <a:cubicBezTo>
                  <a:pt x="5010140" y="1286835"/>
                  <a:pt x="5108983" y="1259680"/>
                  <a:pt x="5149419" y="1268732"/>
                </a:cubicBezTo>
                <a:cubicBezTo>
                  <a:pt x="5149419" y="1268732"/>
                  <a:pt x="5171883" y="1259680"/>
                  <a:pt x="5216812" y="1259680"/>
                </a:cubicBezTo>
                <a:cubicBezTo>
                  <a:pt x="5266233" y="1259680"/>
                  <a:pt x="5369569" y="1277783"/>
                  <a:pt x="5432469" y="1282309"/>
                </a:cubicBezTo>
                <a:cubicBezTo>
                  <a:pt x="5490877" y="1286835"/>
                  <a:pt x="5436962" y="1227999"/>
                  <a:pt x="5360584" y="1191793"/>
                </a:cubicBezTo>
                <a:cubicBezTo>
                  <a:pt x="5279712" y="1155586"/>
                  <a:pt x="5342612" y="1123906"/>
                  <a:pt x="5333626" y="1083173"/>
                </a:cubicBezTo>
                <a:cubicBezTo>
                  <a:pt x="5330257" y="1071859"/>
                  <a:pt x="5325202" y="1067333"/>
                  <a:pt x="5318954" y="1067757"/>
                </a:cubicBezTo>
                <a:close/>
                <a:moveTo>
                  <a:pt x="3991658" y="432697"/>
                </a:moveTo>
                <a:cubicBezTo>
                  <a:pt x="4055244" y="432018"/>
                  <a:pt x="4010027" y="468050"/>
                  <a:pt x="4033619" y="507537"/>
                </a:cubicBezTo>
                <a:cubicBezTo>
                  <a:pt x="4060580" y="557178"/>
                  <a:pt x="3943747" y="575230"/>
                  <a:pt x="3840395" y="606820"/>
                </a:cubicBezTo>
                <a:cubicBezTo>
                  <a:pt x="3781978" y="629384"/>
                  <a:pt x="3777484" y="534614"/>
                  <a:pt x="3759510" y="475947"/>
                </a:cubicBezTo>
                <a:cubicBezTo>
                  <a:pt x="3737042" y="412768"/>
                  <a:pt x="3844888" y="453384"/>
                  <a:pt x="3957228" y="435332"/>
                </a:cubicBezTo>
                <a:cubicBezTo>
                  <a:pt x="3971270" y="433639"/>
                  <a:pt x="3982574" y="432794"/>
                  <a:pt x="3991658" y="432697"/>
                </a:cubicBezTo>
                <a:close/>
                <a:moveTo>
                  <a:pt x="2501134" y="159836"/>
                </a:moveTo>
                <a:cubicBezTo>
                  <a:pt x="2548753" y="156881"/>
                  <a:pt x="2615336" y="170391"/>
                  <a:pt x="2659162" y="173769"/>
                </a:cubicBezTo>
                <a:cubicBezTo>
                  <a:pt x="2713102" y="173769"/>
                  <a:pt x="2762548" y="173769"/>
                  <a:pt x="2744568" y="209795"/>
                </a:cubicBezTo>
                <a:cubicBezTo>
                  <a:pt x="2726588" y="245821"/>
                  <a:pt x="2596232" y="218801"/>
                  <a:pt x="2537797" y="218801"/>
                </a:cubicBezTo>
                <a:cubicBezTo>
                  <a:pt x="2483856" y="218801"/>
                  <a:pt x="2465876" y="209795"/>
                  <a:pt x="2420925" y="218801"/>
                </a:cubicBezTo>
                <a:cubicBezTo>
                  <a:pt x="2380470" y="223305"/>
                  <a:pt x="2452391" y="218801"/>
                  <a:pt x="2443401" y="254827"/>
                </a:cubicBezTo>
                <a:cubicBezTo>
                  <a:pt x="2438905" y="290853"/>
                  <a:pt x="2429916" y="281847"/>
                  <a:pt x="2384966" y="290853"/>
                </a:cubicBezTo>
                <a:cubicBezTo>
                  <a:pt x="2340015" y="304363"/>
                  <a:pt x="2371480" y="335886"/>
                  <a:pt x="2389461" y="362906"/>
                </a:cubicBezTo>
                <a:cubicBezTo>
                  <a:pt x="2402945" y="394429"/>
                  <a:pt x="2438905" y="362906"/>
                  <a:pt x="2456886" y="362906"/>
                </a:cubicBezTo>
                <a:cubicBezTo>
                  <a:pt x="2474866" y="362906"/>
                  <a:pt x="2452391" y="322377"/>
                  <a:pt x="2470371" y="290853"/>
                </a:cubicBezTo>
                <a:cubicBezTo>
                  <a:pt x="2492846" y="263834"/>
                  <a:pt x="2515321" y="290853"/>
                  <a:pt x="2551281" y="272840"/>
                </a:cubicBezTo>
                <a:cubicBezTo>
                  <a:pt x="2587242" y="254827"/>
                  <a:pt x="2695123" y="254827"/>
                  <a:pt x="2753558" y="254827"/>
                </a:cubicBezTo>
                <a:cubicBezTo>
                  <a:pt x="2807498" y="254827"/>
                  <a:pt x="2740073" y="268337"/>
                  <a:pt x="2856944" y="290853"/>
                </a:cubicBezTo>
                <a:cubicBezTo>
                  <a:pt x="2973814" y="308867"/>
                  <a:pt x="2883913" y="331383"/>
                  <a:pt x="2892903" y="371912"/>
                </a:cubicBezTo>
                <a:cubicBezTo>
                  <a:pt x="2897399" y="412442"/>
                  <a:pt x="2960330" y="434958"/>
                  <a:pt x="2969319" y="466480"/>
                </a:cubicBezTo>
                <a:cubicBezTo>
                  <a:pt x="2973814" y="502507"/>
                  <a:pt x="2888408" y="516016"/>
                  <a:pt x="2825479" y="543036"/>
                </a:cubicBezTo>
                <a:cubicBezTo>
                  <a:pt x="2767043" y="570056"/>
                  <a:pt x="2803003" y="574559"/>
                  <a:pt x="2753558" y="601579"/>
                </a:cubicBezTo>
                <a:cubicBezTo>
                  <a:pt x="2708607" y="628598"/>
                  <a:pt x="2686132" y="574559"/>
                  <a:pt x="2668152" y="556546"/>
                </a:cubicBezTo>
                <a:cubicBezTo>
                  <a:pt x="2650172" y="543036"/>
                  <a:pt x="2591737" y="538533"/>
                  <a:pt x="2569262" y="511513"/>
                </a:cubicBezTo>
                <a:cubicBezTo>
                  <a:pt x="2546786" y="484493"/>
                  <a:pt x="2533301" y="479990"/>
                  <a:pt x="2582746" y="470984"/>
                </a:cubicBezTo>
                <a:cubicBezTo>
                  <a:pt x="2632192" y="461978"/>
                  <a:pt x="2654667" y="461978"/>
                  <a:pt x="2686132" y="430455"/>
                </a:cubicBezTo>
                <a:cubicBezTo>
                  <a:pt x="2722093" y="394429"/>
                  <a:pt x="2699618" y="412442"/>
                  <a:pt x="2654667" y="434958"/>
                </a:cubicBezTo>
                <a:cubicBezTo>
                  <a:pt x="2609716" y="457475"/>
                  <a:pt x="2618707" y="434958"/>
                  <a:pt x="2636687" y="398932"/>
                </a:cubicBezTo>
                <a:cubicBezTo>
                  <a:pt x="2650172" y="362906"/>
                  <a:pt x="2654667" y="353899"/>
                  <a:pt x="2627697" y="353899"/>
                </a:cubicBezTo>
                <a:cubicBezTo>
                  <a:pt x="2600727" y="353899"/>
                  <a:pt x="2587242" y="371912"/>
                  <a:pt x="2537797" y="389925"/>
                </a:cubicBezTo>
                <a:cubicBezTo>
                  <a:pt x="2492846" y="412442"/>
                  <a:pt x="2528807" y="425952"/>
                  <a:pt x="2479361" y="448468"/>
                </a:cubicBezTo>
                <a:cubicBezTo>
                  <a:pt x="2429916" y="470984"/>
                  <a:pt x="2420925" y="475487"/>
                  <a:pt x="2438905" y="498003"/>
                </a:cubicBezTo>
                <a:cubicBezTo>
                  <a:pt x="2456886" y="520520"/>
                  <a:pt x="2465876" y="520520"/>
                  <a:pt x="2402945" y="534029"/>
                </a:cubicBezTo>
                <a:cubicBezTo>
                  <a:pt x="2340015" y="543036"/>
                  <a:pt x="2398450" y="570056"/>
                  <a:pt x="2349005" y="574559"/>
                </a:cubicBezTo>
                <a:cubicBezTo>
                  <a:pt x="2295065" y="579062"/>
                  <a:pt x="2340015" y="525023"/>
                  <a:pt x="2277084" y="534029"/>
                </a:cubicBezTo>
                <a:cubicBezTo>
                  <a:pt x="2209659" y="538533"/>
                  <a:pt x="2142233" y="601579"/>
                  <a:pt x="2074809" y="633101"/>
                </a:cubicBezTo>
                <a:cubicBezTo>
                  <a:pt x="2007382" y="669128"/>
                  <a:pt x="2038848" y="705154"/>
                  <a:pt x="2047838" y="745683"/>
                </a:cubicBezTo>
                <a:cubicBezTo>
                  <a:pt x="2061323" y="790716"/>
                  <a:pt x="2110768" y="772703"/>
                  <a:pt x="2182689" y="795219"/>
                </a:cubicBezTo>
                <a:cubicBezTo>
                  <a:pt x="2250114" y="813232"/>
                  <a:pt x="2200669" y="880781"/>
                  <a:pt x="2209659" y="925814"/>
                </a:cubicBezTo>
                <a:cubicBezTo>
                  <a:pt x="2223144" y="970847"/>
                  <a:pt x="2268095" y="903298"/>
                  <a:pt x="2277084" y="876278"/>
                </a:cubicBezTo>
                <a:cubicBezTo>
                  <a:pt x="2290569" y="849258"/>
                  <a:pt x="2371480" y="813232"/>
                  <a:pt x="2402945" y="786213"/>
                </a:cubicBezTo>
                <a:cubicBezTo>
                  <a:pt x="2434411" y="759193"/>
                  <a:pt x="2398450" y="705154"/>
                  <a:pt x="2407440" y="691644"/>
                </a:cubicBezTo>
                <a:cubicBezTo>
                  <a:pt x="2416431" y="673631"/>
                  <a:pt x="2438905" y="633101"/>
                  <a:pt x="2461381" y="583565"/>
                </a:cubicBezTo>
                <a:cubicBezTo>
                  <a:pt x="2483856" y="534029"/>
                  <a:pt x="2524311" y="570056"/>
                  <a:pt x="2564767" y="565552"/>
                </a:cubicBezTo>
                <a:cubicBezTo>
                  <a:pt x="2609716" y="561049"/>
                  <a:pt x="2609716" y="597075"/>
                  <a:pt x="2645677" y="619592"/>
                </a:cubicBezTo>
                <a:cubicBezTo>
                  <a:pt x="2681637" y="642108"/>
                  <a:pt x="2659162" y="673631"/>
                  <a:pt x="2672647" y="687141"/>
                </a:cubicBezTo>
                <a:cubicBezTo>
                  <a:pt x="2686132" y="700651"/>
                  <a:pt x="2722093" y="682637"/>
                  <a:pt x="2762548" y="651115"/>
                </a:cubicBezTo>
                <a:cubicBezTo>
                  <a:pt x="2803003" y="624095"/>
                  <a:pt x="2798508" y="687141"/>
                  <a:pt x="2798508" y="718664"/>
                </a:cubicBezTo>
                <a:cubicBezTo>
                  <a:pt x="2798508" y="745683"/>
                  <a:pt x="2798508" y="786213"/>
                  <a:pt x="2838963" y="817736"/>
                </a:cubicBezTo>
                <a:cubicBezTo>
                  <a:pt x="2879419" y="844755"/>
                  <a:pt x="2870429" y="930317"/>
                  <a:pt x="2874924" y="975350"/>
                </a:cubicBezTo>
                <a:cubicBezTo>
                  <a:pt x="2874924" y="1020383"/>
                  <a:pt x="2924369" y="1033893"/>
                  <a:pt x="2883913" y="1065415"/>
                </a:cubicBezTo>
                <a:cubicBezTo>
                  <a:pt x="2847954" y="1101442"/>
                  <a:pt x="2825479" y="1065415"/>
                  <a:pt x="2762548" y="1051906"/>
                </a:cubicBezTo>
                <a:cubicBezTo>
                  <a:pt x="2699618" y="1033893"/>
                  <a:pt x="2713102" y="1047402"/>
                  <a:pt x="2762548" y="1011376"/>
                </a:cubicBezTo>
                <a:cubicBezTo>
                  <a:pt x="2811993" y="979853"/>
                  <a:pt x="2798508" y="943827"/>
                  <a:pt x="2758053" y="952834"/>
                </a:cubicBezTo>
                <a:cubicBezTo>
                  <a:pt x="2722093" y="961840"/>
                  <a:pt x="2686132" y="1002370"/>
                  <a:pt x="2636687" y="1006873"/>
                </a:cubicBezTo>
                <a:cubicBezTo>
                  <a:pt x="2582746" y="1011376"/>
                  <a:pt x="2636687" y="952834"/>
                  <a:pt x="2569262" y="961840"/>
                </a:cubicBezTo>
                <a:cubicBezTo>
                  <a:pt x="2506331" y="975350"/>
                  <a:pt x="2506331" y="1015879"/>
                  <a:pt x="2524311" y="1011376"/>
                </a:cubicBezTo>
                <a:cubicBezTo>
                  <a:pt x="2542291" y="1011376"/>
                  <a:pt x="2609716" y="1020383"/>
                  <a:pt x="2587242" y="1047402"/>
                </a:cubicBezTo>
                <a:cubicBezTo>
                  <a:pt x="2569262" y="1074422"/>
                  <a:pt x="2609716" y="1092435"/>
                  <a:pt x="2681637" y="1092435"/>
                </a:cubicBezTo>
                <a:cubicBezTo>
                  <a:pt x="2749063" y="1092435"/>
                  <a:pt x="2668152" y="1150978"/>
                  <a:pt x="2605222" y="1173494"/>
                </a:cubicBezTo>
                <a:cubicBezTo>
                  <a:pt x="2537797" y="1196010"/>
                  <a:pt x="2488351" y="1187004"/>
                  <a:pt x="2474866" y="1159984"/>
                </a:cubicBezTo>
                <a:cubicBezTo>
                  <a:pt x="2465876" y="1132965"/>
                  <a:pt x="2407440" y="1187004"/>
                  <a:pt x="2371480" y="1223030"/>
                </a:cubicBezTo>
                <a:cubicBezTo>
                  <a:pt x="2340015" y="1254553"/>
                  <a:pt x="2268095" y="1304089"/>
                  <a:pt x="2205164" y="1344618"/>
                </a:cubicBezTo>
                <a:cubicBezTo>
                  <a:pt x="2146729" y="1380644"/>
                  <a:pt x="2146729" y="1394154"/>
                  <a:pt x="2119759" y="1443690"/>
                </a:cubicBezTo>
                <a:cubicBezTo>
                  <a:pt x="2092788" y="1488723"/>
                  <a:pt x="1989403" y="1560775"/>
                  <a:pt x="1935462" y="1601305"/>
                </a:cubicBezTo>
                <a:cubicBezTo>
                  <a:pt x="1881522" y="1637331"/>
                  <a:pt x="1939957" y="1731900"/>
                  <a:pt x="1962432" y="1767926"/>
                </a:cubicBezTo>
                <a:cubicBezTo>
                  <a:pt x="1984908" y="1803952"/>
                  <a:pt x="1975918" y="1839978"/>
                  <a:pt x="1980413" y="1885011"/>
                </a:cubicBezTo>
                <a:cubicBezTo>
                  <a:pt x="1984908" y="1930044"/>
                  <a:pt x="2020868" y="1970573"/>
                  <a:pt x="2079303" y="1979580"/>
                </a:cubicBezTo>
                <a:cubicBezTo>
                  <a:pt x="2133244" y="1993089"/>
                  <a:pt x="2218649" y="2051632"/>
                  <a:pt x="2326530" y="2051632"/>
                </a:cubicBezTo>
                <a:cubicBezTo>
                  <a:pt x="2429916" y="2051632"/>
                  <a:pt x="2384966" y="2123684"/>
                  <a:pt x="2375975" y="2110174"/>
                </a:cubicBezTo>
                <a:cubicBezTo>
                  <a:pt x="2371480" y="2092161"/>
                  <a:pt x="2326530" y="2087658"/>
                  <a:pt x="2259105" y="2087658"/>
                </a:cubicBezTo>
                <a:cubicBezTo>
                  <a:pt x="2196174" y="2083155"/>
                  <a:pt x="2119759" y="2065142"/>
                  <a:pt x="2007382" y="2065142"/>
                </a:cubicBezTo>
                <a:cubicBezTo>
                  <a:pt x="1895007" y="2060638"/>
                  <a:pt x="1971423" y="1993089"/>
                  <a:pt x="1953443" y="1966070"/>
                </a:cubicBezTo>
                <a:cubicBezTo>
                  <a:pt x="1935462" y="1934547"/>
                  <a:pt x="1845561" y="1952560"/>
                  <a:pt x="1796116" y="1930044"/>
                </a:cubicBezTo>
                <a:cubicBezTo>
                  <a:pt x="1751167" y="1907527"/>
                  <a:pt x="1872532" y="1871501"/>
                  <a:pt x="1890512" y="1871501"/>
                </a:cubicBezTo>
                <a:cubicBezTo>
                  <a:pt x="1903997" y="1871501"/>
                  <a:pt x="1939957" y="1853488"/>
                  <a:pt x="1935462" y="1835475"/>
                </a:cubicBezTo>
                <a:cubicBezTo>
                  <a:pt x="1930967" y="1817462"/>
                  <a:pt x="1908492" y="1835475"/>
                  <a:pt x="1868037" y="1790442"/>
                </a:cubicBezTo>
                <a:cubicBezTo>
                  <a:pt x="1832077" y="1745409"/>
                  <a:pt x="1863542" y="1704880"/>
                  <a:pt x="1845561" y="1682364"/>
                </a:cubicBezTo>
                <a:cubicBezTo>
                  <a:pt x="1832077" y="1659847"/>
                  <a:pt x="1755661" y="1641834"/>
                  <a:pt x="1697226" y="1646337"/>
                </a:cubicBezTo>
                <a:cubicBezTo>
                  <a:pt x="1634295" y="1650841"/>
                  <a:pt x="1643285" y="1668854"/>
                  <a:pt x="1584850" y="1664351"/>
                </a:cubicBezTo>
                <a:cubicBezTo>
                  <a:pt x="1521920" y="1659847"/>
                  <a:pt x="1441010" y="1704880"/>
                  <a:pt x="1391564" y="1790442"/>
                </a:cubicBezTo>
                <a:cubicBezTo>
                  <a:pt x="1342118" y="1876004"/>
                  <a:pt x="1405048" y="2033619"/>
                  <a:pt x="1432019" y="2060638"/>
                </a:cubicBezTo>
                <a:cubicBezTo>
                  <a:pt x="1458989" y="2087658"/>
                  <a:pt x="1508434" y="2087658"/>
                  <a:pt x="1557880" y="2015606"/>
                </a:cubicBezTo>
                <a:cubicBezTo>
                  <a:pt x="1611820" y="1943553"/>
                  <a:pt x="1674751" y="1934547"/>
                  <a:pt x="1701721" y="1952560"/>
                </a:cubicBezTo>
                <a:cubicBezTo>
                  <a:pt x="1733186" y="1970573"/>
                  <a:pt x="1629800" y="2087658"/>
                  <a:pt x="1629800" y="2105671"/>
                </a:cubicBezTo>
                <a:cubicBezTo>
                  <a:pt x="1629800" y="2123684"/>
                  <a:pt x="1697226" y="2146201"/>
                  <a:pt x="1746671" y="2146201"/>
                </a:cubicBezTo>
                <a:cubicBezTo>
                  <a:pt x="1796116" y="2146201"/>
                  <a:pt x="1742176" y="2281299"/>
                  <a:pt x="1760156" y="2303815"/>
                </a:cubicBezTo>
                <a:cubicBezTo>
                  <a:pt x="1778136" y="2330835"/>
                  <a:pt x="1809602" y="2362358"/>
                  <a:pt x="1836571" y="2357854"/>
                </a:cubicBezTo>
                <a:cubicBezTo>
                  <a:pt x="1863542" y="2353351"/>
                  <a:pt x="1908492" y="2380371"/>
                  <a:pt x="1935462" y="2366861"/>
                </a:cubicBezTo>
                <a:cubicBezTo>
                  <a:pt x="1962432" y="2353351"/>
                  <a:pt x="2011878" y="2294808"/>
                  <a:pt x="2056828" y="2263286"/>
                </a:cubicBezTo>
                <a:cubicBezTo>
                  <a:pt x="2097283" y="2231763"/>
                  <a:pt x="2151224" y="2258782"/>
                  <a:pt x="2227639" y="2303815"/>
                </a:cubicBezTo>
                <a:cubicBezTo>
                  <a:pt x="2308550" y="2344344"/>
                  <a:pt x="2317540" y="2308318"/>
                  <a:pt x="2402945" y="2299312"/>
                </a:cubicBezTo>
                <a:cubicBezTo>
                  <a:pt x="2492846" y="2285802"/>
                  <a:pt x="2470371" y="2420900"/>
                  <a:pt x="2533301" y="2452423"/>
                </a:cubicBezTo>
                <a:cubicBezTo>
                  <a:pt x="2591737" y="2488449"/>
                  <a:pt x="2686132" y="2497456"/>
                  <a:pt x="2731082" y="2560501"/>
                </a:cubicBezTo>
                <a:cubicBezTo>
                  <a:pt x="2780527" y="2619044"/>
                  <a:pt x="2767043" y="2686593"/>
                  <a:pt x="2789518" y="2691096"/>
                </a:cubicBezTo>
                <a:cubicBezTo>
                  <a:pt x="2811993" y="2700103"/>
                  <a:pt x="2883913" y="2704606"/>
                  <a:pt x="2919874" y="2736129"/>
                </a:cubicBezTo>
                <a:cubicBezTo>
                  <a:pt x="2951339" y="2763149"/>
                  <a:pt x="2969319" y="2767652"/>
                  <a:pt x="3009775" y="2767652"/>
                </a:cubicBezTo>
                <a:cubicBezTo>
                  <a:pt x="3050230" y="2767652"/>
                  <a:pt x="3095180" y="2767652"/>
                  <a:pt x="3104170" y="2808181"/>
                </a:cubicBezTo>
                <a:cubicBezTo>
                  <a:pt x="3113160" y="2844208"/>
                  <a:pt x="3113160" y="2821691"/>
                  <a:pt x="3185081" y="2839704"/>
                </a:cubicBezTo>
                <a:cubicBezTo>
                  <a:pt x="3252506" y="2857717"/>
                  <a:pt x="3234526" y="2925266"/>
                  <a:pt x="3234526" y="2970299"/>
                </a:cubicBezTo>
                <a:cubicBezTo>
                  <a:pt x="3234526" y="3015332"/>
                  <a:pt x="3180586" y="3055861"/>
                  <a:pt x="3135635" y="3105397"/>
                </a:cubicBezTo>
                <a:cubicBezTo>
                  <a:pt x="3095180" y="3154933"/>
                  <a:pt x="3099675" y="3190959"/>
                  <a:pt x="3108665" y="3254005"/>
                </a:cubicBezTo>
                <a:cubicBezTo>
                  <a:pt x="3113160" y="3312548"/>
                  <a:pt x="3095180" y="3375594"/>
                  <a:pt x="3077200" y="3429633"/>
                </a:cubicBezTo>
                <a:cubicBezTo>
                  <a:pt x="3059220" y="3488175"/>
                  <a:pt x="2924369" y="3510692"/>
                  <a:pt x="2879419" y="3528705"/>
                </a:cubicBezTo>
                <a:cubicBezTo>
                  <a:pt x="2838963" y="3551221"/>
                  <a:pt x="2852449" y="3578241"/>
                  <a:pt x="2852449" y="3609764"/>
                </a:cubicBezTo>
                <a:cubicBezTo>
                  <a:pt x="2852449" y="3641287"/>
                  <a:pt x="2852449" y="3672809"/>
                  <a:pt x="2820983" y="3717842"/>
                </a:cubicBezTo>
                <a:cubicBezTo>
                  <a:pt x="2789518" y="3758372"/>
                  <a:pt x="2803003" y="3767378"/>
                  <a:pt x="2776033" y="3821417"/>
                </a:cubicBezTo>
                <a:cubicBezTo>
                  <a:pt x="2749063" y="3875457"/>
                  <a:pt x="2708607" y="3879960"/>
                  <a:pt x="2663657" y="3879960"/>
                </a:cubicBezTo>
                <a:cubicBezTo>
                  <a:pt x="2623202" y="3879960"/>
                  <a:pt x="2659162" y="3902476"/>
                  <a:pt x="2681637" y="3952012"/>
                </a:cubicBezTo>
                <a:cubicBezTo>
                  <a:pt x="2699618" y="4001548"/>
                  <a:pt x="2645677" y="4015058"/>
                  <a:pt x="2632192" y="4028568"/>
                </a:cubicBezTo>
                <a:cubicBezTo>
                  <a:pt x="2614212" y="4037574"/>
                  <a:pt x="2582746" y="4033071"/>
                  <a:pt x="2569262" y="4073601"/>
                </a:cubicBezTo>
                <a:cubicBezTo>
                  <a:pt x="2560271" y="4109627"/>
                  <a:pt x="2555776" y="4100620"/>
                  <a:pt x="2528807" y="4105123"/>
                </a:cubicBezTo>
                <a:cubicBezTo>
                  <a:pt x="2501836" y="4114130"/>
                  <a:pt x="2497341" y="4118633"/>
                  <a:pt x="2515321" y="4132143"/>
                </a:cubicBezTo>
                <a:cubicBezTo>
                  <a:pt x="2537797" y="4150156"/>
                  <a:pt x="2537797" y="4163666"/>
                  <a:pt x="2528807" y="4177176"/>
                </a:cubicBezTo>
                <a:cubicBezTo>
                  <a:pt x="2519817" y="4195189"/>
                  <a:pt x="2492846" y="4226712"/>
                  <a:pt x="2492846" y="4262738"/>
                </a:cubicBezTo>
                <a:cubicBezTo>
                  <a:pt x="2488351" y="4294261"/>
                  <a:pt x="2533301" y="4294261"/>
                  <a:pt x="2542291" y="4330287"/>
                </a:cubicBezTo>
                <a:cubicBezTo>
                  <a:pt x="2555776" y="4366313"/>
                  <a:pt x="2519817" y="4379823"/>
                  <a:pt x="2528807" y="4411346"/>
                </a:cubicBezTo>
                <a:cubicBezTo>
                  <a:pt x="2537797" y="4447372"/>
                  <a:pt x="2551281" y="4438366"/>
                  <a:pt x="2564767" y="4487902"/>
                </a:cubicBezTo>
                <a:cubicBezTo>
                  <a:pt x="2573757" y="4537438"/>
                  <a:pt x="2609716" y="4514921"/>
                  <a:pt x="2677143" y="4564457"/>
                </a:cubicBezTo>
                <a:cubicBezTo>
                  <a:pt x="2740073" y="4613993"/>
                  <a:pt x="2677143" y="4600483"/>
                  <a:pt x="2569262" y="4600483"/>
                </a:cubicBezTo>
                <a:cubicBezTo>
                  <a:pt x="2465876" y="4600483"/>
                  <a:pt x="2519817" y="4541941"/>
                  <a:pt x="2519817" y="4523928"/>
                </a:cubicBezTo>
                <a:cubicBezTo>
                  <a:pt x="2519817" y="4505915"/>
                  <a:pt x="2488351" y="4537438"/>
                  <a:pt x="2479361" y="4528431"/>
                </a:cubicBezTo>
                <a:cubicBezTo>
                  <a:pt x="2470371" y="4514921"/>
                  <a:pt x="2465876" y="4510418"/>
                  <a:pt x="2362490" y="4447372"/>
                </a:cubicBezTo>
                <a:cubicBezTo>
                  <a:pt x="2259105" y="4384326"/>
                  <a:pt x="2308550" y="4316777"/>
                  <a:pt x="2286075" y="4294261"/>
                </a:cubicBezTo>
                <a:cubicBezTo>
                  <a:pt x="2263600" y="4276248"/>
                  <a:pt x="2281580" y="4222209"/>
                  <a:pt x="2281580" y="4181679"/>
                </a:cubicBezTo>
                <a:cubicBezTo>
                  <a:pt x="2281580" y="4145653"/>
                  <a:pt x="2236629" y="4172673"/>
                  <a:pt x="2232134" y="4132143"/>
                </a:cubicBezTo>
                <a:cubicBezTo>
                  <a:pt x="2227639" y="4091614"/>
                  <a:pt x="2232134" y="4051084"/>
                  <a:pt x="2218649" y="4028568"/>
                </a:cubicBezTo>
                <a:cubicBezTo>
                  <a:pt x="2205164" y="4010555"/>
                  <a:pt x="2191679" y="3970025"/>
                  <a:pt x="2205164" y="3920489"/>
                </a:cubicBezTo>
                <a:cubicBezTo>
                  <a:pt x="2214154" y="3870953"/>
                  <a:pt x="2182689" y="3807908"/>
                  <a:pt x="2182689" y="3740359"/>
                </a:cubicBezTo>
                <a:cubicBezTo>
                  <a:pt x="2182689" y="3677313"/>
                  <a:pt x="2182689" y="3456652"/>
                  <a:pt x="2182689" y="3393607"/>
                </a:cubicBezTo>
                <a:cubicBezTo>
                  <a:pt x="2182689" y="3330561"/>
                  <a:pt x="2133244" y="3285528"/>
                  <a:pt x="2070313" y="3258509"/>
                </a:cubicBezTo>
                <a:cubicBezTo>
                  <a:pt x="2007382" y="3231489"/>
                  <a:pt x="1966928" y="3199966"/>
                  <a:pt x="1939957" y="3118907"/>
                </a:cubicBezTo>
                <a:cubicBezTo>
                  <a:pt x="1917482" y="3033345"/>
                  <a:pt x="1872532" y="2983809"/>
                  <a:pt x="1845561" y="2943280"/>
                </a:cubicBezTo>
                <a:cubicBezTo>
                  <a:pt x="1814097" y="2902750"/>
                  <a:pt x="1787126" y="2880234"/>
                  <a:pt x="1800611" y="2853214"/>
                </a:cubicBezTo>
                <a:cubicBezTo>
                  <a:pt x="1818592" y="2826194"/>
                  <a:pt x="1845561" y="2790168"/>
                  <a:pt x="1814097" y="2758645"/>
                </a:cubicBezTo>
                <a:cubicBezTo>
                  <a:pt x="1782631" y="2722619"/>
                  <a:pt x="1809602" y="2686593"/>
                  <a:pt x="1868037" y="2632554"/>
                </a:cubicBezTo>
                <a:cubicBezTo>
                  <a:pt x="1921977" y="2578515"/>
                  <a:pt x="1908492" y="2497456"/>
                  <a:pt x="1908492" y="2461430"/>
                </a:cubicBezTo>
                <a:cubicBezTo>
                  <a:pt x="1908492" y="2425403"/>
                  <a:pt x="1863542" y="2443416"/>
                  <a:pt x="1827582" y="2447920"/>
                </a:cubicBezTo>
                <a:cubicBezTo>
                  <a:pt x="1796116" y="2447920"/>
                  <a:pt x="1782631" y="2402887"/>
                  <a:pt x="1737681" y="2384874"/>
                </a:cubicBezTo>
                <a:cubicBezTo>
                  <a:pt x="1692731" y="2371364"/>
                  <a:pt x="1661266" y="2362358"/>
                  <a:pt x="1656771" y="2317325"/>
                </a:cubicBezTo>
                <a:cubicBezTo>
                  <a:pt x="1647781" y="2272292"/>
                  <a:pt x="1629800" y="2240769"/>
                  <a:pt x="1584850" y="2240769"/>
                </a:cubicBezTo>
                <a:cubicBezTo>
                  <a:pt x="1539899" y="2240769"/>
                  <a:pt x="1499444" y="2195737"/>
                  <a:pt x="1481464" y="2159710"/>
                </a:cubicBezTo>
                <a:cubicBezTo>
                  <a:pt x="1463484" y="2128188"/>
                  <a:pt x="1432019" y="2159710"/>
                  <a:pt x="1382574" y="2164214"/>
                </a:cubicBezTo>
                <a:cubicBezTo>
                  <a:pt x="1333128" y="2173220"/>
                  <a:pt x="1270198" y="2101168"/>
                  <a:pt x="1189287" y="2065142"/>
                </a:cubicBezTo>
                <a:cubicBezTo>
                  <a:pt x="1103882" y="2033619"/>
                  <a:pt x="1148832" y="1984083"/>
                  <a:pt x="1148832" y="1930044"/>
                </a:cubicBezTo>
                <a:cubicBezTo>
                  <a:pt x="1148832" y="1876004"/>
                  <a:pt x="1103882" y="1885011"/>
                  <a:pt x="1072417" y="1812959"/>
                </a:cubicBezTo>
                <a:cubicBezTo>
                  <a:pt x="1036457" y="1740906"/>
                  <a:pt x="1009486" y="1637331"/>
                  <a:pt x="987011" y="1605808"/>
                </a:cubicBezTo>
                <a:cubicBezTo>
                  <a:pt x="960041" y="1569782"/>
                  <a:pt x="973526" y="1682364"/>
                  <a:pt x="991506" y="1740906"/>
                </a:cubicBezTo>
                <a:cubicBezTo>
                  <a:pt x="1009486" y="1799449"/>
                  <a:pt x="1022971" y="1835475"/>
                  <a:pt x="1040952" y="1876004"/>
                </a:cubicBezTo>
                <a:cubicBezTo>
                  <a:pt x="1058932" y="1921037"/>
                  <a:pt x="1018476" y="1898521"/>
                  <a:pt x="982516" y="1871501"/>
                </a:cubicBezTo>
                <a:cubicBezTo>
                  <a:pt x="942061" y="1848985"/>
                  <a:pt x="964536" y="1830972"/>
                  <a:pt x="960041" y="1799449"/>
                </a:cubicBezTo>
                <a:cubicBezTo>
                  <a:pt x="960041" y="1763423"/>
                  <a:pt x="933071" y="1785939"/>
                  <a:pt x="933071" y="1745409"/>
                </a:cubicBezTo>
                <a:cubicBezTo>
                  <a:pt x="933071" y="1704880"/>
                  <a:pt x="942061" y="1704880"/>
                  <a:pt x="919586" y="1682364"/>
                </a:cubicBezTo>
                <a:cubicBezTo>
                  <a:pt x="897111" y="1655344"/>
                  <a:pt x="897111" y="1610311"/>
                  <a:pt x="897111" y="1569782"/>
                </a:cubicBezTo>
                <a:cubicBezTo>
                  <a:pt x="897111" y="1533756"/>
                  <a:pt x="892615" y="1524749"/>
                  <a:pt x="852160" y="1511239"/>
                </a:cubicBezTo>
                <a:cubicBezTo>
                  <a:pt x="811705" y="1493226"/>
                  <a:pt x="825190" y="1443690"/>
                  <a:pt x="825190" y="1398658"/>
                </a:cubicBezTo>
                <a:cubicBezTo>
                  <a:pt x="825190" y="1358128"/>
                  <a:pt x="816200" y="1304089"/>
                  <a:pt x="834180" y="1268063"/>
                </a:cubicBezTo>
                <a:cubicBezTo>
                  <a:pt x="847665" y="1227533"/>
                  <a:pt x="960041" y="1114951"/>
                  <a:pt x="964536" y="1074422"/>
                </a:cubicBezTo>
                <a:cubicBezTo>
                  <a:pt x="969031" y="1033893"/>
                  <a:pt x="982516" y="1020383"/>
                  <a:pt x="960041" y="1002370"/>
                </a:cubicBezTo>
                <a:cubicBezTo>
                  <a:pt x="942061" y="984357"/>
                  <a:pt x="937566" y="984357"/>
                  <a:pt x="937566" y="961840"/>
                </a:cubicBezTo>
                <a:cubicBezTo>
                  <a:pt x="942061" y="939324"/>
                  <a:pt x="969031" y="939324"/>
                  <a:pt x="969031" y="916808"/>
                </a:cubicBezTo>
                <a:cubicBezTo>
                  <a:pt x="969031" y="894291"/>
                  <a:pt x="987011" y="867272"/>
                  <a:pt x="996001" y="835749"/>
                </a:cubicBezTo>
                <a:cubicBezTo>
                  <a:pt x="1004991" y="804226"/>
                  <a:pt x="955546" y="844755"/>
                  <a:pt x="951051" y="867272"/>
                </a:cubicBezTo>
                <a:cubicBezTo>
                  <a:pt x="946556" y="889788"/>
                  <a:pt x="933071" y="903298"/>
                  <a:pt x="910596" y="907801"/>
                </a:cubicBezTo>
                <a:cubicBezTo>
                  <a:pt x="888121" y="912304"/>
                  <a:pt x="879130" y="867272"/>
                  <a:pt x="915091" y="858265"/>
                </a:cubicBezTo>
                <a:cubicBezTo>
                  <a:pt x="955546" y="849258"/>
                  <a:pt x="937566" y="822239"/>
                  <a:pt x="937566" y="795219"/>
                </a:cubicBezTo>
                <a:cubicBezTo>
                  <a:pt x="933071" y="763696"/>
                  <a:pt x="937566" y="745683"/>
                  <a:pt x="955546" y="741180"/>
                </a:cubicBezTo>
                <a:cubicBezTo>
                  <a:pt x="973526" y="736677"/>
                  <a:pt x="964536" y="700651"/>
                  <a:pt x="946556" y="687141"/>
                </a:cubicBezTo>
                <a:cubicBezTo>
                  <a:pt x="928576" y="673631"/>
                  <a:pt x="861150" y="655618"/>
                  <a:pt x="834180" y="642108"/>
                </a:cubicBezTo>
                <a:cubicBezTo>
                  <a:pt x="807210" y="628598"/>
                  <a:pt x="775745" y="646611"/>
                  <a:pt x="744280" y="651115"/>
                </a:cubicBezTo>
                <a:cubicBezTo>
                  <a:pt x="717310" y="660121"/>
                  <a:pt x="694834" y="682637"/>
                  <a:pt x="654379" y="660121"/>
                </a:cubicBezTo>
                <a:cubicBezTo>
                  <a:pt x="618419" y="637605"/>
                  <a:pt x="618419" y="705154"/>
                  <a:pt x="573468" y="741180"/>
                </a:cubicBezTo>
                <a:cubicBezTo>
                  <a:pt x="528518" y="772703"/>
                  <a:pt x="470083" y="813232"/>
                  <a:pt x="474578" y="786213"/>
                </a:cubicBezTo>
                <a:cubicBezTo>
                  <a:pt x="479073" y="759193"/>
                  <a:pt x="461093" y="745683"/>
                  <a:pt x="411647" y="763696"/>
                </a:cubicBezTo>
                <a:cubicBezTo>
                  <a:pt x="366697" y="781709"/>
                  <a:pt x="123965" y="858265"/>
                  <a:pt x="29570" y="889788"/>
                </a:cubicBezTo>
                <a:cubicBezTo>
                  <a:pt x="-42351" y="916808"/>
                  <a:pt x="29570" y="826742"/>
                  <a:pt x="110480" y="808729"/>
                </a:cubicBezTo>
                <a:cubicBezTo>
                  <a:pt x="195886" y="790716"/>
                  <a:pt x="389172" y="714160"/>
                  <a:pt x="425132" y="709657"/>
                </a:cubicBezTo>
                <a:cubicBezTo>
                  <a:pt x="461093" y="705154"/>
                  <a:pt x="375687" y="673631"/>
                  <a:pt x="321747" y="655618"/>
                </a:cubicBezTo>
                <a:cubicBezTo>
                  <a:pt x="267806" y="642108"/>
                  <a:pt x="353212" y="624095"/>
                  <a:pt x="375687" y="588069"/>
                </a:cubicBezTo>
                <a:cubicBezTo>
                  <a:pt x="398162" y="556546"/>
                  <a:pt x="461093" y="552043"/>
                  <a:pt x="506043" y="543036"/>
                </a:cubicBezTo>
                <a:cubicBezTo>
                  <a:pt x="550993" y="534029"/>
                  <a:pt x="510538" y="534029"/>
                  <a:pt x="483568" y="493500"/>
                </a:cubicBezTo>
                <a:cubicBezTo>
                  <a:pt x="452103" y="457475"/>
                  <a:pt x="595944" y="461978"/>
                  <a:pt x="654379" y="457475"/>
                </a:cubicBezTo>
                <a:cubicBezTo>
                  <a:pt x="717310" y="452971"/>
                  <a:pt x="649884" y="430455"/>
                  <a:pt x="681349" y="407939"/>
                </a:cubicBezTo>
                <a:cubicBezTo>
                  <a:pt x="717310" y="385422"/>
                  <a:pt x="856655" y="344893"/>
                  <a:pt x="969031" y="322377"/>
                </a:cubicBezTo>
                <a:cubicBezTo>
                  <a:pt x="1081407" y="299860"/>
                  <a:pt x="1225248" y="353899"/>
                  <a:pt x="1297168" y="376416"/>
                </a:cubicBezTo>
                <a:cubicBezTo>
                  <a:pt x="1364594" y="398932"/>
                  <a:pt x="1346614" y="376416"/>
                  <a:pt x="1449999" y="349396"/>
                </a:cubicBezTo>
                <a:cubicBezTo>
                  <a:pt x="1553385" y="322377"/>
                  <a:pt x="1611820" y="353899"/>
                  <a:pt x="1710711" y="358402"/>
                </a:cubicBezTo>
                <a:cubicBezTo>
                  <a:pt x="1809602" y="362906"/>
                  <a:pt x="1778136" y="389925"/>
                  <a:pt x="1845561" y="403435"/>
                </a:cubicBezTo>
                <a:cubicBezTo>
                  <a:pt x="1908492" y="416945"/>
                  <a:pt x="1859047" y="389925"/>
                  <a:pt x="1832077" y="376416"/>
                </a:cubicBezTo>
                <a:cubicBezTo>
                  <a:pt x="1805106" y="362906"/>
                  <a:pt x="1823087" y="344893"/>
                  <a:pt x="1814097" y="322377"/>
                </a:cubicBezTo>
                <a:cubicBezTo>
                  <a:pt x="1805106" y="299860"/>
                  <a:pt x="1773641" y="317873"/>
                  <a:pt x="1724196" y="308867"/>
                </a:cubicBezTo>
                <a:cubicBezTo>
                  <a:pt x="1679246" y="299860"/>
                  <a:pt x="1773641" y="205291"/>
                  <a:pt x="1845561" y="200788"/>
                </a:cubicBezTo>
                <a:cubicBezTo>
                  <a:pt x="1917482" y="196285"/>
                  <a:pt x="1948947" y="232311"/>
                  <a:pt x="2020868" y="254827"/>
                </a:cubicBezTo>
                <a:cubicBezTo>
                  <a:pt x="2092788" y="277344"/>
                  <a:pt x="2182689" y="227808"/>
                  <a:pt x="2182689" y="245821"/>
                </a:cubicBezTo>
                <a:cubicBezTo>
                  <a:pt x="2182689" y="259330"/>
                  <a:pt x="2142233" y="272840"/>
                  <a:pt x="2146729" y="317873"/>
                </a:cubicBezTo>
                <a:cubicBezTo>
                  <a:pt x="2151224" y="362906"/>
                  <a:pt x="2110768" y="362906"/>
                  <a:pt x="2079303" y="385422"/>
                </a:cubicBezTo>
                <a:cubicBezTo>
                  <a:pt x="2043343" y="403435"/>
                  <a:pt x="2115263" y="407939"/>
                  <a:pt x="2142233" y="407939"/>
                </a:cubicBezTo>
                <a:cubicBezTo>
                  <a:pt x="2169204" y="407939"/>
                  <a:pt x="2182689" y="367409"/>
                  <a:pt x="2218649" y="367409"/>
                </a:cubicBezTo>
                <a:cubicBezTo>
                  <a:pt x="2254610" y="367409"/>
                  <a:pt x="2254610" y="340390"/>
                  <a:pt x="2223144" y="317873"/>
                </a:cubicBezTo>
                <a:cubicBezTo>
                  <a:pt x="2187184" y="295357"/>
                  <a:pt x="2254610" y="254827"/>
                  <a:pt x="2290569" y="245821"/>
                </a:cubicBezTo>
                <a:cubicBezTo>
                  <a:pt x="2326530" y="241317"/>
                  <a:pt x="2326530" y="277344"/>
                  <a:pt x="2349005" y="245821"/>
                </a:cubicBezTo>
                <a:cubicBezTo>
                  <a:pt x="2366985" y="218801"/>
                  <a:pt x="2420925" y="187278"/>
                  <a:pt x="2461381" y="169265"/>
                </a:cubicBezTo>
                <a:cubicBezTo>
                  <a:pt x="2471494" y="163636"/>
                  <a:pt x="2485261" y="160822"/>
                  <a:pt x="2501134" y="159836"/>
                </a:cubicBezTo>
                <a:close/>
                <a:moveTo>
                  <a:pt x="4758437" y="48789"/>
                </a:moveTo>
                <a:cubicBezTo>
                  <a:pt x="4784525" y="47734"/>
                  <a:pt x="4810402" y="48578"/>
                  <a:pt x="4834028" y="51958"/>
                </a:cubicBezTo>
                <a:cubicBezTo>
                  <a:pt x="4933036" y="69982"/>
                  <a:pt x="5050045" y="56464"/>
                  <a:pt x="4996041" y="83501"/>
                </a:cubicBezTo>
                <a:cubicBezTo>
                  <a:pt x="4942037" y="110537"/>
                  <a:pt x="4879032" y="155598"/>
                  <a:pt x="4834028" y="173622"/>
                </a:cubicBezTo>
                <a:cubicBezTo>
                  <a:pt x="4789025" y="196153"/>
                  <a:pt x="4802526" y="83501"/>
                  <a:pt x="4762023" y="146586"/>
                </a:cubicBezTo>
                <a:cubicBezTo>
                  <a:pt x="4757522" y="173622"/>
                  <a:pt x="4730520" y="196153"/>
                  <a:pt x="4690017" y="182634"/>
                </a:cubicBezTo>
                <a:cubicBezTo>
                  <a:pt x="4690017" y="182634"/>
                  <a:pt x="4685517" y="182634"/>
                  <a:pt x="4681016" y="178128"/>
                </a:cubicBezTo>
                <a:cubicBezTo>
                  <a:pt x="4627012" y="164610"/>
                  <a:pt x="4537005" y="115043"/>
                  <a:pt x="4573008" y="92513"/>
                </a:cubicBezTo>
                <a:cubicBezTo>
                  <a:pt x="4600010" y="72235"/>
                  <a:pt x="4680173" y="51958"/>
                  <a:pt x="4758437" y="48789"/>
                </a:cubicBezTo>
                <a:close/>
                <a:moveTo>
                  <a:pt x="6095124" y="37290"/>
                </a:moveTo>
                <a:cubicBezTo>
                  <a:pt x="6102735" y="36604"/>
                  <a:pt x="6112286" y="36956"/>
                  <a:pt x="6124085" y="38644"/>
                </a:cubicBezTo>
                <a:cubicBezTo>
                  <a:pt x="6213978" y="52151"/>
                  <a:pt x="6276904" y="56653"/>
                  <a:pt x="6317356" y="83666"/>
                </a:cubicBezTo>
                <a:cubicBezTo>
                  <a:pt x="6362303" y="110679"/>
                  <a:pt x="6407249" y="151199"/>
                  <a:pt x="6488154" y="151199"/>
                </a:cubicBezTo>
                <a:cubicBezTo>
                  <a:pt x="6573553" y="151199"/>
                  <a:pt x="6636478" y="124186"/>
                  <a:pt x="6667941" y="178212"/>
                </a:cubicBezTo>
                <a:cubicBezTo>
                  <a:pt x="6699404" y="236740"/>
                  <a:pt x="6699404" y="232238"/>
                  <a:pt x="6780308" y="236740"/>
                </a:cubicBezTo>
                <a:cubicBezTo>
                  <a:pt x="6861212" y="241243"/>
                  <a:pt x="7000547" y="218732"/>
                  <a:pt x="7058978" y="254749"/>
                </a:cubicBezTo>
                <a:cubicBezTo>
                  <a:pt x="7112914" y="290766"/>
                  <a:pt x="7108420" y="317780"/>
                  <a:pt x="7157861" y="317780"/>
                </a:cubicBezTo>
                <a:cubicBezTo>
                  <a:pt x="7207303" y="313278"/>
                  <a:pt x="7324164" y="326784"/>
                  <a:pt x="7283712" y="290766"/>
                </a:cubicBezTo>
                <a:cubicBezTo>
                  <a:pt x="7243260" y="250247"/>
                  <a:pt x="7180334" y="232238"/>
                  <a:pt x="7157861" y="223234"/>
                </a:cubicBezTo>
                <a:cubicBezTo>
                  <a:pt x="7135388" y="218732"/>
                  <a:pt x="7076957" y="173710"/>
                  <a:pt x="7189324" y="173710"/>
                </a:cubicBezTo>
                <a:cubicBezTo>
                  <a:pt x="7301691" y="173710"/>
                  <a:pt x="7324164" y="160203"/>
                  <a:pt x="7360122" y="200723"/>
                </a:cubicBezTo>
                <a:cubicBezTo>
                  <a:pt x="7396079" y="245745"/>
                  <a:pt x="7369111" y="277260"/>
                  <a:pt x="7459005" y="277260"/>
                </a:cubicBezTo>
                <a:cubicBezTo>
                  <a:pt x="7548898" y="277260"/>
                  <a:pt x="7539909" y="317780"/>
                  <a:pt x="7629802" y="317780"/>
                </a:cubicBezTo>
                <a:cubicBezTo>
                  <a:pt x="7715201" y="322282"/>
                  <a:pt x="7751159" y="322282"/>
                  <a:pt x="7854536" y="340291"/>
                </a:cubicBezTo>
                <a:cubicBezTo>
                  <a:pt x="7957914" y="362802"/>
                  <a:pt x="8020840" y="362802"/>
                  <a:pt x="8110733" y="362802"/>
                </a:cubicBezTo>
                <a:cubicBezTo>
                  <a:pt x="8196132" y="362802"/>
                  <a:pt x="8151186" y="358300"/>
                  <a:pt x="8160174" y="322282"/>
                </a:cubicBezTo>
                <a:cubicBezTo>
                  <a:pt x="8173658" y="290766"/>
                  <a:pt x="8200627" y="277260"/>
                  <a:pt x="8232090" y="290766"/>
                </a:cubicBezTo>
                <a:cubicBezTo>
                  <a:pt x="8259058" y="308775"/>
                  <a:pt x="8268047" y="335789"/>
                  <a:pt x="8236584" y="335789"/>
                </a:cubicBezTo>
                <a:cubicBezTo>
                  <a:pt x="8205122" y="335789"/>
                  <a:pt x="8178154" y="362802"/>
                  <a:pt x="8218606" y="362802"/>
                </a:cubicBezTo>
                <a:cubicBezTo>
                  <a:pt x="8259058" y="362802"/>
                  <a:pt x="8393898" y="389815"/>
                  <a:pt x="8515254" y="434837"/>
                </a:cubicBezTo>
                <a:cubicBezTo>
                  <a:pt x="8636611" y="479858"/>
                  <a:pt x="8677063" y="443841"/>
                  <a:pt x="8686052" y="488862"/>
                </a:cubicBezTo>
                <a:cubicBezTo>
                  <a:pt x="8690547" y="533884"/>
                  <a:pt x="8704031" y="551893"/>
                  <a:pt x="8654590" y="533884"/>
                </a:cubicBezTo>
                <a:cubicBezTo>
                  <a:pt x="8605148" y="511373"/>
                  <a:pt x="8501770" y="484360"/>
                  <a:pt x="8483792" y="502369"/>
                </a:cubicBezTo>
                <a:cubicBezTo>
                  <a:pt x="8465813" y="520378"/>
                  <a:pt x="8519749" y="511373"/>
                  <a:pt x="8542222" y="542889"/>
                </a:cubicBezTo>
                <a:cubicBezTo>
                  <a:pt x="8569190" y="574404"/>
                  <a:pt x="8605148" y="596915"/>
                  <a:pt x="8546717" y="596915"/>
                </a:cubicBezTo>
                <a:cubicBezTo>
                  <a:pt x="8492781" y="596915"/>
                  <a:pt x="8479297" y="601417"/>
                  <a:pt x="8465813" y="619426"/>
                </a:cubicBezTo>
                <a:cubicBezTo>
                  <a:pt x="8447834" y="637435"/>
                  <a:pt x="8447834" y="659946"/>
                  <a:pt x="8380414" y="659946"/>
                </a:cubicBezTo>
                <a:cubicBezTo>
                  <a:pt x="8317488" y="659946"/>
                  <a:pt x="8295015" y="632932"/>
                  <a:pt x="8326478" y="695963"/>
                </a:cubicBezTo>
                <a:cubicBezTo>
                  <a:pt x="8362436" y="754492"/>
                  <a:pt x="8407382" y="745487"/>
                  <a:pt x="8407382" y="813020"/>
                </a:cubicBezTo>
                <a:cubicBezTo>
                  <a:pt x="8407382" y="876051"/>
                  <a:pt x="8443340" y="966094"/>
                  <a:pt x="8393898" y="934579"/>
                </a:cubicBezTo>
                <a:cubicBezTo>
                  <a:pt x="8344456" y="898562"/>
                  <a:pt x="8259058" y="799513"/>
                  <a:pt x="8218606" y="777002"/>
                </a:cubicBezTo>
                <a:cubicBezTo>
                  <a:pt x="8178154" y="754492"/>
                  <a:pt x="8200627" y="686959"/>
                  <a:pt x="8200627" y="686959"/>
                </a:cubicBezTo>
                <a:cubicBezTo>
                  <a:pt x="8200627" y="686959"/>
                  <a:pt x="8272542" y="623928"/>
                  <a:pt x="8245574" y="592413"/>
                </a:cubicBezTo>
                <a:cubicBezTo>
                  <a:pt x="8218606" y="560897"/>
                  <a:pt x="8187142" y="569902"/>
                  <a:pt x="8187142" y="601417"/>
                </a:cubicBezTo>
                <a:cubicBezTo>
                  <a:pt x="8187142" y="637435"/>
                  <a:pt x="8178154" y="632932"/>
                  <a:pt x="8142196" y="619426"/>
                </a:cubicBezTo>
                <a:cubicBezTo>
                  <a:pt x="8110733" y="601417"/>
                  <a:pt x="8083765" y="578906"/>
                  <a:pt x="8070281" y="623928"/>
                </a:cubicBezTo>
                <a:cubicBezTo>
                  <a:pt x="8061292" y="664448"/>
                  <a:pt x="8088260" y="718474"/>
                  <a:pt x="8025334" y="700465"/>
                </a:cubicBezTo>
                <a:cubicBezTo>
                  <a:pt x="7966904" y="686959"/>
                  <a:pt x="7944430" y="682457"/>
                  <a:pt x="7903978" y="682457"/>
                </a:cubicBezTo>
                <a:cubicBezTo>
                  <a:pt x="7863526" y="682457"/>
                  <a:pt x="7809590" y="650941"/>
                  <a:pt x="7791611" y="704967"/>
                </a:cubicBezTo>
                <a:cubicBezTo>
                  <a:pt x="7773632" y="758994"/>
                  <a:pt x="7724191" y="835531"/>
                  <a:pt x="7769138" y="840033"/>
                </a:cubicBezTo>
                <a:cubicBezTo>
                  <a:pt x="7814084" y="844535"/>
                  <a:pt x="7823074" y="831029"/>
                  <a:pt x="7877010" y="835531"/>
                </a:cubicBezTo>
                <a:cubicBezTo>
                  <a:pt x="7930946" y="840033"/>
                  <a:pt x="7953420" y="858042"/>
                  <a:pt x="7953420" y="844535"/>
                </a:cubicBezTo>
                <a:cubicBezTo>
                  <a:pt x="7953420" y="826527"/>
                  <a:pt x="7975893" y="849037"/>
                  <a:pt x="8016345" y="885055"/>
                </a:cubicBezTo>
                <a:cubicBezTo>
                  <a:pt x="8052302" y="916570"/>
                  <a:pt x="8106238" y="961592"/>
                  <a:pt x="8110733" y="997610"/>
                </a:cubicBezTo>
                <a:cubicBezTo>
                  <a:pt x="8110733" y="1033627"/>
                  <a:pt x="8133206" y="1074147"/>
                  <a:pt x="8146690" y="1092156"/>
                </a:cubicBezTo>
                <a:cubicBezTo>
                  <a:pt x="8160174" y="1110164"/>
                  <a:pt x="8146690" y="1159688"/>
                  <a:pt x="8205122" y="1164191"/>
                </a:cubicBezTo>
                <a:cubicBezTo>
                  <a:pt x="8268047" y="1168693"/>
                  <a:pt x="8290520" y="1150684"/>
                  <a:pt x="8317488" y="1150684"/>
                </a:cubicBezTo>
                <a:cubicBezTo>
                  <a:pt x="8344456" y="1150684"/>
                  <a:pt x="8348951" y="1195706"/>
                  <a:pt x="8304004" y="1218217"/>
                </a:cubicBezTo>
                <a:cubicBezTo>
                  <a:pt x="8254563" y="1240728"/>
                  <a:pt x="8227595" y="1240728"/>
                  <a:pt x="8241079" y="1272243"/>
                </a:cubicBezTo>
                <a:cubicBezTo>
                  <a:pt x="8254563" y="1308261"/>
                  <a:pt x="8259058" y="1339776"/>
                  <a:pt x="8263552" y="1384798"/>
                </a:cubicBezTo>
                <a:cubicBezTo>
                  <a:pt x="8268047" y="1429820"/>
                  <a:pt x="8348951" y="1515361"/>
                  <a:pt x="8286026" y="1515361"/>
                </a:cubicBezTo>
                <a:cubicBezTo>
                  <a:pt x="8223100" y="1515361"/>
                  <a:pt x="8182648" y="1537872"/>
                  <a:pt x="8142196" y="1560383"/>
                </a:cubicBezTo>
                <a:cubicBezTo>
                  <a:pt x="8106238" y="1587396"/>
                  <a:pt x="8088260" y="1645925"/>
                  <a:pt x="8061292" y="1632418"/>
                </a:cubicBezTo>
                <a:cubicBezTo>
                  <a:pt x="8029829" y="1614409"/>
                  <a:pt x="7975893" y="1609907"/>
                  <a:pt x="8011850" y="1555881"/>
                </a:cubicBezTo>
                <a:cubicBezTo>
                  <a:pt x="8043313" y="1497353"/>
                  <a:pt x="8025334" y="1488348"/>
                  <a:pt x="8083765" y="1470339"/>
                </a:cubicBezTo>
                <a:cubicBezTo>
                  <a:pt x="8137702" y="1456833"/>
                  <a:pt x="8178154" y="1443326"/>
                  <a:pt x="8191638" y="1384798"/>
                </a:cubicBezTo>
                <a:cubicBezTo>
                  <a:pt x="8205122" y="1326269"/>
                  <a:pt x="8223100" y="1335274"/>
                  <a:pt x="8178154" y="1285750"/>
                </a:cubicBezTo>
                <a:cubicBezTo>
                  <a:pt x="8133206" y="1236226"/>
                  <a:pt x="8137702" y="1236226"/>
                  <a:pt x="8128712" y="1177697"/>
                </a:cubicBezTo>
                <a:cubicBezTo>
                  <a:pt x="8115228" y="1123671"/>
                  <a:pt x="8065786" y="979601"/>
                  <a:pt x="8029829" y="952588"/>
                </a:cubicBezTo>
                <a:cubicBezTo>
                  <a:pt x="7993872" y="925575"/>
                  <a:pt x="7953420" y="916570"/>
                  <a:pt x="7971398" y="939081"/>
                </a:cubicBezTo>
                <a:cubicBezTo>
                  <a:pt x="7993872" y="961592"/>
                  <a:pt x="8025334" y="988605"/>
                  <a:pt x="8025334" y="1060640"/>
                </a:cubicBezTo>
                <a:cubicBezTo>
                  <a:pt x="8025334" y="1128173"/>
                  <a:pt x="8020840" y="1191204"/>
                  <a:pt x="7980388" y="1209213"/>
                </a:cubicBezTo>
                <a:cubicBezTo>
                  <a:pt x="7939936" y="1227221"/>
                  <a:pt x="7894988" y="1213715"/>
                  <a:pt x="7885999" y="1240728"/>
                </a:cubicBezTo>
                <a:cubicBezTo>
                  <a:pt x="7872515" y="1267741"/>
                  <a:pt x="7894988" y="1299256"/>
                  <a:pt x="7872515" y="1321767"/>
                </a:cubicBezTo>
                <a:cubicBezTo>
                  <a:pt x="7850042" y="1344278"/>
                  <a:pt x="7872515" y="1344278"/>
                  <a:pt x="7899483" y="1371291"/>
                </a:cubicBezTo>
                <a:cubicBezTo>
                  <a:pt x="7926452" y="1398304"/>
                  <a:pt x="7984882" y="1429820"/>
                  <a:pt x="7966904" y="1465837"/>
                </a:cubicBezTo>
                <a:cubicBezTo>
                  <a:pt x="7953420" y="1497353"/>
                  <a:pt x="7953420" y="1515361"/>
                  <a:pt x="7921956" y="1515361"/>
                </a:cubicBezTo>
                <a:cubicBezTo>
                  <a:pt x="7885999" y="1519863"/>
                  <a:pt x="7885999" y="1465837"/>
                  <a:pt x="7850042" y="1420815"/>
                </a:cubicBezTo>
                <a:cubicBezTo>
                  <a:pt x="7818579" y="1375793"/>
                  <a:pt x="7773632" y="1353283"/>
                  <a:pt x="7751159" y="1344278"/>
                </a:cubicBezTo>
                <a:cubicBezTo>
                  <a:pt x="7728685" y="1330772"/>
                  <a:pt x="7719696" y="1371291"/>
                  <a:pt x="7688233" y="1348780"/>
                </a:cubicBezTo>
                <a:cubicBezTo>
                  <a:pt x="7656770" y="1326269"/>
                  <a:pt x="7679244" y="1263239"/>
                  <a:pt x="7634297" y="1317265"/>
                </a:cubicBezTo>
                <a:cubicBezTo>
                  <a:pt x="7589350" y="1371291"/>
                  <a:pt x="7566877" y="1398304"/>
                  <a:pt x="7607329" y="1407309"/>
                </a:cubicBezTo>
                <a:cubicBezTo>
                  <a:pt x="7652276" y="1416313"/>
                  <a:pt x="7643287" y="1384798"/>
                  <a:pt x="7688233" y="1398304"/>
                </a:cubicBezTo>
                <a:cubicBezTo>
                  <a:pt x="7733180" y="1416313"/>
                  <a:pt x="7751159" y="1443326"/>
                  <a:pt x="7728685" y="1452331"/>
                </a:cubicBezTo>
                <a:cubicBezTo>
                  <a:pt x="7710706" y="1465837"/>
                  <a:pt x="7688233" y="1456833"/>
                  <a:pt x="7715201" y="1488348"/>
                </a:cubicBezTo>
                <a:cubicBezTo>
                  <a:pt x="7742170" y="1524366"/>
                  <a:pt x="7787116" y="1582894"/>
                  <a:pt x="7800600" y="1614409"/>
                </a:cubicBezTo>
                <a:cubicBezTo>
                  <a:pt x="7818579" y="1650427"/>
                  <a:pt x="7854536" y="1645925"/>
                  <a:pt x="7823074" y="1740471"/>
                </a:cubicBezTo>
                <a:cubicBezTo>
                  <a:pt x="7787116" y="1835017"/>
                  <a:pt x="7769138" y="1866532"/>
                  <a:pt x="7742170" y="1893545"/>
                </a:cubicBezTo>
                <a:cubicBezTo>
                  <a:pt x="7715201" y="1920558"/>
                  <a:pt x="7611824" y="1947571"/>
                  <a:pt x="7584856" y="1970082"/>
                </a:cubicBezTo>
                <a:cubicBezTo>
                  <a:pt x="7562382" y="1992593"/>
                  <a:pt x="7571372" y="2006100"/>
                  <a:pt x="7557888" y="2042117"/>
                </a:cubicBezTo>
                <a:cubicBezTo>
                  <a:pt x="7539909" y="2073633"/>
                  <a:pt x="7539909" y="2100646"/>
                  <a:pt x="7526425" y="2073633"/>
                </a:cubicBezTo>
                <a:cubicBezTo>
                  <a:pt x="7512941" y="2046619"/>
                  <a:pt x="7490467" y="2033113"/>
                  <a:pt x="7508446" y="2006100"/>
                </a:cubicBezTo>
                <a:cubicBezTo>
                  <a:pt x="7521930" y="1979087"/>
                  <a:pt x="7494962" y="1925060"/>
                  <a:pt x="7472489" y="1965580"/>
                </a:cubicBezTo>
                <a:cubicBezTo>
                  <a:pt x="7450015" y="2001598"/>
                  <a:pt x="7405068" y="1970082"/>
                  <a:pt x="7423047" y="2024108"/>
                </a:cubicBezTo>
                <a:cubicBezTo>
                  <a:pt x="7441026" y="2082637"/>
                  <a:pt x="7580361" y="2204196"/>
                  <a:pt x="7562382" y="2262724"/>
                </a:cubicBezTo>
                <a:cubicBezTo>
                  <a:pt x="7548898" y="2325755"/>
                  <a:pt x="7481478" y="2361772"/>
                  <a:pt x="7459005" y="2375279"/>
                </a:cubicBezTo>
                <a:cubicBezTo>
                  <a:pt x="7436531" y="2384283"/>
                  <a:pt x="7436531" y="2384283"/>
                  <a:pt x="7396079" y="2334759"/>
                </a:cubicBezTo>
                <a:cubicBezTo>
                  <a:pt x="7351132" y="2285235"/>
                  <a:pt x="7274723" y="2222205"/>
                  <a:pt x="7270228" y="2258222"/>
                </a:cubicBezTo>
                <a:cubicBezTo>
                  <a:pt x="7265733" y="2289737"/>
                  <a:pt x="7256744" y="2330257"/>
                  <a:pt x="7301691" y="2397790"/>
                </a:cubicBezTo>
                <a:cubicBezTo>
                  <a:pt x="7346638" y="2465323"/>
                  <a:pt x="7418553" y="2519349"/>
                  <a:pt x="7418553" y="2595886"/>
                </a:cubicBezTo>
                <a:cubicBezTo>
                  <a:pt x="7418553" y="2676926"/>
                  <a:pt x="7418553" y="2658917"/>
                  <a:pt x="7400574" y="2640908"/>
                </a:cubicBezTo>
                <a:cubicBezTo>
                  <a:pt x="7387090" y="2627402"/>
                  <a:pt x="7373606" y="2676926"/>
                  <a:pt x="7409563" y="2699437"/>
                </a:cubicBezTo>
                <a:cubicBezTo>
                  <a:pt x="7441026" y="2721947"/>
                  <a:pt x="7485973" y="2694934"/>
                  <a:pt x="7490467" y="2757965"/>
                </a:cubicBezTo>
                <a:cubicBezTo>
                  <a:pt x="7490467" y="2825498"/>
                  <a:pt x="7450015" y="2852511"/>
                  <a:pt x="7494962" y="2866017"/>
                </a:cubicBezTo>
                <a:cubicBezTo>
                  <a:pt x="7539909" y="2879524"/>
                  <a:pt x="7575866" y="2902035"/>
                  <a:pt x="7638792" y="2924546"/>
                </a:cubicBezTo>
                <a:cubicBezTo>
                  <a:pt x="7706212" y="2947057"/>
                  <a:pt x="7760148" y="2956061"/>
                  <a:pt x="7818579" y="2960563"/>
                </a:cubicBezTo>
                <a:cubicBezTo>
                  <a:pt x="7872515" y="2965066"/>
                  <a:pt x="7841052" y="2987577"/>
                  <a:pt x="7894988" y="2983074"/>
                </a:cubicBezTo>
                <a:cubicBezTo>
                  <a:pt x="7944430" y="2978572"/>
                  <a:pt x="7957914" y="2978572"/>
                  <a:pt x="7998366" y="2974070"/>
                </a:cubicBezTo>
                <a:cubicBezTo>
                  <a:pt x="8038818" y="2965066"/>
                  <a:pt x="8070281" y="2942555"/>
                  <a:pt x="8074776" y="2951559"/>
                </a:cubicBezTo>
                <a:cubicBezTo>
                  <a:pt x="8079270" y="2965066"/>
                  <a:pt x="8097249" y="2992079"/>
                  <a:pt x="8056797" y="3014590"/>
                </a:cubicBezTo>
                <a:cubicBezTo>
                  <a:pt x="8016345" y="3037101"/>
                  <a:pt x="7966904" y="3046105"/>
                  <a:pt x="7908472" y="3037101"/>
                </a:cubicBezTo>
                <a:cubicBezTo>
                  <a:pt x="7850042" y="3028096"/>
                  <a:pt x="7728685" y="2974070"/>
                  <a:pt x="7665760" y="2974070"/>
                </a:cubicBezTo>
                <a:cubicBezTo>
                  <a:pt x="7607329" y="2974070"/>
                  <a:pt x="7445521" y="2947057"/>
                  <a:pt x="7396079" y="2879524"/>
                </a:cubicBezTo>
                <a:cubicBezTo>
                  <a:pt x="7346638" y="2807489"/>
                  <a:pt x="7274723" y="2735454"/>
                  <a:pt x="7243260" y="2667921"/>
                </a:cubicBezTo>
                <a:cubicBezTo>
                  <a:pt x="7207303" y="2604891"/>
                  <a:pt x="7189324" y="2541860"/>
                  <a:pt x="7157861" y="2510345"/>
                </a:cubicBezTo>
                <a:cubicBezTo>
                  <a:pt x="7130893" y="2474327"/>
                  <a:pt x="7175840" y="2456318"/>
                  <a:pt x="7202808" y="2487834"/>
                </a:cubicBezTo>
                <a:cubicBezTo>
                  <a:pt x="7234271" y="2519349"/>
                  <a:pt x="7274723" y="2568873"/>
                  <a:pt x="7292701" y="2555367"/>
                </a:cubicBezTo>
                <a:cubicBezTo>
                  <a:pt x="7310680" y="2541860"/>
                  <a:pt x="7324164" y="2519349"/>
                  <a:pt x="7292701" y="2483332"/>
                </a:cubicBezTo>
                <a:cubicBezTo>
                  <a:pt x="7261239" y="2447314"/>
                  <a:pt x="7211797" y="2402292"/>
                  <a:pt x="7211797" y="2361772"/>
                </a:cubicBezTo>
                <a:cubicBezTo>
                  <a:pt x="7211797" y="2321253"/>
                  <a:pt x="7225281" y="2258222"/>
                  <a:pt x="7202808" y="2213200"/>
                </a:cubicBezTo>
                <a:cubicBezTo>
                  <a:pt x="7180334" y="2168178"/>
                  <a:pt x="7202808" y="2109650"/>
                  <a:pt x="7171345" y="2123157"/>
                </a:cubicBezTo>
                <a:cubicBezTo>
                  <a:pt x="7139882" y="2136663"/>
                  <a:pt x="7135388" y="2190689"/>
                  <a:pt x="7099430" y="2145667"/>
                </a:cubicBezTo>
                <a:cubicBezTo>
                  <a:pt x="7058978" y="2100646"/>
                  <a:pt x="7054483" y="2037615"/>
                  <a:pt x="7018526" y="1992593"/>
                </a:cubicBezTo>
                <a:cubicBezTo>
                  <a:pt x="6987063" y="1943069"/>
                  <a:pt x="7032010" y="1938567"/>
                  <a:pt x="6973579" y="1934065"/>
                </a:cubicBezTo>
                <a:cubicBezTo>
                  <a:pt x="6915148" y="1929563"/>
                  <a:pt x="6883686" y="1938567"/>
                  <a:pt x="6843233" y="1988091"/>
                </a:cubicBezTo>
                <a:cubicBezTo>
                  <a:pt x="6798287" y="2037615"/>
                  <a:pt x="6730866" y="2105148"/>
                  <a:pt x="6712888" y="2123157"/>
                </a:cubicBezTo>
                <a:cubicBezTo>
                  <a:pt x="6694909" y="2141165"/>
                  <a:pt x="6690414" y="2172681"/>
                  <a:pt x="6690414" y="2213200"/>
                </a:cubicBezTo>
                <a:cubicBezTo>
                  <a:pt x="6690414" y="2258222"/>
                  <a:pt x="6712888" y="2285235"/>
                  <a:pt x="6685920" y="2316751"/>
                </a:cubicBezTo>
                <a:cubicBezTo>
                  <a:pt x="6658952" y="2348266"/>
                  <a:pt x="6690414" y="2343764"/>
                  <a:pt x="6712888" y="2361772"/>
                </a:cubicBezTo>
                <a:cubicBezTo>
                  <a:pt x="6735361" y="2379781"/>
                  <a:pt x="6757834" y="2438310"/>
                  <a:pt x="6757834" y="2460821"/>
                </a:cubicBezTo>
                <a:cubicBezTo>
                  <a:pt x="6757834" y="2483332"/>
                  <a:pt x="6730866" y="2564371"/>
                  <a:pt x="6694909" y="2501340"/>
                </a:cubicBezTo>
                <a:cubicBezTo>
                  <a:pt x="6654457" y="2442812"/>
                  <a:pt x="6699404" y="2402292"/>
                  <a:pt x="6654457" y="2402292"/>
                </a:cubicBezTo>
                <a:cubicBezTo>
                  <a:pt x="6605015" y="2402292"/>
                  <a:pt x="6573553" y="2460821"/>
                  <a:pt x="6555574" y="2402292"/>
                </a:cubicBezTo>
                <a:cubicBezTo>
                  <a:pt x="6542090" y="2339262"/>
                  <a:pt x="6524111" y="2217702"/>
                  <a:pt x="6474670" y="2154672"/>
                </a:cubicBezTo>
                <a:cubicBezTo>
                  <a:pt x="6425228" y="2087139"/>
                  <a:pt x="6416239" y="2069130"/>
                  <a:pt x="6416239" y="2015104"/>
                </a:cubicBezTo>
                <a:cubicBezTo>
                  <a:pt x="6416239" y="1965580"/>
                  <a:pt x="6479164" y="1970082"/>
                  <a:pt x="6393765" y="1965580"/>
                </a:cubicBezTo>
                <a:cubicBezTo>
                  <a:pt x="6312861" y="1956576"/>
                  <a:pt x="6326345" y="1974584"/>
                  <a:pt x="6290388" y="1916056"/>
                </a:cubicBezTo>
                <a:cubicBezTo>
                  <a:pt x="6249936" y="1853025"/>
                  <a:pt x="6258925" y="1826012"/>
                  <a:pt x="6204989" y="1821510"/>
                </a:cubicBezTo>
                <a:cubicBezTo>
                  <a:pt x="6151053" y="1817008"/>
                  <a:pt x="6115095" y="1844021"/>
                  <a:pt x="6052170" y="1826012"/>
                </a:cubicBezTo>
                <a:cubicBezTo>
                  <a:pt x="5984749" y="1803501"/>
                  <a:pt x="5975760" y="1780990"/>
                  <a:pt x="5926319" y="1780990"/>
                </a:cubicBezTo>
                <a:cubicBezTo>
                  <a:pt x="5876877" y="1780990"/>
                  <a:pt x="5867888" y="1798999"/>
                  <a:pt x="5827436" y="1753977"/>
                </a:cubicBezTo>
                <a:cubicBezTo>
                  <a:pt x="5786984" y="1704453"/>
                  <a:pt x="5715069" y="1654929"/>
                  <a:pt x="5697090" y="1668436"/>
                </a:cubicBezTo>
                <a:cubicBezTo>
                  <a:pt x="5683606" y="1681942"/>
                  <a:pt x="5638659" y="1659431"/>
                  <a:pt x="5710574" y="1731466"/>
                </a:cubicBezTo>
                <a:cubicBezTo>
                  <a:pt x="5782489" y="1798999"/>
                  <a:pt x="5818446" y="1857528"/>
                  <a:pt x="5863393" y="1848523"/>
                </a:cubicBezTo>
                <a:cubicBezTo>
                  <a:pt x="5912835" y="1835017"/>
                  <a:pt x="5912835" y="1798999"/>
                  <a:pt x="5948792" y="1835017"/>
                </a:cubicBezTo>
                <a:cubicBezTo>
                  <a:pt x="5984749" y="1871034"/>
                  <a:pt x="6070148" y="1862030"/>
                  <a:pt x="6043180" y="1938567"/>
                </a:cubicBezTo>
                <a:cubicBezTo>
                  <a:pt x="6016212" y="2015104"/>
                  <a:pt x="5948792" y="2091641"/>
                  <a:pt x="5890361" y="2118654"/>
                </a:cubicBezTo>
                <a:cubicBezTo>
                  <a:pt x="5836425" y="2145667"/>
                  <a:pt x="5674617" y="2231209"/>
                  <a:pt x="5629670" y="2231209"/>
                </a:cubicBezTo>
                <a:cubicBezTo>
                  <a:pt x="5584723" y="2235711"/>
                  <a:pt x="5553260" y="2231209"/>
                  <a:pt x="5553260" y="2186187"/>
                </a:cubicBezTo>
                <a:cubicBezTo>
                  <a:pt x="5548765" y="2136663"/>
                  <a:pt x="5530787" y="2082637"/>
                  <a:pt x="5512808" y="2042117"/>
                </a:cubicBezTo>
                <a:cubicBezTo>
                  <a:pt x="5494829" y="2006100"/>
                  <a:pt x="5431904" y="1898047"/>
                  <a:pt x="5382462" y="1844021"/>
                </a:cubicBezTo>
                <a:cubicBezTo>
                  <a:pt x="5333021" y="1785493"/>
                  <a:pt x="5265601" y="1713458"/>
                  <a:pt x="5274590" y="1753977"/>
                </a:cubicBezTo>
                <a:cubicBezTo>
                  <a:pt x="5283579" y="1798999"/>
                  <a:pt x="5301558" y="1871034"/>
                  <a:pt x="5337516" y="1920558"/>
                </a:cubicBezTo>
                <a:cubicBezTo>
                  <a:pt x="5377968" y="1970082"/>
                  <a:pt x="5337516" y="2033113"/>
                  <a:pt x="5386957" y="2078135"/>
                </a:cubicBezTo>
                <a:cubicBezTo>
                  <a:pt x="5436398" y="2123157"/>
                  <a:pt x="5494829" y="2154672"/>
                  <a:pt x="5503819" y="2186187"/>
                </a:cubicBezTo>
                <a:cubicBezTo>
                  <a:pt x="5508313" y="2213200"/>
                  <a:pt x="5575734" y="2298742"/>
                  <a:pt x="5616186" y="2298742"/>
                </a:cubicBezTo>
                <a:cubicBezTo>
                  <a:pt x="5652143" y="2298742"/>
                  <a:pt x="5813952" y="2235711"/>
                  <a:pt x="5822941" y="2267227"/>
                </a:cubicBezTo>
                <a:cubicBezTo>
                  <a:pt x="5831930" y="2298742"/>
                  <a:pt x="5836425" y="2330257"/>
                  <a:pt x="5822941" y="2375279"/>
                </a:cubicBezTo>
                <a:cubicBezTo>
                  <a:pt x="5813952" y="2415799"/>
                  <a:pt x="5697090" y="2600388"/>
                  <a:pt x="5571239" y="2717445"/>
                </a:cubicBezTo>
                <a:cubicBezTo>
                  <a:pt x="5445388" y="2834502"/>
                  <a:pt x="5467861" y="2830000"/>
                  <a:pt x="5467861" y="2902035"/>
                </a:cubicBezTo>
                <a:cubicBezTo>
                  <a:pt x="5467861" y="2974070"/>
                  <a:pt x="5490335" y="2996581"/>
                  <a:pt x="5499324" y="3055109"/>
                </a:cubicBezTo>
                <a:cubicBezTo>
                  <a:pt x="5503819" y="3118140"/>
                  <a:pt x="5535281" y="3167664"/>
                  <a:pt x="5503819" y="3208184"/>
                </a:cubicBezTo>
                <a:cubicBezTo>
                  <a:pt x="5467861" y="3244201"/>
                  <a:pt x="5373473" y="3334245"/>
                  <a:pt x="5359989" y="3352254"/>
                </a:cubicBezTo>
                <a:cubicBezTo>
                  <a:pt x="5342010" y="3365760"/>
                  <a:pt x="5333021" y="3388271"/>
                  <a:pt x="5337516" y="3415284"/>
                </a:cubicBezTo>
                <a:cubicBezTo>
                  <a:pt x="5337516" y="3442297"/>
                  <a:pt x="5346505" y="3541346"/>
                  <a:pt x="5310547" y="3554852"/>
                </a:cubicBezTo>
                <a:cubicBezTo>
                  <a:pt x="5270095" y="3572861"/>
                  <a:pt x="5247622" y="3581865"/>
                  <a:pt x="5247622" y="3613381"/>
                </a:cubicBezTo>
                <a:cubicBezTo>
                  <a:pt x="5247622" y="3644896"/>
                  <a:pt x="5193686" y="3748446"/>
                  <a:pt x="5121771" y="3802472"/>
                </a:cubicBezTo>
                <a:cubicBezTo>
                  <a:pt x="5049856" y="3856499"/>
                  <a:pt x="5022888" y="3847494"/>
                  <a:pt x="4959962" y="3870005"/>
                </a:cubicBezTo>
                <a:cubicBezTo>
                  <a:pt x="4901532" y="3892516"/>
                  <a:pt x="4847595" y="3937538"/>
                  <a:pt x="4816133" y="3888014"/>
                </a:cubicBezTo>
                <a:cubicBezTo>
                  <a:pt x="4789164" y="3838490"/>
                  <a:pt x="4802649" y="3748446"/>
                  <a:pt x="4766691" y="3698922"/>
                </a:cubicBezTo>
                <a:cubicBezTo>
                  <a:pt x="4735228" y="3649398"/>
                  <a:pt x="4690282" y="3667407"/>
                  <a:pt x="4690282" y="3577363"/>
                </a:cubicBezTo>
                <a:cubicBezTo>
                  <a:pt x="4690282" y="3491822"/>
                  <a:pt x="4726239" y="3496324"/>
                  <a:pt x="4663313" y="3410782"/>
                </a:cubicBezTo>
                <a:cubicBezTo>
                  <a:pt x="4595893" y="3329743"/>
                  <a:pt x="4586904" y="3212686"/>
                  <a:pt x="4618367" y="3167664"/>
                </a:cubicBezTo>
                <a:cubicBezTo>
                  <a:pt x="4645335" y="3118140"/>
                  <a:pt x="4667808" y="3055109"/>
                  <a:pt x="4658819" y="3001083"/>
                </a:cubicBezTo>
                <a:cubicBezTo>
                  <a:pt x="4645335" y="2951559"/>
                  <a:pt x="4600388" y="2848009"/>
                  <a:pt x="4568925" y="2802987"/>
                </a:cubicBezTo>
                <a:cubicBezTo>
                  <a:pt x="4532968" y="2757965"/>
                  <a:pt x="4528473" y="2757965"/>
                  <a:pt x="4532968" y="2703939"/>
                </a:cubicBezTo>
                <a:cubicBezTo>
                  <a:pt x="4537462" y="2649912"/>
                  <a:pt x="4595893" y="2568873"/>
                  <a:pt x="4523978" y="2564371"/>
                </a:cubicBezTo>
                <a:cubicBezTo>
                  <a:pt x="4456558" y="2559869"/>
                  <a:pt x="4407117" y="2532856"/>
                  <a:pt x="4398127" y="2505842"/>
                </a:cubicBezTo>
                <a:cubicBezTo>
                  <a:pt x="4384643" y="2478829"/>
                  <a:pt x="4434085" y="2451816"/>
                  <a:pt x="4344191" y="2469825"/>
                </a:cubicBezTo>
                <a:cubicBezTo>
                  <a:pt x="4254298" y="2483332"/>
                  <a:pt x="4285760" y="2523851"/>
                  <a:pt x="4195867" y="2519349"/>
                </a:cubicBezTo>
                <a:cubicBezTo>
                  <a:pt x="4110468" y="2519349"/>
                  <a:pt x="4070016" y="2546362"/>
                  <a:pt x="4043048" y="2559869"/>
                </a:cubicBezTo>
                <a:cubicBezTo>
                  <a:pt x="4016080" y="2568873"/>
                  <a:pt x="3962143" y="2519349"/>
                  <a:pt x="3908207" y="2478829"/>
                </a:cubicBezTo>
                <a:cubicBezTo>
                  <a:pt x="3854271" y="2442812"/>
                  <a:pt x="3840787" y="2424803"/>
                  <a:pt x="3831798" y="2375279"/>
                </a:cubicBezTo>
                <a:cubicBezTo>
                  <a:pt x="3818314" y="2321253"/>
                  <a:pt x="3786851" y="2330257"/>
                  <a:pt x="3773367" y="2280733"/>
                </a:cubicBezTo>
                <a:cubicBezTo>
                  <a:pt x="3759883" y="2226707"/>
                  <a:pt x="3710441" y="2222205"/>
                  <a:pt x="3746399" y="2159174"/>
                </a:cubicBezTo>
                <a:cubicBezTo>
                  <a:pt x="3782356" y="2100646"/>
                  <a:pt x="3822808" y="2082637"/>
                  <a:pt x="3782356" y="2015104"/>
                </a:cubicBezTo>
                <a:cubicBezTo>
                  <a:pt x="3737409" y="1943069"/>
                  <a:pt x="3741904" y="1943069"/>
                  <a:pt x="3777861" y="1884541"/>
                </a:cubicBezTo>
                <a:cubicBezTo>
                  <a:pt x="3809324" y="1826012"/>
                  <a:pt x="3831798" y="1789995"/>
                  <a:pt x="3876744" y="1740471"/>
                </a:cubicBezTo>
                <a:cubicBezTo>
                  <a:pt x="3921691" y="1690947"/>
                  <a:pt x="3957649" y="1717960"/>
                  <a:pt x="3975627" y="1672938"/>
                </a:cubicBezTo>
                <a:cubicBezTo>
                  <a:pt x="3989111" y="1627916"/>
                  <a:pt x="3953154" y="1596401"/>
                  <a:pt x="3998101" y="1560383"/>
                </a:cubicBezTo>
                <a:cubicBezTo>
                  <a:pt x="4047542" y="1528868"/>
                  <a:pt x="4047542" y="1510859"/>
                  <a:pt x="4070016" y="1488348"/>
                </a:cubicBezTo>
                <a:cubicBezTo>
                  <a:pt x="4087994" y="1470339"/>
                  <a:pt x="4087994" y="1416313"/>
                  <a:pt x="4052037" y="1411811"/>
                </a:cubicBezTo>
                <a:cubicBezTo>
                  <a:pt x="4020574" y="1407309"/>
                  <a:pt x="4020574" y="1330772"/>
                  <a:pt x="4038553" y="1299256"/>
                </a:cubicBezTo>
                <a:cubicBezTo>
                  <a:pt x="4052037" y="1263239"/>
                  <a:pt x="3984617" y="1200208"/>
                  <a:pt x="4061026" y="1186702"/>
                </a:cubicBezTo>
                <a:cubicBezTo>
                  <a:pt x="4137436" y="1173195"/>
                  <a:pt x="4186877" y="1164191"/>
                  <a:pt x="4213845" y="1159688"/>
                </a:cubicBezTo>
                <a:cubicBezTo>
                  <a:pt x="4236319" y="1155186"/>
                  <a:pt x="4258792" y="1110164"/>
                  <a:pt x="4213845" y="1083151"/>
                </a:cubicBezTo>
                <a:cubicBezTo>
                  <a:pt x="4173393" y="1051636"/>
                  <a:pt x="4155415" y="1015618"/>
                  <a:pt x="4204856" y="1011116"/>
                </a:cubicBezTo>
                <a:cubicBezTo>
                  <a:pt x="4254298" y="1011116"/>
                  <a:pt x="4330707" y="993107"/>
                  <a:pt x="4290255" y="975099"/>
                </a:cubicBezTo>
                <a:cubicBezTo>
                  <a:pt x="4249803" y="957090"/>
                  <a:pt x="4276771" y="966094"/>
                  <a:pt x="4222835" y="984103"/>
                </a:cubicBezTo>
                <a:cubicBezTo>
                  <a:pt x="4168899" y="997610"/>
                  <a:pt x="4146425" y="1002112"/>
                  <a:pt x="4155415" y="957090"/>
                </a:cubicBezTo>
                <a:cubicBezTo>
                  <a:pt x="4164404" y="912068"/>
                  <a:pt x="4218340" y="876051"/>
                  <a:pt x="4195867" y="858042"/>
                </a:cubicBezTo>
                <a:cubicBezTo>
                  <a:pt x="4173393" y="840033"/>
                  <a:pt x="4155415" y="858042"/>
                  <a:pt x="4141931" y="894059"/>
                </a:cubicBezTo>
                <a:cubicBezTo>
                  <a:pt x="4123952" y="934579"/>
                  <a:pt x="4074510" y="993107"/>
                  <a:pt x="4056532" y="948086"/>
                </a:cubicBezTo>
                <a:cubicBezTo>
                  <a:pt x="4038553" y="903064"/>
                  <a:pt x="4011585" y="867046"/>
                  <a:pt x="4047542" y="826527"/>
                </a:cubicBezTo>
                <a:cubicBezTo>
                  <a:pt x="4087994" y="786007"/>
                  <a:pt x="4119457" y="740985"/>
                  <a:pt x="4123952" y="718474"/>
                </a:cubicBezTo>
                <a:cubicBezTo>
                  <a:pt x="4128447" y="695963"/>
                  <a:pt x="4146425" y="668950"/>
                  <a:pt x="4209351" y="659946"/>
                </a:cubicBezTo>
                <a:cubicBezTo>
                  <a:pt x="4267782" y="650941"/>
                  <a:pt x="4308234" y="605919"/>
                  <a:pt x="4290255" y="695963"/>
                </a:cubicBezTo>
                <a:cubicBezTo>
                  <a:pt x="4272276" y="781505"/>
                  <a:pt x="4330707" y="813020"/>
                  <a:pt x="4348686" y="849037"/>
                </a:cubicBezTo>
                <a:cubicBezTo>
                  <a:pt x="4362170" y="889557"/>
                  <a:pt x="4335202" y="912068"/>
                  <a:pt x="4344191" y="925575"/>
                </a:cubicBezTo>
                <a:cubicBezTo>
                  <a:pt x="4353181" y="939081"/>
                  <a:pt x="4371159" y="961592"/>
                  <a:pt x="4398127" y="925575"/>
                </a:cubicBezTo>
                <a:cubicBezTo>
                  <a:pt x="4425095" y="889557"/>
                  <a:pt x="4470042" y="844535"/>
                  <a:pt x="4483526" y="844535"/>
                </a:cubicBezTo>
                <a:cubicBezTo>
                  <a:pt x="4501505" y="844535"/>
                  <a:pt x="4532968" y="799513"/>
                  <a:pt x="4532968" y="781505"/>
                </a:cubicBezTo>
                <a:cubicBezTo>
                  <a:pt x="4532968" y="763496"/>
                  <a:pt x="4541957" y="718474"/>
                  <a:pt x="4573420" y="745487"/>
                </a:cubicBezTo>
                <a:cubicBezTo>
                  <a:pt x="4609377" y="777002"/>
                  <a:pt x="4604883" y="822024"/>
                  <a:pt x="4654324" y="835531"/>
                </a:cubicBezTo>
                <a:cubicBezTo>
                  <a:pt x="4703766" y="844535"/>
                  <a:pt x="4748712" y="844535"/>
                  <a:pt x="4780175" y="831029"/>
                </a:cubicBezTo>
                <a:cubicBezTo>
                  <a:pt x="4811638" y="817522"/>
                  <a:pt x="4825122" y="831029"/>
                  <a:pt x="4829617" y="786007"/>
                </a:cubicBezTo>
                <a:cubicBezTo>
                  <a:pt x="4834111" y="740985"/>
                  <a:pt x="4834111" y="722976"/>
                  <a:pt x="4861079" y="722976"/>
                </a:cubicBezTo>
                <a:cubicBezTo>
                  <a:pt x="4888047" y="722976"/>
                  <a:pt x="4847595" y="673452"/>
                  <a:pt x="4888047" y="673452"/>
                </a:cubicBezTo>
                <a:cubicBezTo>
                  <a:pt x="4932994" y="673452"/>
                  <a:pt x="5036372" y="619426"/>
                  <a:pt x="4977941" y="628430"/>
                </a:cubicBezTo>
                <a:cubicBezTo>
                  <a:pt x="4924005" y="632932"/>
                  <a:pt x="4879058" y="677954"/>
                  <a:pt x="4856585" y="632932"/>
                </a:cubicBezTo>
                <a:cubicBezTo>
                  <a:pt x="4834111" y="587911"/>
                  <a:pt x="4802649" y="578906"/>
                  <a:pt x="4847595" y="538387"/>
                </a:cubicBezTo>
                <a:cubicBezTo>
                  <a:pt x="4892542" y="502369"/>
                  <a:pt x="4897037" y="466352"/>
                  <a:pt x="4865574" y="484360"/>
                </a:cubicBezTo>
                <a:cubicBezTo>
                  <a:pt x="4834111" y="506871"/>
                  <a:pt x="4807143" y="533884"/>
                  <a:pt x="4771186" y="574404"/>
                </a:cubicBezTo>
                <a:cubicBezTo>
                  <a:pt x="4739723" y="614924"/>
                  <a:pt x="4748712" y="628430"/>
                  <a:pt x="4748712" y="659946"/>
                </a:cubicBezTo>
                <a:cubicBezTo>
                  <a:pt x="4748712" y="691461"/>
                  <a:pt x="4762196" y="745487"/>
                  <a:pt x="4712755" y="767998"/>
                </a:cubicBezTo>
                <a:cubicBezTo>
                  <a:pt x="4663313" y="790509"/>
                  <a:pt x="4631851" y="786007"/>
                  <a:pt x="4622861" y="763496"/>
                </a:cubicBezTo>
                <a:cubicBezTo>
                  <a:pt x="4618367" y="740985"/>
                  <a:pt x="4622861" y="673452"/>
                  <a:pt x="4573420" y="691461"/>
                </a:cubicBezTo>
                <a:cubicBezTo>
                  <a:pt x="4519484" y="704967"/>
                  <a:pt x="4474537" y="722976"/>
                  <a:pt x="4456558" y="691461"/>
                </a:cubicBezTo>
                <a:cubicBezTo>
                  <a:pt x="4438579" y="659946"/>
                  <a:pt x="4380149" y="614924"/>
                  <a:pt x="4447569" y="578906"/>
                </a:cubicBezTo>
                <a:cubicBezTo>
                  <a:pt x="4510494" y="547391"/>
                  <a:pt x="4640840" y="488862"/>
                  <a:pt x="4645335" y="452846"/>
                </a:cubicBezTo>
                <a:cubicBezTo>
                  <a:pt x="4654324" y="412326"/>
                  <a:pt x="4649829" y="394317"/>
                  <a:pt x="4708260" y="367304"/>
                </a:cubicBezTo>
                <a:cubicBezTo>
                  <a:pt x="4762196" y="340291"/>
                  <a:pt x="4932994" y="299771"/>
                  <a:pt x="5040867" y="331287"/>
                </a:cubicBezTo>
                <a:cubicBezTo>
                  <a:pt x="5144244" y="362802"/>
                  <a:pt x="5243127" y="389815"/>
                  <a:pt x="5261106" y="403321"/>
                </a:cubicBezTo>
                <a:cubicBezTo>
                  <a:pt x="5274590" y="412326"/>
                  <a:pt x="5288074" y="443841"/>
                  <a:pt x="5238633" y="452846"/>
                </a:cubicBezTo>
                <a:cubicBezTo>
                  <a:pt x="5184696" y="461850"/>
                  <a:pt x="5139750" y="533884"/>
                  <a:pt x="5175707" y="515876"/>
                </a:cubicBezTo>
                <a:cubicBezTo>
                  <a:pt x="5216159" y="502369"/>
                  <a:pt x="5211664" y="502369"/>
                  <a:pt x="5256611" y="484360"/>
                </a:cubicBezTo>
                <a:cubicBezTo>
                  <a:pt x="5301558" y="461850"/>
                  <a:pt x="5270095" y="439339"/>
                  <a:pt x="5324031" y="421330"/>
                </a:cubicBezTo>
                <a:cubicBezTo>
                  <a:pt x="5377968" y="403321"/>
                  <a:pt x="5386957" y="416828"/>
                  <a:pt x="5431904" y="403321"/>
                </a:cubicBezTo>
                <a:cubicBezTo>
                  <a:pt x="5481345" y="389815"/>
                  <a:pt x="5530787" y="380810"/>
                  <a:pt x="5503819" y="362802"/>
                </a:cubicBezTo>
                <a:cubicBezTo>
                  <a:pt x="5481345" y="340291"/>
                  <a:pt x="5431904" y="340291"/>
                  <a:pt x="5449883" y="304273"/>
                </a:cubicBezTo>
                <a:cubicBezTo>
                  <a:pt x="5463367" y="268256"/>
                  <a:pt x="5436398" y="236740"/>
                  <a:pt x="5539776" y="187216"/>
                </a:cubicBezTo>
                <a:cubicBezTo>
                  <a:pt x="5643154" y="137692"/>
                  <a:pt x="5764510" y="124186"/>
                  <a:pt x="5764510" y="160203"/>
                </a:cubicBezTo>
                <a:cubicBezTo>
                  <a:pt x="5764510" y="196220"/>
                  <a:pt x="5769005" y="196220"/>
                  <a:pt x="5701585" y="205225"/>
                </a:cubicBezTo>
                <a:cubicBezTo>
                  <a:pt x="5634164" y="218732"/>
                  <a:pt x="5526292" y="259251"/>
                  <a:pt x="5539776" y="290766"/>
                </a:cubicBezTo>
                <a:cubicBezTo>
                  <a:pt x="5553260" y="326784"/>
                  <a:pt x="5607196" y="308775"/>
                  <a:pt x="5607196" y="331287"/>
                </a:cubicBezTo>
                <a:cubicBezTo>
                  <a:pt x="5607196" y="353797"/>
                  <a:pt x="5548765" y="344793"/>
                  <a:pt x="5593712" y="367304"/>
                </a:cubicBezTo>
                <a:cubicBezTo>
                  <a:pt x="5638659" y="389815"/>
                  <a:pt x="5737542" y="340291"/>
                  <a:pt x="5769005" y="362802"/>
                </a:cubicBezTo>
                <a:cubicBezTo>
                  <a:pt x="5795973" y="385312"/>
                  <a:pt x="5858898" y="412326"/>
                  <a:pt x="5845414" y="385312"/>
                </a:cubicBezTo>
                <a:cubicBezTo>
                  <a:pt x="5836425" y="353797"/>
                  <a:pt x="5822941" y="353797"/>
                  <a:pt x="5813952" y="313278"/>
                </a:cubicBezTo>
                <a:cubicBezTo>
                  <a:pt x="5809457" y="268256"/>
                  <a:pt x="5800468" y="214230"/>
                  <a:pt x="5845414" y="245745"/>
                </a:cubicBezTo>
                <a:cubicBezTo>
                  <a:pt x="5890361" y="272758"/>
                  <a:pt x="5948792" y="371806"/>
                  <a:pt x="5962276" y="389815"/>
                </a:cubicBezTo>
                <a:cubicBezTo>
                  <a:pt x="5980255" y="412326"/>
                  <a:pt x="5935308" y="475356"/>
                  <a:pt x="5966771" y="461850"/>
                </a:cubicBezTo>
                <a:cubicBezTo>
                  <a:pt x="6002728" y="452846"/>
                  <a:pt x="6020707" y="452846"/>
                  <a:pt x="6002728" y="403321"/>
                </a:cubicBezTo>
                <a:cubicBezTo>
                  <a:pt x="5984749" y="353797"/>
                  <a:pt x="5903845" y="317780"/>
                  <a:pt x="5957781" y="290766"/>
                </a:cubicBezTo>
                <a:cubicBezTo>
                  <a:pt x="6007223" y="268256"/>
                  <a:pt x="6070148" y="290766"/>
                  <a:pt x="6146558" y="245745"/>
                </a:cubicBezTo>
                <a:cubicBezTo>
                  <a:pt x="6222968" y="205225"/>
                  <a:pt x="6389271" y="223234"/>
                  <a:pt x="6348819" y="173710"/>
                </a:cubicBezTo>
                <a:cubicBezTo>
                  <a:pt x="6308366" y="124186"/>
                  <a:pt x="6227462" y="124186"/>
                  <a:pt x="6191505" y="119684"/>
                </a:cubicBezTo>
                <a:cubicBezTo>
                  <a:pt x="6151053" y="115181"/>
                  <a:pt x="6115095" y="101675"/>
                  <a:pt x="6115095" y="101675"/>
                </a:cubicBezTo>
                <a:cubicBezTo>
                  <a:pt x="6083632" y="97735"/>
                  <a:pt x="6041846" y="42091"/>
                  <a:pt x="6095124" y="37290"/>
                </a:cubicBezTo>
                <a:close/>
                <a:moveTo>
                  <a:pt x="5459546" y="30839"/>
                </a:moveTo>
                <a:cubicBezTo>
                  <a:pt x="5518024" y="30839"/>
                  <a:pt x="5558509" y="70742"/>
                  <a:pt x="5576502" y="70742"/>
                </a:cubicBezTo>
                <a:cubicBezTo>
                  <a:pt x="5589997" y="70742"/>
                  <a:pt x="5612488" y="97344"/>
                  <a:pt x="5536017" y="97344"/>
                </a:cubicBezTo>
                <a:cubicBezTo>
                  <a:pt x="5459546" y="97344"/>
                  <a:pt x="5365081" y="123947"/>
                  <a:pt x="5320098" y="123947"/>
                </a:cubicBezTo>
                <a:cubicBezTo>
                  <a:pt x="5275115" y="123947"/>
                  <a:pt x="5293109" y="101778"/>
                  <a:pt x="5293109" y="101778"/>
                </a:cubicBezTo>
                <a:cubicBezTo>
                  <a:pt x="5252624" y="92910"/>
                  <a:pt x="5171654" y="57440"/>
                  <a:pt x="5252624" y="53007"/>
                </a:cubicBezTo>
                <a:cubicBezTo>
                  <a:pt x="5333593" y="53007"/>
                  <a:pt x="5324597" y="61874"/>
                  <a:pt x="5360583" y="61874"/>
                </a:cubicBezTo>
                <a:cubicBezTo>
                  <a:pt x="5401068" y="61874"/>
                  <a:pt x="5396570" y="35272"/>
                  <a:pt x="5459546" y="30839"/>
                </a:cubicBezTo>
                <a:close/>
                <a:moveTo>
                  <a:pt x="3182346" y="71"/>
                </a:moveTo>
                <a:cubicBezTo>
                  <a:pt x="3223081" y="351"/>
                  <a:pt x="3258478" y="1474"/>
                  <a:pt x="3283201" y="3721"/>
                </a:cubicBezTo>
                <a:cubicBezTo>
                  <a:pt x="3386584" y="17198"/>
                  <a:pt x="3382089" y="21690"/>
                  <a:pt x="3436029" y="17198"/>
                </a:cubicBezTo>
                <a:cubicBezTo>
                  <a:pt x="3489967" y="12705"/>
                  <a:pt x="3593350" y="3721"/>
                  <a:pt x="3647289" y="3721"/>
                </a:cubicBezTo>
                <a:cubicBezTo>
                  <a:pt x="3705723" y="3721"/>
                  <a:pt x="3925975" y="3721"/>
                  <a:pt x="3966430" y="17198"/>
                </a:cubicBezTo>
                <a:cubicBezTo>
                  <a:pt x="4002389" y="30675"/>
                  <a:pt x="3997894" y="39660"/>
                  <a:pt x="4047338" y="30675"/>
                </a:cubicBezTo>
                <a:cubicBezTo>
                  <a:pt x="4101277" y="26183"/>
                  <a:pt x="4141732" y="21690"/>
                  <a:pt x="4141732" y="44152"/>
                </a:cubicBezTo>
                <a:cubicBezTo>
                  <a:pt x="4141732" y="66614"/>
                  <a:pt x="4191176" y="84584"/>
                  <a:pt x="4137237" y="89076"/>
                </a:cubicBezTo>
                <a:cubicBezTo>
                  <a:pt x="4083298" y="93568"/>
                  <a:pt x="4047338" y="102554"/>
                  <a:pt x="4024864" y="120523"/>
                </a:cubicBezTo>
                <a:cubicBezTo>
                  <a:pt x="4002389" y="134000"/>
                  <a:pt x="3997894" y="116031"/>
                  <a:pt x="4002389" y="160955"/>
                </a:cubicBezTo>
                <a:cubicBezTo>
                  <a:pt x="4011379" y="205879"/>
                  <a:pt x="4024864" y="237326"/>
                  <a:pt x="3970924" y="259788"/>
                </a:cubicBezTo>
                <a:cubicBezTo>
                  <a:pt x="3912490" y="282249"/>
                  <a:pt x="3925975" y="304712"/>
                  <a:pt x="3881026" y="349636"/>
                </a:cubicBezTo>
                <a:cubicBezTo>
                  <a:pt x="3840571" y="394560"/>
                  <a:pt x="3849561" y="381083"/>
                  <a:pt x="3777642" y="403545"/>
                </a:cubicBezTo>
                <a:cubicBezTo>
                  <a:pt x="3705723" y="426007"/>
                  <a:pt x="3638300" y="408037"/>
                  <a:pt x="3593350" y="452961"/>
                </a:cubicBezTo>
                <a:cubicBezTo>
                  <a:pt x="3543906" y="497884"/>
                  <a:pt x="3489967" y="479915"/>
                  <a:pt x="3449513" y="497884"/>
                </a:cubicBezTo>
                <a:cubicBezTo>
                  <a:pt x="3413554" y="515854"/>
                  <a:pt x="3341635" y="556286"/>
                  <a:pt x="3310170" y="614687"/>
                </a:cubicBezTo>
                <a:cubicBezTo>
                  <a:pt x="3278706" y="673088"/>
                  <a:pt x="3251736" y="673088"/>
                  <a:pt x="3197797" y="632657"/>
                </a:cubicBezTo>
                <a:cubicBezTo>
                  <a:pt x="3143858" y="596717"/>
                  <a:pt x="3121384" y="538316"/>
                  <a:pt x="3121384" y="484407"/>
                </a:cubicBezTo>
                <a:cubicBezTo>
                  <a:pt x="3121384" y="434991"/>
                  <a:pt x="3139363" y="434991"/>
                  <a:pt x="3175323" y="408037"/>
                </a:cubicBezTo>
                <a:cubicBezTo>
                  <a:pt x="3206787" y="376590"/>
                  <a:pt x="3188807" y="381083"/>
                  <a:pt x="3184312" y="349636"/>
                </a:cubicBezTo>
                <a:cubicBezTo>
                  <a:pt x="3175323" y="318189"/>
                  <a:pt x="3184312" y="304712"/>
                  <a:pt x="3179817" y="273265"/>
                </a:cubicBezTo>
                <a:cubicBezTo>
                  <a:pt x="3175323" y="246310"/>
                  <a:pt x="3170828" y="192402"/>
                  <a:pt x="3134868" y="192402"/>
                </a:cubicBezTo>
                <a:cubicBezTo>
                  <a:pt x="3103404" y="192402"/>
                  <a:pt x="2986535" y="201387"/>
                  <a:pt x="2973051" y="165447"/>
                </a:cubicBezTo>
                <a:cubicBezTo>
                  <a:pt x="2964061" y="125016"/>
                  <a:pt x="3018000" y="134000"/>
                  <a:pt x="3076434" y="111538"/>
                </a:cubicBezTo>
                <a:cubicBezTo>
                  <a:pt x="3134868" y="89076"/>
                  <a:pt x="3197797" y="53137"/>
                  <a:pt x="3103404" y="71106"/>
                </a:cubicBezTo>
                <a:cubicBezTo>
                  <a:pt x="3009010" y="84584"/>
                  <a:pt x="2919111" y="111538"/>
                  <a:pt x="2865172" y="147477"/>
                </a:cubicBezTo>
                <a:cubicBezTo>
                  <a:pt x="2811233" y="178924"/>
                  <a:pt x="2811233" y="196894"/>
                  <a:pt x="2752799" y="169940"/>
                </a:cubicBezTo>
                <a:cubicBezTo>
                  <a:pt x="2689870" y="142985"/>
                  <a:pt x="2586487" y="116031"/>
                  <a:pt x="2433658" y="147477"/>
                </a:cubicBezTo>
                <a:cubicBezTo>
                  <a:pt x="2280831" y="183417"/>
                  <a:pt x="2276336" y="210371"/>
                  <a:pt x="2249367" y="219356"/>
                </a:cubicBezTo>
                <a:cubicBezTo>
                  <a:pt x="2222397" y="223848"/>
                  <a:pt x="2204417" y="196894"/>
                  <a:pt x="2159468" y="210371"/>
                </a:cubicBezTo>
                <a:cubicBezTo>
                  <a:pt x="2119013" y="219356"/>
                  <a:pt x="2047095" y="223848"/>
                  <a:pt x="2047095" y="223848"/>
                </a:cubicBezTo>
                <a:cubicBezTo>
                  <a:pt x="2011135" y="214864"/>
                  <a:pt x="1867297" y="183417"/>
                  <a:pt x="1975176" y="156462"/>
                </a:cubicBezTo>
                <a:cubicBezTo>
                  <a:pt x="2083054" y="129507"/>
                  <a:pt x="2110024" y="102554"/>
                  <a:pt x="2132498" y="129507"/>
                </a:cubicBezTo>
                <a:cubicBezTo>
                  <a:pt x="2154973" y="160955"/>
                  <a:pt x="2136993" y="147477"/>
                  <a:pt x="2199923" y="125016"/>
                </a:cubicBezTo>
                <a:cubicBezTo>
                  <a:pt x="2258356" y="102554"/>
                  <a:pt x="2253862" y="120523"/>
                  <a:pt x="2289821" y="120523"/>
                </a:cubicBezTo>
                <a:cubicBezTo>
                  <a:pt x="2325780" y="120523"/>
                  <a:pt x="2330275" y="120523"/>
                  <a:pt x="2402195" y="111538"/>
                </a:cubicBezTo>
                <a:cubicBezTo>
                  <a:pt x="2474113" y="102554"/>
                  <a:pt x="2514568" y="120523"/>
                  <a:pt x="2581991" y="75599"/>
                </a:cubicBezTo>
                <a:cubicBezTo>
                  <a:pt x="2644921" y="35167"/>
                  <a:pt x="2716840" y="26183"/>
                  <a:pt x="2815728" y="12705"/>
                </a:cubicBezTo>
                <a:cubicBezTo>
                  <a:pt x="2889894" y="5967"/>
                  <a:pt x="3060140" y="-772"/>
                  <a:pt x="3182346" y="71"/>
                </a:cubicBezTo>
                <a:close/>
              </a:path>
            </a:pathLst>
          </a:custGeom>
          <a:solidFill>
            <a:srgbClr val="F2F2F2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300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767263"/>
            <a:ext cx="21336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fld id="{09A5B43A-867F-4C32-8F3C-CBC2DA54C447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12301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767263"/>
            <a:ext cx="28956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2302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767263"/>
            <a:ext cx="21336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 typeface="Arial" panose="020B0604020202020204" pitchFamily="34" charset="0"/>
              <a:buNone/>
              <a:defRPr smtClean="0"/>
            </a:lvl1pPr>
          </a:lstStyle>
          <a:p>
            <a:pPr>
              <a:defRPr/>
            </a:pPr>
            <a:fld id="{63494CB9-8BA3-4EFB-AC50-D7E2BD3B21F9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矩形 15"/>
          <p:cNvSpPr>
            <a:spLocks noChangeArrowheads="1"/>
          </p:cNvSpPr>
          <p:nvPr userDrawn="1"/>
        </p:nvSpPr>
        <p:spPr bwMode="auto">
          <a:xfrm>
            <a:off x="0" y="4875213"/>
            <a:ext cx="9144000" cy="268287"/>
          </a:xfrm>
          <a:prstGeom prst="rect">
            <a:avLst/>
          </a:prstGeom>
          <a:solidFill>
            <a:srgbClr val="25437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2" tIns="34281" rIns="68562" bIns="34281" anchor="ctr"/>
          <a:lstStyle>
            <a:lvl1pPr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3315" name="矩形 15"/>
          <p:cNvSpPr>
            <a:spLocks noChangeArrowheads="1"/>
          </p:cNvSpPr>
          <p:nvPr userDrawn="1"/>
        </p:nvSpPr>
        <p:spPr bwMode="auto">
          <a:xfrm>
            <a:off x="0" y="4751388"/>
            <a:ext cx="9144000" cy="127000"/>
          </a:xfrm>
          <a:prstGeom prst="rect">
            <a:avLst/>
          </a:prstGeom>
          <a:solidFill>
            <a:srgbClr val="998530">
              <a:alpha val="9490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2" tIns="34281" rIns="68562" bIns="34281" anchor="ctr"/>
          <a:lstStyle>
            <a:lvl1pPr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grpSp>
        <p:nvGrpSpPr>
          <p:cNvPr id="13316" name="Group 4"/>
          <p:cNvGrpSpPr/>
          <p:nvPr userDrawn="1"/>
        </p:nvGrpSpPr>
        <p:grpSpPr bwMode="auto">
          <a:xfrm>
            <a:off x="6904038" y="179388"/>
            <a:ext cx="2022475" cy="354012"/>
            <a:chOff x="0" y="0"/>
            <a:chExt cx="4027488" cy="706438"/>
          </a:xfrm>
        </p:grpSpPr>
        <p:sp>
          <p:nvSpPr>
            <p:cNvPr id="13323" name="Freeform 95"/>
            <p:cNvSpPr/>
            <p:nvPr/>
          </p:nvSpPr>
          <p:spPr bwMode="auto">
            <a:xfrm>
              <a:off x="0" y="0"/>
              <a:ext cx="682625" cy="681038"/>
            </a:xfrm>
            <a:custGeom>
              <a:avLst/>
              <a:gdLst>
                <a:gd name="T0" fmla="*/ 0 w 423"/>
                <a:gd name="T1" fmla="*/ 0 h 426"/>
                <a:gd name="T2" fmla="*/ 1101600214 w 423"/>
                <a:gd name="T3" fmla="*/ 0 h 426"/>
                <a:gd name="T4" fmla="*/ 1101600214 w 423"/>
                <a:gd name="T5" fmla="*/ 1088762341 h 426"/>
                <a:gd name="T6" fmla="*/ 0 w 423"/>
                <a:gd name="T7" fmla="*/ 1088762341 h 426"/>
                <a:gd name="T8" fmla="*/ 0 w 423"/>
                <a:gd name="T9" fmla="*/ 0 h 4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23" h="426">
                  <a:moveTo>
                    <a:pt x="0" y="0"/>
                  </a:moveTo>
                  <a:lnTo>
                    <a:pt x="423" y="0"/>
                  </a:lnTo>
                  <a:lnTo>
                    <a:pt x="423" y="426"/>
                  </a:lnTo>
                  <a:lnTo>
                    <a:pt x="0" y="426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1">
              <a:blip r:embed="rId13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pic>
          <p:nvPicPr>
            <p:cNvPr id="2" name="图片 11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5050" y="19050"/>
              <a:ext cx="1927225" cy="314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" name="图片 12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2500" y="446088"/>
              <a:ext cx="2098675" cy="198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图片 13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1688" y="19050"/>
              <a:ext cx="685800" cy="687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317" name="矩形 15"/>
          <p:cNvSpPr>
            <a:spLocks noChangeArrowheads="1"/>
          </p:cNvSpPr>
          <p:nvPr userDrawn="1"/>
        </p:nvSpPr>
        <p:spPr bwMode="auto">
          <a:xfrm>
            <a:off x="107950" y="103188"/>
            <a:ext cx="142875" cy="417512"/>
          </a:xfrm>
          <a:prstGeom prst="rect">
            <a:avLst/>
          </a:prstGeom>
          <a:solidFill>
            <a:srgbClr val="25437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3318" name="矩形 17"/>
          <p:cNvSpPr>
            <a:spLocks noChangeArrowheads="1"/>
          </p:cNvSpPr>
          <p:nvPr userDrawn="1"/>
        </p:nvSpPr>
        <p:spPr bwMode="auto">
          <a:xfrm>
            <a:off x="266700" y="103188"/>
            <a:ext cx="71438" cy="417512"/>
          </a:xfrm>
          <a:prstGeom prst="rect">
            <a:avLst/>
          </a:prstGeom>
          <a:solidFill>
            <a:srgbClr val="9985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3319" name="任意多边形 18"/>
          <p:cNvSpPr/>
          <p:nvPr userDrawn="1"/>
        </p:nvSpPr>
        <p:spPr bwMode="auto">
          <a:xfrm>
            <a:off x="762000" y="766763"/>
            <a:ext cx="7620000" cy="3783012"/>
          </a:xfrm>
          <a:custGeom>
            <a:avLst/>
            <a:gdLst>
              <a:gd name="T0" fmla="*/ 5782878 w 9271381"/>
              <a:gd name="T1" fmla="*/ 2079916 h 4602165"/>
              <a:gd name="T2" fmla="*/ 5515865 w 9271381"/>
              <a:gd name="T3" fmla="*/ 2603633 h 4602165"/>
              <a:gd name="T4" fmla="*/ 5719159 w 9271381"/>
              <a:gd name="T5" fmla="*/ 2229115 h 4602165"/>
              <a:gd name="T6" fmla="*/ 5724976 w 9271381"/>
              <a:gd name="T7" fmla="*/ 1854760 h 4602165"/>
              <a:gd name="T8" fmla="*/ 5506261 w 9271381"/>
              <a:gd name="T9" fmla="*/ 1897306 h 4602165"/>
              <a:gd name="T10" fmla="*/ 5275619 w 9271381"/>
              <a:gd name="T11" fmla="*/ 1852305 h 4602165"/>
              <a:gd name="T12" fmla="*/ 5479284 w 9271381"/>
              <a:gd name="T13" fmla="*/ 1654345 h 4602165"/>
              <a:gd name="T14" fmla="*/ 3134160 w 9271381"/>
              <a:gd name="T15" fmla="*/ 749485 h 4602165"/>
              <a:gd name="T16" fmla="*/ 3168382 w 9271381"/>
              <a:gd name="T17" fmla="*/ 887180 h 4602165"/>
              <a:gd name="T18" fmla="*/ 3241287 w 9271381"/>
              <a:gd name="T19" fmla="*/ 1103233 h 4602165"/>
              <a:gd name="T20" fmla="*/ 3308116 w 9271381"/>
              <a:gd name="T21" fmla="*/ 941954 h 4602165"/>
              <a:gd name="T22" fmla="*/ 3857850 w 9271381"/>
              <a:gd name="T23" fmla="*/ 856920 h 4602165"/>
              <a:gd name="T24" fmla="*/ 3602829 w 9271381"/>
              <a:gd name="T25" fmla="*/ 731895 h 4602165"/>
              <a:gd name="T26" fmla="*/ 1714265 w 9271381"/>
              <a:gd name="T27" fmla="*/ 147843 h 4602165"/>
              <a:gd name="T28" fmla="*/ 2005755 w 9271381"/>
              <a:gd name="T29" fmla="*/ 315199 h 4602165"/>
              <a:gd name="T30" fmla="*/ 1674792 w 9271381"/>
              <a:gd name="T31" fmla="*/ 303028 h 4602165"/>
              <a:gd name="T32" fmla="*/ 1626209 w 9271381"/>
              <a:gd name="T33" fmla="*/ 467341 h 4602165"/>
              <a:gd name="T34" fmla="*/ 1866083 w 9271381"/>
              <a:gd name="T35" fmla="*/ 683382 h 4602165"/>
              <a:gd name="T36" fmla="*/ 1431883 w 9271381"/>
              <a:gd name="T37" fmla="*/ 975495 h 4602165"/>
              <a:gd name="T38" fmla="*/ 1277029 w 9271381"/>
              <a:gd name="T39" fmla="*/ 1264565 h 4602165"/>
              <a:gd name="T40" fmla="*/ 1179865 w 9271381"/>
              <a:gd name="T41" fmla="*/ 1450178 h 4602165"/>
              <a:gd name="T42" fmla="*/ 2033083 w 9271381"/>
              <a:gd name="T43" fmla="*/ 1870090 h 4602165"/>
              <a:gd name="T44" fmla="*/ 1799282 w 9271381"/>
              <a:gd name="T45" fmla="*/ 2621671 h 4602165"/>
              <a:gd name="T46" fmla="*/ 1808392 w 9271381"/>
              <a:gd name="T47" fmla="*/ 3084184 h 4602165"/>
              <a:gd name="T48" fmla="*/ 1474392 w 9271381"/>
              <a:gd name="T49" fmla="*/ 2293045 h 4602165"/>
              <a:gd name="T50" fmla="*/ 1070556 w 9271381"/>
              <a:gd name="T51" fmla="*/ 1514078 h 4602165"/>
              <a:gd name="T52" fmla="*/ 630283 w 9271381"/>
              <a:gd name="T53" fmla="*/ 1179365 h 4602165"/>
              <a:gd name="T54" fmla="*/ 642429 w 9271381"/>
              <a:gd name="T55" fmla="*/ 586012 h 4602165"/>
              <a:gd name="T56" fmla="*/ 278065 w 9271381"/>
              <a:gd name="T57" fmla="*/ 516026 h 4602165"/>
              <a:gd name="T58" fmla="*/ 876229 w 9271381"/>
              <a:gd name="T59" fmla="*/ 254343 h 4602165"/>
              <a:gd name="T60" fmla="*/ 1404555 w 9271381"/>
              <a:gd name="T61" fmla="*/ 260428 h 4602165"/>
              <a:gd name="T62" fmla="*/ 3265353 w 9271381"/>
              <a:gd name="T63" fmla="*/ 117316 h 4602165"/>
              <a:gd name="T64" fmla="*/ 4580053 w 9271381"/>
              <a:gd name="T65" fmla="*/ 159964 h 4602165"/>
              <a:gd name="T66" fmla="*/ 5512144 w 9271381"/>
              <a:gd name="T67" fmla="*/ 217764 h 4602165"/>
              <a:gd name="T68" fmla="*/ 5660914 w 9271381"/>
              <a:gd name="T69" fmla="*/ 445922 h 4602165"/>
              <a:gd name="T70" fmla="*/ 5339084 w 9271381"/>
              <a:gd name="T71" fmla="*/ 461133 h 4602165"/>
              <a:gd name="T72" fmla="*/ 5566794 w 9271381"/>
              <a:gd name="T73" fmla="*/ 859649 h 4602165"/>
              <a:gd name="T74" fmla="*/ 5384627 w 9271381"/>
              <a:gd name="T75" fmla="*/ 634533 h 4602165"/>
              <a:gd name="T76" fmla="*/ 5156917 w 9271381"/>
              <a:gd name="T77" fmla="*/ 890070 h 4602165"/>
              <a:gd name="T78" fmla="*/ 5071906 w 9271381"/>
              <a:gd name="T79" fmla="*/ 1355513 h 4602165"/>
              <a:gd name="T80" fmla="*/ 5059761 w 9271381"/>
              <a:gd name="T81" fmla="*/ 1863545 h 4602165"/>
              <a:gd name="T82" fmla="*/ 4892774 w 9271381"/>
              <a:gd name="T83" fmla="*/ 1802703 h 4602165"/>
              <a:gd name="T84" fmla="*/ 4622559 w 9271381"/>
              <a:gd name="T85" fmla="*/ 1343344 h 4602165"/>
              <a:gd name="T86" fmla="*/ 4318946 w 9271381"/>
              <a:gd name="T87" fmla="*/ 1328134 h 4602165"/>
              <a:gd name="T88" fmla="*/ 3978900 w 9271381"/>
              <a:gd name="T89" fmla="*/ 1431565 h 4602165"/>
              <a:gd name="T90" fmla="*/ 3933358 w 9271381"/>
              <a:gd name="T91" fmla="*/ 1604965 h 4602165"/>
              <a:gd name="T92" fmla="*/ 3253266 w 9271381"/>
              <a:gd name="T93" fmla="*/ 2627114 h 4602165"/>
              <a:gd name="T94" fmla="*/ 2834280 w 9271381"/>
              <a:gd name="T95" fmla="*/ 1702313 h 4602165"/>
              <a:gd name="T96" fmla="*/ 2749269 w 9271381"/>
              <a:gd name="T97" fmla="*/ 1005671 h 4602165"/>
              <a:gd name="T98" fmla="*/ 2797847 w 9271381"/>
              <a:gd name="T99" fmla="*/ 604112 h 4602165"/>
              <a:gd name="T100" fmla="*/ 3089315 w 9271381"/>
              <a:gd name="T101" fmla="*/ 503723 h 4602165"/>
              <a:gd name="T102" fmla="*/ 3207724 w 9271381"/>
              <a:gd name="T103" fmla="*/ 445922 h 4602165"/>
              <a:gd name="T104" fmla="*/ 3496156 w 9271381"/>
              <a:gd name="T105" fmla="*/ 348575 h 4602165"/>
              <a:gd name="T106" fmla="*/ 3778516 w 9271381"/>
              <a:gd name="T107" fmla="*/ 248185 h 4602165"/>
              <a:gd name="T108" fmla="*/ 4182320 w 9271381"/>
              <a:gd name="T109" fmla="*/ 80870 h 4602165"/>
              <a:gd name="T110" fmla="*/ 2149653 w 9271381"/>
              <a:gd name="T111" fmla="*/ 48 h 4602165"/>
              <a:gd name="T112" fmla="*/ 2621607 w 9271381"/>
              <a:gd name="T113" fmla="*/ 236247 h 4602165"/>
              <a:gd name="T114" fmla="*/ 2008276 w 9271381"/>
              <a:gd name="T115" fmla="*/ 111792 h 4602165"/>
              <a:gd name="T116" fmla="*/ 1486034 w 9271381"/>
              <a:gd name="T117" fmla="*/ 84473 h 4602165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9271381" h="4602165">
                <a:moveTo>
                  <a:pt x="9227242" y="3897855"/>
                </a:moveTo>
                <a:cubicBezTo>
                  <a:pt x="9232642" y="3896447"/>
                  <a:pt x="9239375" y="3897855"/>
                  <a:pt x="9248351" y="3902360"/>
                </a:cubicBezTo>
                <a:cubicBezTo>
                  <a:pt x="9279769" y="3920382"/>
                  <a:pt x="9279769" y="3992470"/>
                  <a:pt x="9243863" y="4033020"/>
                </a:cubicBezTo>
                <a:cubicBezTo>
                  <a:pt x="9203468" y="4078075"/>
                  <a:pt x="9176539" y="4073569"/>
                  <a:pt x="9122679" y="4105108"/>
                </a:cubicBezTo>
                <a:cubicBezTo>
                  <a:pt x="9073308" y="4141152"/>
                  <a:pt x="9046379" y="4199724"/>
                  <a:pt x="8956613" y="4249284"/>
                </a:cubicBezTo>
                <a:cubicBezTo>
                  <a:pt x="8862359" y="4294339"/>
                  <a:pt x="8835430" y="4321372"/>
                  <a:pt x="8799523" y="4276317"/>
                </a:cubicBezTo>
                <a:cubicBezTo>
                  <a:pt x="8759129" y="4235768"/>
                  <a:pt x="8916219" y="4181702"/>
                  <a:pt x="8997008" y="4132141"/>
                </a:cubicBezTo>
                <a:cubicBezTo>
                  <a:pt x="8997008" y="4132141"/>
                  <a:pt x="9032914" y="4096097"/>
                  <a:pt x="9046379" y="4082580"/>
                </a:cubicBezTo>
                <a:cubicBezTo>
                  <a:pt x="9064332" y="4069064"/>
                  <a:pt x="9172050" y="4042031"/>
                  <a:pt x="9190003" y="3978954"/>
                </a:cubicBezTo>
                <a:cubicBezTo>
                  <a:pt x="9206834" y="3931646"/>
                  <a:pt x="9211042" y="3902079"/>
                  <a:pt x="9227242" y="3897855"/>
                </a:cubicBezTo>
                <a:close/>
                <a:moveTo>
                  <a:pt x="8560969" y="3078185"/>
                </a:moveTo>
                <a:cubicBezTo>
                  <a:pt x="8628347" y="3078185"/>
                  <a:pt x="8610380" y="3132260"/>
                  <a:pt x="8632839" y="3172817"/>
                </a:cubicBezTo>
                <a:cubicBezTo>
                  <a:pt x="8650806" y="3217879"/>
                  <a:pt x="8650806" y="3294486"/>
                  <a:pt x="8691233" y="3393624"/>
                </a:cubicBezTo>
                <a:cubicBezTo>
                  <a:pt x="8727168" y="3488256"/>
                  <a:pt x="8776579" y="3497268"/>
                  <a:pt x="8790054" y="3623444"/>
                </a:cubicBezTo>
                <a:cubicBezTo>
                  <a:pt x="8799038" y="3745113"/>
                  <a:pt x="8614871" y="3898326"/>
                  <a:pt x="8534018" y="3961414"/>
                </a:cubicBezTo>
                <a:cubicBezTo>
                  <a:pt x="8453164" y="4024502"/>
                  <a:pt x="8462148" y="4029008"/>
                  <a:pt x="8462148" y="4083084"/>
                </a:cubicBezTo>
                <a:cubicBezTo>
                  <a:pt x="8462148" y="4132653"/>
                  <a:pt x="8394770" y="4141665"/>
                  <a:pt x="8327392" y="4177715"/>
                </a:cubicBezTo>
                <a:cubicBezTo>
                  <a:pt x="8255522" y="4209259"/>
                  <a:pt x="8327392" y="4110121"/>
                  <a:pt x="8372310" y="4110121"/>
                </a:cubicBezTo>
                <a:cubicBezTo>
                  <a:pt x="8417229" y="4110121"/>
                  <a:pt x="8399262" y="4051540"/>
                  <a:pt x="8340867" y="4051540"/>
                </a:cubicBezTo>
                <a:cubicBezTo>
                  <a:pt x="8286965" y="4051540"/>
                  <a:pt x="8327392" y="4006477"/>
                  <a:pt x="8260014" y="3997464"/>
                </a:cubicBezTo>
                <a:cubicBezTo>
                  <a:pt x="8197128" y="3988452"/>
                  <a:pt x="8255522" y="3898326"/>
                  <a:pt x="8201619" y="3884808"/>
                </a:cubicBezTo>
                <a:cubicBezTo>
                  <a:pt x="8147717" y="3871289"/>
                  <a:pt x="8170176" y="3920858"/>
                  <a:pt x="8165684" y="3853264"/>
                </a:cubicBezTo>
                <a:cubicBezTo>
                  <a:pt x="8161193" y="3785670"/>
                  <a:pt x="8093814" y="3790176"/>
                  <a:pt x="7954567" y="3812707"/>
                </a:cubicBezTo>
                <a:cubicBezTo>
                  <a:pt x="7815319" y="3835239"/>
                  <a:pt x="7734465" y="3844251"/>
                  <a:pt x="7644628" y="3871289"/>
                </a:cubicBezTo>
                <a:cubicBezTo>
                  <a:pt x="7554790" y="3902833"/>
                  <a:pt x="7613185" y="3853264"/>
                  <a:pt x="7568266" y="3812707"/>
                </a:cubicBezTo>
                <a:cubicBezTo>
                  <a:pt x="7527839" y="3776657"/>
                  <a:pt x="7622169" y="3709063"/>
                  <a:pt x="7622169" y="3605419"/>
                </a:cubicBezTo>
                <a:cubicBezTo>
                  <a:pt x="7622169" y="3497268"/>
                  <a:pt x="7532331" y="3398130"/>
                  <a:pt x="7712006" y="3393624"/>
                </a:cubicBezTo>
                <a:cubicBezTo>
                  <a:pt x="7896172" y="3384611"/>
                  <a:pt x="7941091" y="3262942"/>
                  <a:pt x="7977026" y="3222386"/>
                </a:cubicBezTo>
                <a:cubicBezTo>
                  <a:pt x="8012961" y="3177323"/>
                  <a:pt x="8035420" y="3177323"/>
                  <a:pt x="8098306" y="3177323"/>
                </a:cubicBezTo>
                <a:cubicBezTo>
                  <a:pt x="8165684" y="3177323"/>
                  <a:pt x="8125258" y="3159298"/>
                  <a:pt x="8156701" y="3114235"/>
                </a:cubicBezTo>
                <a:cubicBezTo>
                  <a:pt x="8183652" y="3069172"/>
                  <a:pt x="8304932" y="3096210"/>
                  <a:pt x="8345359" y="3096210"/>
                </a:cubicBezTo>
                <a:cubicBezTo>
                  <a:pt x="8390278" y="3096210"/>
                  <a:pt x="8358835" y="3150285"/>
                  <a:pt x="8372310" y="3204360"/>
                </a:cubicBezTo>
                <a:cubicBezTo>
                  <a:pt x="8385786" y="3258436"/>
                  <a:pt x="8408245" y="3285473"/>
                  <a:pt x="8466640" y="3298992"/>
                </a:cubicBezTo>
                <a:cubicBezTo>
                  <a:pt x="8520542" y="3312511"/>
                  <a:pt x="8493591" y="3208867"/>
                  <a:pt x="8516050" y="3154791"/>
                </a:cubicBezTo>
                <a:cubicBezTo>
                  <a:pt x="8538510" y="3096210"/>
                  <a:pt x="8538510" y="3078185"/>
                  <a:pt x="8560969" y="3078185"/>
                </a:cubicBezTo>
                <a:close/>
                <a:moveTo>
                  <a:pt x="7953667" y="2629502"/>
                </a:moveTo>
                <a:cubicBezTo>
                  <a:pt x="7990979" y="2625496"/>
                  <a:pt x="8039041" y="2655012"/>
                  <a:pt x="8039041" y="2681997"/>
                </a:cubicBezTo>
                <a:cubicBezTo>
                  <a:pt x="8039041" y="2722476"/>
                  <a:pt x="8052532" y="2695490"/>
                  <a:pt x="8075017" y="2735969"/>
                </a:cubicBezTo>
                <a:cubicBezTo>
                  <a:pt x="8093005" y="2771949"/>
                  <a:pt x="8097502" y="2740466"/>
                  <a:pt x="8106496" y="2686495"/>
                </a:cubicBezTo>
                <a:cubicBezTo>
                  <a:pt x="8115490" y="2637021"/>
                  <a:pt x="8151466" y="2673002"/>
                  <a:pt x="8160460" y="2740466"/>
                </a:cubicBezTo>
                <a:cubicBezTo>
                  <a:pt x="8169454" y="2807930"/>
                  <a:pt x="8178448" y="2758457"/>
                  <a:pt x="8223419" y="2758457"/>
                </a:cubicBezTo>
                <a:cubicBezTo>
                  <a:pt x="8263892" y="2758457"/>
                  <a:pt x="8227916" y="2722476"/>
                  <a:pt x="8259395" y="2690993"/>
                </a:cubicBezTo>
                <a:cubicBezTo>
                  <a:pt x="8295371" y="2664007"/>
                  <a:pt x="8358329" y="2762954"/>
                  <a:pt x="8380814" y="2785442"/>
                </a:cubicBezTo>
                <a:cubicBezTo>
                  <a:pt x="8403300" y="2807930"/>
                  <a:pt x="8434779" y="2749461"/>
                  <a:pt x="8475252" y="2744964"/>
                </a:cubicBezTo>
                <a:cubicBezTo>
                  <a:pt x="8511228" y="2740466"/>
                  <a:pt x="8605666" y="2780944"/>
                  <a:pt x="8659630" y="2839413"/>
                </a:cubicBezTo>
                <a:cubicBezTo>
                  <a:pt x="8718091" y="2902380"/>
                  <a:pt x="8718091" y="2866399"/>
                  <a:pt x="8790043" y="2857404"/>
                </a:cubicBezTo>
                <a:cubicBezTo>
                  <a:pt x="8857499" y="2848408"/>
                  <a:pt x="8857499" y="2812428"/>
                  <a:pt x="8884481" y="2812428"/>
                </a:cubicBezTo>
                <a:cubicBezTo>
                  <a:pt x="8915960" y="2812428"/>
                  <a:pt x="8933948" y="2839413"/>
                  <a:pt x="8866493" y="2893384"/>
                </a:cubicBezTo>
                <a:cubicBezTo>
                  <a:pt x="8799037" y="2947356"/>
                  <a:pt x="8794540" y="2996829"/>
                  <a:pt x="8812528" y="3046303"/>
                </a:cubicBezTo>
                <a:cubicBezTo>
                  <a:pt x="8835014" y="3095776"/>
                  <a:pt x="8718091" y="3001327"/>
                  <a:pt x="8691109" y="2969844"/>
                </a:cubicBezTo>
                <a:cubicBezTo>
                  <a:pt x="8659630" y="2933863"/>
                  <a:pt x="8619157" y="2983336"/>
                  <a:pt x="8587677" y="3014820"/>
                </a:cubicBezTo>
                <a:cubicBezTo>
                  <a:pt x="8560695" y="3050800"/>
                  <a:pt x="8538210" y="2983336"/>
                  <a:pt x="8439276" y="2951853"/>
                </a:cubicBezTo>
                <a:cubicBezTo>
                  <a:pt x="8340341" y="2920370"/>
                  <a:pt x="8439276" y="2902380"/>
                  <a:pt x="8439276" y="2870896"/>
                </a:cubicBezTo>
                <a:cubicBezTo>
                  <a:pt x="8439276" y="2839413"/>
                  <a:pt x="8344838" y="2857404"/>
                  <a:pt x="8299868" y="2830418"/>
                </a:cubicBezTo>
                <a:cubicBezTo>
                  <a:pt x="8250401" y="2798935"/>
                  <a:pt x="8218922" y="2798935"/>
                  <a:pt x="8151466" y="2807930"/>
                </a:cubicBezTo>
                <a:cubicBezTo>
                  <a:pt x="8084011" y="2816925"/>
                  <a:pt x="8097502" y="2816925"/>
                  <a:pt x="8061526" y="2798935"/>
                </a:cubicBezTo>
                <a:cubicBezTo>
                  <a:pt x="8021053" y="2780944"/>
                  <a:pt x="7998568" y="2798935"/>
                  <a:pt x="7976083" y="2830418"/>
                </a:cubicBezTo>
                <a:cubicBezTo>
                  <a:pt x="7953597" y="2857404"/>
                  <a:pt x="7944603" y="2839413"/>
                  <a:pt x="7899633" y="2861901"/>
                </a:cubicBezTo>
                <a:cubicBezTo>
                  <a:pt x="7854663" y="2888887"/>
                  <a:pt x="7872651" y="2794437"/>
                  <a:pt x="7881645" y="2735969"/>
                </a:cubicBezTo>
                <a:cubicBezTo>
                  <a:pt x="7890639" y="2677500"/>
                  <a:pt x="7899633" y="2673002"/>
                  <a:pt x="7922118" y="2646017"/>
                </a:cubicBezTo>
                <a:cubicBezTo>
                  <a:pt x="7929988" y="2635897"/>
                  <a:pt x="7941230" y="2630837"/>
                  <a:pt x="7953667" y="2629502"/>
                </a:cubicBezTo>
                <a:close/>
                <a:moveTo>
                  <a:pt x="7788596" y="2433125"/>
                </a:moveTo>
                <a:cubicBezTo>
                  <a:pt x="7814519" y="2431858"/>
                  <a:pt x="7844868" y="2469873"/>
                  <a:pt x="7854984" y="2520560"/>
                </a:cubicBezTo>
                <a:cubicBezTo>
                  <a:pt x="7863977" y="2583637"/>
                  <a:pt x="7845992" y="2556604"/>
                  <a:pt x="7845992" y="2597153"/>
                </a:cubicBezTo>
                <a:cubicBezTo>
                  <a:pt x="7845992" y="2633197"/>
                  <a:pt x="7845992" y="2624186"/>
                  <a:pt x="7859480" y="2664736"/>
                </a:cubicBezTo>
                <a:cubicBezTo>
                  <a:pt x="7877465" y="2700780"/>
                  <a:pt x="7837000" y="2687264"/>
                  <a:pt x="7810023" y="2741330"/>
                </a:cubicBezTo>
                <a:cubicBezTo>
                  <a:pt x="7783046" y="2790890"/>
                  <a:pt x="7787542" y="2831440"/>
                  <a:pt x="7769558" y="2840451"/>
                </a:cubicBezTo>
                <a:cubicBezTo>
                  <a:pt x="7747077" y="2844956"/>
                  <a:pt x="7715604" y="2826934"/>
                  <a:pt x="7652659" y="2826934"/>
                </a:cubicBezTo>
                <a:cubicBezTo>
                  <a:pt x="7589713" y="2826934"/>
                  <a:pt x="7580721" y="2799901"/>
                  <a:pt x="7576225" y="2759352"/>
                </a:cubicBezTo>
                <a:cubicBezTo>
                  <a:pt x="7571729" y="2714297"/>
                  <a:pt x="7567233" y="2687264"/>
                  <a:pt x="7562736" y="2628692"/>
                </a:cubicBezTo>
                <a:cubicBezTo>
                  <a:pt x="7558240" y="2570120"/>
                  <a:pt x="7616690" y="2606164"/>
                  <a:pt x="7652659" y="2579131"/>
                </a:cubicBezTo>
                <a:cubicBezTo>
                  <a:pt x="7688628" y="2552098"/>
                  <a:pt x="7738085" y="2480010"/>
                  <a:pt x="7765062" y="2448472"/>
                </a:cubicBezTo>
                <a:cubicBezTo>
                  <a:pt x="7771806" y="2438334"/>
                  <a:pt x="7779955" y="2433547"/>
                  <a:pt x="7788596" y="2433125"/>
                </a:cubicBezTo>
                <a:close/>
                <a:moveTo>
                  <a:pt x="7893641" y="2048561"/>
                </a:moveTo>
                <a:cubicBezTo>
                  <a:pt x="7918264" y="2043763"/>
                  <a:pt x="7933001" y="2136266"/>
                  <a:pt x="7940861" y="2187438"/>
                </a:cubicBezTo>
                <a:cubicBezTo>
                  <a:pt x="7949843" y="2245920"/>
                  <a:pt x="7954335" y="2200934"/>
                  <a:pt x="8030686" y="2272912"/>
                </a:cubicBezTo>
                <a:cubicBezTo>
                  <a:pt x="8107037" y="2344890"/>
                  <a:pt x="8089072" y="2358386"/>
                  <a:pt x="8111529" y="2448359"/>
                </a:cubicBezTo>
                <a:cubicBezTo>
                  <a:pt x="8133985" y="2542830"/>
                  <a:pt x="8048651" y="2493345"/>
                  <a:pt x="7976791" y="2461855"/>
                </a:cubicBezTo>
                <a:cubicBezTo>
                  <a:pt x="7904931" y="2434863"/>
                  <a:pt x="7945352" y="2439362"/>
                  <a:pt x="7949843" y="2389877"/>
                </a:cubicBezTo>
                <a:cubicBezTo>
                  <a:pt x="7954335" y="2344890"/>
                  <a:pt x="7949843" y="2313400"/>
                  <a:pt x="7927387" y="2295405"/>
                </a:cubicBezTo>
                <a:cubicBezTo>
                  <a:pt x="7900440" y="2281909"/>
                  <a:pt x="7895948" y="2236923"/>
                  <a:pt x="7864510" y="2173942"/>
                </a:cubicBezTo>
                <a:cubicBezTo>
                  <a:pt x="7837562" y="2110961"/>
                  <a:pt x="7855527" y="2097466"/>
                  <a:pt x="7882475" y="2056978"/>
                </a:cubicBezTo>
                <a:cubicBezTo>
                  <a:pt x="7886405" y="2051917"/>
                  <a:pt x="7890124" y="2049246"/>
                  <a:pt x="7893641" y="2048561"/>
                </a:cubicBezTo>
                <a:close/>
                <a:moveTo>
                  <a:pt x="7850476" y="1834612"/>
                </a:moveTo>
                <a:cubicBezTo>
                  <a:pt x="7884442" y="1846671"/>
                  <a:pt x="7874632" y="1943149"/>
                  <a:pt x="7851089" y="1935192"/>
                </a:cubicBezTo>
                <a:cubicBezTo>
                  <a:pt x="7815215" y="1926098"/>
                  <a:pt x="7774856" y="1853349"/>
                  <a:pt x="7833152" y="1835162"/>
                </a:cubicBezTo>
                <a:cubicBezTo>
                  <a:pt x="7839879" y="1832889"/>
                  <a:pt x="7845624" y="1832889"/>
                  <a:pt x="7850476" y="1834612"/>
                </a:cubicBezTo>
                <a:close/>
                <a:moveTo>
                  <a:pt x="4639809" y="1109205"/>
                </a:moveTo>
                <a:cubicBezTo>
                  <a:pt x="4630323" y="1115960"/>
                  <a:pt x="4645501" y="1142981"/>
                  <a:pt x="4645501" y="1159869"/>
                </a:cubicBezTo>
                <a:cubicBezTo>
                  <a:pt x="4645501" y="1182387"/>
                  <a:pt x="4690471" y="1200401"/>
                  <a:pt x="4730944" y="1227422"/>
                </a:cubicBezTo>
                <a:cubicBezTo>
                  <a:pt x="4771417" y="1258946"/>
                  <a:pt x="4784908" y="1258946"/>
                  <a:pt x="4816387" y="1294974"/>
                </a:cubicBezTo>
                <a:cubicBezTo>
                  <a:pt x="4852363" y="1326499"/>
                  <a:pt x="4825381" y="1335506"/>
                  <a:pt x="4793902" y="1321995"/>
                </a:cubicBezTo>
                <a:cubicBezTo>
                  <a:pt x="4762423" y="1303981"/>
                  <a:pt x="4780411" y="1331002"/>
                  <a:pt x="4793902" y="1353520"/>
                </a:cubicBezTo>
                <a:cubicBezTo>
                  <a:pt x="4811890" y="1376037"/>
                  <a:pt x="4775914" y="1394051"/>
                  <a:pt x="4739938" y="1403058"/>
                </a:cubicBezTo>
                <a:cubicBezTo>
                  <a:pt x="4708459" y="1416569"/>
                  <a:pt x="4726447" y="1439086"/>
                  <a:pt x="4708459" y="1452597"/>
                </a:cubicBezTo>
                <a:cubicBezTo>
                  <a:pt x="4690471" y="1466107"/>
                  <a:pt x="4663489" y="1416569"/>
                  <a:pt x="4649998" y="1416569"/>
                </a:cubicBezTo>
                <a:cubicBezTo>
                  <a:pt x="4641004" y="1412065"/>
                  <a:pt x="4645501" y="1380541"/>
                  <a:pt x="4658992" y="1380541"/>
                </a:cubicBezTo>
                <a:cubicBezTo>
                  <a:pt x="4667986" y="1380541"/>
                  <a:pt x="4699465" y="1371534"/>
                  <a:pt x="4717453" y="1353520"/>
                </a:cubicBezTo>
                <a:cubicBezTo>
                  <a:pt x="4739938" y="1340009"/>
                  <a:pt x="4717453" y="1317492"/>
                  <a:pt x="4690471" y="1312988"/>
                </a:cubicBezTo>
                <a:cubicBezTo>
                  <a:pt x="4658992" y="1308485"/>
                  <a:pt x="4618519" y="1245436"/>
                  <a:pt x="4560057" y="1209408"/>
                </a:cubicBezTo>
                <a:cubicBezTo>
                  <a:pt x="4501596" y="1177883"/>
                  <a:pt x="4542069" y="1186890"/>
                  <a:pt x="4510590" y="1200401"/>
                </a:cubicBezTo>
                <a:cubicBezTo>
                  <a:pt x="4479111" y="1209408"/>
                  <a:pt x="4425147" y="1204904"/>
                  <a:pt x="4380177" y="1227422"/>
                </a:cubicBezTo>
                <a:cubicBezTo>
                  <a:pt x="4339704" y="1245436"/>
                  <a:pt x="4362189" y="1272457"/>
                  <a:pt x="4303727" y="1308485"/>
                </a:cubicBezTo>
                <a:cubicBezTo>
                  <a:pt x="4240769" y="1344513"/>
                  <a:pt x="4303727" y="1349016"/>
                  <a:pt x="4294733" y="1389548"/>
                </a:cubicBezTo>
                <a:cubicBezTo>
                  <a:pt x="4285739" y="1425576"/>
                  <a:pt x="4213787" y="1412065"/>
                  <a:pt x="4155326" y="1439086"/>
                </a:cubicBezTo>
                <a:cubicBezTo>
                  <a:pt x="4092368" y="1466107"/>
                  <a:pt x="4146332" y="1475114"/>
                  <a:pt x="4182308" y="1488625"/>
                </a:cubicBezTo>
                <a:cubicBezTo>
                  <a:pt x="4218284" y="1497632"/>
                  <a:pt x="4335207" y="1457100"/>
                  <a:pt x="4366686" y="1434583"/>
                </a:cubicBezTo>
                <a:cubicBezTo>
                  <a:pt x="4398165" y="1412065"/>
                  <a:pt x="4492602" y="1416569"/>
                  <a:pt x="4560057" y="1416569"/>
                </a:cubicBezTo>
                <a:cubicBezTo>
                  <a:pt x="4627513" y="1416569"/>
                  <a:pt x="4578045" y="1497632"/>
                  <a:pt x="4591536" y="1529157"/>
                </a:cubicBezTo>
                <a:cubicBezTo>
                  <a:pt x="4600530" y="1560681"/>
                  <a:pt x="4703962" y="1601213"/>
                  <a:pt x="4798399" y="1632737"/>
                </a:cubicBezTo>
                <a:cubicBezTo>
                  <a:pt x="4892836" y="1668765"/>
                  <a:pt x="4838872" y="1632737"/>
                  <a:pt x="4856860" y="1592206"/>
                </a:cubicBezTo>
                <a:cubicBezTo>
                  <a:pt x="4870351" y="1551674"/>
                  <a:pt x="4955795" y="1587702"/>
                  <a:pt x="5009759" y="1605716"/>
                </a:cubicBezTo>
                <a:cubicBezTo>
                  <a:pt x="5068220" y="1623730"/>
                  <a:pt x="5180645" y="1619227"/>
                  <a:pt x="5216622" y="1632737"/>
                </a:cubicBezTo>
                <a:cubicBezTo>
                  <a:pt x="5248101" y="1641744"/>
                  <a:pt x="5261592" y="1610220"/>
                  <a:pt x="5284077" y="1565185"/>
                </a:cubicBezTo>
                <a:cubicBezTo>
                  <a:pt x="5306562" y="1520150"/>
                  <a:pt x="5288574" y="1475114"/>
                  <a:pt x="5279580" y="1448093"/>
                </a:cubicBezTo>
                <a:cubicBezTo>
                  <a:pt x="5266089" y="1421072"/>
                  <a:pt x="5207627" y="1448093"/>
                  <a:pt x="5117687" y="1443590"/>
                </a:cubicBezTo>
                <a:cubicBezTo>
                  <a:pt x="5027747" y="1443590"/>
                  <a:pt x="5041238" y="1416569"/>
                  <a:pt x="5027747" y="1353520"/>
                </a:cubicBezTo>
                <a:cubicBezTo>
                  <a:pt x="5018753" y="1290471"/>
                  <a:pt x="5009759" y="1308485"/>
                  <a:pt x="4973783" y="1321995"/>
                </a:cubicBezTo>
                <a:cubicBezTo>
                  <a:pt x="4933310" y="1340009"/>
                  <a:pt x="4973783" y="1358023"/>
                  <a:pt x="4996268" y="1398555"/>
                </a:cubicBezTo>
                <a:cubicBezTo>
                  <a:pt x="5018753" y="1443590"/>
                  <a:pt x="4987274" y="1439086"/>
                  <a:pt x="4946801" y="1443590"/>
                </a:cubicBezTo>
                <a:cubicBezTo>
                  <a:pt x="4906327" y="1452597"/>
                  <a:pt x="4910824" y="1412065"/>
                  <a:pt x="4897333" y="1394051"/>
                </a:cubicBezTo>
                <a:cubicBezTo>
                  <a:pt x="4883842" y="1380541"/>
                  <a:pt x="4811890" y="1371534"/>
                  <a:pt x="4847866" y="1344513"/>
                </a:cubicBezTo>
                <a:cubicBezTo>
                  <a:pt x="4883842" y="1321995"/>
                  <a:pt x="4843369" y="1267953"/>
                  <a:pt x="4843369" y="1236429"/>
                </a:cubicBezTo>
                <a:cubicBezTo>
                  <a:pt x="4843369" y="1204904"/>
                  <a:pt x="4699465" y="1128345"/>
                  <a:pt x="4658992" y="1110331"/>
                </a:cubicBezTo>
                <a:cubicBezTo>
                  <a:pt x="4648874" y="1106953"/>
                  <a:pt x="4642971" y="1106953"/>
                  <a:pt x="4639809" y="1109205"/>
                </a:cubicBezTo>
                <a:close/>
                <a:moveTo>
                  <a:pt x="5731103" y="1082487"/>
                </a:moveTo>
                <a:cubicBezTo>
                  <a:pt x="5720676" y="1082487"/>
                  <a:pt x="5707799" y="1083051"/>
                  <a:pt x="5693242" y="1083051"/>
                </a:cubicBezTo>
                <a:cubicBezTo>
                  <a:pt x="5630538" y="1083051"/>
                  <a:pt x="5599185" y="1123695"/>
                  <a:pt x="5599185" y="1173370"/>
                </a:cubicBezTo>
                <a:cubicBezTo>
                  <a:pt x="5599185" y="1223045"/>
                  <a:pt x="5639495" y="1236593"/>
                  <a:pt x="5670848" y="1308848"/>
                </a:cubicBezTo>
                <a:cubicBezTo>
                  <a:pt x="5670848" y="1308848"/>
                  <a:pt x="5670848" y="1349492"/>
                  <a:pt x="5670848" y="1381104"/>
                </a:cubicBezTo>
                <a:cubicBezTo>
                  <a:pt x="5670848" y="1412715"/>
                  <a:pt x="5738031" y="1421747"/>
                  <a:pt x="5791778" y="1421747"/>
                </a:cubicBezTo>
                <a:cubicBezTo>
                  <a:pt x="5850004" y="1421747"/>
                  <a:pt x="5769384" y="1349492"/>
                  <a:pt x="5711158" y="1268205"/>
                </a:cubicBezTo>
                <a:cubicBezTo>
                  <a:pt x="5648453" y="1182402"/>
                  <a:pt x="5693242" y="1177886"/>
                  <a:pt x="5738031" y="1128211"/>
                </a:cubicBezTo>
                <a:cubicBezTo>
                  <a:pt x="5771623" y="1087567"/>
                  <a:pt x="5762386" y="1082487"/>
                  <a:pt x="5731103" y="1082487"/>
                </a:cubicBezTo>
                <a:close/>
                <a:moveTo>
                  <a:pt x="5318954" y="1067757"/>
                </a:moveTo>
                <a:cubicBezTo>
                  <a:pt x="5300211" y="1069030"/>
                  <a:pt x="5270726" y="1114854"/>
                  <a:pt x="5243769" y="1155586"/>
                </a:cubicBezTo>
                <a:cubicBezTo>
                  <a:pt x="5203333" y="1205370"/>
                  <a:pt x="5198840" y="1119380"/>
                  <a:pt x="5140433" y="1096751"/>
                </a:cubicBezTo>
                <a:cubicBezTo>
                  <a:pt x="5077533" y="1074122"/>
                  <a:pt x="5108983" y="1155586"/>
                  <a:pt x="5059561" y="1223474"/>
                </a:cubicBezTo>
                <a:cubicBezTo>
                  <a:pt x="5010140" y="1286835"/>
                  <a:pt x="5108983" y="1259680"/>
                  <a:pt x="5149419" y="1268732"/>
                </a:cubicBezTo>
                <a:cubicBezTo>
                  <a:pt x="5149419" y="1268732"/>
                  <a:pt x="5171883" y="1259680"/>
                  <a:pt x="5216812" y="1259680"/>
                </a:cubicBezTo>
                <a:cubicBezTo>
                  <a:pt x="5266233" y="1259680"/>
                  <a:pt x="5369569" y="1277783"/>
                  <a:pt x="5432469" y="1282309"/>
                </a:cubicBezTo>
                <a:cubicBezTo>
                  <a:pt x="5490877" y="1286835"/>
                  <a:pt x="5436962" y="1227999"/>
                  <a:pt x="5360584" y="1191793"/>
                </a:cubicBezTo>
                <a:cubicBezTo>
                  <a:pt x="5279712" y="1155586"/>
                  <a:pt x="5342612" y="1123906"/>
                  <a:pt x="5333626" y="1083173"/>
                </a:cubicBezTo>
                <a:cubicBezTo>
                  <a:pt x="5330257" y="1071859"/>
                  <a:pt x="5325202" y="1067333"/>
                  <a:pt x="5318954" y="1067757"/>
                </a:cubicBezTo>
                <a:close/>
                <a:moveTo>
                  <a:pt x="3991658" y="432697"/>
                </a:moveTo>
                <a:cubicBezTo>
                  <a:pt x="4055244" y="432018"/>
                  <a:pt x="4010027" y="468050"/>
                  <a:pt x="4033619" y="507537"/>
                </a:cubicBezTo>
                <a:cubicBezTo>
                  <a:pt x="4060580" y="557178"/>
                  <a:pt x="3943747" y="575230"/>
                  <a:pt x="3840395" y="606820"/>
                </a:cubicBezTo>
                <a:cubicBezTo>
                  <a:pt x="3781978" y="629384"/>
                  <a:pt x="3777484" y="534614"/>
                  <a:pt x="3759510" y="475947"/>
                </a:cubicBezTo>
                <a:cubicBezTo>
                  <a:pt x="3737042" y="412768"/>
                  <a:pt x="3844888" y="453384"/>
                  <a:pt x="3957228" y="435332"/>
                </a:cubicBezTo>
                <a:cubicBezTo>
                  <a:pt x="3971270" y="433639"/>
                  <a:pt x="3982574" y="432794"/>
                  <a:pt x="3991658" y="432697"/>
                </a:cubicBezTo>
                <a:close/>
                <a:moveTo>
                  <a:pt x="2501134" y="159836"/>
                </a:moveTo>
                <a:cubicBezTo>
                  <a:pt x="2548753" y="156881"/>
                  <a:pt x="2615336" y="170391"/>
                  <a:pt x="2659162" y="173769"/>
                </a:cubicBezTo>
                <a:cubicBezTo>
                  <a:pt x="2713102" y="173769"/>
                  <a:pt x="2762548" y="173769"/>
                  <a:pt x="2744568" y="209795"/>
                </a:cubicBezTo>
                <a:cubicBezTo>
                  <a:pt x="2726588" y="245821"/>
                  <a:pt x="2596232" y="218801"/>
                  <a:pt x="2537797" y="218801"/>
                </a:cubicBezTo>
                <a:cubicBezTo>
                  <a:pt x="2483856" y="218801"/>
                  <a:pt x="2465876" y="209795"/>
                  <a:pt x="2420925" y="218801"/>
                </a:cubicBezTo>
                <a:cubicBezTo>
                  <a:pt x="2380470" y="223305"/>
                  <a:pt x="2452391" y="218801"/>
                  <a:pt x="2443401" y="254827"/>
                </a:cubicBezTo>
                <a:cubicBezTo>
                  <a:pt x="2438905" y="290853"/>
                  <a:pt x="2429916" y="281847"/>
                  <a:pt x="2384966" y="290853"/>
                </a:cubicBezTo>
                <a:cubicBezTo>
                  <a:pt x="2340015" y="304363"/>
                  <a:pt x="2371480" y="335886"/>
                  <a:pt x="2389461" y="362906"/>
                </a:cubicBezTo>
                <a:cubicBezTo>
                  <a:pt x="2402945" y="394429"/>
                  <a:pt x="2438905" y="362906"/>
                  <a:pt x="2456886" y="362906"/>
                </a:cubicBezTo>
                <a:cubicBezTo>
                  <a:pt x="2474866" y="362906"/>
                  <a:pt x="2452391" y="322377"/>
                  <a:pt x="2470371" y="290853"/>
                </a:cubicBezTo>
                <a:cubicBezTo>
                  <a:pt x="2492846" y="263834"/>
                  <a:pt x="2515321" y="290853"/>
                  <a:pt x="2551281" y="272840"/>
                </a:cubicBezTo>
                <a:cubicBezTo>
                  <a:pt x="2587242" y="254827"/>
                  <a:pt x="2695123" y="254827"/>
                  <a:pt x="2753558" y="254827"/>
                </a:cubicBezTo>
                <a:cubicBezTo>
                  <a:pt x="2807498" y="254827"/>
                  <a:pt x="2740073" y="268337"/>
                  <a:pt x="2856944" y="290853"/>
                </a:cubicBezTo>
                <a:cubicBezTo>
                  <a:pt x="2973814" y="308867"/>
                  <a:pt x="2883913" y="331383"/>
                  <a:pt x="2892903" y="371912"/>
                </a:cubicBezTo>
                <a:cubicBezTo>
                  <a:pt x="2897399" y="412442"/>
                  <a:pt x="2960330" y="434958"/>
                  <a:pt x="2969319" y="466480"/>
                </a:cubicBezTo>
                <a:cubicBezTo>
                  <a:pt x="2973814" y="502507"/>
                  <a:pt x="2888408" y="516016"/>
                  <a:pt x="2825479" y="543036"/>
                </a:cubicBezTo>
                <a:cubicBezTo>
                  <a:pt x="2767043" y="570056"/>
                  <a:pt x="2803003" y="574559"/>
                  <a:pt x="2753558" y="601579"/>
                </a:cubicBezTo>
                <a:cubicBezTo>
                  <a:pt x="2708607" y="628598"/>
                  <a:pt x="2686132" y="574559"/>
                  <a:pt x="2668152" y="556546"/>
                </a:cubicBezTo>
                <a:cubicBezTo>
                  <a:pt x="2650172" y="543036"/>
                  <a:pt x="2591737" y="538533"/>
                  <a:pt x="2569262" y="511513"/>
                </a:cubicBezTo>
                <a:cubicBezTo>
                  <a:pt x="2546786" y="484493"/>
                  <a:pt x="2533301" y="479990"/>
                  <a:pt x="2582746" y="470984"/>
                </a:cubicBezTo>
                <a:cubicBezTo>
                  <a:pt x="2632192" y="461978"/>
                  <a:pt x="2654667" y="461978"/>
                  <a:pt x="2686132" y="430455"/>
                </a:cubicBezTo>
                <a:cubicBezTo>
                  <a:pt x="2722093" y="394429"/>
                  <a:pt x="2699618" y="412442"/>
                  <a:pt x="2654667" y="434958"/>
                </a:cubicBezTo>
                <a:cubicBezTo>
                  <a:pt x="2609716" y="457475"/>
                  <a:pt x="2618707" y="434958"/>
                  <a:pt x="2636687" y="398932"/>
                </a:cubicBezTo>
                <a:cubicBezTo>
                  <a:pt x="2650172" y="362906"/>
                  <a:pt x="2654667" y="353899"/>
                  <a:pt x="2627697" y="353899"/>
                </a:cubicBezTo>
                <a:cubicBezTo>
                  <a:pt x="2600727" y="353899"/>
                  <a:pt x="2587242" y="371912"/>
                  <a:pt x="2537797" y="389925"/>
                </a:cubicBezTo>
                <a:cubicBezTo>
                  <a:pt x="2492846" y="412442"/>
                  <a:pt x="2528807" y="425952"/>
                  <a:pt x="2479361" y="448468"/>
                </a:cubicBezTo>
                <a:cubicBezTo>
                  <a:pt x="2429916" y="470984"/>
                  <a:pt x="2420925" y="475487"/>
                  <a:pt x="2438905" y="498003"/>
                </a:cubicBezTo>
                <a:cubicBezTo>
                  <a:pt x="2456886" y="520520"/>
                  <a:pt x="2465876" y="520520"/>
                  <a:pt x="2402945" y="534029"/>
                </a:cubicBezTo>
                <a:cubicBezTo>
                  <a:pt x="2340015" y="543036"/>
                  <a:pt x="2398450" y="570056"/>
                  <a:pt x="2349005" y="574559"/>
                </a:cubicBezTo>
                <a:cubicBezTo>
                  <a:pt x="2295065" y="579062"/>
                  <a:pt x="2340015" y="525023"/>
                  <a:pt x="2277084" y="534029"/>
                </a:cubicBezTo>
                <a:cubicBezTo>
                  <a:pt x="2209659" y="538533"/>
                  <a:pt x="2142233" y="601579"/>
                  <a:pt x="2074809" y="633101"/>
                </a:cubicBezTo>
                <a:cubicBezTo>
                  <a:pt x="2007382" y="669128"/>
                  <a:pt x="2038848" y="705154"/>
                  <a:pt x="2047838" y="745683"/>
                </a:cubicBezTo>
                <a:cubicBezTo>
                  <a:pt x="2061323" y="790716"/>
                  <a:pt x="2110768" y="772703"/>
                  <a:pt x="2182689" y="795219"/>
                </a:cubicBezTo>
                <a:cubicBezTo>
                  <a:pt x="2250114" y="813232"/>
                  <a:pt x="2200669" y="880781"/>
                  <a:pt x="2209659" y="925814"/>
                </a:cubicBezTo>
                <a:cubicBezTo>
                  <a:pt x="2223144" y="970847"/>
                  <a:pt x="2268095" y="903298"/>
                  <a:pt x="2277084" y="876278"/>
                </a:cubicBezTo>
                <a:cubicBezTo>
                  <a:pt x="2290569" y="849258"/>
                  <a:pt x="2371480" y="813232"/>
                  <a:pt x="2402945" y="786213"/>
                </a:cubicBezTo>
                <a:cubicBezTo>
                  <a:pt x="2434411" y="759193"/>
                  <a:pt x="2398450" y="705154"/>
                  <a:pt x="2407440" y="691644"/>
                </a:cubicBezTo>
                <a:cubicBezTo>
                  <a:pt x="2416431" y="673631"/>
                  <a:pt x="2438905" y="633101"/>
                  <a:pt x="2461381" y="583565"/>
                </a:cubicBezTo>
                <a:cubicBezTo>
                  <a:pt x="2483856" y="534029"/>
                  <a:pt x="2524311" y="570056"/>
                  <a:pt x="2564767" y="565552"/>
                </a:cubicBezTo>
                <a:cubicBezTo>
                  <a:pt x="2609716" y="561049"/>
                  <a:pt x="2609716" y="597075"/>
                  <a:pt x="2645677" y="619592"/>
                </a:cubicBezTo>
                <a:cubicBezTo>
                  <a:pt x="2681637" y="642108"/>
                  <a:pt x="2659162" y="673631"/>
                  <a:pt x="2672647" y="687141"/>
                </a:cubicBezTo>
                <a:cubicBezTo>
                  <a:pt x="2686132" y="700651"/>
                  <a:pt x="2722093" y="682637"/>
                  <a:pt x="2762548" y="651115"/>
                </a:cubicBezTo>
                <a:cubicBezTo>
                  <a:pt x="2803003" y="624095"/>
                  <a:pt x="2798508" y="687141"/>
                  <a:pt x="2798508" y="718664"/>
                </a:cubicBezTo>
                <a:cubicBezTo>
                  <a:pt x="2798508" y="745683"/>
                  <a:pt x="2798508" y="786213"/>
                  <a:pt x="2838963" y="817736"/>
                </a:cubicBezTo>
                <a:cubicBezTo>
                  <a:pt x="2879419" y="844755"/>
                  <a:pt x="2870429" y="930317"/>
                  <a:pt x="2874924" y="975350"/>
                </a:cubicBezTo>
                <a:cubicBezTo>
                  <a:pt x="2874924" y="1020383"/>
                  <a:pt x="2924369" y="1033893"/>
                  <a:pt x="2883913" y="1065415"/>
                </a:cubicBezTo>
                <a:cubicBezTo>
                  <a:pt x="2847954" y="1101442"/>
                  <a:pt x="2825479" y="1065415"/>
                  <a:pt x="2762548" y="1051906"/>
                </a:cubicBezTo>
                <a:cubicBezTo>
                  <a:pt x="2699618" y="1033893"/>
                  <a:pt x="2713102" y="1047402"/>
                  <a:pt x="2762548" y="1011376"/>
                </a:cubicBezTo>
                <a:cubicBezTo>
                  <a:pt x="2811993" y="979853"/>
                  <a:pt x="2798508" y="943827"/>
                  <a:pt x="2758053" y="952834"/>
                </a:cubicBezTo>
                <a:cubicBezTo>
                  <a:pt x="2722093" y="961840"/>
                  <a:pt x="2686132" y="1002370"/>
                  <a:pt x="2636687" y="1006873"/>
                </a:cubicBezTo>
                <a:cubicBezTo>
                  <a:pt x="2582746" y="1011376"/>
                  <a:pt x="2636687" y="952834"/>
                  <a:pt x="2569262" y="961840"/>
                </a:cubicBezTo>
                <a:cubicBezTo>
                  <a:pt x="2506331" y="975350"/>
                  <a:pt x="2506331" y="1015879"/>
                  <a:pt x="2524311" y="1011376"/>
                </a:cubicBezTo>
                <a:cubicBezTo>
                  <a:pt x="2542291" y="1011376"/>
                  <a:pt x="2609716" y="1020383"/>
                  <a:pt x="2587242" y="1047402"/>
                </a:cubicBezTo>
                <a:cubicBezTo>
                  <a:pt x="2569262" y="1074422"/>
                  <a:pt x="2609716" y="1092435"/>
                  <a:pt x="2681637" y="1092435"/>
                </a:cubicBezTo>
                <a:cubicBezTo>
                  <a:pt x="2749063" y="1092435"/>
                  <a:pt x="2668152" y="1150978"/>
                  <a:pt x="2605222" y="1173494"/>
                </a:cubicBezTo>
                <a:cubicBezTo>
                  <a:pt x="2537797" y="1196010"/>
                  <a:pt x="2488351" y="1187004"/>
                  <a:pt x="2474866" y="1159984"/>
                </a:cubicBezTo>
                <a:cubicBezTo>
                  <a:pt x="2465876" y="1132965"/>
                  <a:pt x="2407440" y="1187004"/>
                  <a:pt x="2371480" y="1223030"/>
                </a:cubicBezTo>
                <a:cubicBezTo>
                  <a:pt x="2340015" y="1254553"/>
                  <a:pt x="2268095" y="1304089"/>
                  <a:pt x="2205164" y="1344618"/>
                </a:cubicBezTo>
                <a:cubicBezTo>
                  <a:pt x="2146729" y="1380644"/>
                  <a:pt x="2146729" y="1394154"/>
                  <a:pt x="2119759" y="1443690"/>
                </a:cubicBezTo>
                <a:cubicBezTo>
                  <a:pt x="2092788" y="1488723"/>
                  <a:pt x="1989403" y="1560775"/>
                  <a:pt x="1935462" y="1601305"/>
                </a:cubicBezTo>
                <a:cubicBezTo>
                  <a:pt x="1881522" y="1637331"/>
                  <a:pt x="1939957" y="1731900"/>
                  <a:pt x="1962432" y="1767926"/>
                </a:cubicBezTo>
                <a:cubicBezTo>
                  <a:pt x="1984908" y="1803952"/>
                  <a:pt x="1975918" y="1839978"/>
                  <a:pt x="1980413" y="1885011"/>
                </a:cubicBezTo>
                <a:cubicBezTo>
                  <a:pt x="1984908" y="1930044"/>
                  <a:pt x="2020868" y="1970573"/>
                  <a:pt x="2079303" y="1979580"/>
                </a:cubicBezTo>
                <a:cubicBezTo>
                  <a:pt x="2133244" y="1993089"/>
                  <a:pt x="2218649" y="2051632"/>
                  <a:pt x="2326530" y="2051632"/>
                </a:cubicBezTo>
                <a:cubicBezTo>
                  <a:pt x="2429916" y="2051632"/>
                  <a:pt x="2384966" y="2123684"/>
                  <a:pt x="2375975" y="2110174"/>
                </a:cubicBezTo>
                <a:cubicBezTo>
                  <a:pt x="2371480" y="2092161"/>
                  <a:pt x="2326530" y="2087658"/>
                  <a:pt x="2259105" y="2087658"/>
                </a:cubicBezTo>
                <a:cubicBezTo>
                  <a:pt x="2196174" y="2083155"/>
                  <a:pt x="2119759" y="2065142"/>
                  <a:pt x="2007382" y="2065142"/>
                </a:cubicBezTo>
                <a:cubicBezTo>
                  <a:pt x="1895007" y="2060638"/>
                  <a:pt x="1971423" y="1993089"/>
                  <a:pt x="1953443" y="1966070"/>
                </a:cubicBezTo>
                <a:cubicBezTo>
                  <a:pt x="1935462" y="1934547"/>
                  <a:pt x="1845561" y="1952560"/>
                  <a:pt x="1796116" y="1930044"/>
                </a:cubicBezTo>
                <a:cubicBezTo>
                  <a:pt x="1751167" y="1907527"/>
                  <a:pt x="1872532" y="1871501"/>
                  <a:pt x="1890512" y="1871501"/>
                </a:cubicBezTo>
                <a:cubicBezTo>
                  <a:pt x="1903997" y="1871501"/>
                  <a:pt x="1939957" y="1853488"/>
                  <a:pt x="1935462" y="1835475"/>
                </a:cubicBezTo>
                <a:cubicBezTo>
                  <a:pt x="1930967" y="1817462"/>
                  <a:pt x="1908492" y="1835475"/>
                  <a:pt x="1868037" y="1790442"/>
                </a:cubicBezTo>
                <a:cubicBezTo>
                  <a:pt x="1832077" y="1745409"/>
                  <a:pt x="1863542" y="1704880"/>
                  <a:pt x="1845561" y="1682364"/>
                </a:cubicBezTo>
                <a:cubicBezTo>
                  <a:pt x="1832077" y="1659847"/>
                  <a:pt x="1755661" y="1641834"/>
                  <a:pt x="1697226" y="1646337"/>
                </a:cubicBezTo>
                <a:cubicBezTo>
                  <a:pt x="1634295" y="1650841"/>
                  <a:pt x="1643285" y="1668854"/>
                  <a:pt x="1584850" y="1664351"/>
                </a:cubicBezTo>
                <a:cubicBezTo>
                  <a:pt x="1521920" y="1659847"/>
                  <a:pt x="1441010" y="1704880"/>
                  <a:pt x="1391564" y="1790442"/>
                </a:cubicBezTo>
                <a:cubicBezTo>
                  <a:pt x="1342118" y="1876004"/>
                  <a:pt x="1405048" y="2033619"/>
                  <a:pt x="1432019" y="2060638"/>
                </a:cubicBezTo>
                <a:cubicBezTo>
                  <a:pt x="1458989" y="2087658"/>
                  <a:pt x="1508434" y="2087658"/>
                  <a:pt x="1557880" y="2015606"/>
                </a:cubicBezTo>
                <a:cubicBezTo>
                  <a:pt x="1611820" y="1943553"/>
                  <a:pt x="1674751" y="1934547"/>
                  <a:pt x="1701721" y="1952560"/>
                </a:cubicBezTo>
                <a:cubicBezTo>
                  <a:pt x="1733186" y="1970573"/>
                  <a:pt x="1629800" y="2087658"/>
                  <a:pt x="1629800" y="2105671"/>
                </a:cubicBezTo>
                <a:cubicBezTo>
                  <a:pt x="1629800" y="2123684"/>
                  <a:pt x="1697226" y="2146201"/>
                  <a:pt x="1746671" y="2146201"/>
                </a:cubicBezTo>
                <a:cubicBezTo>
                  <a:pt x="1796116" y="2146201"/>
                  <a:pt x="1742176" y="2281299"/>
                  <a:pt x="1760156" y="2303815"/>
                </a:cubicBezTo>
                <a:cubicBezTo>
                  <a:pt x="1778136" y="2330835"/>
                  <a:pt x="1809602" y="2362358"/>
                  <a:pt x="1836571" y="2357854"/>
                </a:cubicBezTo>
                <a:cubicBezTo>
                  <a:pt x="1863542" y="2353351"/>
                  <a:pt x="1908492" y="2380371"/>
                  <a:pt x="1935462" y="2366861"/>
                </a:cubicBezTo>
                <a:cubicBezTo>
                  <a:pt x="1962432" y="2353351"/>
                  <a:pt x="2011878" y="2294808"/>
                  <a:pt x="2056828" y="2263286"/>
                </a:cubicBezTo>
                <a:cubicBezTo>
                  <a:pt x="2097283" y="2231763"/>
                  <a:pt x="2151224" y="2258782"/>
                  <a:pt x="2227639" y="2303815"/>
                </a:cubicBezTo>
                <a:cubicBezTo>
                  <a:pt x="2308550" y="2344344"/>
                  <a:pt x="2317540" y="2308318"/>
                  <a:pt x="2402945" y="2299312"/>
                </a:cubicBezTo>
                <a:cubicBezTo>
                  <a:pt x="2492846" y="2285802"/>
                  <a:pt x="2470371" y="2420900"/>
                  <a:pt x="2533301" y="2452423"/>
                </a:cubicBezTo>
                <a:cubicBezTo>
                  <a:pt x="2591737" y="2488449"/>
                  <a:pt x="2686132" y="2497456"/>
                  <a:pt x="2731082" y="2560501"/>
                </a:cubicBezTo>
                <a:cubicBezTo>
                  <a:pt x="2780527" y="2619044"/>
                  <a:pt x="2767043" y="2686593"/>
                  <a:pt x="2789518" y="2691096"/>
                </a:cubicBezTo>
                <a:cubicBezTo>
                  <a:pt x="2811993" y="2700103"/>
                  <a:pt x="2883913" y="2704606"/>
                  <a:pt x="2919874" y="2736129"/>
                </a:cubicBezTo>
                <a:cubicBezTo>
                  <a:pt x="2951339" y="2763149"/>
                  <a:pt x="2969319" y="2767652"/>
                  <a:pt x="3009775" y="2767652"/>
                </a:cubicBezTo>
                <a:cubicBezTo>
                  <a:pt x="3050230" y="2767652"/>
                  <a:pt x="3095180" y="2767652"/>
                  <a:pt x="3104170" y="2808181"/>
                </a:cubicBezTo>
                <a:cubicBezTo>
                  <a:pt x="3113160" y="2844208"/>
                  <a:pt x="3113160" y="2821691"/>
                  <a:pt x="3185081" y="2839704"/>
                </a:cubicBezTo>
                <a:cubicBezTo>
                  <a:pt x="3252506" y="2857717"/>
                  <a:pt x="3234526" y="2925266"/>
                  <a:pt x="3234526" y="2970299"/>
                </a:cubicBezTo>
                <a:cubicBezTo>
                  <a:pt x="3234526" y="3015332"/>
                  <a:pt x="3180586" y="3055861"/>
                  <a:pt x="3135635" y="3105397"/>
                </a:cubicBezTo>
                <a:cubicBezTo>
                  <a:pt x="3095180" y="3154933"/>
                  <a:pt x="3099675" y="3190959"/>
                  <a:pt x="3108665" y="3254005"/>
                </a:cubicBezTo>
                <a:cubicBezTo>
                  <a:pt x="3113160" y="3312548"/>
                  <a:pt x="3095180" y="3375594"/>
                  <a:pt x="3077200" y="3429633"/>
                </a:cubicBezTo>
                <a:cubicBezTo>
                  <a:pt x="3059220" y="3488175"/>
                  <a:pt x="2924369" y="3510692"/>
                  <a:pt x="2879419" y="3528705"/>
                </a:cubicBezTo>
                <a:cubicBezTo>
                  <a:pt x="2838963" y="3551221"/>
                  <a:pt x="2852449" y="3578241"/>
                  <a:pt x="2852449" y="3609764"/>
                </a:cubicBezTo>
                <a:cubicBezTo>
                  <a:pt x="2852449" y="3641287"/>
                  <a:pt x="2852449" y="3672809"/>
                  <a:pt x="2820983" y="3717842"/>
                </a:cubicBezTo>
                <a:cubicBezTo>
                  <a:pt x="2789518" y="3758372"/>
                  <a:pt x="2803003" y="3767378"/>
                  <a:pt x="2776033" y="3821417"/>
                </a:cubicBezTo>
                <a:cubicBezTo>
                  <a:pt x="2749063" y="3875457"/>
                  <a:pt x="2708607" y="3879960"/>
                  <a:pt x="2663657" y="3879960"/>
                </a:cubicBezTo>
                <a:cubicBezTo>
                  <a:pt x="2623202" y="3879960"/>
                  <a:pt x="2659162" y="3902476"/>
                  <a:pt x="2681637" y="3952012"/>
                </a:cubicBezTo>
                <a:cubicBezTo>
                  <a:pt x="2699618" y="4001548"/>
                  <a:pt x="2645677" y="4015058"/>
                  <a:pt x="2632192" y="4028568"/>
                </a:cubicBezTo>
                <a:cubicBezTo>
                  <a:pt x="2614212" y="4037574"/>
                  <a:pt x="2582746" y="4033071"/>
                  <a:pt x="2569262" y="4073601"/>
                </a:cubicBezTo>
                <a:cubicBezTo>
                  <a:pt x="2560271" y="4109627"/>
                  <a:pt x="2555776" y="4100620"/>
                  <a:pt x="2528807" y="4105123"/>
                </a:cubicBezTo>
                <a:cubicBezTo>
                  <a:pt x="2501836" y="4114130"/>
                  <a:pt x="2497341" y="4118633"/>
                  <a:pt x="2515321" y="4132143"/>
                </a:cubicBezTo>
                <a:cubicBezTo>
                  <a:pt x="2537797" y="4150156"/>
                  <a:pt x="2537797" y="4163666"/>
                  <a:pt x="2528807" y="4177176"/>
                </a:cubicBezTo>
                <a:cubicBezTo>
                  <a:pt x="2519817" y="4195189"/>
                  <a:pt x="2492846" y="4226712"/>
                  <a:pt x="2492846" y="4262738"/>
                </a:cubicBezTo>
                <a:cubicBezTo>
                  <a:pt x="2488351" y="4294261"/>
                  <a:pt x="2533301" y="4294261"/>
                  <a:pt x="2542291" y="4330287"/>
                </a:cubicBezTo>
                <a:cubicBezTo>
                  <a:pt x="2555776" y="4366313"/>
                  <a:pt x="2519817" y="4379823"/>
                  <a:pt x="2528807" y="4411346"/>
                </a:cubicBezTo>
                <a:cubicBezTo>
                  <a:pt x="2537797" y="4447372"/>
                  <a:pt x="2551281" y="4438366"/>
                  <a:pt x="2564767" y="4487902"/>
                </a:cubicBezTo>
                <a:cubicBezTo>
                  <a:pt x="2573757" y="4537438"/>
                  <a:pt x="2609716" y="4514921"/>
                  <a:pt x="2677143" y="4564457"/>
                </a:cubicBezTo>
                <a:cubicBezTo>
                  <a:pt x="2740073" y="4613993"/>
                  <a:pt x="2677143" y="4600483"/>
                  <a:pt x="2569262" y="4600483"/>
                </a:cubicBezTo>
                <a:cubicBezTo>
                  <a:pt x="2465876" y="4600483"/>
                  <a:pt x="2519817" y="4541941"/>
                  <a:pt x="2519817" y="4523928"/>
                </a:cubicBezTo>
                <a:cubicBezTo>
                  <a:pt x="2519817" y="4505915"/>
                  <a:pt x="2488351" y="4537438"/>
                  <a:pt x="2479361" y="4528431"/>
                </a:cubicBezTo>
                <a:cubicBezTo>
                  <a:pt x="2470371" y="4514921"/>
                  <a:pt x="2465876" y="4510418"/>
                  <a:pt x="2362490" y="4447372"/>
                </a:cubicBezTo>
                <a:cubicBezTo>
                  <a:pt x="2259105" y="4384326"/>
                  <a:pt x="2308550" y="4316777"/>
                  <a:pt x="2286075" y="4294261"/>
                </a:cubicBezTo>
                <a:cubicBezTo>
                  <a:pt x="2263600" y="4276248"/>
                  <a:pt x="2281580" y="4222209"/>
                  <a:pt x="2281580" y="4181679"/>
                </a:cubicBezTo>
                <a:cubicBezTo>
                  <a:pt x="2281580" y="4145653"/>
                  <a:pt x="2236629" y="4172673"/>
                  <a:pt x="2232134" y="4132143"/>
                </a:cubicBezTo>
                <a:cubicBezTo>
                  <a:pt x="2227639" y="4091614"/>
                  <a:pt x="2232134" y="4051084"/>
                  <a:pt x="2218649" y="4028568"/>
                </a:cubicBezTo>
                <a:cubicBezTo>
                  <a:pt x="2205164" y="4010555"/>
                  <a:pt x="2191679" y="3970025"/>
                  <a:pt x="2205164" y="3920489"/>
                </a:cubicBezTo>
                <a:cubicBezTo>
                  <a:pt x="2214154" y="3870953"/>
                  <a:pt x="2182689" y="3807908"/>
                  <a:pt x="2182689" y="3740359"/>
                </a:cubicBezTo>
                <a:cubicBezTo>
                  <a:pt x="2182689" y="3677313"/>
                  <a:pt x="2182689" y="3456652"/>
                  <a:pt x="2182689" y="3393607"/>
                </a:cubicBezTo>
                <a:cubicBezTo>
                  <a:pt x="2182689" y="3330561"/>
                  <a:pt x="2133244" y="3285528"/>
                  <a:pt x="2070313" y="3258509"/>
                </a:cubicBezTo>
                <a:cubicBezTo>
                  <a:pt x="2007382" y="3231489"/>
                  <a:pt x="1966928" y="3199966"/>
                  <a:pt x="1939957" y="3118907"/>
                </a:cubicBezTo>
                <a:cubicBezTo>
                  <a:pt x="1917482" y="3033345"/>
                  <a:pt x="1872532" y="2983809"/>
                  <a:pt x="1845561" y="2943280"/>
                </a:cubicBezTo>
                <a:cubicBezTo>
                  <a:pt x="1814097" y="2902750"/>
                  <a:pt x="1787126" y="2880234"/>
                  <a:pt x="1800611" y="2853214"/>
                </a:cubicBezTo>
                <a:cubicBezTo>
                  <a:pt x="1818592" y="2826194"/>
                  <a:pt x="1845561" y="2790168"/>
                  <a:pt x="1814097" y="2758645"/>
                </a:cubicBezTo>
                <a:cubicBezTo>
                  <a:pt x="1782631" y="2722619"/>
                  <a:pt x="1809602" y="2686593"/>
                  <a:pt x="1868037" y="2632554"/>
                </a:cubicBezTo>
                <a:cubicBezTo>
                  <a:pt x="1921977" y="2578515"/>
                  <a:pt x="1908492" y="2497456"/>
                  <a:pt x="1908492" y="2461430"/>
                </a:cubicBezTo>
                <a:cubicBezTo>
                  <a:pt x="1908492" y="2425403"/>
                  <a:pt x="1863542" y="2443416"/>
                  <a:pt x="1827582" y="2447920"/>
                </a:cubicBezTo>
                <a:cubicBezTo>
                  <a:pt x="1796116" y="2447920"/>
                  <a:pt x="1782631" y="2402887"/>
                  <a:pt x="1737681" y="2384874"/>
                </a:cubicBezTo>
                <a:cubicBezTo>
                  <a:pt x="1692731" y="2371364"/>
                  <a:pt x="1661266" y="2362358"/>
                  <a:pt x="1656771" y="2317325"/>
                </a:cubicBezTo>
                <a:cubicBezTo>
                  <a:pt x="1647781" y="2272292"/>
                  <a:pt x="1629800" y="2240769"/>
                  <a:pt x="1584850" y="2240769"/>
                </a:cubicBezTo>
                <a:cubicBezTo>
                  <a:pt x="1539899" y="2240769"/>
                  <a:pt x="1499444" y="2195737"/>
                  <a:pt x="1481464" y="2159710"/>
                </a:cubicBezTo>
                <a:cubicBezTo>
                  <a:pt x="1463484" y="2128188"/>
                  <a:pt x="1432019" y="2159710"/>
                  <a:pt x="1382574" y="2164214"/>
                </a:cubicBezTo>
                <a:cubicBezTo>
                  <a:pt x="1333128" y="2173220"/>
                  <a:pt x="1270198" y="2101168"/>
                  <a:pt x="1189287" y="2065142"/>
                </a:cubicBezTo>
                <a:cubicBezTo>
                  <a:pt x="1103882" y="2033619"/>
                  <a:pt x="1148832" y="1984083"/>
                  <a:pt x="1148832" y="1930044"/>
                </a:cubicBezTo>
                <a:cubicBezTo>
                  <a:pt x="1148832" y="1876004"/>
                  <a:pt x="1103882" y="1885011"/>
                  <a:pt x="1072417" y="1812959"/>
                </a:cubicBezTo>
                <a:cubicBezTo>
                  <a:pt x="1036457" y="1740906"/>
                  <a:pt x="1009486" y="1637331"/>
                  <a:pt x="987011" y="1605808"/>
                </a:cubicBezTo>
                <a:cubicBezTo>
                  <a:pt x="960041" y="1569782"/>
                  <a:pt x="973526" y="1682364"/>
                  <a:pt x="991506" y="1740906"/>
                </a:cubicBezTo>
                <a:cubicBezTo>
                  <a:pt x="1009486" y="1799449"/>
                  <a:pt x="1022971" y="1835475"/>
                  <a:pt x="1040952" y="1876004"/>
                </a:cubicBezTo>
                <a:cubicBezTo>
                  <a:pt x="1058932" y="1921037"/>
                  <a:pt x="1018476" y="1898521"/>
                  <a:pt x="982516" y="1871501"/>
                </a:cubicBezTo>
                <a:cubicBezTo>
                  <a:pt x="942061" y="1848985"/>
                  <a:pt x="964536" y="1830972"/>
                  <a:pt x="960041" y="1799449"/>
                </a:cubicBezTo>
                <a:cubicBezTo>
                  <a:pt x="960041" y="1763423"/>
                  <a:pt x="933071" y="1785939"/>
                  <a:pt x="933071" y="1745409"/>
                </a:cubicBezTo>
                <a:cubicBezTo>
                  <a:pt x="933071" y="1704880"/>
                  <a:pt x="942061" y="1704880"/>
                  <a:pt x="919586" y="1682364"/>
                </a:cubicBezTo>
                <a:cubicBezTo>
                  <a:pt x="897111" y="1655344"/>
                  <a:pt x="897111" y="1610311"/>
                  <a:pt x="897111" y="1569782"/>
                </a:cubicBezTo>
                <a:cubicBezTo>
                  <a:pt x="897111" y="1533756"/>
                  <a:pt x="892615" y="1524749"/>
                  <a:pt x="852160" y="1511239"/>
                </a:cubicBezTo>
                <a:cubicBezTo>
                  <a:pt x="811705" y="1493226"/>
                  <a:pt x="825190" y="1443690"/>
                  <a:pt x="825190" y="1398658"/>
                </a:cubicBezTo>
                <a:cubicBezTo>
                  <a:pt x="825190" y="1358128"/>
                  <a:pt x="816200" y="1304089"/>
                  <a:pt x="834180" y="1268063"/>
                </a:cubicBezTo>
                <a:cubicBezTo>
                  <a:pt x="847665" y="1227533"/>
                  <a:pt x="960041" y="1114951"/>
                  <a:pt x="964536" y="1074422"/>
                </a:cubicBezTo>
                <a:cubicBezTo>
                  <a:pt x="969031" y="1033893"/>
                  <a:pt x="982516" y="1020383"/>
                  <a:pt x="960041" y="1002370"/>
                </a:cubicBezTo>
                <a:cubicBezTo>
                  <a:pt x="942061" y="984357"/>
                  <a:pt x="937566" y="984357"/>
                  <a:pt x="937566" y="961840"/>
                </a:cubicBezTo>
                <a:cubicBezTo>
                  <a:pt x="942061" y="939324"/>
                  <a:pt x="969031" y="939324"/>
                  <a:pt x="969031" y="916808"/>
                </a:cubicBezTo>
                <a:cubicBezTo>
                  <a:pt x="969031" y="894291"/>
                  <a:pt x="987011" y="867272"/>
                  <a:pt x="996001" y="835749"/>
                </a:cubicBezTo>
                <a:cubicBezTo>
                  <a:pt x="1004991" y="804226"/>
                  <a:pt x="955546" y="844755"/>
                  <a:pt x="951051" y="867272"/>
                </a:cubicBezTo>
                <a:cubicBezTo>
                  <a:pt x="946556" y="889788"/>
                  <a:pt x="933071" y="903298"/>
                  <a:pt x="910596" y="907801"/>
                </a:cubicBezTo>
                <a:cubicBezTo>
                  <a:pt x="888121" y="912304"/>
                  <a:pt x="879130" y="867272"/>
                  <a:pt x="915091" y="858265"/>
                </a:cubicBezTo>
                <a:cubicBezTo>
                  <a:pt x="955546" y="849258"/>
                  <a:pt x="937566" y="822239"/>
                  <a:pt x="937566" y="795219"/>
                </a:cubicBezTo>
                <a:cubicBezTo>
                  <a:pt x="933071" y="763696"/>
                  <a:pt x="937566" y="745683"/>
                  <a:pt x="955546" y="741180"/>
                </a:cubicBezTo>
                <a:cubicBezTo>
                  <a:pt x="973526" y="736677"/>
                  <a:pt x="964536" y="700651"/>
                  <a:pt x="946556" y="687141"/>
                </a:cubicBezTo>
                <a:cubicBezTo>
                  <a:pt x="928576" y="673631"/>
                  <a:pt x="861150" y="655618"/>
                  <a:pt x="834180" y="642108"/>
                </a:cubicBezTo>
                <a:cubicBezTo>
                  <a:pt x="807210" y="628598"/>
                  <a:pt x="775745" y="646611"/>
                  <a:pt x="744280" y="651115"/>
                </a:cubicBezTo>
                <a:cubicBezTo>
                  <a:pt x="717310" y="660121"/>
                  <a:pt x="694834" y="682637"/>
                  <a:pt x="654379" y="660121"/>
                </a:cubicBezTo>
                <a:cubicBezTo>
                  <a:pt x="618419" y="637605"/>
                  <a:pt x="618419" y="705154"/>
                  <a:pt x="573468" y="741180"/>
                </a:cubicBezTo>
                <a:cubicBezTo>
                  <a:pt x="528518" y="772703"/>
                  <a:pt x="470083" y="813232"/>
                  <a:pt x="474578" y="786213"/>
                </a:cubicBezTo>
                <a:cubicBezTo>
                  <a:pt x="479073" y="759193"/>
                  <a:pt x="461093" y="745683"/>
                  <a:pt x="411647" y="763696"/>
                </a:cubicBezTo>
                <a:cubicBezTo>
                  <a:pt x="366697" y="781709"/>
                  <a:pt x="123965" y="858265"/>
                  <a:pt x="29570" y="889788"/>
                </a:cubicBezTo>
                <a:cubicBezTo>
                  <a:pt x="-42351" y="916808"/>
                  <a:pt x="29570" y="826742"/>
                  <a:pt x="110480" y="808729"/>
                </a:cubicBezTo>
                <a:cubicBezTo>
                  <a:pt x="195886" y="790716"/>
                  <a:pt x="389172" y="714160"/>
                  <a:pt x="425132" y="709657"/>
                </a:cubicBezTo>
                <a:cubicBezTo>
                  <a:pt x="461093" y="705154"/>
                  <a:pt x="375687" y="673631"/>
                  <a:pt x="321747" y="655618"/>
                </a:cubicBezTo>
                <a:cubicBezTo>
                  <a:pt x="267806" y="642108"/>
                  <a:pt x="353212" y="624095"/>
                  <a:pt x="375687" y="588069"/>
                </a:cubicBezTo>
                <a:cubicBezTo>
                  <a:pt x="398162" y="556546"/>
                  <a:pt x="461093" y="552043"/>
                  <a:pt x="506043" y="543036"/>
                </a:cubicBezTo>
                <a:cubicBezTo>
                  <a:pt x="550993" y="534029"/>
                  <a:pt x="510538" y="534029"/>
                  <a:pt x="483568" y="493500"/>
                </a:cubicBezTo>
                <a:cubicBezTo>
                  <a:pt x="452103" y="457475"/>
                  <a:pt x="595944" y="461978"/>
                  <a:pt x="654379" y="457475"/>
                </a:cubicBezTo>
                <a:cubicBezTo>
                  <a:pt x="717310" y="452971"/>
                  <a:pt x="649884" y="430455"/>
                  <a:pt x="681349" y="407939"/>
                </a:cubicBezTo>
                <a:cubicBezTo>
                  <a:pt x="717310" y="385422"/>
                  <a:pt x="856655" y="344893"/>
                  <a:pt x="969031" y="322377"/>
                </a:cubicBezTo>
                <a:cubicBezTo>
                  <a:pt x="1081407" y="299860"/>
                  <a:pt x="1225248" y="353899"/>
                  <a:pt x="1297168" y="376416"/>
                </a:cubicBezTo>
                <a:cubicBezTo>
                  <a:pt x="1364594" y="398932"/>
                  <a:pt x="1346614" y="376416"/>
                  <a:pt x="1449999" y="349396"/>
                </a:cubicBezTo>
                <a:cubicBezTo>
                  <a:pt x="1553385" y="322377"/>
                  <a:pt x="1611820" y="353899"/>
                  <a:pt x="1710711" y="358402"/>
                </a:cubicBezTo>
                <a:cubicBezTo>
                  <a:pt x="1809602" y="362906"/>
                  <a:pt x="1778136" y="389925"/>
                  <a:pt x="1845561" y="403435"/>
                </a:cubicBezTo>
                <a:cubicBezTo>
                  <a:pt x="1908492" y="416945"/>
                  <a:pt x="1859047" y="389925"/>
                  <a:pt x="1832077" y="376416"/>
                </a:cubicBezTo>
                <a:cubicBezTo>
                  <a:pt x="1805106" y="362906"/>
                  <a:pt x="1823087" y="344893"/>
                  <a:pt x="1814097" y="322377"/>
                </a:cubicBezTo>
                <a:cubicBezTo>
                  <a:pt x="1805106" y="299860"/>
                  <a:pt x="1773641" y="317873"/>
                  <a:pt x="1724196" y="308867"/>
                </a:cubicBezTo>
                <a:cubicBezTo>
                  <a:pt x="1679246" y="299860"/>
                  <a:pt x="1773641" y="205291"/>
                  <a:pt x="1845561" y="200788"/>
                </a:cubicBezTo>
                <a:cubicBezTo>
                  <a:pt x="1917482" y="196285"/>
                  <a:pt x="1948947" y="232311"/>
                  <a:pt x="2020868" y="254827"/>
                </a:cubicBezTo>
                <a:cubicBezTo>
                  <a:pt x="2092788" y="277344"/>
                  <a:pt x="2182689" y="227808"/>
                  <a:pt x="2182689" y="245821"/>
                </a:cubicBezTo>
                <a:cubicBezTo>
                  <a:pt x="2182689" y="259330"/>
                  <a:pt x="2142233" y="272840"/>
                  <a:pt x="2146729" y="317873"/>
                </a:cubicBezTo>
                <a:cubicBezTo>
                  <a:pt x="2151224" y="362906"/>
                  <a:pt x="2110768" y="362906"/>
                  <a:pt x="2079303" y="385422"/>
                </a:cubicBezTo>
                <a:cubicBezTo>
                  <a:pt x="2043343" y="403435"/>
                  <a:pt x="2115263" y="407939"/>
                  <a:pt x="2142233" y="407939"/>
                </a:cubicBezTo>
                <a:cubicBezTo>
                  <a:pt x="2169204" y="407939"/>
                  <a:pt x="2182689" y="367409"/>
                  <a:pt x="2218649" y="367409"/>
                </a:cubicBezTo>
                <a:cubicBezTo>
                  <a:pt x="2254610" y="367409"/>
                  <a:pt x="2254610" y="340390"/>
                  <a:pt x="2223144" y="317873"/>
                </a:cubicBezTo>
                <a:cubicBezTo>
                  <a:pt x="2187184" y="295357"/>
                  <a:pt x="2254610" y="254827"/>
                  <a:pt x="2290569" y="245821"/>
                </a:cubicBezTo>
                <a:cubicBezTo>
                  <a:pt x="2326530" y="241317"/>
                  <a:pt x="2326530" y="277344"/>
                  <a:pt x="2349005" y="245821"/>
                </a:cubicBezTo>
                <a:cubicBezTo>
                  <a:pt x="2366985" y="218801"/>
                  <a:pt x="2420925" y="187278"/>
                  <a:pt x="2461381" y="169265"/>
                </a:cubicBezTo>
                <a:cubicBezTo>
                  <a:pt x="2471494" y="163636"/>
                  <a:pt x="2485261" y="160822"/>
                  <a:pt x="2501134" y="159836"/>
                </a:cubicBezTo>
                <a:close/>
                <a:moveTo>
                  <a:pt x="4758437" y="48789"/>
                </a:moveTo>
                <a:cubicBezTo>
                  <a:pt x="4784525" y="47734"/>
                  <a:pt x="4810402" y="48578"/>
                  <a:pt x="4834028" y="51958"/>
                </a:cubicBezTo>
                <a:cubicBezTo>
                  <a:pt x="4933036" y="69982"/>
                  <a:pt x="5050045" y="56464"/>
                  <a:pt x="4996041" y="83501"/>
                </a:cubicBezTo>
                <a:cubicBezTo>
                  <a:pt x="4942037" y="110537"/>
                  <a:pt x="4879032" y="155598"/>
                  <a:pt x="4834028" y="173622"/>
                </a:cubicBezTo>
                <a:cubicBezTo>
                  <a:pt x="4789025" y="196153"/>
                  <a:pt x="4802526" y="83501"/>
                  <a:pt x="4762023" y="146586"/>
                </a:cubicBezTo>
                <a:cubicBezTo>
                  <a:pt x="4757522" y="173622"/>
                  <a:pt x="4730520" y="196153"/>
                  <a:pt x="4690017" y="182634"/>
                </a:cubicBezTo>
                <a:cubicBezTo>
                  <a:pt x="4690017" y="182634"/>
                  <a:pt x="4685517" y="182634"/>
                  <a:pt x="4681016" y="178128"/>
                </a:cubicBezTo>
                <a:cubicBezTo>
                  <a:pt x="4627012" y="164610"/>
                  <a:pt x="4537005" y="115043"/>
                  <a:pt x="4573008" y="92513"/>
                </a:cubicBezTo>
                <a:cubicBezTo>
                  <a:pt x="4600010" y="72235"/>
                  <a:pt x="4680173" y="51958"/>
                  <a:pt x="4758437" y="48789"/>
                </a:cubicBezTo>
                <a:close/>
                <a:moveTo>
                  <a:pt x="6095124" y="37290"/>
                </a:moveTo>
                <a:cubicBezTo>
                  <a:pt x="6102735" y="36604"/>
                  <a:pt x="6112286" y="36956"/>
                  <a:pt x="6124085" y="38644"/>
                </a:cubicBezTo>
                <a:cubicBezTo>
                  <a:pt x="6213978" y="52151"/>
                  <a:pt x="6276904" y="56653"/>
                  <a:pt x="6317356" y="83666"/>
                </a:cubicBezTo>
                <a:cubicBezTo>
                  <a:pt x="6362303" y="110679"/>
                  <a:pt x="6407249" y="151199"/>
                  <a:pt x="6488154" y="151199"/>
                </a:cubicBezTo>
                <a:cubicBezTo>
                  <a:pt x="6573553" y="151199"/>
                  <a:pt x="6636478" y="124186"/>
                  <a:pt x="6667941" y="178212"/>
                </a:cubicBezTo>
                <a:cubicBezTo>
                  <a:pt x="6699404" y="236740"/>
                  <a:pt x="6699404" y="232238"/>
                  <a:pt x="6780308" y="236740"/>
                </a:cubicBezTo>
                <a:cubicBezTo>
                  <a:pt x="6861212" y="241243"/>
                  <a:pt x="7000547" y="218732"/>
                  <a:pt x="7058978" y="254749"/>
                </a:cubicBezTo>
                <a:cubicBezTo>
                  <a:pt x="7112914" y="290766"/>
                  <a:pt x="7108420" y="317780"/>
                  <a:pt x="7157861" y="317780"/>
                </a:cubicBezTo>
                <a:cubicBezTo>
                  <a:pt x="7207303" y="313278"/>
                  <a:pt x="7324164" y="326784"/>
                  <a:pt x="7283712" y="290766"/>
                </a:cubicBezTo>
                <a:cubicBezTo>
                  <a:pt x="7243260" y="250247"/>
                  <a:pt x="7180334" y="232238"/>
                  <a:pt x="7157861" y="223234"/>
                </a:cubicBezTo>
                <a:cubicBezTo>
                  <a:pt x="7135388" y="218732"/>
                  <a:pt x="7076957" y="173710"/>
                  <a:pt x="7189324" y="173710"/>
                </a:cubicBezTo>
                <a:cubicBezTo>
                  <a:pt x="7301691" y="173710"/>
                  <a:pt x="7324164" y="160203"/>
                  <a:pt x="7360122" y="200723"/>
                </a:cubicBezTo>
                <a:cubicBezTo>
                  <a:pt x="7396079" y="245745"/>
                  <a:pt x="7369111" y="277260"/>
                  <a:pt x="7459005" y="277260"/>
                </a:cubicBezTo>
                <a:cubicBezTo>
                  <a:pt x="7548898" y="277260"/>
                  <a:pt x="7539909" y="317780"/>
                  <a:pt x="7629802" y="317780"/>
                </a:cubicBezTo>
                <a:cubicBezTo>
                  <a:pt x="7715201" y="322282"/>
                  <a:pt x="7751159" y="322282"/>
                  <a:pt x="7854536" y="340291"/>
                </a:cubicBezTo>
                <a:cubicBezTo>
                  <a:pt x="7957914" y="362802"/>
                  <a:pt x="8020840" y="362802"/>
                  <a:pt x="8110733" y="362802"/>
                </a:cubicBezTo>
                <a:cubicBezTo>
                  <a:pt x="8196132" y="362802"/>
                  <a:pt x="8151186" y="358300"/>
                  <a:pt x="8160174" y="322282"/>
                </a:cubicBezTo>
                <a:cubicBezTo>
                  <a:pt x="8173658" y="290766"/>
                  <a:pt x="8200627" y="277260"/>
                  <a:pt x="8232090" y="290766"/>
                </a:cubicBezTo>
                <a:cubicBezTo>
                  <a:pt x="8259058" y="308775"/>
                  <a:pt x="8268047" y="335789"/>
                  <a:pt x="8236584" y="335789"/>
                </a:cubicBezTo>
                <a:cubicBezTo>
                  <a:pt x="8205122" y="335789"/>
                  <a:pt x="8178154" y="362802"/>
                  <a:pt x="8218606" y="362802"/>
                </a:cubicBezTo>
                <a:cubicBezTo>
                  <a:pt x="8259058" y="362802"/>
                  <a:pt x="8393898" y="389815"/>
                  <a:pt x="8515254" y="434837"/>
                </a:cubicBezTo>
                <a:cubicBezTo>
                  <a:pt x="8636611" y="479858"/>
                  <a:pt x="8677063" y="443841"/>
                  <a:pt x="8686052" y="488862"/>
                </a:cubicBezTo>
                <a:cubicBezTo>
                  <a:pt x="8690547" y="533884"/>
                  <a:pt x="8704031" y="551893"/>
                  <a:pt x="8654590" y="533884"/>
                </a:cubicBezTo>
                <a:cubicBezTo>
                  <a:pt x="8605148" y="511373"/>
                  <a:pt x="8501770" y="484360"/>
                  <a:pt x="8483792" y="502369"/>
                </a:cubicBezTo>
                <a:cubicBezTo>
                  <a:pt x="8465813" y="520378"/>
                  <a:pt x="8519749" y="511373"/>
                  <a:pt x="8542222" y="542889"/>
                </a:cubicBezTo>
                <a:cubicBezTo>
                  <a:pt x="8569190" y="574404"/>
                  <a:pt x="8605148" y="596915"/>
                  <a:pt x="8546717" y="596915"/>
                </a:cubicBezTo>
                <a:cubicBezTo>
                  <a:pt x="8492781" y="596915"/>
                  <a:pt x="8479297" y="601417"/>
                  <a:pt x="8465813" y="619426"/>
                </a:cubicBezTo>
                <a:cubicBezTo>
                  <a:pt x="8447834" y="637435"/>
                  <a:pt x="8447834" y="659946"/>
                  <a:pt x="8380414" y="659946"/>
                </a:cubicBezTo>
                <a:cubicBezTo>
                  <a:pt x="8317488" y="659946"/>
                  <a:pt x="8295015" y="632932"/>
                  <a:pt x="8326478" y="695963"/>
                </a:cubicBezTo>
                <a:cubicBezTo>
                  <a:pt x="8362436" y="754492"/>
                  <a:pt x="8407382" y="745487"/>
                  <a:pt x="8407382" y="813020"/>
                </a:cubicBezTo>
                <a:cubicBezTo>
                  <a:pt x="8407382" y="876051"/>
                  <a:pt x="8443340" y="966094"/>
                  <a:pt x="8393898" y="934579"/>
                </a:cubicBezTo>
                <a:cubicBezTo>
                  <a:pt x="8344456" y="898562"/>
                  <a:pt x="8259058" y="799513"/>
                  <a:pt x="8218606" y="777002"/>
                </a:cubicBezTo>
                <a:cubicBezTo>
                  <a:pt x="8178154" y="754492"/>
                  <a:pt x="8200627" y="686959"/>
                  <a:pt x="8200627" y="686959"/>
                </a:cubicBezTo>
                <a:cubicBezTo>
                  <a:pt x="8200627" y="686959"/>
                  <a:pt x="8272542" y="623928"/>
                  <a:pt x="8245574" y="592413"/>
                </a:cubicBezTo>
                <a:cubicBezTo>
                  <a:pt x="8218606" y="560897"/>
                  <a:pt x="8187142" y="569902"/>
                  <a:pt x="8187142" y="601417"/>
                </a:cubicBezTo>
                <a:cubicBezTo>
                  <a:pt x="8187142" y="637435"/>
                  <a:pt x="8178154" y="632932"/>
                  <a:pt x="8142196" y="619426"/>
                </a:cubicBezTo>
                <a:cubicBezTo>
                  <a:pt x="8110733" y="601417"/>
                  <a:pt x="8083765" y="578906"/>
                  <a:pt x="8070281" y="623928"/>
                </a:cubicBezTo>
                <a:cubicBezTo>
                  <a:pt x="8061292" y="664448"/>
                  <a:pt x="8088260" y="718474"/>
                  <a:pt x="8025334" y="700465"/>
                </a:cubicBezTo>
                <a:cubicBezTo>
                  <a:pt x="7966904" y="686959"/>
                  <a:pt x="7944430" y="682457"/>
                  <a:pt x="7903978" y="682457"/>
                </a:cubicBezTo>
                <a:cubicBezTo>
                  <a:pt x="7863526" y="682457"/>
                  <a:pt x="7809590" y="650941"/>
                  <a:pt x="7791611" y="704967"/>
                </a:cubicBezTo>
                <a:cubicBezTo>
                  <a:pt x="7773632" y="758994"/>
                  <a:pt x="7724191" y="835531"/>
                  <a:pt x="7769138" y="840033"/>
                </a:cubicBezTo>
                <a:cubicBezTo>
                  <a:pt x="7814084" y="844535"/>
                  <a:pt x="7823074" y="831029"/>
                  <a:pt x="7877010" y="835531"/>
                </a:cubicBezTo>
                <a:cubicBezTo>
                  <a:pt x="7930946" y="840033"/>
                  <a:pt x="7953420" y="858042"/>
                  <a:pt x="7953420" y="844535"/>
                </a:cubicBezTo>
                <a:cubicBezTo>
                  <a:pt x="7953420" y="826527"/>
                  <a:pt x="7975893" y="849037"/>
                  <a:pt x="8016345" y="885055"/>
                </a:cubicBezTo>
                <a:cubicBezTo>
                  <a:pt x="8052302" y="916570"/>
                  <a:pt x="8106238" y="961592"/>
                  <a:pt x="8110733" y="997610"/>
                </a:cubicBezTo>
                <a:cubicBezTo>
                  <a:pt x="8110733" y="1033627"/>
                  <a:pt x="8133206" y="1074147"/>
                  <a:pt x="8146690" y="1092156"/>
                </a:cubicBezTo>
                <a:cubicBezTo>
                  <a:pt x="8160174" y="1110164"/>
                  <a:pt x="8146690" y="1159688"/>
                  <a:pt x="8205122" y="1164191"/>
                </a:cubicBezTo>
                <a:cubicBezTo>
                  <a:pt x="8268047" y="1168693"/>
                  <a:pt x="8290520" y="1150684"/>
                  <a:pt x="8317488" y="1150684"/>
                </a:cubicBezTo>
                <a:cubicBezTo>
                  <a:pt x="8344456" y="1150684"/>
                  <a:pt x="8348951" y="1195706"/>
                  <a:pt x="8304004" y="1218217"/>
                </a:cubicBezTo>
                <a:cubicBezTo>
                  <a:pt x="8254563" y="1240728"/>
                  <a:pt x="8227595" y="1240728"/>
                  <a:pt x="8241079" y="1272243"/>
                </a:cubicBezTo>
                <a:cubicBezTo>
                  <a:pt x="8254563" y="1308261"/>
                  <a:pt x="8259058" y="1339776"/>
                  <a:pt x="8263552" y="1384798"/>
                </a:cubicBezTo>
                <a:cubicBezTo>
                  <a:pt x="8268047" y="1429820"/>
                  <a:pt x="8348951" y="1515361"/>
                  <a:pt x="8286026" y="1515361"/>
                </a:cubicBezTo>
                <a:cubicBezTo>
                  <a:pt x="8223100" y="1515361"/>
                  <a:pt x="8182648" y="1537872"/>
                  <a:pt x="8142196" y="1560383"/>
                </a:cubicBezTo>
                <a:cubicBezTo>
                  <a:pt x="8106238" y="1587396"/>
                  <a:pt x="8088260" y="1645925"/>
                  <a:pt x="8061292" y="1632418"/>
                </a:cubicBezTo>
                <a:cubicBezTo>
                  <a:pt x="8029829" y="1614409"/>
                  <a:pt x="7975893" y="1609907"/>
                  <a:pt x="8011850" y="1555881"/>
                </a:cubicBezTo>
                <a:cubicBezTo>
                  <a:pt x="8043313" y="1497353"/>
                  <a:pt x="8025334" y="1488348"/>
                  <a:pt x="8083765" y="1470339"/>
                </a:cubicBezTo>
                <a:cubicBezTo>
                  <a:pt x="8137702" y="1456833"/>
                  <a:pt x="8178154" y="1443326"/>
                  <a:pt x="8191638" y="1384798"/>
                </a:cubicBezTo>
                <a:cubicBezTo>
                  <a:pt x="8205122" y="1326269"/>
                  <a:pt x="8223100" y="1335274"/>
                  <a:pt x="8178154" y="1285750"/>
                </a:cubicBezTo>
                <a:cubicBezTo>
                  <a:pt x="8133206" y="1236226"/>
                  <a:pt x="8137702" y="1236226"/>
                  <a:pt x="8128712" y="1177697"/>
                </a:cubicBezTo>
                <a:cubicBezTo>
                  <a:pt x="8115228" y="1123671"/>
                  <a:pt x="8065786" y="979601"/>
                  <a:pt x="8029829" y="952588"/>
                </a:cubicBezTo>
                <a:cubicBezTo>
                  <a:pt x="7993872" y="925575"/>
                  <a:pt x="7953420" y="916570"/>
                  <a:pt x="7971398" y="939081"/>
                </a:cubicBezTo>
                <a:cubicBezTo>
                  <a:pt x="7993872" y="961592"/>
                  <a:pt x="8025334" y="988605"/>
                  <a:pt x="8025334" y="1060640"/>
                </a:cubicBezTo>
                <a:cubicBezTo>
                  <a:pt x="8025334" y="1128173"/>
                  <a:pt x="8020840" y="1191204"/>
                  <a:pt x="7980388" y="1209213"/>
                </a:cubicBezTo>
                <a:cubicBezTo>
                  <a:pt x="7939936" y="1227221"/>
                  <a:pt x="7894988" y="1213715"/>
                  <a:pt x="7885999" y="1240728"/>
                </a:cubicBezTo>
                <a:cubicBezTo>
                  <a:pt x="7872515" y="1267741"/>
                  <a:pt x="7894988" y="1299256"/>
                  <a:pt x="7872515" y="1321767"/>
                </a:cubicBezTo>
                <a:cubicBezTo>
                  <a:pt x="7850042" y="1344278"/>
                  <a:pt x="7872515" y="1344278"/>
                  <a:pt x="7899483" y="1371291"/>
                </a:cubicBezTo>
                <a:cubicBezTo>
                  <a:pt x="7926452" y="1398304"/>
                  <a:pt x="7984882" y="1429820"/>
                  <a:pt x="7966904" y="1465837"/>
                </a:cubicBezTo>
                <a:cubicBezTo>
                  <a:pt x="7953420" y="1497353"/>
                  <a:pt x="7953420" y="1515361"/>
                  <a:pt x="7921956" y="1515361"/>
                </a:cubicBezTo>
                <a:cubicBezTo>
                  <a:pt x="7885999" y="1519863"/>
                  <a:pt x="7885999" y="1465837"/>
                  <a:pt x="7850042" y="1420815"/>
                </a:cubicBezTo>
                <a:cubicBezTo>
                  <a:pt x="7818579" y="1375793"/>
                  <a:pt x="7773632" y="1353283"/>
                  <a:pt x="7751159" y="1344278"/>
                </a:cubicBezTo>
                <a:cubicBezTo>
                  <a:pt x="7728685" y="1330772"/>
                  <a:pt x="7719696" y="1371291"/>
                  <a:pt x="7688233" y="1348780"/>
                </a:cubicBezTo>
                <a:cubicBezTo>
                  <a:pt x="7656770" y="1326269"/>
                  <a:pt x="7679244" y="1263239"/>
                  <a:pt x="7634297" y="1317265"/>
                </a:cubicBezTo>
                <a:cubicBezTo>
                  <a:pt x="7589350" y="1371291"/>
                  <a:pt x="7566877" y="1398304"/>
                  <a:pt x="7607329" y="1407309"/>
                </a:cubicBezTo>
                <a:cubicBezTo>
                  <a:pt x="7652276" y="1416313"/>
                  <a:pt x="7643287" y="1384798"/>
                  <a:pt x="7688233" y="1398304"/>
                </a:cubicBezTo>
                <a:cubicBezTo>
                  <a:pt x="7733180" y="1416313"/>
                  <a:pt x="7751159" y="1443326"/>
                  <a:pt x="7728685" y="1452331"/>
                </a:cubicBezTo>
                <a:cubicBezTo>
                  <a:pt x="7710706" y="1465837"/>
                  <a:pt x="7688233" y="1456833"/>
                  <a:pt x="7715201" y="1488348"/>
                </a:cubicBezTo>
                <a:cubicBezTo>
                  <a:pt x="7742170" y="1524366"/>
                  <a:pt x="7787116" y="1582894"/>
                  <a:pt x="7800600" y="1614409"/>
                </a:cubicBezTo>
                <a:cubicBezTo>
                  <a:pt x="7818579" y="1650427"/>
                  <a:pt x="7854536" y="1645925"/>
                  <a:pt x="7823074" y="1740471"/>
                </a:cubicBezTo>
                <a:cubicBezTo>
                  <a:pt x="7787116" y="1835017"/>
                  <a:pt x="7769138" y="1866532"/>
                  <a:pt x="7742170" y="1893545"/>
                </a:cubicBezTo>
                <a:cubicBezTo>
                  <a:pt x="7715201" y="1920558"/>
                  <a:pt x="7611824" y="1947571"/>
                  <a:pt x="7584856" y="1970082"/>
                </a:cubicBezTo>
                <a:cubicBezTo>
                  <a:pt x="7562382" y="1992593"/>
                  <a:pt x="7571372" y="2006100"/>
                  <a:pt x="7557888" y="2042117"/>
                </a:cubicBezTo>
                <a:cubicBezTo>
                  <a:pt x="7539909" y="2073633"/>
                  <a:pt x="7539909" y="2100646"/>
                  <a:pt x="7526425" y="2073633"/>
                </a:cubicBezTo>
                <a:cubicBezTo>
                  <a:pt x="7512941" y="2046619"/>
                  <a:pt x="7490467" y="2033113"/>
                  <a:pt x="7508446" y="2006100"/>
                </a:cubicBezTo>
                <a:cubicBezTo>
                  <a:pt x="7521930" y="1979087"/>
                  <a:pt x="7494962" y="1925060"/>
                  <a:pt x="7472489" y="1965580"/>
                </a:cubicBezTo>
                <a:cubicBezTo>
                  <a:pt x="7450015" y="2001598"/>
                  <a:pt x="7405068" y="1970082"/>
                  <a:pt x="7423047" y="2024108"/>
                </a:cubicBezTo>
                <a:cubicBezTo>
                  <a:pt x="7441026" y="2082637"/>
                  <a:pt x="7580361" y="2204196"/>
                  <a:pt x="7562382" y="2262724"/>
                </a:cubicBezTo>
                <a:cubicBezTo>
                  <a:pt x="7548898" y="2325755"/>
                  <a:pt x="7481478" y="2361772"/>
                  <a:pt x="7459005" y="2375279"/>
                </a:cubicBezTo>
                <a:cubicBezTo>
                  <a:pt x="7436531" y="2384283"/>
                  <a:pt x="7436531" y="2384283"/>
                  <a:pt x="7396079" y="2334759"/>
                </a:cubicBezTo>
                <a:cubicBezTo>
                  <a:pt x="7351132" y="2285235"/>
                  <a:pt x="7274723" y="2222205"/>
                  <a:pt x="7270228" y="2258222"/>
                </a:cubicBezTo>
                <a:cubicBezTo>
                  <a:pt x="7265733" y="2289737"/>
                  <a:pt x="7256744" y="2330257"/>
                  <a:pt x="7301691" y="2397790"/>
                </a:cubicBezTo>
                <a:cubicBezTo>
                  <a:pt x="7346638" y="2465323"/>
                  <a:pt x="7418553" y="2519349"/>
                  <a:pt x="7418553" y="2595886"/>
                </a:cubicBezTo>
                <a:cubicBezTo>
                  <a:pt x="7418553" y="2676926"/>
                  <a:pt x="7418553" y="2658917"/>
                  <a:pt x="7400574" y="2640908"/>
                </a:cubicBezTo>
                <a:cubicBezTo>
                  <a:pt x="7387090" y="2627402"/>
                  <a:pt x="7373606" y="2676926"/>
                  <a:pt x="7409563" y="2699437"/>
                </a:cubicBezTo>
                <a:cubicBezTo>
                  <a:pt x="7441026" y="2721947"/>
                  <a:pt x="7485973" y="2694934"/>
                  <a:pt x="7490467" y="2757965"/>
                </a:cubicBezTo>
                <a:cubicBezTo>
                  <a:pt x="7490467" y="2825498"/>
                  <a:pt x="7450015" y="2852511"/>
                  <a:pt x="7494962" y="2866017"/>
                </a:cubicBezTo>
                <a:cubicBezTo>
                  <a:pt x="7539909" y="2879524"/>
                  <a:pt x="7575866" y="2902035"/>
                  <a:pt x="7638792" y="2924546"/>
                </a:cubicBezTo>
                <a:cubicBezTo>
                  <a:pt x="7706212" y="2947057"/>
                  <a:pt x="7760148" y="2956061"/>
                  <a:pt x="7818579" y="2960563"/>
                </a:cubicBezTo>
                <a:cubicBezTo>
                  <a:pt x="7872515" y="2965066"/>
                  <a:pt x="7841052" y="2987577"/>
                  <a:pt x="7894988" y="2983074"/>
                </a:cubicBezTo>
                <a:cubicBezTo>
                  <a:pt x="7944430" y="2978572"/>
                  <a:pt x="7957914" y="2978572"/>
                  <a:pt x="7998366" y="2974070"/>
                </a:cubicBezTo>
                <a:cubicBezTo>
                  <a:pt x="8038818" y="2965066"/>
                  <a:pt x="8070281" y="2942555"/>
                  <a:pt x="8074776" y="2951559"/>
                </a:cubicBezTo>
                <a:cubicBezTo>
                  <a:pt x="8079270" y="2965066"/>
                  <a:pt x="8097249" y="2992079"/>
                  <a:pt x="8056797" y="3014590"/>
                </a:cubicBezTo>
                <a:cubicBezTo>
                  <a:pt x="8016345" y="3037101"/>
                  <a:pt x="7966904" y="3046105"/>
                  <a:pt x="7908472" y="3037101"/>
                </a:cubicBezTo>
                <a:cubicBezTo>
                  <a:pt x="7850042" y="3028096"/>
                  <a:pt x="7728685" y="2974070"/>
                  <a:pt x="7665760" y="2974070"/>
                </a:cubicBezTo>
                <a:cubicBezTo>
                  <a:pt x="7607329" y="2974070"/>
                  <a:pt x="7445521" y="2947057"/>
                  <a:pt x="7396079" y="2879524"/>
                </a:cubicBezTo>
                <a:cubicBezTo>
                  <a:pt x="7346638" y="2807489"/>
                  <a:pt x="7274723" y="2735454"/>
                  <a:pt x="7243260" y="2667921"/>
                </a:cubicBezTo>
                <a:cubicBezTo>
                  <a:pt x="7207303" y="2604891"/>
                  <a:pt x="7189324" y="2541860"/>
                  <a:pt x="7157861" y="2510345"/>
                </a:cubicBezTo>
                <a:cubicBezTo>
                  <a:pt x="7130893" y="2474327"/>
                  <a:pt x="7175840" y="2456318"/>
                  <a:pt x="7202808" y="2487834"/>
                </a:cubicBezTo>
                <a:cubicBezTo>
                  <a:pt x="7234271" y="2519349"/>
                  <a:pt x="7274723" y="2568873"/>
                  <a:pt x="7292701" y="2555367"/>
                </a:cubicBezTo>
                <a:cubicBezTo>
                  <a:pt x="7310680" y="2541860"/>
                  <a:pt x="7324164" y="2519349"/>
                  <a:pt x="7292701" y="2483332"/>
                </a:cubicBezTo>
                <a:cubicBezTo>
                  <a:pt x="7261239" y="2447314"/>
                  <a:pt x="7211797" y="2402292"/>
                  <a:pt x="7211797" y="2361772"/>
                </a:cubicBezTo>
                <a:cubicBezTo>
                  <a:pt x="7211797" y="2321253"/>
                  <a:pt x="7225281" y="2258222"/>
                  <a:pt x="7202808" y="2213200"/>
                </a:cubicBezTo>
                <a:cubicBezTo>
                  <a:pt x="7180334" y="2168178"/>
                  <a:pt x="7202808" y="2109650"/>
                  <a:pt x="7171345" y="2123157"/>
                </a:cubicBezTo>
                <a:cubicBezTo>
                  <a:pt x="7139882" y="2136663"/>
                  <a:pt x="7135388" y="2190689"/>
                  <a:pt x="7099430" y="2145667"/>
                </a:cubicBezTo>
                <a:cubicBezTo>
                  <a:pt x="7058978" y="2100646"/>
                  <a:pt x="7054483" y="2037615"/>
                  <a:pt x="7018526" y="1992593"/>
                </a:cubicBezTo>
                <a:cubicBezTo>
                  <a:pt x="6987063" y="1943069"/>
                  <a:pt x="7032010" y="1938567"/>
                  <a:pt x="6973579" y="1934065"/>
                </a:cubicBezTo>
                <a:cubicBezTo>
                  <a:pt x="6915148" y="1929563"/>
                  <a:pt x="6883686" y="1938567"/>
                  <a:pt x="6843233" y="1988091"/>
                </a:cubicBezTo>
                <a:cubicBezTo>
                  <a:pt x="6798287" y="2037615"/>
                  <a:pt x="6730866" y="2105148"/>
                  <a:pt x="6712888" y="2123157"/>
                </a:cubicBezTo>
                <a:cubicBezTo>
                  <a:pt x="6694909" y="2141165"/>
                  <a:pt x="6690414" y="2172681"/>
                  <a:pt x="6690414" y="2213200"/>
                </a:cubicBezTo>
                <a:cubicBezTo>
                  <a:pt x="6690414" y="2258222"/>
                  <a:pt x="6712888" y="2285235"/>
                  <a:pt x="6685920" y="2316751"/>
                </a:cubicBezTo>
                <a:cubicBezTo>
                  <a:pt x="6658952" y="2348266"/>
                  <a:pt x="6690414" y="2343764"/>
                  <a:pt x="6712888" y="2361772"/>
                </a:cubicBezTo>
                <a:cubicBezTo>
                  <a:pt x="6735361" y="2379781"/>
                  <a:pt x="6757834" y="2438310"/>
                  <a:pt x="6757834" y="2460821"/>
                </a:cubicBezTo>
                <a:cubicBezTo>
                  <a:pt x="6757834" y="2483332"/>
                  <a:pt x="6730866" y="2564371"/>
                  <a:pt x="6694909" y="2501340"/>
                </a:cubicBezTo>
                <a:cubicBezTo>
                  <a:pt x="6654457" y="2442812"/>
                  <a:pt x="6699404" y="2402292"/>
                  <a:pt x="6654457" y="2402292"/>
                </a:cubicBezTo>
                <a:cubicBezTo>
                  <a:pt x="6605015" y="2402292"/>
                  <a:pt x="6573553" y="2460821"/>
                  <a:pt x="6555574" y="2402292"/>
                </a:cubicBezTo>
                <a:cubicBezTo>
                  <a:pt x="6542090" y="2339262"/>
                  <a:pt x="6524111" y="2217702"/>
                  <a:pt x="6474670" y="2154672"/>
                </a:cubicBezTo>
                <a:cubicBezTo>
                  <a:pt x="6425228" y="2087139"/>
                  <a:pt x="6416239" y="2069130"/>
                  <a:pt x="6416239" y="2015104"/>
                </a:cubicBezTo>
                <a:cubicBezTo>
                  <a:pt x="6416239" y="1965580"/>
                  <a:pt x="6479164" y="1970082"/>
                  <a:pt x="6393765" y="1965580"/>
                </a:cubicBezTo>
                <a:cubicBezTo>
                  <a:pt x="6312861" y="1956576"/>
                  <a:pt x="6326345" y="1974584"/>
                  <a:pt x="6290388" y="1916056"/>
                </a:cubicBezTo>
                <a:cubicBezTo>
                  <a:pt x="6249936" y="1853025"/>
                  <a:pt x="6258925" y="1826012"/>
                  <a:pt x="6204989" y="1821510"/>
                </a:cubicBezTo>
                <a:cubicBezTo>
                  <a:pt x="6151053" y="1817008"/>
                  <a:pt x="6115095" y="1844021"/>
                  <a:pt x="6052170" y="1826012"/>
                </a:cubicBezTo>
                <a:cubicBezTo>
                  <a:pt x="5984749" y="1803501"/>
                  <a:pt x="5975760" y="1780990"/>
                  <a:pt x="5926319" y="1780990"/>
                </a:cubicBezTo>
                <a:cubicBezTo>
                  <a:pt x="5876877" y="1780990"/>
                  <a:pt x="5867888" y="1798999"/>
                  <a:pt x="5827436" y="1753977"/>
                </a:cubicBezTo>
                <a:cubicBezTo>
                  <a:pt x="5786984" y="1704453"/>
                  <a:pt x="5715069" y="1654929"/>
                  <a:pt x="5697090" y="1668436"/>
                </a:cubicBezTo>
                <a:cubicBezTo>
                  <a:pt x="5683606" y="1681942"/>
                  <a:pt x="5638659" y="1659431"/>
                  <a:pt x="5710574" y="1731466"/>
                </a:cubicBezTo>
                <a:cubicBezTo>
                  <a:pt x="5782489" y="1798999"/>
                  <a:pt x="5818446" y="1857528"/>
                  <a:pt x="5863393" y="1848523"/>
                </a:cubicBezTo>
                <a:cubicBezTo>
                  <a:pt x="5912835" y="1835017"/>
                  <a:pt x="5912835" y="1798999"/>
                  <a:pt x="5948792" y="1835017"/>
                </a:cubicBezTo>
                <a:cubicBezTo>
                  <a:pt x="5984749" y="1871034"/>
                  <a:pt x="6070148" y="1862030"/>
                  <a:pt x="6043180" y="1938567"/>
                </a:cubicBezTo>
                <a:cubicBezTo>
                  <a:pt x="6016212" y="2015104"/>
                  <a:pt x="5948792" y="2091641"/>
                  <a:pt x="5890361" y="2118654"/>
                </a:cubicBezTo>
                <a:cubicBezTo>
                  <a:pt x="5836425" y="2145667"/>
                  <a:pt x="5674617" y="2231209"/>
                  <a:pt x="5629670" y="2231209"/>
                </a:cubicBezTo>
                <a:cubicBezTo>
                  <a:pt x="5584723" y="2235711"/>
                  <a:pt x="5553260" y="2231209"/>
                  <a:pt x="5553260" y="2186187"/>
                </a:cubicBezTo>
                <a:cubicBezTo>
                  <a:pt x="5548765" y="2136663"/>
                  <a:pt x="5530787" y="2082637"/>
                  <a:pt x="5512808" y="2042117"/>
                </a:cubicBezTo>
                <a:cubicBezTo>
                  <a:pt x="5494829" y="2006100"/>
                  <a:pt x="5431904" y="1898047"/>
                  <a:pt x="5382462" y="1844021"/>
                </a:cubicBezTo>
                <a:cubicBezTo>
                  <a:pt x="5333021" y="1785493"/>
                  <a:pt x="5265601" y="1713458"/>
                  <a:pt x="5274590" y="1753977"/>
                </a:cubicBezTo>
                <a:cubicBezTo>
                  <a:pt x="5283579" y="1798999"/>
                  <a:pt x="5301558" y="1871034"/>
                  <a:pt x="5337516" y="1920558"/>
                </a:cubicBezTo>
                <a:cubicBezTo>
                  <a:pt x="5377968" y="1970082"/>
                  <a:pt x="5337516" y="2033113"/>
                  <a:pt x="5386957" y="2078135"/>
                </a:cubicBezTo>
                <a:cubicBezTo>
                  <a:pt x="5436398" y="2123157"/>
                  <a:pt x="5494829" y="2154672"/>
                  <a:pt x="5503819" y="2186187"/>
                </a:cubicBezTo>
                <a:cubicBezTo>
                  <a:pt x="5508313" y="2213200"/>
                  <a:pt x="5575734" y="2298742"/>
                  <a:pt x="5616186" y="2298742"/>
                </a:cubicBezTo>
                <a:cubicBezTo>
                  <a:pt x="5652143" y="2298742"/>
                  <a:pt x="5813952" y="2235711"/>
                  <a:pt x="5822941" y="2267227"/>
                </a:cubicBezTo>
                <a:cubicBezTo>
                  <a:pt x="5831930" y="2298742"/>
                  <a:pt x="5836425" y="2330257"/>
                  <a:pt x="5822941" y="2375279"/>
                </a:cubicBezTo>
                <a:cubicBezTo>
                  <a:pt x="5813952" y="2415799"/>
                  <a:pt x="5697090" y="2600388"/>
                  <a:pt x="5571239" y="2717445"/>
                </a:cubicBezTo>
                <a:cubicBezTo>
                  <a:pt x="5445388" y="2834502"/>
                  <a:pt x="5467861" y="2830000"/>
                  <a:pt x="5467861" y="2902035"/>
                </a:cubicBezTo>
                <a:cubicBezTo>
                  <a:pt x="5467861" y="2974070"/>
                  <a:pt x="5490335" y="2996581"/>
                  <a:pt x="5499324" y="3055109"/>
                </a:cubicBezTo>
                <a:cubicBezTo>
                  <a:pt x="5503819" y="3118140"/>
                  <a:pt x="5535281" y="3167664"/>
                  <a:pt x="5503819" y="3208184"/>
                </a:cubicBezTo>
                <a:cubicBezTo>
                  <a:pt x="5467861" y="3244201"/>
                  <a:pt x="5373473" y="3334245"/>
                  <a:pt x="5359989" y="3352254"/>
                </a:cubicBezTo>
                <a:cubicBezTo>
                  <a:pt x="5342010" y="3365760"/>
                  <a:pt x="5333021" y="3388271"/>
                  <a:pt x="5337516" y="3415284"/>
                </a:cubicBezTo>
                <a:cubicBezTo>
                  <a:pt x="5337516" y="3442297"/>
                  <a:pt x="5346505" y="3541346"/>
                  <a:pt x="5310547" y="3554852"/>
                </a:cubicBezTo>
                <a:cubicBezTo>
                  <a:pt x="5270095" y="3572861"/>
                  <a:pt x="5247622" y="3581865"/>
                  <a:pt x="5247622" y="3613381"/>
                </a:cubicBezTo>
                <a:cubicBezTo>
                  <a:pt x="5247622" y="3644896"/>
                  <a:pt x="5193686" y="3748446"/>
                  <a:pt x="5121771" y="3802472"/>
                </a:cubicBezTo>
                <a:cubicBezTo>
                  <a:pt x="5049856" y="3856499"/>
                  <a:pt x="5022888" y="3847494"/>
                  <a:pt x="4959962" y="3870005"/>
                </a:cubicBezTo>
                <a:cubicBezTo>
                  <a:pt x="4901532" y="3892516"/>
                  <a:pt x="4847595" y="3937538"/>
                  <a:pt x="4816133" y="3888014"/>
                </a:cubicBezTo>
                <a:cubicBezTo>
                  <a:pt x="4789164" y="3838490"/>
                  <a:pt x="4802649" y="3748446"/>
                  <a:pt x="4766691" y="3698922"/>
                </a:cubicBezTo>
                <a:cubicBezTo>
                  <a:pt x="4735228" y="3649398"/>
                  <a:pt x="4690282" y="3667407"/>
                  <a:pt x="4690282" y="3577363"/>
                </a:cubicBezTo>
                <a:cubicBezTo>
                  <a:pt x="4690282" y="3491822"/>
                  <a:pt x="4726239" y="3496324"/>
                  <a:pt x="4663313" y="3410782"/>
                </a:cubicBezTo>
                <a:cubicBezTo>
                  <a:pt x="4595893" y="3329743"/>
                  <a:pt x="4586904" y="3212686"/>
                  <a:pt x="4618367" y="3167664"/>
                </a:cubicBezTo>
                <a:cubicBezTo>
                  <a:pt x="4645335" y="3118140"/>
                  <a:pt x="4667808" y="3055109"/>
                  <a:pt x="4658819" y="3001083"/>
                </a:cubicBezTo>
                <a:cubicBezTo>
                  <a:pt x="4645335" y="2951559"/>
                  <a:pt x="4600388" y="2848009"/>
                  <a:pt x="4568925" y="2802987"/>
                </a:cubicBezTo>
                <a:cubicBezTo>
                  <a:pt x="4532968" y="2757965"/>
                  <a:pt x="4528473" y="2757965"/>
                  <a:pt x="4532968" y="2703939"/>
                </a:cubicBezTo>
                <a:cubicBezTo>
                  <a:pt x="4537462" y="2649912"/>
                  <a:pt x="4595893" y="2568873"/>
                  <a:pt x="4523978" y="2564371"/>
                </a:cubicBezTo>
                <a:cubicBezTo>
                  <a:pt x="4456558" y="2559869"/>
                  <a:pt x="4407117" y="2532856"/>
                  <a:pt x="4398127" y="2505842"/>
                </a:cubicBezTo>
                <a:cubicBezTo>
                  <a:pt x="4384643" y="2478829"/>
                  <a:pt x="4434085" y="2451816"/>
                  <a:pt x="4344191" y="2469825"/>
                </a:cubicBezTo>
                <a:cubicBezTo>
                  <a:pt x="4254298" y="2483332"/>
                  <a:pt x="4285760" y="2523851"/>
                  <a:pt x="4195867" y="2519349"/>
                </a:cubicBezTo>
                <a:cubicBezTo>
                  <a:pt x="4110468" y="2519349"/>
                  <a:pt x="4070016" y="2546362"/>
                  <a:pt x="4043048" y="2559869"/>
                </a:cubicBezTo>
                <a:cubicBezTo>
                  <a:pt x="4016080" y="2568873"/>
                  <a:pt x="3962143" y="2519349"/>
                  <a:pt x="3908207" y="2478829"/>
                </a:cubicBezTo>
                <a:cubicBezTo>
                  <a:pt x="3854271" y="2442812"/>
                  <a:pt x="3840787" y="2424803"/>
                  <a:pt x="3831798" y="2375279"/>
                </a:cubicBezTo>
                <a:cubicBezTo>
                  <a:pt x="3818314" y="2321253"/>
                  <a:pt x="3786851" y="2330257"/>
                  <a:pt x="3773367" y="2280733"/>
                </a:cubicBezTo>
                <a:cubicBezTo>
                  <a:pt x="3759883" y="2226707"/>
                  <a:pt x="3710441" y="2222205"/>
                  <a:pt x="3746399" y="2159174"/>
                </a:cubicBezTo>
                <a:cubicBezTo>
                  <a:pt x="3782356" y="2100646"/>
                  <a:pt x="3822808" y="2082637"/>
                  <a:pt x="3782356" y="2015104"/>
                </a:cubicBezTo>
                <a:cubicBezTo>
                  <a:pt x="3737409" y="1943069"/>
                  <a:pt x="3741904" y="1943069"/>
                  <a:pt x="3777861" y="1884541"/>
                </a:cubicBezTo>
                <a:cubicBezTo>
                  <a:pt x="3809324" y="1826012"/>
                  <a:pt x="3831798" y="1789995"/>
                  <a:pt x="3876744" y="1740471"/>
                </a:cubicBezTo>
                <a:cubicBezTo>
                  <a:pt x="3921691" y="1690947"/>
                  <a:pt x="3957649" y="1717960"/>
                  <a:pt x="3975627" y="1672938"/>
                </a:cubicBezTo>
                <a:cubicBezTo>
                  <a:pt x="3989111" y="1627916"/>
                  <a:pt x="3953154" y="1596401"/>
                  <a:pt x="3998101" y="1560383"/>
                </a:cubicBezTo>
                <a:cubicBezTo>
                  <a:pt x="4047542" y="1528868"/>
                  <a:pt x="4047542" y="1510859"/>
                  <a:pt x="4070016" y="1488348"/>
                </a:cubicBezTo>
                <a:cubicBezTo>
                  <a:pt x="4087994" y="1470339"/>
                  <a:pt x="4087994" y="1416313"/>
                  <a:pt x="4052037" y="1411811"/>
                </a:cubicBezTo>
                <a:cubicBezTo>
                  <a:pt x="4020574" y="1407309"/>
                  <a:pt x="4020574" y="1330772"/>
                  <a:pt x="4038553" y="1299256"/>
                </a:cubicBezTo>
                <a:cubicBezTo>
                  <a:pt x="4052037" y="1263239"/>
                  <a:pt x="3984617" y="1200208"/>
                  <a:pt x="4061026" y="1186702"/>
                </a:cubicBezTo>
                <a:cubicBezTo>
                  <a:pt x="4137436" y="1173195"/>
                  <a:pt x="4186877" y="1164191"/>
                  <a:pt x="4213845" y="1159688"/>
                </a:cubicBezTo>
                <a:cubicBezTo>
                  <a:pt x="4236319" y="1155186"/>
                  <a:pt x="4258792" y="1110164"/>
                  <a:pt x="4213845" y="1083151"/>
                </a:cubicBezTo>
                <a:cubicBezTo>
                  <a:pt x="4173393" y="1051636"/>
                  <a:pt x="4155415" y="1015618"/>
                  <a:pt x="4204856" y="1011116"/>
                </a:cubicBezTo>
                <a:cubicBezTo>
                  <a:pt x="4254298" y="1011116"/>
                  <a:pt x="4330707" y="993107"/>
                  <a:pt x="4290255" y="975099"/>
                </a:cubicBezTo>
                <a:cubicBezTo>
                  <a:pt x="4249803" y="957090"/>
                  <a:pt x="4276771" y="966094"/>
                  <a:pt x="4222835" y="984103"/>
                </a:cubicBezTo>
                <a:cubicBezTo>
                  <a:pt x="4168899" y="997610"/>
                  <a:pt x="4146425" y="1002112"/>
                  <a:pt x="4155415" y="957090"/>
                </a:cubicBezTo>
                <a:cubicBezTo>
                  <a:pt x="4164404" y="912068"/>
                  <a:pt x="4218340" y="876051"/>
                  <a:pt x="4195867" y="858042"/>
                </a:cubicBezTo>
                <a:cubicBezTo>
                  <a:pt x="4173393" y="840033"/>
                  <a:pt x="4155415" y="858042"/>
                  <a:pt x="4141931" y="894059"/>
                </a:cubicBezTo>
                <a:cubicBezTo>
                  <a:pt x="4123952" y="934579"/>
                  <a:pt x="4074510" y="993107"/>
                  <a:pt x="4056532" y="948086"/>
                </a:cubicBezTo>
                <a:cubicBezTo>
                  <a:pt x="4038553" y="903064"/>
                  <a:pt x="4011585" y="867046"/>
                  <a:pt x="4047542" y="826527"/>
                </a:cubicBezTo>
                <a:cubicBezTo>
                  <a:pt x="4087994" y="786007"/>
                  <a:pt x="4119457" y="740985"/>
                  <a:pt x="4123952" y="718474"/>
                </a:cubicBezTo>
                <a:cubicBezTo>
                  <a:pt x="4128447" y="695963"/>
                  <a:pt x="4146425" y="668950"/>
                  <a:pt x="4209351" y="659946"/>
                </a:cubicBezTo>
                <a:cubicBezTo>
                  <a:pt x="4267782" y="650941"/>
                  <a:pt x="4308234" y="605919"/>
                  <a:pt x="4290255" y="695963"/>
                </a:cubicBezTo>
                <a:cubicBezTo>
                  <a:pt x="4272276" y="781505"/>
                  <a:pt x="4330707" y="813020"/>
                  <a:pt x="4348686" y="849037"/>
                </a:cubicBezTo>
                <a:cubicBezTo>
                  <a:pt x="4362170" y="889557"/>
                  <a:pt x="4335202" y="912068"/>
                  <a:pt x="4344191" y="925575"/>
                </a:cubicBezTo>
                <a:cubicBezTo>
                  <a:pt x="4353181" y="939081"/>
                  <a:pt x="4371159" y="961592"/>
                  <a:pt x="4398127" y="925575"/>
                </a:cubicBezTo>
                <a:cubicBezTo>
                  <a:pt x="4425095" y="889557"/>
                  <a:pt x="4470042" y="844535"/>
                  <a:pt x="4483526" y="844535"/>
                </a:cubicBezTo>
                <a:cubicBezTo>
                  <a:pt x="4501505" y="844535"/>
                  <a:pt x="4532968" y="799513"/>
                  <a:pt x="4532968" y="781505"/>
                </a:cubicBezTo>
                <a:cubicBezTo>
                  <a:pt x="4532968" y="763496"/>
                  <a:pt x="4541957" y="718474"/>
                  <a:pt x="4573420" y="745487"/>
                </a:cubicBezTo>
                <a:cubicBezTo>
                  <a:pt x="4609377" y="777002"/>
                  <a:pt x="4604883" y="822024"/>
                  <a:pt x="4654324" y="835531"/>
                </a:cubicBezTo>
                <a:cubicBezTo>
                  <a:pt x="4703766" y="844535"/>
                  <a:pt x="4748712" y="844535"/>
                  <a:pt x="4780175" y="831029"/>
                </a:cubicBezTo>
                <a:cubicBezTo>
                  <a:pt x="4811638" y="817522"/>
                  <a:pt x="4825122" y="831029"/>
                  <a:pt x="4829617" y="786007"/>
                </a:cubicBezTo>
                <a:cubicBezTo>
                  <a:pt x="4834111" y="740985"/>
                  <a:pt x="4834111" y="722976"/>
                  <a:pt x="4861079" y="722976"/>
                </a:cubicBezTo>
                <a:cubicBezTo>
                  <a:pt x="4888047" y="722976"/>
                  <a:pt x="4847595" y="673452"/>
                  <a:pt x="4888047" y="673452"/>
                </a:cubicBezTo>
                <a:cubicBezTo>
                  <a:pt x="4932994" y="673452"/>
                  <a:pt x="5036372" y="619426"/>
                  <a:pt x="4977941" y="628430"/>
                </a:cubicBezTo>
                <a:cubicBezTo>
                  <a:pt x="4924005" y="632932"/>
                  <a:pt x="4879058" y="677954"/>
                  <a:pt x="4856585" y="632932"/>
                </a:cubicBezTo>
                <a:cubicBezTo>
                  <a:pt x="4834111" y="587911"/>
                  <a:pt x="4802649" y="578906"/>
                  <a:pt x="4847595" y="538387"/>
                </a:cubicBezTo>
                <a:cubicBezTo>
                  <a:pt x="4892542" y="502369"/>
                  <a:pt x="4897037" y="466352"/>
                  <a:pt x="4865574" y="484360"/>
                </a:cubicBezTo>
                <a:cubicBezTo>
                  <a:pt x="4834111" y="506871"/>
                  <a:pt x="4807143" y="533884"/>
                  <a:pt x="4771186" y="574404"/>
                </a:cubicBezTo>
                <a:cubicBezTo>
                  <a:pt x="4739723" y="614924"/>
                  <a:pt x="4748712" y="628430"/>
                  <a:pt x="4748712" y="659946"/>
                </a:cubicBezTo>
                <a:cubicBezTo>
                  <a:pt x="4748712" y="691461"/>
                  <a:pt x="4762196" y="745487"/>
                  <a:pt x="4712755" y="767998"/>
                </a:cubicBezTo>
                <a:cubicBezTo>
                  <a:pt x="4663313" y="790509"/>
                  <a:pt x="4631851" y="786007"/>
                  <a:pt x="4622861" y="763496"/>
                </a:cubicBezTo>
                <a:cubicBezTo>
                  <a:pt x="4618367" y="740985"/>
                  <a:pt x="4622861" y="673452"/>
                  <a:pt x="4573420" y="691461"/>
                </a:cubicBezTo>
                <a:cubicBezTo>
                  <a:pt x="4519484" y="704967"/>
                  <a:pt x="4474537" y="722976"/>
                  <a:pt x="4456558" y="691461"/>
                </a:cubicBezTo>
                <a:cubicBezTo>
                  <a:pt x="4438579" y="659946"/>
                  <a:pt x="4380149" y="614924"/>
                  <a:pt x="4447569" y="578906"/>
                </a:cubicBezTo>
                <a:cubicBezTo>
                  <a:pt x="4510494" y="547391"/>
                  <a:pt x="4640840" y="488862"/>
                  <a:pt x="4645335" y="452846"/>
                </a:cubicBezTo>
                <a:cubicBezTo>
                  <a:pt x="4654324" y="412326"/>
                  <a:pt x="4649829" y="394317"/>
                  <a:pt x="4708260" y="367304"/>
                </a:cubicBezTo>
                <a:cubicBezTo>
                  <a:pt x="4762196" y="340291"/>
                  <a:pt x="4932994" y="299771"/>
                  <a:pt x="5040867" y="331287"/>
                </a:cubicBezTo>
                <a:cubicBezTo>
                  <a:pt x="5144244" y="362802"/>
                  <a:pt x="5243127" y="389815"/>
                  <a:pt x="5261106" y="403321"/>
                </a:cubicBezTo>
                <a:cubicBezTo>
                  <a:pt x="5274590" y="412326"/>
                  <a:pt x="5288074" y="443841"/>
                  <a:pt x="5238633" y="452846"/>
                </a:cubicBezTo>
                <a:cubicBezTo>
                  <a:pt x="5184696" y="461850"/>
                  <a:pt x="5139750" y="533884"/>
                  <a:pt x="5175707" y="515876"/>
                </a:cubicBezTo>
                <a:cubicBezTo>
                  <a:pt x="5216159" y="502369"/>
                  <a:pt x="5211664" y="502369"/>
                  <a:pt x="5256611" y="484360"/>
                </a:cubicBezTo>
                <a:cubicBezTo>
                  <a:pt x="5301558" y="461850"/>
                  <a:pt x="5270095" y="439339"/>
                  <a:pt x="5324031" y="421330"/>
                </a:cubicBezTo>
                <a:cubicBezTo>
                  <a:pt x="5377968" y="403321"/>
                  <a:pt x="5386957" y="416828"/>
                  <a:pt x="5431904" y="403321"/>
                </a:cubicBezTo>
                <a:cubicBezTo>
                  <a:pt x="5481345" y="389815"/>
                  <a:pt x="5530787" y="380810"/>
                  <a:pt x="5503819" y="362802"/>
                </a:cubicBezTo>
                <a:cubicBezTo>
                  <a:pt x="5481345" y="340291"/>
                  <a:pt x="5431904" y="340291"/>
                  <a:pt x="5449883" y="304273"/>
                </a:cubicBezTo>
                <a:cubicBezTo>
                  <a:pt x="5463367" y="268256"/>
                  <a:pt x="5436398" y="236740"/>
                  <a:pt x="5539776" y="187216"/>
                </a:cubicBezTo>
                <a:cubicBezTo>
                  <a:pt x="5643154" y="137692"/>
                  <a:pt x="5764510" y="124186"/>
                  <a:pt x="5764510" y="160203"/>
                </a:cubicBezTo>
                <a:cubicBezTo>
                  <a:pt x="5764510" y="196220"/>
                  <a:pt x="5769005" y="196220"/>
                  <a:pt x="5701585" y="205225"/>
                </a:cubicBezTo>
                <a:cubicBezTo>
                  <a:pt x="5634164" y="218732"/>
                  <a:pt x="5526292" y="259251"/>
                  <a:pt x="5539776" y="290766"/>
                </a:cubicBezTo>
                <a:cubicBezTo>
                  <a:pt x="5553260" y="326784"/>
                  <a:pt x="5607196" y="308775"/>
                  <a:pt x="5607196" y="331287"/>
                </a:cubicBezTo>
                <a:cubicBezTo>
                  <a:pt x="5607196" y="353797"/>
                  <a:pt x="5548765" y="344793"/>
                  <a:pt x="5593712" y="367304"/>
                </a:cubicBezTo>
                <a:cubicBezTo>
                  <a:pt x="5638659" y="389815"/>
                  <a:pt x="5737542" y="340291"/>
                  <a:pt x="5769005" y="362802"/>
                </a:cubicBezTo>
                <a:cubicBezTo>
                  <a:pt x="5795973" y="385312"/>
                  <a:pt x="5858898" y="412326"/>
                  <a:pt x="5845414" y="385312"/>
                </a:cubicBezTo>
                <a:cubicBezTo>
                  <a:pt x="5836425" y="353797"/>
                  <a:pt x="5822941" y="353797"/>
                  <a:pt x="5813952" y="313278"/>
                </a:cubicBezTo>
                <a:cubicBezTo>
                  <a:pt x="5809457" y="268256"/>
                  <a:pt x="5800468" y="214230"/>
                  <a:pt x="5845414" y="245745"/>
                </a:cubicBezTo>
                <a:cubicBezTo>
                  <a:pt x="5890361" y="272758"/>
                  <a:pt x="5948792" y="371806"/>
                  <a:pt x="5962276" y="389815"/>
                </a:cubicBezTo>
                <a:cubicBezTo>
                  <a:pt x="5980255" y="412326"/>
                  <a:pt x="5935308" y="475356"/>
                  <a:pt x="5966771" y="461850"/>
                </a:cubicBezTo>
                <a:cubicBezTo>
                  <a:pt x="6002728" y="452846"/>
                  <a:pt x="6020707" y="452846"/>
                  <a:pt x="6002728" y="403321"/>
                </a:cubicBezTo>
                <a:cubicBezTo>
                  <a:pt x="5984749" y="353797"/>
                  <a:pt x="5903845" y="317780"/>
                  <a:pt x="5957781" y="290766"/>
                </a:cubicBezTo>
                <a:cubicBezTo>
                  <a:pt x="6007223" y="268256"/>
                  <a:pt x="6070148" y="290766"/>
                  <a:pt x="6146558" y="245745"/>
                </a:cubicBezTo>
                <a:cubicBezTo>
                  <a:pt x="6222968" y="205225"/>
                  <a:pt x="6389271" y="223234"/>
                  <a:pt x="6348819" y="173710"/>
                </a:cubicBezTo>
                <a:cubicBezTo>
                  <a:pt x="6308366" y="124186"/>
                  <a:pt x="6227462" y="124186"/>
                  <a:pt x="6191505" y="119684"/>
                </a:cubicBezTo>
                <a:cubicBezTo>
                  <a:pt x="6151053" y="115181"/>
                  <a:pt x="6115095" y="101675"/>
                  <a:pt x="6115095" y="101675"/>
                </a:cubicBezTo>
                <a:cubicBezTo>
                  <a:pt x="6083632" y="97735"/>
                  <a:pt x="6041846" y="42091"/>
                  <a:pt x="6095124" y="37290"/>
                </a:cubicBezTo>
                <a:close/>
                <a:moveTo>
                  <a:pt x="5459546" y="30839"/>
                </a:moveTo>
                <a:cubicBezTo>
                  <a:pt x="5518024" y="30839"/>
                  <a:pt x="5558509" y="70742"/>
                  <a:pt x="5576502" y="70742"/>
                </a:cubicBezTo>
                <a:cubicBezTo>
                  <a:pt x="5589997" y="70742"/>
                  <a:pt x="5612488" y="97344"/>
                  <a:pt x="5536017" y="97344"/>
                </a:cubicBezTo>
                <a:cubicBezTo>
                  <a:pt x="5459546" y="97344"/>
                  <a:pt x="5365081" y="123947"/>
                  <a:pt x="5320098" y="123947"/>
                </a:cubicBezTo>
                <a:cubicBezTo>
                  <a:pt x="5275115" y="123947"/>
                  <a:pt x="5293109" y="101778"/>
                  <a:pt x="5293109" y="101778"/>
                </a:cubicBezTo>
                <a:cubicBezTo>
                  <a:pt x="5252624" y="92910"/>
                  <a:pt x="5171654" y="57440"/>
                  <a:pt x="5252624" y="53007"/>
                </a:cubicBezTo>
                <a:cubicBezTo>
                  <a:pt x="5333593" y="53007"/>
                  <a:pt x="5324597" y="61874"/>
                  <a:pt x="5360583" y="61874"/>
                </a:cubicBezTo>
                <a:cubicBezTo>
                  <a:pt x="5401068" y="61874"/>
                  <a:pt x="5396570" y="35272"/>
                  <a:pt x="5459546" y="30839"/>
                </a:cubicBezTo>
                <a:close/>
                <a:moveTo>
                  <a:pt x="3182346" y="71"/>
                </a:moveTo>
                <a:cubicBezTo>
                  <a:pt x="3223081" y="351"/>
                  <a:pt x="3258478" y="1474"/>
                  <a:pt x="3283201" y="3721"/>
                </a:cubicBezTo>
                <a:cubicBezTo>
                  <a:pt x="3386584" y="17198"/>
                  <a:pt x="3382089" y="21690"/>
                  <a:pt x="3436029" y="17198"/>
                </a:cubicBezTo>
                <a:cubicBezTo>
                  <a:pt x="3489967" y="12705"/>
                  <a:pt x="3593350" y="3721"/>
                  <a:pt x="3647289" y="3721"/>
                </a:cubicBezTo>
                <a:cubicBezTo>
                  <a:pt x="3705723" y="3721"/>
                  <a:pt x="3925975" y="3721"/>
                  <a:pt x="3966430" y="17198"/>
                </a:cubicBezTo>
                <a:cubicBezTo>
                  <a:pt x="4002389" y="30675"/>
                  <a:pt x="3997894" y="39660"/>
                  <a:pt x="4047338" y="30675"/>
                </a:cubicBezTo>
                <a:cubicBezTo>
                  <a:pt x="4101277" y="26183"/>
                  <a:pt x="4141732" y="21690"/>
                  <a:pt x="4141732" y="44152"/>
                </a:cubicBezTo>
                <a:cubicBezTo>
                  <a:pt x="4141732" y="66614"/>
                  <a:pt x="4191176" y="84584"/>
                  <a:pt x="4137237" y="89076"/>
                </a:cubicBezTo>
                <a:cubicBezTo>
                  <a:pt x="4083298" y="93568"/>
                  <a:pt x="4047338" y="102554"/>
                  <a:pt x="4024864" y="120523"/>
                </a:cubicBezTo>
                <a:cubicBezTo>
                  <a:pt x="4002389" y="134000"/>
                  <a:pt x="3997894" y="116031"/>
                  <a:pt x="4002389" y="160955"/>
                </a:cubicBezTo>
                <a:cubicBezTo>
                  <a:pt x="4011379" y="205879"/>
                  <a:pt x="4024864" y="237326"/>
                  <a:pt x="3970924" y="259788"/>
                </a:cubicBezTo>
                <a:cubicBezTo>
                  <a:pt x="3912490" y="282249"/>
                  <a:pt x="3925975" y="304712"/>
                  <a:pt x="3881026" y="349636"/>
                </a:cubicBezTo>
                <a:cubicBezTo>
                  <a:pt x="3840571" y="394560"/>
                  <a:pt x="3849561" y="381083"/>
                  <a:pt x="3777642" y="403545"/>
                </a:cubicBezTo>
                <a:cubicBezTo>
                  <a:pt x="3705723" y="426007"/>
                  <a:pt x="3638300" y="408037"/>
                  <a:pt x="3593350" y="452961"/>
                </a:cubicBezTo>
                <a:cubicBezTo>
                  <a:pt x="3543906" y="497884"/>
                  <a:pt x="3489967" y="479915"/>
                  <a:pt x="3449513" y="497884"/>
                </a:cubicBezTo>
                <a:cubicBezTo>
                  <a:pt x="3413554" y="515854"/>
                  <a:pt x="3341635" y="556286"/>
                  <a:pt x="3310170" y="614687"/>
                </a:cubicBezTo>
                <a:cubicBezTo>
                  <a:pt x="3278706" y="673088"/>
                  <a:pt x="3251736" y="673088"/>
                  <a:pt x="3197797" y="632657"/>
                </a:cubicBezTo>
                <a:cubicBezTo>
                  <a:pt x="3143858" y="596717"/>
                  <a:pt x="3121384" y="538316"/>
                  <a:pt x="3121384" y="484407"/>
                </a:cubicBezTo>
                <a:cubicBezTo>
                  <a:pt x="3121384" y="434991"/>
                  <a:pt x="3139363" y="434991"/>
                  <a:pt x="3175323" y="408037"/>
                </a:cubicBezTo>
                <a:cubicBezTo>
                  <a:pt x="3206787" y="376590"/>
                  <a:pt x="3188807" y="381083"/>
                  <a:pt x="3184312" y="349636"/>
                </a:cubicBezTo>
                <a:cubicBezTo>
                  <a:pt x="3175323" y="318189"/>
                  <a:pt x="3184312" y="304712"/>
                  <a:pt x="3179817" y="273265"/>
                </a:cubicBezTo>
                <a:cubicBezTo>
                  <a:pt x="3175323" y="246310"/>
                  <a:pt x="3170828" y="192402"/>
                  <a:pt x="3134868" y="192402"/>
                </a:cubicBezTo>
                <a:cubicBezTo>
                  <a:pt x="3103404" y="192402"/>
                  <a:pt x="2986535" y="201387"/>
                  <a:pt x="2973051" y="165447"/>
                </a:cubicBezTo>
                <a:cubicBezTo>
                  <a:pt x="2964061" y="125016"/>
                  <a:pt x="3018000" y="134000"/>
                  <a:pt x="3076434" y="111538"/>
                </a:cubicBezTo>
                <a:cubicBezTo>
                  <a:pt x="3134868" y="89076"/>
                  <a:pt x="3197797" y="53137"/>
                  <a:pt x="3103404" y="71106"/>
                </a:cubicBezTo>
                <a:cubicBezTo>
                  <a:pt x="3009010" y="84584"/>
                  <a:pt x="2919111" y="111538"/>
                  <a:pt x="2865172" y="147477"/>
                </a:cubicBezTo>
                <a:cubicBezTo>
                  <a:pt x="2811233" y="178924"/>
                  <a:pt x="2811233" y="196894"/>
                  <a:pt x="2752799" y="169940"/>
                </a:cubicBezTo>
                <a:cubicBezTo>
                  <a:pt x="2689870" y="142985"/>
                  <a:pt x="2586487" y="116031"/>
                  <a:pt x="2433658" y="147477"/>
                </a:cubicBezTo>
                <a:cubicBezTo>
                  <a:pt x="2280831" y="183417"/>
                  <a:pt x="2276336" y="210371"/>
                  <a:pt x="2249367" y="219356"/>
                </a:cubicBezTo>
                <a:cubicBezTo>
                  <a:pt x="2222397" y="223848"/>
                  <a:pt x="2204417" y="196894"/>
                  <a:pt x="2159468" y="210371"/>
                </a:cubicBezTo>
                <a:cubicBezTo>
                  <a:pt x="2119013" y="219356"/>
                  <a:pt x="2047095" y="223848"/>
                  <a:pt x="2047095" y="223848"/>
                </a:cubicBezTo>
                <a:cubicBezTo>
                  <a:pt x="2011135" y="214864"/>
                  <a:pt x="1867297" y="183417"/>
                  <a:pt x="1975176" y="156462"/>
                </a:cubicBezTo>
                <a:cubicBezTo>
                  <a:pt x="2083054" y="129507"/>
                  <a:pt x="2110024" y="102554"/>
                  <a:pt x="2132498" y="129507"/>
                </a:cubicBezTo>
                <a:cubicBezTo>
                  <a:pt x="2154973" y="160955"/>
                  <a:pt x="2136993" y="147477"/>
                  <a:pt x="2199923" y="125016"/>
                </a:cubicBezTo>
                <a:cubicBezTo>
                  <a:pt x="2258356" y="102554"/>
                  <a:pt x="2253862" y="120523"/>
                  <a:pt x="2289821" y="120523"/>
                </a:cubicBezTo>
                <a:cubicBezTo>
                  <a:pt x="2325780" y="120523"/>
                  <a:pt x="2330275" y="120523"/>
                  <a:pt x="2402195" y="111538"/>
                </a:cubicBezTo>
                <a:cubicBezTo>
                  <a:pt x="2474113" y="102554"/>
                  <a:pt x="2514568" y="120523"/>
                  <a:pt x="2581991" y="75599"/>
                </a:cubicBezTo>
                <a:cubicBezTo>
                  <a:pt x="2644921" y="35167"/>
                  <a:pt x="2716840" y="26183"/>
                  <a:pt x="2815728" y="12705"/>
                </a:cubicBezTo>
                <a:cubicBezTo>
                  <a:pt x="2889894" y="5967"/>
                  <a:pt x="3060140" y="-772"/>
                  <a:pt x="3182346" y="71"/>
                </a:cubicBezTo>
                <a:close/>
              </a:path>
            </a:pathLst>
          </a:custGeom>
          <a:solidFill>
            <a:srgbClr val="F2F2F2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324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767263"/>
            <a:ext cx="21336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fld id="{CED8ADE2-504F-49A1-A909-477F898F0DC2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13325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767263"/>
            <a:ext cx="28956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3326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767263"/>
            <a:ext cx="21336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 typeface="Arial" panose="020B0604020202020204" pitchFamily="34" charset="0"/>
              <a:buNone/>
              <a:defRPr smtClean="0"/>
            </a:lvl1pPr>
          </a:lstStyle>
          <a:p>
            <a:pPr>
              <a:defRPr/>
            </a:pPr>
            <a:fld id="{14CF2C2F-BBA7-4C80-BCCE-AFA52A0961B0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矩形 15"/>
          <p:cNvSpPr>
            <a:spLocks noChangeArrowheads="1"/>
          </p:cNvSpPr>
          <p:nvPr userDrawn="1"/>
        </p:nvSpPr>
        <p:spPr bwMode="auto">
          <a:xfrm>
            <a:off x="0" y="4875213"/>
            <a:ext cx="9144000" cy="268287"/>
          </a:xfrm>
          <a:prstGeom prst="rect">
            <a:avLst/>
          </a:prstGeom>
          <a:solidFill>
            <a:srgbClr val="25437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2" tIns="34281" rIns="68562" bIns="34281" anchor="ctr"/>
          <a:lstStyle>
            <a:lvl1pPr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2051" name="矩形 15"/>
          <p:cNvSpPr>
            <a:spLocks noChangeArrowheads="1"/>
          </p:cNvSpPr>
          <p:nvPr userDrawn="1"/>
        </p:nvSpPr>
        <p:spPr bwMode="auto">
          <a:xfrm>
            <a:off x="0" y="4751388"/>
            <a:ext cx="9144000" cy="127000"/>
          </a:xfrm>
          <a:prstGeom prst="rect">
            <a:avLst/>
          </a:prstGeom>
          <a:solidFill>
            <a:srgbClr val="998530">
              <a:alpha val="9490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2" tIns="34281" rIns="68562" bIns="34281" anchor="ctr"/>
          <a:lstStyle>
            <a:lvl1pPr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grpSp>
        <p:nvGrpSpPr>
          <p:cNvPr id="2052" name="Group 4"/>
          <p:cNvGrpSpPr/>
          <p:nvPr userDrawn="1"/>
        </p:nvGrpSpPr>
        <p:grpSpPr bwMode="auto">
          <a:xfrm>
            <a:off x="6904038" y="179388"/>
            <a:ext cx="2022475" cy="354012"/>
            <a:chOff x="0" y="0"/>
            <a:chExt cx="4027488" cy="706438"/>
          </a:xfrm>
        </p:grpSpPr>
        <p:sp>
          <p:nvSpPr>
            <p:cNvPr id="2056" name="Freeform 95"/>
            <p:cNvSpPr/>
            <p:nvPr/>
          </p:nvSpPr>
          <p:spPr bwMode="auto">
            <a:xfrm>
              <a:off x="0" y="0"/>
              <a:ext cx="682625" cy="681038"/>
            </a:xfrm>
            <a:custGeom>
              <a:avLst/>
              <a:gdLst>
                <a:gd name="T0" fmla="*/ 0 w 423"/>
                <a:gd name="T1" fmla="*/ 0 h 426"/>
                <a:gd name="T2" fmla="*/ 1101600214 w 423"/>
                <a:gd name="T3" fmla="*/ 0 h 426"/>
                <a:gd name="T4" fmla="*/ 1101600214 w 423"/>
                <a:gd name="T5" fmla="*/ 1088762341 h 426"/>
                <a:gd name="T6" fmla="*/ 0 w 423"/>
                <a:gd name="T7" fmla="*/ 1088762341 h 426"/>
                <a:gd name="T8" fmla="*/ 0 w 423"/>
                <a:gd name="T9" fmla="*/ 0 h 4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23" h="426">
                  <a:moveTo>
                    <a:pt x="0" y="0"/>
                  </a:moveTo>
                  <a:lnTo>
                    <a:pt x="423" y="0"/>
                  </a:lnTo>
                  <a:lnTo>
                    <a:pt x="423" y="426"/>
                  </a:lnTo>
                  <a:lnTo>
                    <a:pt x="0" y="426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1">
              <a:blip r:embed="rId13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pic>
          <p:nvPicPr>
            <p:cNvPr id="2057" name="图片 11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5050" y="19050"/>
              <a:ext cx="1927225" cy="314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8" name="图片 12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2500" y="446088"/>
              <a:ext cx="2098675" cy="198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9" name="图片 13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1688" y="19050"/>
              <a:ext cx="685800" cy="687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53" name="矩形 15"/>
          <p:cNvSpPr>
            <a:spLocks noChangeArrowheads="1"/>
          </p:cNvSpPr>
          <p:nvPr userDrawn="1"/>
        </p:nvSpPr>
        <p:spPr bwMode="auto">
          <a:xfrm>
            <a:off x="107950" y="103188"/>
            <a:ext cx="142875" cy="417512"/>
          </a:xfrm>
          <a:prstGeom prst="rect">
            <a:avLst/>
          </a:prstGeom>
          <a:solidFill>
            <a:srgbClr val="25437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2054" name="矩形 17"/>
          <p:cNvSpPr>
            <a:spLocks noChangeArrowheads="1"/>
          </p:cNvSpPr>
          <p:nvPr userDrawn="1"/>
        </p:nvSpPr>
        <p:spPr bwMode="auto">
          <a:xfrm>
            <a:off x="266700" y="103188"/>
            <a:ext cx="71438" cy="417512"/>
          </a:xfrm>
          <a:prstGeom prst="rect">
            <a:avLst/>
          </a:prstGeom>
          <a:solidFill>
            <a:srgbClr val="9985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2055" name="任意多边形 18"/>
          <p:cNvSpPr/>
          <p:nvPr userDrawn="1"/>
        </p:nvSpPr>
        <p:spPr bwMode="auto">
          <a:xfrm>
            <a:off x="762000" y="766763"/>
            <a:ext cx="7620000" cy="3783012"/>
          </a:xfrm>
          <a:custGeom>
            <a:avLst/>
            <a:gdLst>
              <a:gd name="T0" fmla="*/ 5782878 w 9271381"/>
              <a:gd name="T1" fmla="*/ 2079916 h 4602165"/>
              <a:gd name="T2" fmla="*/ 5515865 w 9271381"/>
              <a:gd name="T3" fmla="*/ 2603633 h 4602165"/>
              <a:gd name="T4" fmla="*/ 5719159 w 9271381"/>
              <a:gd name="T5" fmla="*/ 2229115 h 4602165"/>
              <a:gd name="T6" fmla="*/ 5724976 w 9271381"/>
              <a:gd name="T7" fmla="*/ 1854760 h 4602165"/>
              <a:gd name="T8" fmla="*/ 5506261 w 9271381"/>
              <a:gd name="T9" fmla="*/ 1897306 h 4602165"/>
              <a:gd name="T10" fmla="*/ 5275619 w 9271381"/>
              <a:gd name="T11" fmla="*/ 1852305 h 4602165"/>
              <a:gd name="T12" fmla="*/ 5479284 w 9271381"/>
              <a:gd name="T13" fmla="*/ 1654345 h 4602165"/>
              <a:gd name="T14" fmla="*/ 3134160 w 9271381"/>
              <a:gd name="T15" fmla="*/ 749485 h 4602165"/>
              <a:gd name="T16" fmla="*/ 3168382 w 9271381"/>
              <a:gd name="T17" fmla="*/ 887180 h 4602165"/>
              <a:gd name="T18" fmla="*/ 3241287 w 9271381"/>
              <a:gd name="T19" fmla="*/ 1103233 h 4602165"/>
              <a:gd name="T20" fmla="*/ 3308116 w 9271381"/>
              <a:gd name="T21" fmla="*/ 941954 h 4602165"/>
              <a:gd name="T22" fmla="*/ 3857850 w 9271381"/>
              <a:gd name="T23" fmla="*/ 856920 h 4602165"/>
              <a:gd name="T24" fmla="*/ 3602829 w 9271381"/>
              <a:gd name="T25" fmla="*/ 731895 h 4602165"/>
              <a:gd name="T26" fmla="*/ 1714265 w 9271381"/>
              <a:gd name="T27" fmla="*/ 147843 h 4602165"/>
              <a:gd name="T28" fmla="*/ 2005755 w 9271381"/>
              <a:gd name="T29" fmla="*/ 315199 h 4602165"/>
              <a:gd name="T30" fmla="*/ 1674792 w 9271381"/>
              <a:gd name="T31" fmla="*/ 303028 h 4602165"/>
              <a:gd name="T32" fmla="*/ 1626209 w 9271381"/>
              <a:gd name="T33" fmla="*/ 467341 h 4602165"/>
              <a:gd name="T34" fmla="*/ 1866083 w 9271381"/>
              <a:gd name="T35" fmla="*/ 683382 h 4602165"/>
              <a:gd name="T36" fmla="*/ 1431883 w 9271381"/>
              <a:gd name="T37" fmla="*/ 975495 h 4602165"/>
              <a:gd name="T38" fmla="*/ 1277029 w 9271381"/>
              <a:gd name="T39" fmla="*/ 1264565 h 4602165"/>
              <a:gd name="T40" fmla="*/ 1179865 w 9271381"/>
              <a:gd name="T41" fmla="*/ 1450178 h 4602165"/>
              <a:gd name="T42" fmla="*/ 2033083 w 9271381"/>
              <a:gd name="T43" fmla="*/ 1870090 h 4602165"/>
              <a:gd name="T44" fmla="*/ 1799282 w 9271381"/>
              <a:gd name="T45" fmla="*/ 2621671 h 4602165"/>
              <a:gd name="T46" fmla="*/ 1808392 w 9271381"/>
              <a:gd name="T47" fmla="*/ 3084184 h 4602165"/>
              <a:gd name="T48" fmla="*/ 1474392 w 9271381"/>
              <a:gd name="T49" fmla="*/ 2293045 h 4602165"/>
              <a:gd name="T50" fmla="*/ 1070556 w 9271381"/>
              <a:gd name="T51" fmla="*/ 1514078 h 4602165"/>
              <a:gd name="T52" fmla="*/ 630283 w 9271381"/>
              <a:gd name="T53" fmla="*/ 1179365 h 4602165"/>
              <a:gd name="T54" fmla="*/ 642429 w 9271381"/>
              <a:gd name="T55" fmla="*/ 586012 h 4602165"/>
              <a:gd name="T56" fmla="*/ 278065 w 9271381"/>
              <a:gd name="T57" fmla="*/ 516026 h 4602165"/>
              <a:gd name="T58" fmla="*/ 876229 w 9271381"/>
              <a:gd name="T59" fmla="*/ 254343 h 4602165"/>
              <a:gd name="T60" fmla="*/ 1404555 w 9271381"/>
              <a:gd name="T61" fmla="*/ 260428 h 4602165"/>
              <a:gd name="T62" fmla="*/ 3265353 w 9271381"/>
              <a:gd name="T63" fmla="*/ 117316 h 4602165"/>
              <a:gd name="T64" fmla="*/ 4580053 w 9271381"/>
              <a:gd name="T65" fmla="*/ 159964 h 4602165"/>
              <a:gd name="T66" fmla="*/ 5512144 w 9271381"/>
              <a:gd name="T67" fmla="*/ 217764 h 4602165"/>
              <a:gd name="T68" fmla="*/ 5660914 w 9271381"/>
              <a:gd name="T69" fmla="*/ 445922 h 4602165"/>
              <a:gd name="T70" fmla="*/ 5339084 w 9271381"/>
              <a:gd name="T71" fmla="*/ 461133 h 4602165"/>
              <a:gd name="T72" fmla="*/ 5566794 w 9271381"/>
              <a:gd name="T73" fmla="*/ 859649 h 4602165"/>
              <a:gd name="T74" fmla="*/ 5384627 w 9271381"/>
              <a:gd name="T75" fmla="*/ 634533 h 4602165"/>
              <a:gd name="T76" fmla="*/ 5156917 w 9271381"/>
              <a:gd name="T77" fmla="*/ 890070 h 4602165"/>
              <a:gd name="T78" fmla="*/ 5071906 w 9271381"/>
              <a:gd name="T79" fmla="*/ 1355513 h 4602165"/>
              <a:gd name="T80" fmla="*/ 5059761 w 9271381"/>
              <a:gd name="T81" fmla="*/ 1863545 h 4602165"/>
              <a:gd name="T82" fmla="*/ 4892774 w 9271381"/>
              <a:gd name="T83" fmla="*/ 1802703 h 4602165"/>
              <a:gd name="T84" fmla="*/ 4622559 w 9271381"/>
              <a:gd name="T85" fmla="*/ 1343344 h 4602165"/>
              <a:gd name="T86" fmla="*/ 4318946 w 9271381"/>
              <a:gd name="T87" fmla="*/ 1328134 h 4602165"/>
              <a:gd name="T88" fmla="*/ 3978900 w 9271381"/>
              <a:gd name="T89" fmla="*/ 1431565 h 4602165"/>
              <a:gd name="T90" fmla="*/ 3933358 w 9271381"/>
              <a:gd name="T91" fmla="*/ 1604965 h 4602165"/>
              <a:gd name="T92" fmla="*/ 3253266 w 9271381"/>
              <a:gd name="T93" fmla="*/ 2627114 h 4602165"/>
              <a:gd name="T94" fmla="*/ 2834280 w 9271381"/>
              <a:gd name="T95" fmla="*/ 1702313 h 4602165"/>
              <a:gd name="T96" fmla="*/ 2749269 w 9271381"/>
              <a:gd name="T97" fmla="*/ 1005671 h 4602165"/>
              <a:gd name="T98" fmla="*/ 2797847 w 9271381"/>
              <a:gd name="T99" fmla="*/ 604112 h 4602165"/>
              <a:gd name="T100" fmla="*/ 3089315 w 9271381"/>
              <a:gd name="T101" fmla="*/ 503723 h 4602165"/>
              <a:gd name="T102" fmla="*/ 3207724 w 9271381"/>
              <a:gd name="T103" fmla="*/ 445922 h 4602165"/>
              <a:gd name="T104" fmla="*/ 3496156 w 9271381"/>
              <a:gd name="T105" fmla="*/ 348575 h 4602165"/>
              <a:gd name="T106" fmla="*/ 3778516 w 9271381"/>
              <a:gd name="T107" fmla="*/ 248185 h 4602165"/>
              <a:gd name="T108" fmla="*/ 4182320 w 9271381"/>
              <a:gd name="T109" fmla="*/ 80870 h 4602165"/>
              <a:gd name="T110" fmla="*/ 2149653 w 9271381"/>
              <a:gd name="T111" fmla="*/ 48 h 4602165"/>
              <a:gd name="T112" fmla="*/ 2621607 w 9271381"/>
              <a:gd name="T113" fmla="*/ 236247 h 4602165"/>
              <a:gd name="T114" fmla="*/ 2008276 w 9271381"/>
              <a:gd name="T115" fmla="*/ 111792 h 4602165"/>
              <a:gd name="T116" fmla="*/ 1486034 w 9271381"/>
              <a:gd name="T117" fmla="*/ 84473 h 4602165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9271381" h="4602165">
                <a:moveTo>
                  <a:pt x="9227242" y="3897855"/>
                </a:moveTo>
                <a:cubicBezTo>
                  <a:pt x="9232642" y="3896447"/>
                  <a:pt x="9239375" y="3897855"/>
                  <a:pt x="9248351" y="3902360"/>
                </a:cubicBezTo>
                <a:cubicBezTo>
                  <a:pt x="9279769" y="3920382"/>
                  <a:pt x="9279769" y="3992470"/>
                  <a:pt x="9243863" y="4033020"/>
                </a:cubicBezTo>
                <a:cubicBezTo>
                  <a:pt x="9203468" y="4078075"/>
                  <a:pt x="9176539" y="4073569"/>
                  <a:pt x="9122679" y="4105108"/>
                </a:cubicBezTo>
                <a:cubicBezTo>
                  <a:pt x="9073308" y="4141152"/>
                  <a:pt x="9046379" y="4199724"/>
                  <a:pt x="8956613" y="4249284"/>
                </a:cubicBezTo>
                <a:cubicBezTo>
                  <a:pt x="8862359" y="4294339"/>
                  <a:pt x="8835430" y="4321372"/>
                  <a:pt x="8799523" y="4276317"/>
                </a:cubicBezTo>
                <a:cubicBezTo>
                  <a:pt x="8759129" y="4235768"/>
                  <a:pt x="8916219" y="4181702"/>
                  <a:pt x="8997008" y="4132141"/>
                </a:cubicBezTo>
                <a:cubicBezTo>
                  <a:pt x="8997008" y="4132141"/>
                  <a:pt x="9032914" y="4096097"/>
                  <a:pt x="9046379" y="4082580"/>
                </a:cubicBezTo>
                <a:cubicBezTo>
                  <a:pt x="9064332" y="4069064"/>
                  <a:pt x="9172050" y="4042031"/>
                  <a:pt x="9190003" y="3978954"/>
                </a:cubicBezTo>
                <a:cubicBezTo>
                  <a:pt x="9206834" y="3931646"/>
                  <a:pt x="9211042" y="3902079"/>
                  <a:pt x="9227242" y="3897855"/>
                </a:cubicBezTo>
                <a:close/>
                <a:moveTo>
                  <a:pt x="8560969" y="3078185"/>
                </a:moveTo>
                <a:cubicBezTo>
                  <a:pt x="8628347" y="3078185"/>
                  <a:pt x="8610380" y="3132260"/>
                  <a:pt x="8632839" y="3172817"/>
                </a:cubicBezTo>
                <a:cubicBezTo>
                  <a:pt x="8650806" y="3217879"/>
                  <a:pt x="8650806" y="3294486"/>
                  <a:pt x="8691233" y="3393624"/>
                </a:cubicBezTo>
                <a:cubicBezTo>
                  <a:pt x="8727168" y="3488256"/>
                  <a:pt x="8776579" y="3497268"/>
                  <a:pt x="8790054" y="3623444"/>
                </a:cubicBezTo>
                <a:cubicBezTo>
                  <a:pt x="8799038" y="3745113"/>
                  <a:pt x="8614871" y="3898326"/>
                  <a:pt x="8534018" y="3961414"/>
                </a:cubicBezTo>
                <a:cubicBezTo>
                  <a:pt x="8453164" y="4024502"/>
                  <a:pt x="8462148" y="4029008"/>
                  <a:pt x="8462148" y="4083084"/>
                </a:cubicBezTo>
                <a:cubicBezTo>
                  <a:pt x="8462148" y="4132653"/>
                  <a:pt x="8394770" y="4141665"/>
                  <a:pt x="8327392" y="4177715"/>
                </a:cubicBezTo>
                <a:cubicBezTo>
                  <a:pt x="8255522" y="4209259"/>
                  <a:pt x="8327392" y="4110121"/>
                  <a:pt x="8372310" y="4110121"/>
                </a:cubicBezTo>
                <a:cubicBezTo>
                  <a:pt x="8417229" y="4110121"/>
                  <a:pt x="8399262" y="4051540"/>
                  <a:pt x="8340867" y="4051540"/>
                </a:cubicBezTo>
                <a:cubicBezTo>
                  <a:pt x="8286965" y="4051540"/>
                  <a:pt x="8327392" y="4006477"/>
                  <a:pt x="8260014" y="3997464"/>
                </a:cubicBezTo>
                <a:cubicBezTo>
                  <a:pt x="8197128" y="3988452"/>
                  <a:pt x="8255522" y="3898326"/>
                  <a:pt x="8201619" y="3884808"/>
                </a:cubicBezTo>
                <a:cubicBezTo>
                  <a:pt x="8147717" y="3871289"/>
                  <a:pt x="8170176" y="3920858"/>
                  <a:pt x="8165684" y="3853264"/>
                </a:cubicBezTo>
                <a:cubicBezTo>
                  <a:pt x="8161193" y="3785670"/>
                  <a:pt x="8093814" y="3790176"/>
                  <a:pt x="7954567" y="3812707"/>
                </a:cubicBezTo>
                <a:cubicBezTo>
                  <a:pt x="7815319" y="3835239"/>
                  <a:pt x="7734465" y="3844251"/>
                  <a:pt x="7644628" y="3871289"/>
                </a:cubicBezTo>
                <a:cubicBezTo>
                  <a:pt x="7554790" y="3902833"/>
                  <a:pt x="7613185" y="3853264"/>
                  <a:pt x="7568266" y="3812707"/>
                </a:cubicBezTo>
                <a:cubicBezTo>
                  <a:pt x="7527839" y="3776657"/>
                  <a:pt x="7622169" y="3709063"/>
                  <a:pt x="7622169" y="3605419"/>
                </a:cubicBezTo>
                <a:cubicBezTo>
                  <a:pt x="7622169" y="3497268"/>
                  <a:pt x="7532331" y="3398130"/>
                  <a:pt x="7712006" y="3393624"/>
                </a:cubicBezTo>
                <a:cubicBezTo>
                  <a:pt x="7896172" y="3384611"/>
                  <a:pt x="7941091" y="3262942"/>
                  <a:pt x="7977026" y="3222386"/>
                </a:cubicBezTo>
                <a:cubicBezTo>
                  <a:pt x="8012961" y="3177323"/>
                  <a:pt x="8035420" y="3177323"/>
                  <a:pt x="8098306" y="3177323"/>
                </a:cubicBezTo>
                <a:cubicBezTo>
                  <a:pt x="8165684" y="3177323"/>
                  <a:pt x="8125258" y="3159298"/>
                  <a:pt x="8156701" y="3114235"/>
                </a:cubicBezTo>
                <a:cubicBezTo>
                  <a:pt x="8183652" y="3069172"/>
                  <a:pt x="8304932" y="3096210"/>
                  <a:pt x="8345359" y="3096210"/>
                </a:cubicBezTo>
                <a:cubicBezTo>
                  <a:pt x="8390278" y="3096210"/>
                  <a:pt x="8358835" y="3150285"/>
                  <a:pt x="8372310" y="3204360"/>
                </a:cubicBezTo>
                <a:cubicBezTo>
                  <a:pt x="8385786" y="3258436"/>
                  <a:pt x="8408245" y="3285473"/>
                  <a:pt x="8466640" y="3298992"/>
                </a:cubicBezTo>
                <a:cubicBezTo>
                  <a:pt x="8520542" y="3312511"/>
                  <a:pt x="8493591" y="3208867"/>
                  <a:pt x="8516050" y="3154791"/>
                </a:cubicBezTo>
                <a:cubicBezTo>
                  <a:pt x="8538510" y="3096210"/>
                  <a:pt x="8538510" y="3078185"/>
                  <a:pt x="8560969" y="3078185"/>
                </a:cubicBezTo>
                <a:close/>
                <a:moveTo>
                  <a:pt x="7953667" y="2629502"/>
                </a:moveTo>
                <a:cubicBezTo>
                  <a:pt x="7990979" y="2625496"/>
                  <a:pt x="8039041" y="2655012"/>
                  <a:pt x="8039041" y="2681997"/>
                </a:cubicBezTo>
                <a:cubicBezTo>
                  <a:pt x="8039041" y="2722476"/>
                  <a:pt x="8052532" y="2695490"/>
                  <a:pt x="8075017" y="2735969"/>
                </a:cubicBezTo>
                <a:cubicBezTo>
                  <a:pt x="8093005" y="2771949"/>
                  <a:pt x="8097502" y="2740466"/>
                  <a:pt x="8106496" y="2686495"/>
                </a:cubicBezTo>
                <a:cubicBezTo>
                  <a:pt x="8115490" y="2637021"/>
                  <a:pt x="8151466" y="2673002"/>
                  <a:pt x="8160460" y="2740466"/>
                </a:cubicBezTo>
                <a:cubicBezTo>
                  <a:pt x="8169454" y="2807930"/>
                  <a:pt x="8178448" y="2758457"/>
                  <a:pt x="8223419" y="2758457"/>
                </a:cubicBezTo>
                <a:cubicBezTo>
                  <a:pt x="8263892" y="2758457"/>
                  <a:pt x="8227916" y="2722476"/>
                  <a:pt x="8259395" y="2690993"/>
                </a:cubicBezTo>
                <a:cubicBezTo>
                  <a:pt x="8295371" y="2664007"/>
                  <a:pt x="8358329" y="2762954"/>
                  <a:pt x="8380814" y="2785442"/>
                </a:cubicBezTo>
                <a:cubicBezTo>
                  <a:pt x="8403300" y="2807930"/>
                  <a:pt x="8434779" y="2749461"/>
                  <a:pt x="8475252" y="2744964"/>
                </a:cubicBezTo>
                <a:cubicBezTo>
                  <a:pt x="8511228" y="2740466"/>
                  <a:pt x="8605666" y="2780944"/>
                  <a:pt x="8659630" y="2839413"/>
                </a:cubicBezTo>
                <a:cubicBezTo>
                  <a:pt x="8718091" y="2902380"/>
                  <a:pt x="8718091" y="2866399"/>
                  <a:pt x="8790043" y="2857404"/>
                </a:cubicBezTo>
                <a:cubicBezTo>
                  <a:pt x="8857499" y="2848408"/>
                  <a:pt x="8857499" y="2812428"/>
                  <a:pt x="8884481" y="2812428"/>
                </a:cubicBezTo>
                <a:cubicBezTo>
                  <a:pt x="8915960" y="2812428"/>
                  <a:pt x="8933948" y="2839413"/>
                  <a:pt x="8866493" y="2893384"/>
                </a:cubicBezTo>
                <a:cubicBezTo>
                  <a:pt x="8799037" y="2947356"/>
                  <a:pt x="8794540" y="2996829"/>
                  <a:pt x="8812528" y="3046303"/>
                </a:cubicBezTo>
                <a:cubicBezTo>
                  <a:pt x="8835014" y="3095776"/>
                  <a:pt x="8718091" y="3001327"/>
                  <a:pt x="8691109" y="2969844"/>
                </a:cubicBezTo>
                <a:cubicBezTo>
                  <a:pt x="8659630" y="2933863"/>
                  <a:pt x="8619157" y="2983336"/>
                  <a:pt x="8587677" y="3014820"/>
                </a:cubicBezTo>
                <a:cubicBezTo>
                  <a:pt x="8560695" y="3050800"/>
                  <a:pt x="8538210" y="2983336"/>
                  <a:pt x="8439276" y="2951853"/>
                </a:cubicBezTo>
                <a:cubicBezTo>
                  <a:pt x="8340341" y="2920370"/>
                  <a:pt x="8439276" y="2902380"/>
                  <a:pt x="8439276" y="2870896"/>
                </a:cubicBezTo>
                <a:cubicBezTo>
                  <a:pt x="8439276" y="2839413"/>
                  <a:pt x="8344838" y="2857404"/>
                  <a:pt x="8299868" y="2830418"/>
                </a:cubicBezTo>
                <a:cubicBezTo>
                  <a:pt x="8250401" y="2798935"/>
                  <a:pt x="8218922" y="2798935"/>
                  <a:pt x="8151466" y="2807930"/>
                </a:cubicBezTo>
                <a:cubicBezTo>
                  <a:pt x="8084011" y="2816925"/>
                  <a:pt x="8097502" y="2816925"/>
                  <a:pt x="8061526" y="2798935"/>
                </a:cubicBezTo>
                <a:cubicBezTo>
                  <a:pt x="8021053" y="2780944"/>
                  <a:pt x="7998568" y="2798935"/>
                  <a:pt x="7976083" y="2830418"/>
                </a:cubicBezTo>
                <a:cubicBezTo>
                  <a:pt x="7953597" y="2857404"/>
                  <a:pt x="7944603" y="2839413"/>
                  <a:pt x="7899633" y="2861901"/>
                </a:cubicBezTo>
                <a:cubicBezTo>
                  <a:pt x="7854663" y="2888887"/>
                  <a:pt x="7872651" y="2794437"/>
                  <a:pt x="7881645" y="2735969"/>
                </a:cubicBezTo>
                <a:cubicBezTo>
                  <a:pt x="7890639" y="2677500"/>
                  <a:pt x="7899633" y="2673002"/>
                  <a:pt x="7922118" y="2646017"/>
                </a:cubicBezTo>
                <a:cubicBezTo>
                  <a:pt x="7929988" y="2635897"/>
                  <a:pt x="7941230" y="2630837"/>
                  <a:pt x="7953667" y="2629502"/>
                </a:cubicBezTo>
                <a:close/>
                <a:moveTo>
                  <a:pt x="7788596" y="2433125"/>
                </a:moveTo>
                <a:cubicBezTo>
                  <a:pt x="7814519" y="2431858"/>
                  <a:pt x="7844868" y="2469873"/>
                  <a:pt x="7854984" y="2520560"/>
                </a:cubicBezTo>
                <a:cubicBezTo>
                  <a:pt x="7863977" y="2583637"/>
                  <a:pt x="7845992" y="2556604"/>
                  <a:pt x="7845992" y="2597153"/>
                </a:cubicBezTo>
                <a:cubicBezTo>
                  <a:pt x="7845992" y="2633197"/>
                  <a:pt x="7845992" y="2624186"/>
                  <a:pt x="7859480" y="2664736"/>
                </a:cubicBezTo>
                <a:cubicBezTo>
                  <a:pt x="7877465" y="2700780"/>
                  <a:pt x="7837000" y="2687264"/>
                  <a:pt x="7810023" y="2741330"/>
                </a:cubicBezTo>
                <a:cubicBezTo>
                  <a:pt x="7783046" y="2790890"/>
                  <a:pt x="7787542" y="2831440"/>
                  <a:pt x="7769558" y="2840451"/>
                </a:cubicBezTo>
                <a:cubicBezTo>
                  <a:pt x="7747077" y="2844956"/>
                  <a:pt x="7715604" y="2826934"/>
                  <a:pt x="7652659" y="2826934"/>
                </a:cubicBezTo>
                <a:cubicBezTo>
                  <a:pt x="7589713" y="2826934"/>
                  <a:pt x="7580721" y="2799901"/>
                  <a:pt x="7576225" y="2759352"/>
                </a:cubicBezTo>
                <a:cubicBezTo>
                  <a:pt x="7571729" y="2714297"/>
                  <a:pt x="7567233" y="2687264"/>
                  <a:pt x="7562736" y="2628692"/>
                </a:cubicBezTo>
                <a:cubicBezTo>
                  <a:pt x="7558240" y="2570120"/>
                  <a:pt x="7616690" y="2606164"/>
                  <a:pt x="7652659" y="2579131"/>
                </a:cubicBezTo>
                <a:cubicBezTo>
                  <a:pt x="7688628" y="2552098"/>
                  <a:pt x="7738085" y="2480010"/>
                  <a:pt x="7765062" y="2448472"/>
                </a:cubicBezTo>
                <a:cubicBezTo>
                  <a:pt x="7771806" y="2438334"/>
                  <a:pt x="7779955" y="2433547"/>
                  <a:pt x="7788596" y="2433125"/>
                </a:cubicBezTo>
                <a:close/>
                <a:moveTo>
                  <a:pt x="7893641" y="2048561"/>
                </a:moveTo>
                <a:cubicBezTo>
                  <a:pt x="7918264" y="2043763"/>
                  <a:pt x="7933001" y="2136266"/>
                  <a:pt x="7940861" y="2187438"/>
                </a:cubicBezTo>
                <a:cubicBezTo>
                  <a:pt x="7949843" y="2245920"/>
                  <a:pt x="7954335" y="2200934"/>
                  <a:pt x="8030686" y="2272912"/>
                </a:cubicBezTo>
                <a:cubicBezTo>
                  <a:pt x="8107037" y="2344890"/>
                  <a:pt x="8089072" y="2358386"/>
                  <a:pt x="8111529" y="2448359"/>
                </a:cubicBezTo>
                <a:cubicBezTo>
                  <a:pt x="8133985" y="2542830"/>
                  <a:pt x="8048651" y="2493345"/>
                  <a:pt x="7976791" y="2461855"/>
                </a:cubicBezTo>
                <a:cubicBezTo>
                  <a:pt x="7904931" y="2434863"/>
                  <a:pt x="7945352" y="2439362"/>
                  <a:pt x="7949843" y="2389877"/>
                </a:cubicBezTo>
                <a:cubicBezTo>
                  <a:pt x="7954335" y="2344890"/>
                  <a:pt x="7949843" y="2313400"/>
                  <a:pt x="7927387" y="2295405"/>
                </a:cubicBezTo>
                <a:cubicBezTo>
                  <a:pt x="7900440" y="2281909"/>
                  <a:pt x="7895948" y="2236923"/>
                  <a:pt x="7864510" y="2173942"/>
                </a:cubicBezTo>
                <a:cubicBezTo>
                  <a:pt x="7837562" y="2110961"/>
                  <a:pt x="7855527" y="2097466"/>
                  <a:pt x="7882475" y="2056978"/>
                </a:cubicBezTo>
                <a:cubicBezTo>
                  <a:pt x="7886405" y="2051917"/>
                  <a:pt x="7890124" y="2049246"/>
                  <a:pt x="7893641" y="2048561"/>
                </a:cubicBezTo>
                <a:close/>
                <a:moveTo>
                  <a:pt x="7850476" y="1834612"/>
                </a:moveTo>
                <a:cubicBezTo>
                  <a:pt x="7884442" y="1846671"/>
                  <a:pt x="7874632" y="1943149"/>
                  <a:pt x="7851089" y="1935192"/>
                </a:cubicBezTo>
                <a:cubicBezTo>
                  <a:pt x="7815215" y="1926098"/>
                  <a:pt x="7774856" y="1853349"/>
                  <a:pt x="7833152" y="1835162"/>
                </a:cubicBezTo>
                <a:cubicBezTo>
                  <a:pt x="7839879" y="1832889"/>
                  <a:pt x="7845624" y="1832889"/>
                  <a:pt x="7850476" y="1834612"/>
                </a:cubicBezTo>
                <a:close/>
                <a:moveTo>
                  <a:pt x="4639809" y="1109205"/>
                </a:moveTo>
                <a:cubicBezTo>
                  <a:pt x="4630323" y="1115960"/>
                  <a:pt x="4645501" y="1142981"/>
                  <a:pt x="4645501" y="1159869"/>
                </a:cubicBezTo>
                <a:cubicBezTo>
                  <a:pt x="4645501" y="1182387"/>
                  <a:pt x="4690471" y="1200401"/>
                  <a:pt x="4730944" y="1227422"/>
                </a:cubicBezTo>
                <a:cubicBezTo>
                  <a:pt x="4771417" y="1258946"/>
                  <a:pt x="4784908" y="1258946"/>
                  <a:pt x="4816387" y="1294974"/>
                </a:cubicBezTo>
                <a:cubicBezTo>
                  <a:pt x="4852363" y="1326499"/>
                  <a:pt x="4825381" y="1335506"/>
                  <a:pt x="4793902" y="1321995"/>
                </a:cubicBezTo>
                <a:cubicBezTo>
                  <a:pt x="4762423" y="1303981"/>
                  <a:pt x="4780411" y="1331002"/>
                  <a:pt x="4793902" y="1353520"/>
                </a:cubicBezTo>
                <a:cubicBezTo>
                  <a:pt x="4811890" y="1376037"/>
                  <a:pt x="4775914" y="1394051"/>
                  <a:pt x="4739938" y="1403058"/>
                </a:cubicBezTo>
                <a:cubicBezTo>
                  <a:pt x="4708459" y="1416569"/>
                  <a:pt x="4726447" y="1439086"/>
                  <a:pt x="4708459" y="1452597"/>
                </a:cubicBezTo>
                <a:cubicBezTo>
                  <a:pt x="4690471" y="1466107"/>
                  <a:pt x="4663489" y="1416569"/>
                  <a:pt x="4649998" y="1416569"/>
                </a:cubicBezTo>
                <a:cubicBezTo>
                  <a:pt x="4641004" y="1412065"/>
                  <a:pt x="4645501" y="1380541"/>
                  <a:pt x="4658992" y="1380541"/>
                </a:cubicBezTo>
                <a:cubicBezTo>
                  <a:pt x="4667986" y="1380541"/>
                  <a:pt x="4699465" y="1371534"/>
                  <a:pt x="4717453" y="1353520"/>
                </a:cubicBezTo>
                <a:cubicBezTo>
                  <a:pt x="4739938" y="1340009"/>
                  <a:pt x="4717453" y="1317492"/>
                  <a:pt x="4690471" y="1312988"/>
                </a:cubicBezTo>
                <a:cubicBezTo>
                  <a:pt x="4658992" y="1308485"/>
                  <a:pt x="4618519" y="1245436"/>
                  <a:pt x="4560057" y="1209408"/>
                </a:cubicBezTo>
                <a:cubicBezTo>
                  <a:pt x="4501596" y="1177883"/>
                  <a:pt x="4542069" y="1186890"/>
                  <a:pt x="4510590" y="1200401"/>
                </a:cubicBezTo>
                <a:cubicBezTo>
                  <a:pt x="4479111" y="1209408"/>
                  <a:pt x="4425147" y="1204904"/>
                  <a:pt x="4380177" y="1227422"/>
                </a:cubicBezTo>
                <a:cubicBezTo>
                  <a:pt x="4339704" y="1245436"/>
                  <a:pt x="4362189" y="1272457"/>
                  <a:pt x="4303727" y="1308485"/>
                </a:cubicBezTo>
                <a:cubicBezTo>
                  <a:pt x="4240769" y="1344513"/>
                  <a:pt x="4303727" y="1349016"/>
                  <a:pt x="4294733" y="1389548"/>
                </a:cubicBezTo>
                <a:cubicBezTo>
                  <a:pt x="4285739" y="1425576"/>
                  <a:pt x="4213787" y="1412065"/>
                  <a:pt x="4155326" y="1439086"/>
                </a:cubicBezTo>
                <a:cubicBezTo>
                  <a:pt x="4092368" y="1466107"/>
                  <a:pt x="4146332" y="1475114"/>
                  <a:pt x="4182308" y="1488625"/>
                </a:cubicBezTo>
                <a:cubicBezTo>
                  <a:pt x="4218284" y="1497632"/>
                  <a:pt x="4335207" y="1457100"/>
                  <a:pt x="4366686" y="1434583"/>
                </a:cubicBezTo>
                <a:cubicBezTo>
                  <a:pt x="4398165" y="1412065"/>
                  <a:pt x="4492602" y="1416569"/>
                  <a:pt x="4560057" y="1416569"/>
                </a:cubicBezTo>
                <a:cubicBezTo>
                  <a:pt x="4627513" y="1416569"/>
                  <a:pt x="4578045" y="1497632"/>
                  <a:pt x="4591536" y="1529157"/>
                </a:cubicBezTo>
                <a:cubicBezTo>
                  <a:pt x="4600530" y="1560681"/>
                  <a:pt x="4703962" y="1601213"/>
                  <a:pt x="4798399" y="1632737"/>
                </a:cubicBezTo>
                <a:cubicBezTo>
                  <a:pt x="4892836" y="1668765"/>
                  <a:pt x="4838872" y="1632737"/>
                  <a:pt x="4856860" y="1592206"/>
                </a:cubicBezTo>
                <a:cubicBezTo>
                  <a:pt x="4870351" y="1551674"/>
                  <a:pt x="4955795" y="1587702"/>
                  <a:pt x="5009759" y="1605716"/>
                </a:cubicBezTo>
                <a:cubicBezTo>
                  <a:pt x="5068220" y="1623730"/>
                  <a:pt x="5180645" y="1619227"/>
                  <a:pt x="5216622" y="1632737"/>
                </a:cubicBezTo>
                <a:cubicBezTo>
                  <a:pt x="5248101" y="1641744"/>
                  <a:pt x="5261592" y="1610220"/>
                  <a:pt x="5284077" y="1565185"/>
                </a:cubicBezTo>
                <a:cubicBezTo>
                  <a:pt x="5306562" y="1520150"/>
                  <a:pt x="5288574" y="1475114"/>
                  <a:pt x="5279580" y="1448093"/>
                </a:cubicBezTo>
                <a:cubicBezTo>
                  <a:pt x="5266089" y="1421072"/>
                  <a:pt x="5207627" y="1448093"/>
                  <a:pt x="5117687" y="1443590"/>
                </a:cubicBezTo>
                <a:cubicBezTo>
                  <a:pt x="5027747" y="1443590"/>
                  <a:pt x="5041238" y="1416569"/>
                  <a:pt x="5027747" y="1353520"/>
                </a:cubicBezTo>
                <a:cubicBezTo>
                  <a:pt x="5018753" y="1290471"/>
                  <a:pt x="5009759" y="1308485"/>
                  <a:pt x="4973783" y="1321995"/>
                </a:cubicBezTo>
                <a:cubicBezTo>
                  <a:pt x="4933310" y="1340009"/>
                  <a:pt x="4973783" y="1358023"/>
                  <a:pt x="4996268" y="1398555"/>
                </a:cubicBezTo>
                <a:cubicBezTo>
                  <a:pt x="5018753" y="1443590"/>
                  <a:pt x="4987274" y="1439086"/>
                  <a:pt x="4946801" y="1443590"/>
                </a:cubicBezTo>
                <a:cubicBezTo>
                  <a:pt x="4906327" y="1452597"/>
                  <a:pt x="4910824" y="1412065"/>
                  <a:pt x="4897333" y="1394051"/>
                </a:cubicBezTo>
                <a:cubicBezTo>
                  <a:pt x="4883842" y="1380541"/>
                  <a:pt x="4811890" y="1371534"/>
                  <a:pt x="4847866" y="1344513"/>
                </a:cubicBezTo>
                <a:cubicBezTo>
                  <a:pt x="4883842" y="1321995"/>
                  <a:pt x="4843369" y="1267953"/>
                  <a:pt x="4843369" y="1236429"/>
                </a:cubicBezTo>
                <a:cubicBezTo>
                  <a:pt x="4843369" y="1204904"/>
                  <a:pt x="4699465" y="1128345"/>
                  <a:pt x="4658992" y="1110331"/>
                </a:cubicBezTo>
                <a:cubicBezTo>
                  <a:pt x="4648874" y="1106953"/>
                  <a:pt x="4642971" y="1106953"/>
                  <a:pt x="4639809" y="1109205"/>
                </a:cubicBezTo>
                <a:close/>
                <a:moveTo>
                  <a:pt x="5731103" y="1082487"/>
                </a:moveTo>
                <a:cubicBezTo>
                  <a:pt x="5720676" y="1082487"/>
                  <a:pt x="5707799" y="1083051"/>
                  <a:pt x="5693242" y="1083051"/>
                </a:cubicBezTo>
                <a:cubicBezTo>
                  <a:pt x="5630538" y="1083051"/>
                  <a:pt x="5599185" y="1123695"/>
                  <a:pt x="5599185" y="1173370"/>
                </a:cubicBezTo>
                <a:cubicBezTo>
                  <a:pt x="5599185" y="1223045"/>
                  <a:pt x="5639495" y="1236593"/>
                  <a:pt x="5670848" y="1308848"/>
                </a:cubicBezTo>
                <a:cubicBezTo>
                  <a:pt x="5670848" y="1308848"/>
                  <a:pt x="5670848" y="1349492"/>
                  <a:pt x="5670848" y="1381104"/>
                </a:cubicBezTo>
                <a:cubicBezTo>
                  <a:pt x="5670848" y="1412715"/>
                  <a:pt x="5738031" y="1421747"/>
                  <a:pt x="5791778" y="1421747"/>
                </a:cubicBezTo>
                <a:cubicBezTo>
                  <a:pt x="5850004" y="1421747"/>
                  <a:pt x="5769384" y="1349492"/>
                  <a:pt x="5711158" y="1268205"/>
                </a:cubicBezTo>
                <a:cubicBezTo>
                  <a:pt x="5648453" y="1182402"/>
                  <a:pt x="5693242" y="1177886"/>
                  <a:pt x="5738031" y="1128211"/>
                </a:cubicBezTo>
                <a:cubicBezTo>
                  <a:pt x="5771623" y="1087567"/>
                  <a:pt x="5762386" y="1082487"/>
                  <a:pt x="5731103" y="1082487"/>
                </a:cubicBezTo>
                <a:close/>
                <a:moveTo>
                  <a:pt x="5318954" y="1067757"/>
                </a:moveTo>
                <a:cubicBezTo>
                  <a:pt x="5300211" y="1069030"/>
                  <a:pt x="5270726" y="1114854"/>
                  <a:pt x="5243769" y="1155586"/>
                </a:cubicBezTo>
                <a:cubicBezTo>
                  <a:pt x="5203333" y="1205370"/>
                  <a:pt x="5198840" y="1119380"/>
                  <a:pt x="5140433" y="1096751"/>
                </a:cubicBezTo>
                <a:cubicBezTo>
                  <a:pt x="5077533" y="1074122"/>
                  <a:pt x="5108983" y="1155586"/>
                  <a:pt x="5059561" y="1223474"/>
                </a:cubicBezTo>
                <a:cubicBezTo>
                  <a:pt x="5010140" y="1286835"/>
                  <a:pt x="5108983" y="1259680"/>
                  <a:pt x="5149419" y="1268732"/>
                </a:cubicBezTo>
                <a:cubicBezTo>
                  <a:pt x="5149419" y="1268732"/>
                  <a:pt x="5171883" y="1259680"/>
                  <a:pt x="5216812" y="1259680"/>
                </a:cubicBezTo>
                <a:cubicBezTo>
                  <a:pt x="5266233" y="1259680"/>
                  <a:pt x="5369569" y="1277783"/>
                  <a:pt x="5432469" y="1282309"/>
                </a:cubicBezTo>
                <a:cubicBezTo>
                  <a:pt x="5490877" y="1286835"/>
                  <a:pt x="5436962" y="1227999"/>
                  <a:pt x="5360584" y="1191793"/>
                </a:cubicBezTo>
                <a:cubicBezTo>
                  <a:pt x="5279712" y="1155586"/>
                  <a:pt x="5342612" y="1123906"/>
                  <a:pt x="5333626" y="1083173"/>
                </a:cubicBezTo>
                <a:cubicBezTo>
                  <a:pt x="5330257" y="1071859"/>
                  <a:pt x="5325202" y="1067333"/>
                  <a:pt x="5318954" y="1067757"/>
                </a:cubicBezTo>
                <a:close/>
                <a:moveTo>
                  <a:pt x="3991658" y="432697"/>
                </a:moveTo>
                <a:cubicBezTo>
                  <a:pt x="4055244" y="432018"/>
                  <a:pt x="4010027" y="468050"/>
                  <a:pt x="4033619" y="507537"/>
                </a:cubicBezTo>
                <a:cubicBezTo>
                  <a:pt x="4060580" y="557178"/>
                  <a:pt x="3943747" y="575230"/>
                  <a:pt x="3840395" y="606820"/>
                </a:cubicBezTo>
                <a:cubicBezTo>
                  <a:pt x="3781978" y="629384"/>
                  <a:pt x="3777484" y="534614"/>
                  <a:pt x="3759510" y="475947"/>
                </a:cubicBezTo>
                <a:cubicBezTo>
                  <a:pt x="3737042" y="412768"/>
                  <a:pt x="3844888" y="453384"/>
                  <a:pt x="3957228" y="435332"/>
                </a:cubicBezTo>
                <a:cubicBezTo>
                  <a:pt x="3971270" y="433639"/>
                  <a:pt x="3982574" y="432794"/>
                  <a:pt x="3991658" y="432697"/>
                </a:cubicBezTo>
                <a:close/>
                <a:moveTo>
                  <a:pt x="2501134" y="159836"/>
                </a:moveTo>
                <a:cubicBezTo>
                  <a:pt x="2548753" y="156881"/>
                  <a:pt x="2615336" y="170391"/>
                  <a:pt x="2659162" y="173769"/>
                </a:cubicBezTo>
                <a:cubicBezTo>
                  <a:pt x="2713102" y="173769"/>
                  <a:pt x="2762548" y="173769"/>
                  <a:pt x="2744568" y="209795"/>
                </a:cubicBezTo>
                <a:cubicBezTo>
                  <a:pt x="2726588" y="245821"/>
                  <a:pt x="2596232" y="218801"/>
                  <a:pt x="2537797" y="218801"/>
                </a:cubicBezTo>
                <a:cubicBezTo>
                  <a:pt x="2483856" y="218801"/>
                  <a:pt x="2465876" y="209795"/>
                  <a:pt x="2420925" y="218801"/>
                </a:cubicBezTo>
                <a:cubicBezTo>
                  <a:pt x="2380470" y="223305"/>
                  <a:pt x="2452391" y="218801"/>
                  <a:pt x="2443401" y="254827"/>
                </a:cubicBezTo>
                <a:cubicBezTo>
                  <a:pt x="2438905" y="290853"/>
                  <a:pt x="2429916" y="281847"/>
                  <a:pt x="2384966" y="290853"/>
                </a:cubicBezTo>
                <a:cubicBezTo>
                  <a:pt x="2340015" y="304363"/>
                  <a:pt x="2371480" y="335886"/>
                  <a:pt x="2389461" y="362906"/>
                </a:cubicBezTo>
                <a:cubicBezTo>
                  <a:pt x="2402945" y="394429"/>
                  <a:pt x="2438905" y="362906"/>
                  <a:pt x="2456886" y="362906"/>
                </a:cubicBezTo>
                <a:cubicBezTo>
                  <a:pt x="2474866" y="362906"/>
                  <a:pt x="2452391" y="322377"/>
                  <a:pt x="2470371" y="290853"/>
                </a:cubicBezTo>
                <a:cubicBezTo>
                  <a:pt x="2492846" y="263834"/>
                  <a:pt x="2515321" y="290853"/>
                  <a:pt x="2551281" y="272840"/>
                </a:cubicBezTo>
                <a:cubicBezTo>
                  <a:pt x="2587242" y="254827"/>
                  <a:pt x="2695123" y="254827"/>
                  <a:pt x="2753558" y="254827"/>
                </a:cubicBezTo>
                <a:cubicBezTo>
                  <a:pt x="2807498" y="254827"/>
                  <a:pt x="2740073" y="268337"/>
                  <a:pt x="2856944" y="290853"/>
                </a:cubicBezTo>
                <a:cubicBezTo>
                  <a:pt x="2973814" y="308867"/>
                  <a:pt x="2883913" y="331383"/>
                  <a:pt x="2892903" y="371912"/>
                </a:cubicBezTo>
                <a:cubicBezTo>
                  <a:pt x="2897399" y="412442"/>
                  <a:pt x="2960330" y="434958"/>
                  <a:pt x="2969319" y="466480"/>
                </a:cubicBezTo>
                <a:cubicBezTo>
                  <a:pt x="2973814" y="502507"/>
                  <a:pt x="2888408" y="516016"/>
                  <a:pt x="2825479" y="543036"/>
                </a:cubicBezTo>
                <a:cubicBezTo>
                  <a:pt x="2767043" y="570056"/>
                  <a:pt x="2803003" y="574559"/>
                  <a:pt x="2753558" y="601579"/>
                </a:cubicBezTo>
                <a:cubicBezTo>
                  <a:pt x="2708607" y="628598"/>
                  <a:pt x="2686132" y="574559"/>
                  <a:pt x="2668152" y="556546"/>
                </a:cubicBezTo>
                <a:cubicBezTo>
                  <a:pt x="2650172" y="543036"/>
                  <a:pt x="2591737" y="538533"/>
                  <a:pt x="2569262" y="511513"/>
                </a:cubicBezTo>
                <a:cubicBezTo>
                  <a:pt x="2546786" y="484493"/>
                  <a:pt x="2533301" y="479990"/>
                  <a:pt x="2582746" y="470984"/>
                </a:cubicBezTo>
                <a:cubicBezTo>
                  <a:pt x="2632192" y="461978"/>
                  <a:pt x="2654667" y="461978"/>
                  <a:pt x="2686132" y="430455"/>
                </a:cubicBezTo>
                <a:cubicBezTo>
                  <a:pt x="2722093" y="394429"/>
                  <a:pt x="2699618" y="412442"/>
                  <a:pt x="2654667" y="434958"/>
                </a:cubicBezTo>
                <a:cubicBezTo>
                  <a:pt x="2609716" y="457475"/>
                  <a:pt x="2618707" y="434958"/>
                  <a:pt x="2636687" y="398932"/>
                </a:cubicBezTo>
                <a:cubicBezTo>
                  <a:pt x="2650172" y="362906"/>
                  <a:pt x="2654667" y="353899"/>
                  <a:pt x="2627697" y="353899"/>
                </a:cubicBezTo>
                <a:cubicBezTo>
                  <a:pt x="2600727" y="353899"/>
                  <a:pt x="2587242" y="371912"/>
                  <a:pt x="2537797" y="389925"/>
                </a:cubicBezTo>
                <a:cubicBezTo>
                  <a:pt x="2492846" y="412442"/>
                  <a:pt x="2528807" y="425952"/>
                  <a:pt x="2479361" y="448468"/>
                </a:cubicBezTo>
                <a:cubicBezTo>
                  <a:pt x="2429916" y="470984"/>
                  <a:pt x="2420925" y="475487"/>
                  <a:pt x="2438905" y="498003"/>
                </a:cubicBezTo>
                <a:cubicBezTo>
                  <a:pt x="2456886" y="520520"/>
                  <a:pt x="2465876" y="520520"/>
                  <a:pt x="2402945" y="534029"/>
                </a:cubicBezTo>
                <a:cubicBezTo>
                  <a:pt x="2340015" y="543036"/>
                  <a:pt x="2398450" y="570056"/>
                  <a:pt x="2349005" y="574559"/>
                </a:cubicBezTo>
                <a:cubicBezTo>
                  <a:pt x="2295065" y="579062"/>
                  <a:pt x="2340015" y="525023"/>
                  <a:pt x="2277084" y="534029"/>
                </a:cubicBezTo>
                <a:cubicBezTo>
                  <a:pt x="2209659" y="538533"/>
                  <a:pt x="2142233" y="601579"/>
                  <a:pt x="2074809" y="633101"/>
                </a:cubicBezTo>
                <a:cubicBezTo>
                  <a:pt x="2007382" y="669128"/>
                  <a:pt x="2038848" y="705154"/>
                  <a:pt x="2047838" y="745683"/>
                </a:cubicBezTo>
                <a:cubicBezTo>
                  <a:pt x="2061323" y="790716"/>
                  <a:pt x="2110768" y="772703"/>
                  <a:pt x="2182689" y="795219"/>
                </a:cubicBezTo>
                <a:cubicBezTo>
                  <a:pt x="2250114" y="813232"/>
                  <a:pt x="2200669" y="880781"/>
                  <a:pt x="2209659" y="925814"/>
                </a:cubicBezTo>
                <a:cubicBezTo>
                  <a:pt x="2223144" y="970847"/>
                  <a:pt x="2268095" y="903298"/>
                  <a:pt x="2277084" y="876278"/>
                </a:cubicBezTo>
                <a:cubicBezTo>
                  <a:pt x="2290569" y="849258"/>
                  <a:pt x="2371480" y="813232"/>
                  <a:pt x="2402945" y="786213"/>
                </a:cubicBezTo>
                <a:cubicBezTo>
                  <a:pt x="2434411" y="759193"/>
                  <a:pt x="2398450" y="705154"/>
                  <a:pt x="2407440" y="691644"/>
                </a:cubicBezTo>
                <a:cubicBezTo>
                  <a:pt x="2416431" y="673631"/>
                  <a:pt x="2438905" y="633101"/>
                  <a:pt x="2461381" y="583565"/>
                </a:cubicBezTo>
                <a:cubicBezTo>
                  <a:pt x="2483856" y="534029"/>
                  <a:pt x="2524311" y="570056"/>
                  <a:pt x="2564767" y="565552"/>
                </a:cubicBezTo>
                <a:cubicBezTo>
                  <a:pt x="2609716" y="561049"/>
                  <a:pt x="2609716" y="597075"/>
                  <a:pt x="2645677" y="619592"/>
                </a:cubicBezTo>
                <a:cubicBezTo>
                  <a:pt x="2681637" y="642108"/>
                  <a:pt x="2659162" y="673631"/>
                  <a:pt x="2672647" y="687141"/>
                </a:cubicBezTo>
                <a:cubicBezTo>
                  <a:pt x="2686132" y="700651"/>
                  <a:pt x="2722093" y="682637"/>
                  <a:pt x="2762548" y="651115"/>
                </a:cubicBezTo>
                <a:cubicBezTo>
                  <a:pt x="2803003" y="624095"/>
                  <a:pt x="2798508" y="687141"/>
                  <a:pt x="2798508" y="718664"/>
                </a:cubicBezTo>
                <a:cubicBezTo>
                  <a:pt x="2798508" y="745683"/>
                  <a:pt x="2798508" y="786213"/>
                  <a:pt x="2838963" y="817736"/>
                </a:cubicBezTo>
                <a:cubicBezTo>
                  <a:pt x="2879419" y="844755"/>
                  <a:pt x="2870429" y="930317"/>
                  <a:pt x="2874924" y="975350"/>
                </a:cubicBezTo>
                <a:cubicBezTo>
                  <a:pt x="2874924" y="1020383"/>
                  <a:pt x="2924369" y="1033893"/>
                  <a:pt x="2883913" y="1065415"/>
                </a:cubicBezTo>
                <a:cubicBezTo>
                  <a:pt x="2847954" y="1101442"/>
                  <a:pt x="2825479" y="1065415"/>
                  <a:pt x="2762548" y="1051906"/>
                </a:cubicBezTo>
                <a:cubicBezTo>
                  <a:pt x="2699618" y="1033893"/>
                  <a:pt x="2713102" y="1047402"/>
                  <a:pt x="2762548" y="1011376"/>
                </a:cubicBezTo>
                <a:cubicBezTo>
                  <a:pt x="2811993" y="979853"/>
                  <a:pt x="2798508" y="943827"/>
                  <a:pt x="2758053" y="952834"/>
                </a:cubicBezTo>
                <a:cubicBezTo>
                  <a:pt x="2722093" y="961840"/>
                  <a:pt x="2686132" y="1002370"/>
                  <a:pt x="2636687" y="1006873"/>
                </a:cubicBezTo>
                <a:cubicBezTo>
                  <a:pt x="2582746" y="1011376"/>
                  <a:pt x="2636687" y="952834"/>
                  <a:pt x="2569262" y="961840"/>
                </a:cubicBezTo>
                <a:cubicBezTo>
                  <a:pt x="2506331" y="975350"/>
                  <a:pt x="2506331" y="1015879"/>
                  <a:pt x="2524311" y="1011376"/>
                </a:cubicBezTo>
                <a:cubicBezTo>
                  <a:pt x="2542291" y="1011376"/>
                  <a:pt x="2609716" y="1020383"/>
                  <a:pt x="2587242" y="1047402"/>
                </a:cubicBezTo>
                <a:cubicBezTo>
                  <a:pt x="2569262" y="1074422"/>
                  <a:pt x="2609716" y="1092435"/>
                  <a:pt x="2681637" y="1092435"/>
                </a:cubicBezTo>
                <a:cubicBezTo>
                  <a:pt x="2749063" y="1092435"/>
                  <a:pt x="2668152" y="1150978"/>
                  <a:pt x="2605222" y="1173494"/>
                </a:cubicBezTo>
                <a:cubicBezTo>
                  <a:pt x="2537797" y="1196010"/>
                  <a:pt x="2488351" y="1187004"/>
                  <a:pt x="2474866" y="1159984"/>
                </a:cubicBezTo>
                <a:cubicBezTo>
                  <a:pt x="2465876" y="1132965"/>
                  <a:pt x="2407440" y="1187004"/>
                  <a:pt x="2371480" y="1223030"/>
                </a:cubicBezTo>
                <a:cubicBezTo>
                  <a:pt x="2340015" y="1254553"/>
                  <a:pt x="2268095" y="1304089"/>
                  <a:pt x="2205164" y="1344618"/>
                </a:cubicBezTo>
                <a:cubicBezTo>
                  <a:pt x="2146729" y="1380644"/>
                  <a:pt x="2146729" y="1394154"/>
                  <a:pt x="2119759" y="1443690"/>
                </a:cubicBezTo>
                <a:cubicBezTo>
                  <a:pt x="2092788" y="1488723"/>
                  <a:pt x="1989403" y="1560775"/>
                  <a:pt x="1935462" y="1601305"/>
                </a:cubicBezTo>
                <a:cubicBezTo>
                  <a:pt x="1881522" y="1637331"/>
                  <a:pt x="1939957" y="1731900"/>
                  <a:pt x="1962432" y="1767926"/>
                </a:cubicBezTo>
                <a:cubicBezTo>
                  <a:pt x="1984908" y="1803952"/>
                  <a:pt x="1975918" y="1839978"/>
                  <a:pt x="1980413" y="1885011"/>
                </a:cubicBezTo>
                <a:cubicBezTo>
                  <a:pt x="1984908" y="1930044"/>
                  <a:pt x="2020868" y="1970573"/>
                  <a:pt x="2079303" y="1979580"/>
                </a:cubicBezTo>
                <a:cubicBezTo>
                  <a:pt x="2133244" y="1993089"/>
                  <a:pt x="2218649" y="2051632"/>
                  <a:pt x="2326530" y="2051632"/>
                </a:cubicBezTo>
                <a:cubicBezTo>
                  <a:pt x="2429916" y="2051632"/>
                  <a:pt x="2384966" y="2123684"/>
                  <a:pt x="2375975" y="2110174"/>
                </a:cubicBezTo>
                <a:cubicBezTo>
                  <a:pt x="2371480" y="2092161"/>
                  <a:pt x="2326530" y="2087658"/>
                  <a:pt x="2259105" y="2087658"/>
                </a:cubicBezTo>
                <a:cubicBezTo>
                  <a:pt x="2196174" y="2083155"/>
                  <a:pt x="2119759" y="2065142"/>
                  <a:pt x="2007382" y="2065142"/>
                </a:cubicBezTo>
                <a:cubicBezTo>
                  <a:pt x="1895007" y="2060638"/>
                  <a:pt x="1971423" y="1993089"/>
                  <a:pt x="1953443" y="1966070"/>
                </a:cubicBezTo>
                <a:cubicBezTo>
                  <a:pt x="1935462" y="1934547"/>
                  <a:pt x="1845561" y="1952560"/>
                  <a:pt x="1796116" y="1930044"/>
                </a:cubicBezTo>
                <a:cubicBezTo>
                  <a:pt x="1751167" y="1907527"/>
                  <a:pt x="1872532" y="1871501"/>
                  <a:pt x="1890512" y="1871501"/>
                </a:cubicBezTo>
                <a:cubicBezTo>
                  <a:pt x="1903997" y="1871501"/>
                  <a:pt x="1939957" y="1853488"/>
                  <a:pt x="1935462" y="1835475"/>
                </a:cubicBezTo>
                <a:cubicBezTo>
                  <a:pt x="1930967" y="1817462"/>
                  <a:pt x="1908492" y="1835475"/>
                  <a:pt x="1868037" y="1790442"/>
                </a:cubicBezTo>
                <a:cubicBezTo>
                  <a:pt x="1832077" y="1745409"/>
                  <a:pt x="1863542" y="1704880"/>
                  <a:pt x="1845561" y="1682364"/>
                </a:cubicBezTo>
                <a:cubicBezTo>
                  <a:pt x="1832077" y="1659847"/>
                  <a:pt x="1755661" y="1641834"/>
                  <a:pt x="1697226" y="1646337"/>
                </a:cubicBezTo>
                <a:cubicBezTo>
                  <a:pt x="1634295" y="1650841"/>
                  <a:pt x="1643285" y="1668854"/>
                  <a:pt x="1584850" y="1664351"/>
                </a:cubicBezTo>
                <a:cubicBezTo>
                  <a:pt x="1521920" y="1659847"/>
                  <a:pt x="1441010" y="1704880"/>
                  <a:pt x="1391564" y="1790442"/>
                </a:cubicBezTo>
                <a:cubicBezTo>
                  <a:pt x="1342118" y="1876004"/>
                  <a:pt x="1405048" y="2033619"/>
                  <a:pt x="1432019" y="2060638"/>
                </a:cubicBezTo>
                <a:cubicBezTo>
                  <a:pt x="1458989" y="2087658"/>
                  <a:pt x="1508434" y="2087658"/>
                  <a:pt x="1557880" y="2015606"/>
                </a:cubicBezTo>
                <a:cubicBezTo>
                  <a:pt x="1611820" y="1943553"/>
                  <a:pt x="1674751" y="1934547"/>
                  <a:pt x="1701721" y="1952560"/>
                </a:cubicBezTo>
                <a:cubicBezTo>
                  <a:pt x="1733186" y="1970573"/>
                  <a:pt x="1629800" y="2087658"/>
                  <a:pt x="1629800" y="2105671"/>
                </a:cubicBezTo>
                <a:cubicBezTo>
                  <a:pt x="1629800" y="2123684"/>
                  <a:pt x="1697226" y="2146201"/>
                  <a:pt x="1746671" y="2146201"/>
                </a:cubicBezTo>
                <a:cubicBezTo>
                  <a:pt x="1796116" y="2146201"/>
                  <a:pt x="1742176" y="2281299"/>
                  <a:pt x="1760156" y="2303815"/>
                </a:cubicBezTo>
                <a:cubicBezTo>
                  <a:pt x="1778136" y="2330835"/>
                  <a:pt x="1809602" y="2362358"/>
                  <a:pt x="1836571" y="2357854"/>
                </a:cubicBezTo>
                <a:cubicBezTo>
                  <a:pt x="1863542" y="2353351"/>
                  <a:pt x="1908492" y="2380371"/>
                  <a:pt x="1935462" y="2366861"/>
                </a:cubicBezTo>
                <a:cubicBezTo>
                  <a:pt x="1962432" y="2353351"/>
                  <a:pt x="2011878" y="2294808"/>
                  <a:pt x="2056828" y="2263286"/>
                </a:cubicBezTo>
                <a:cubicBezTo>
                  <a:pt x="2097283" y="2231763"/>
                  <a:pt x="2151224" y="2258782"/>
                  <a:pt x="2227639" y="2303815"/>
                </a:cubicBezTo>
                <a:cubicBezTo>
                  <a:pt x="2308550" y="2344344"/>
                  <a:pt x="2317540" y="2308318"/>
                  <a:pt x="2402945" y="2299312"/>
                </a:cubicBezTo>
                <a:cubicBezTo>
                  <a:pt x="2492846" y="2285802"/>
                  <a:pt x="2470371" y="2420900"/>
                  <a:pt x="2533301" y="2452423"/>
                </a:cubicBezTo>
                <a:cubicBezTo>
                  <a:pt x="2591737" y="2488449"/>
                  <a:pt x="2686132" y="2497456"/>
                  <a:pt x="2731082" y="2560501"/>
                </a:cubicBezTo>
                <a:cubicBezTo>
                  <a:pt x="2780527" y="2619044"/>
                  <a:pt x="2767043" y="2686593"/>
                  <a:pt x="2789518" y="2691096"/>
                </a:cubicBezTo>
                <a:cubicBezTo>
                  <a:pt x="2811993" y="2700103"/>
                  <a:pt x="2883913" y="2704606"/>
                  <a:pt x="2919874" y="2736129"/>
                </a:cubicBezTo>
                <a:cubicBezTo>
                  <a:pt x="2951339" y="2763149"/>
                  <a:pt x="2969319" y="2767652"/>
                  <a:pt x="3009775" y="2767652"/>
                </a:cubicBezTo>
                <a:cubicBezTo>
                  <a:pt x="3050230" y="2767652"/>
                  <a:pt x="3095180" y="2767652"/>
                  <a:pt x="3104170" y="2808181"/>
                </a:cubicBezTo>
                <a:cubicBezTo>
                  <a:pt x="3113160" y="2844208"/>
                  <a:pt x="3113160" y="2821691"/>
                  <a:pt x="3185081" y="2839704"/>
                </a:cubicBezTo>
                <a:cubicBezTo>
                  <a:pt x="3252506" y="2857717"/>
                  <a:pt x="3234526" y="2925266"/>
                  <a:pt x="3234526" y="2970299"/>
                </a:cubicBezTo>
                <a:cubicBezTo>
                  <a:pt x="3234526" y="3015332"/>
                  <a:pt x="3180586" y="3055861"/>
                  <a:pt x="3135635" y="3105397"/>
                </a:cubicBezTo>
                <a:cubicBezTo>
                  <a:pt x="3095180" y="3154933"/>
                  <a:pt x="3099675" y="3190959"/>
                  <a:pt x="3108665" y="3254005"/>
                </a:cubicBezTo>
                <a:cubicBezTo>
                  <a:pt x="3113160" y="3312548"/>
                  <a:pt x="3095180" y="3375594"/>
                  <a:pt x="3077200" y="3429633"/>
                </a:cubicBezTo>
                <a:cubicBezTo>
                  <a:pt x="3059220" y="3488175"/>
                  <a:pt x="2924369" y="3510692"/>
                  <a:pt x="2879419" y="3528705"/>
                </a:cubicBezTo>
                <a:cubicBezTo>
                  <a:pt x="2838963" y="3551221"/>
                  <a:pt x="2852449" y="3578241"/>
                  <a:pt x="2852449" y="3609764"/>
                </a:cubicBezTo>
                <a:cubicBezTo>
                  <a:pt x="2852449" y="3641287"/>
                  <a:pt x="2852449" y="3672809"/>
                  <a:pt x="2820983" y="3717842"/>
                </a:cubicBezTo>
                <a:cubicBezTo>
                  <a:pt x="2789518" y="3758372"/>
                  <a:pt x="2803003" y="3767378"/>
                  <a:pt x="2776033" y="3821417"/>
                </a:cubicBezTo>
                <a:cubicBezTo>
                  <a:pt x="2749063" y="3875457"/>
                  <a:pt x="2708607" y="3879960"/>
                  <a:pt x="2663657" y="3879960"/>
                </a:cubicBezTo>
                <a:cubicBezTo>
                  <a:pt x="2623202" y="3879960"/>
                  <a:pt x="2659162" y="3902476"/>
                  <a:pt x="2681637" y="3952012"/>
                </a:cubicBezTo>
                <a:cubicBezTo>
                  <a:pt x="2699618" y="4001548"/>
                  <a:pt x="2645677" y="4015058"/>
                  <a:pt x="2632192" y="4028568"/>
                </a:cubicBezTo>
                <a:cubicBezTo>
                  <a:pt x="2614212" y="4037574"/>
                  <a:pt x="2582746" y="4033071"/>
                  <a:pt x="2569262" y="4073601"/>
                </a:cubicBezTo>
                <a:cubicBezTo>
                  <a:pt x="2560271" y="4109627"/>
                  <a:pt x="2555776" y="4100620"/>
                  <a:pt x="2528807" y="4105123"/>
                </a:cubicBezTo>
                <a:cubicBezTo>
                  <a:pt x="2501836" y="4114130"/>
                  <a:pt x="2497341" y="4118633"/>
                  <a:pt x="2515321" y="4132143"/>
                </a:cubicBezTo>
                <a:cubicBezTo>
                  <a:pt x="2537797" y="4150156"/>
                  <a:pt x="2537797" y="4163666"/>
                  <a:pt x="2528807" y="4177176"/>
                </a:cubicBezTo>
                <a:cubicBezTo>
                  <a:pt x="2519817" y="4195189"/>
                  <a:pt x="2492846" y="4226712"/>
                  <a:pt x="2492846" y="4262738"/>
                </a:cubicBezTo>
                <a:cubicBezTo>
                  <a:pt x="2488351" y="4294261"/>
                  <a:pt x="2533301" y="4294261"/>
                  <a:pt x="2542291" y="4330287"/>
                </a:cubicBezTo>
                <a:cubicBezTo>
                  <a:pt x="2555776" y="4366313"/>
                  <a:pt x="2519817" y="4379823"/>
                  <a:pt x="2528807" y="4411346"/>
                </a:cubicBezTo>
                <a:cubicBezTo>
                  <a:pt x="2537797" y="4447372"/>
                  <a:pt x="2551281" y="4438366"/>
                  <a:pt x="2564767" y="4487902"/>
                </a:cubicBezTo>
                <a:cubicBezTo>
                  <a:pt x="2573757" y="4537438"/>
                  <a:pt x="2609716" y="4514921"/>
                  <a:pt x="2677143" y="4564457"/>
                </a:cubicBezTo>
                <a:cubicBezTo>
                  <a:pt x="2740073" y="4613993"/>
                  <a:pt x="2677143" y="4600483"/>
                  <a:pt x="2569262" y="4600483"/>
                </a:cubicBezTo>
                <a:cubicBezTo>
                  <a:pt x="2465876" y="4600483"/>
                  <a:pt x="2519817" y="4541941"/>
                  <a:pt x="2519817" y="4523928"/>
                </a:cubicBezTo>
                <a:cubicBezTo>
                  <a:pt x="2519817" y="4505915"/>
                  <a:pt x="2488351" y="4537438"/>
                  <a:pt x="2479361" y="4528431"/>
                </a:cubicBezTo>
                <a:cubicBezTo>
                  <a:pt x="2470371" y="4514921"/>
                  <a:pt x="2465876" y="4510418"/>
                  <a:pt x="2362490" y="4447372"/>
                </a:cubicBezTo>
                <a:cubicBezTo>
                  <a:pt x="2259105" y="4384326"/>
                  <a:pt x="2308550" y="4316777"/>
                  <a:pt x="2286075" y="4294261"/>
                </a:cubicBezTo>
                <a:cubicBezTo>
                  <a:pt x="2263600" y="4276248"/>
                  <a:pt x="2281580" y="4222209"/>
                  <a:pt x="2281580" y="4181679"/>
                </a:cubicBezTo>
                <a:cubicBezTo>
                  <a:pt x="2281580" y="4145653"/>
                  <a:pt x="2236629" y="4172673"/>
                  <a:pt x="2232134" y="4132143"/>
                </a:cubicBezTo>
                <a:cubicBezTo>
                  <a:pt x="2227639" y="4091614"/>
                  <a:pt x="2232134" y="4051084"/>
                  <a:pt x="2218649" y="4028568"/>
                </a:cubicBezTo>
                <a:cubicBezTo>
                  <a:pt x="2205164" y="4010555"/>
                  <a:pt x="2191679" y="3970025"/>
                  <a:pt x="2205164" y="3920489"/>
                </a:cubicBezTo>
                <a:cubicBezTo>
                  <a:pt x="2214154" y="3870953"/>
                  <a:pt x="2182689" y="3807908"/>
                  <a:pt x="2182689" y="3740359"/>
                </a:cubicBezTo>
                <a:cubicBezTo>
                  <a:pt x="2182689" y="3677313"/>
                  <a:pt x="2182689" y="3456652"/>
                  <a:pt x="2182689" y="3393607"/>
                </a:cubicBezTo>
                <a:cubicBezTo>
                  <a:pt x="2182689" y="3330561"/>
                  <a:pt x="2133244" y="3285528"/>
                  <a:pt x="2070313" y="3258509"/>
                </a:cubicBezTo>
                <a:cubicBezTo>
                  <a:pt x="2007382" y="3231489"/>
                  <a:pt x="1966928" y="3199966"/>
                  <a:pt x="1939957" y="3118907"/>
                </a:cubicBezTo>
                <a:cubicBezTo>
                  <a:pt x="1917482" y="3033345"/>
                  <a:pt x="1872532" y="2983809"/>
                  <a:pt x="1845561" y="2943280"/>
                </a:cubicBezTo>
                <a:cubicBezTo>
                  <a:pt x="1814097" y="2902750"/>
                  <a:pt x="1787126" y="2880234"/>
                  <a:pt x="1800611" y="2853214"/>
                </a:cubicBezTo>
                <a:cubicBezTo>
                  <a:pt x="1818592" y="2826194"/>
                  <a:pt x="1845561" y="2790168"/>
                  <a:pt x="1814097" y="2758645"/>
                </a:cubicBezTo>
                <a:cubicBezTo>
                  <a:pt x="1782631" y="2722619"/>
                  <a:pt x="1809602" y="2686593"/>
                  <a:pt x="1868037" y="2632554"/>
                </a:cubicBezTo>
                <a:cubicBezTo>
                  <a:pt x="1921977" y="2578515"/>
                  <a:pt x="1908492" y="2497456"/>
                  <a:pt x="1908492" y="2461430"/>
                </a:cubicBezTo>
                <a:cubicBezTo>
                  <a:pt x="1908492" y="2425403"/>
                  <a:pt x="1863542" y="2443416"/>
                  <a:pt x="1827582" y="2447920"/>
                </a:cubicBezTo>
                <a:cubicBezTo>
                  <a:pt x="1796116" y="2447920"/>
                  <a:pt x="1782631" y="2402887"/>
                  <a:pt x="1737681" y="2384874"/>
                </a:cubicBezTo>
                <a:cubicBezTo>
                  <a:pt x="1692731" y="2371364"/>
                  <a:pt x="1661266" y="2362358"/>
                  <a:pt x="1656771" y="2317325"/>
                </a:cubicBezTo>
                <a:cubicBezTo>
                  <a:pt x="1647781" y="2272292"/>
                  <a:pt x="1629800" y="2240769"/>
                  <a:pt x="1584850" y="2240769"/>
                </a:cubicBezTo>
                <a:cubicBezTo>
                  <a:pt x="1539899" y="2240769"/>
                  <a:pt x="1499444" y="2195737"/>
                  <a:pt x="1481464" y="2159710"/>
                </a:cubicBezTo>
                <a:cubicBezTo>
                  <a:pt x="1463484" y="2128188"/>
                  <a:pt x="1432019" y="2159710"/>
                  <a:pt x="1382574" y="2164214"/>
                </a:cubicBezTo>
                <a:cubicBezTo>
                  <a:pt x="1333128" y="2173220"/>
                  <a:pt x="1270198" y="2101168"/>
                  <a:pt x="1189287" y="2065142"/>
                </a:cubicBezTo>
                <a:cubicBezTo>
                  <a:pt x="1103882" y="2033619"/>
                  <a:pt x="1148832" y="1984083"/>
                  <a:pt x="1148832" y="1930044"/>
                </a:cubicBezTo>
                <a:cubicBezTo>
                  <a:pt x="1148832" y="1876004"/>
                  <a:pt x="1103882" y="1885011"/>
                  <a:pt x="1072417" y="1812959"/>
                </a:cubicBezTo>
                <a:cubicBezTo>
                  <a:pt x="1036457" y="1740906"/>
                  <a:pt x="1009486" y="1637331"/>
                  <a:pt x="987011" y="1605808"/>
                </a:cubicBezTo>
                <a:cubicBezTo>
                  <a:pt x="960041" y="1569782"/>
                  <a:pt x="973526" y="1682364"/>
                  <a:pt x="991506" y="1740906"/>
                </a:cubicBezTo>
                <a:cubicBezTo>
                  <a:pt x="1009486" y="1799449"/>
                  <a:pt x="1022971" y="1835475"/>
                  <a:pt x="1040952" y="1876004"/>
                </a:cubicBezTo>
                <a:cubicBezTo>
                  <a:pt x="1058932" y="1921037"/>
                  <a:pt x="1018476" y="1898521"/>
                  <a:pt x="982516" y="1871501"/>
                </a:cubicBezTo>
                <a:cubicBezTo>
                  <a:pt x="942061" y="1848985"/>
                  <a:pt x="964536" y="1830972"/>
                  <a:pt x="960041" y="1799449"/>
                </a:cubicBezTo>
                <a:cubicBezTo>
                  <a:pt x="960041" y="1763423"/>
                  <a:pt x="933071" y="1785939"/>
                  <a:pt x="933071" y="1745409"/>
                </a:cubicBezTo>
                <a:cubicBezTo>
                  <a:pt x="933071" y="1704880"/>
                  <a:pt x="942061" y="1704880"/>
                  <a:pt x="919586" y="1682364"/>
                </a:cubicBezTo>
                <a:cubicBezTo>
                  <a:pt x="897111" y="1655344"/>
                  <a:pt x="897111" y="1610311"/>
                  <a:pt x="897111" y="1569782"/>
                </a:cubicBezTo>
                <a:cubicBezTo>
                  <a:pt x="897111" y="1533756"/>
                  <a:pt x="892615" y="1524749"/>
                  <a:pt x="852160" y="1511239"/>
                </a:cubicBezTo>
                <a:cubicBezTo>
                  <a:pt x="811705" y="1493226"/>
                  <a:pt x="825190" y="1443690"/>
                  <a:pt x="825190" y="1398658"/>
                </a:cubicBezTo>
                <a:cubicBezTo>
                  <a:pt x="825190" y="1358128"/>
                  <a:pt x="816200" y="1304089"/>
                  <a:pt x="834180" y="1268063"/>
                </a:cubicBezTo>
                <a:cubicBezTo>
                  <a:pt x="847665" y="1227533"/>
                  <a:pt x="960041" y="1114951"/>
                  <a:pt x="964536" y="1074422"/>
                </a:cubicBezTo>
                <a:cubicBezTo>
                  <a:pt x="969031" y="1033893"/>
                  <a:pt x="982516" y="1020383"/>
                  <a:pt x="960041" y="1002370"/>
                </a:cubicBezTo>
                <a:cubicBezTo>
                  <a:pt x="942061" y="984357"/>
                  <a:pt x="937566" y="984357"/>
                  <a:pt x="937566" y="961840"/>
                </a:cubicBezTo>
                <a:cubicBezTo>
                  <a:pt x="942061" y="939324"/>
                  <a:pt x="969031" y="939324"/>
                  <a:pt x="969031" y="916808"/>
                </a:cubicBezTo>
                <a:cubicBezTo>
                  <a:pt x="969031" y="894291"/>
                  <a:pt x="987011" y="867272"/>
                  <a:pt x="996001" y="835749"/>
                </a:cubicBezTo>
                <a:cubicBezTo>
                  <a:pt x="1004991" y="804226"/>
                  <a:pt x="955546" y="844755"/>
                  <a:pt x="951051" y="867272"/>
                </a:cubicBezTo>
                <a:cubicBezTo>
                  <a:pt x="946556" y="889788"/>
                  <a:pt x="933071" y="903298"/>
                  <a:pt x="910596" y="907801"/>
                </a:cubicBezTo>
                <a:cubicBezTo>
                  <a:pt x="888121" y="912304"/>
                  <a:pt x="879130" y="867272"/>
                  <a:pt x="915091" y="858265"/>
                </a:cubicBezTo>
                <a:cubicBezTo>
                  <a:pt x="955546" y="849258"/>
                  <a:pt x="937566" y="822239"/>
                  <a:pt x="937566" y="795219"/>
                </a:cubicBezTo>
                <a:cubicBezTo>
                  <a:pt x="933071" y="763696"/>
                  <a:pt x="937566" y="745683"/>
                  <a:pt x="955546" y="741180"/>
                </a:cubicBezTo>
                <a:cubicBezTo>
                  <a:pt x="973526" y="736677"/>
                  <a:pt x="964536" y="700651"/>
                  <a:pt x="946556" y="687141"/>
                </a:cubicBezTo>
                <a:cubicBezTo>
                  <a:pt x="928576" y="673631"/>
                  <a:pt x="861150" y="655618"/>
                  <a:pt x="834180" y="642108"/>
                </a:cubicBezTo>
                <a:cubicBezTo>
                  <a:pt x="807210" y="628598"/>
                  <a:pt x="775745" y="646611"/>
                  <a:pt x="744280" y="651115"/>
                </a:cubicBezTo>
                <a:cubicBezTo>
                  <a:pt x="717310" y="660121"/>
                  <a:pt x="694834" y="682637"/>
                  <a:pt x="654379" y="660121"/>
                </a:cubicBezTo>
                <a:cubicBezTo>
                  <a:pt x="618419" y="637605"/>
                  <a:pt x="618419" y="705154"/>
                  <a:pt x="573468" y="741180"/>
                </a:cubicBezTo>
                <a:cubicBezTo>
                  <a:pt x="528518" y="772703"/>
                  <a:pt x="470083" y="813232"/>
                  <a:pt x="474578" y="786213"/>
                </a:cubicBezTo>
                <a:cubicBezTo>
                  <a:pt x="479073" y="759193"/>
                  <a:pt x="461093" y="745683"/>
                  <a:pt x="411647" y="763696"/>
                </a:cubicBezTo>
                <a:cubicBezTo>
                  <a:pt x="366697" y="781709"/>
                  <a:pt x="123965" y="858265"/>
                  <a:pt x="29570" y="889788"/>
                </a:cubicBezTo>
                <a:cubicBezTo>
                  <a:pt x="-42351" y="916808"/>
                  <a:pt x="29570" y="826742"/>
                  <a:pt x="110480" y="808729"/>
                </a:cubicBezTo>
                <a:cubicBezTo>
                  <a:pt x="195886" y="790716"/>
                  <a:pt x="389172" y="714160"/>
                  <a:pt x="425132" y="709657"/>
                </a:cubicBezTo>
                <a:cubicBezTo>
                  <a:pt x="461093" y="705154"/>
                  <a:pt x="375687" y="673631"/>
                  <a:pt x="321747" y="655618"/>
                </a:cubicBezTo>
                <a:cubicBezTo>
                  <a:pt x="267806" y="642108"/>
                  <a:pt x="353212" y="624095"/>
                  <a:pt x="375687" y="588069"/>
                </a:cubicBezTo>
                <a:cubicBezTo>
                  <a:pt x="398162" y="556546"/>
                  <a:pt x="461093" y="552043"/>
                  <a:pt x="506043" y="543036"/>
                </a:cubicBezTo>
                <a:cubicBezTo>
                  <a:pt x="550993" y="534029"/>
                  <a:pt x="510538" y="534029"/>
                  <a:pt x="483568" y="493500"/>
                </a:cubicBezTo>
                <a:cubicBezTo>
                  <a:pt x="452103" y="457475"/>
                  <a:pt x="595944" y="461978"/>
                  <a:pt x="654379" y="457475"/>
                </a:cubicBezTo>
                <a:cubicBezTo>
                  <a:pt x="717310" y="452971"/>
                  <a:pt x="649884" y="430455"/>
                  <a:pt x="681349" y="407939"/>
                </a:cubicBezTo>
                <a:cubicBezTo>
                  <a:pt x="717310" y="385422"/>
                  <a:pt x="856655" y="344893"/>
                  <a:pt x="969031" y="322377"/>
                </a:cubicBezTo>
                <a:cubicBezTo>
                  <a:pt x="1081407" y="299860"/>
                  <a:pt x="1225248" y="353899"/>
                  <a:pt x="1297168" y="376416"/>
                </a:cubicBezTo>
                <a:cubicBezTo>
                  <a:pt x="1364594" y="398932"/>
                  <a:pt x="1346614" y="376416"/>
                  <a:pt x="1449999" y="349396"/>
                </a:cubicBezTo>
                <a:cubicBezTo>
                  <a:pt x="1553385" y="322377"/>
                  <a:pt x="1611820" y="353899"/>
                  <a:pt x="1710711" y="358402"/>
                </a:cubicBezTo>
                <a:cubicBezTo>
                  <a:pt x="1809602" y="362906"/>
                  <a:pt x="1778136" y="389925"/>
                  <a:pt x="1845561" y="403435"/>
                </a:cubicBezTo>
                <a:cubicBezTo>
                  <a:pt x="1908492" y="416945"/>
                  <a:pt x="1859047" y="389925"/>
                  <a:pt x="1832077" y="376416"/>
                </a:cubicBezTo>
                <a:cubicBezTo>
                  <a:pt x="1805106" y="362906"/>
                  <a:pt x="1823087" y="344893"/>
                  <a:pt x="1814097" y="322377"/>
                </a:cubicBezTo>
                <a:cubicBezTo>
                  <a:pt x="1805106" y="299860"/>
                  <a:pt x="1773641" y="317873"/>
                  <a:pt x="1724196" y="308867"/>
                </a:cubicBezTo>
                <a:cubicBezTo>
                  <a:pt x="1679246" y="299860"/>
                  <a:pt x="1773641" y="205291"/>
                  <a:pt x="1845561" y="200788"/>
                </a:cubicBezTo>
                <a:cubicBezTo>
                  <a:pt x="1917482" y="196285"/>
                  <a:pt x="1948947" y="232311"/>
                  <a:pt x="2020868" y="254827"/>
                </a:cubicBezTo>
                <a:cubicBezTo>
                  <a:pt x="2092788" y="277344"/>
                  <a:pt x="2182689" y="227808"/>
                  <a:pt x="2182689" y="245821"/>
                </a:cubicBezTo>
                <a:cubicBezTo>
                  <a:pt x="2182689" y="259330"/>
                  <a:pt x="2142233" y="272840"/>
                  <a:pt x="2146729" y="317873"/>
                </a:cubicBezTo>
                <a:cubicBezTo>
                  <a:pt x="2151224" y="362906"/>
                  <a:pt x="2110768" y="362906"/>
                  <a:pt x="2079303" y="385422"/>
                </a:cubicBezTo>
                <a:cubicBezTo>
                  <a:pt x="2043343" y="403435"/>
                  <a:pt x="2115263" y="407939"/>
                  <a:pt x="2142233" y="407939"/>
                </a:cubicBezTo>
                <a:cubicBezTo>
                  <a:pt x="2169204" y="407939"/>
                  <a:pt x="2182689" y="367409"/>
                  <a:pt x="2218649" y="367409"/>
                </a:cubicBezTo>
                <a:cubicBezTo>
                  <a:pt x="2254610" y="367409"/>
                  <a:pt x="2254610" y="340390"/>
                  <a:pt x="2223144" y="317873"/>
                </a:cubicBezTo>
                <a:cubicBezTo>
                  <a:pt x="2187184" y="295357"/>
                  <a:pt x="2254610" y="254827"/>
                  <a:pt x="2290569" y="245821"/>
                </a:cubicBezTo>
                <a:cubicBezTo>
                  <a:pt x="2326530" y="241317"/>
                  <a:pt x="2326530" y="277344"/>
                  <a:pt x="2349005" y="245821"/>
                </a:cubicBezTo>
                <a:cubicBezTo>
                  <a:pt x="2366985" y="218801"/>
                  <a:pt x="2420925" y="187278"/>
                  <a:pt x="2461381" y="169265"/>
                </a:cubicBezTo>
                <a:cubicBezTo>
                  <a:pt x="2471494" y="163636"/>
                  <a:pt x="2485261" y="160822"/>
                  <a:pt x="2501134" y="159836"/>
                </a:cubicBezTo>
                <a:close/>
                <a:moveTo>
                  <a:pt x="4758437" y="48789"/>
                </a:moveTo>
                <a:cubicBezTo>
                  <a:pt x="4784525" y="47734"/>
                  <a:pt x="4810402" y="48578"/>
                  <a:pt x="4834028" y="51958"/>
                </a:cubicBezTo>
                <a:cubicBezTo>
                  <a:pt x="4933036" y="69982"/>
                  <a:pt x="5050045" y="56464"/>
                  <a:pt x="4996041" y="83501"/>
                </a:cubicBezTo>
                <a:cubicBezTo>
                  <a:pt x="4942037" y="110537"/>
                  <a:pt x="4879032" y="155598"/>
                  <a:pt x="4834028" y="173622"/>
                </a:cubicBezTo>
                <a:cubicBezTo>
                  <a:pt x="4789025" y="196153"/>
                  <a:pt x="4802526" y="83501"/>
                  <a:pt x="4762023" y="146586"/>
                </a:cubicBezTo>
                <a:cubicBezTo>
                  <a:pt x="4757522" y="173622"/>
                  <a:pt x="4730520" y="196153"/>
                  <a:pt x="4690017" y="182634"/>
                </a:cubicBezTo>
                <a:cubicBezTo>
                  <a:pt x="4690017" y="182634"/>
                  <a:pt x="4685517" y="182634"/>
                  <a:pt x="4681016" y="178128"/>
                </a:cubicBezTo>
                <a:cubicBezTo>
                  <a:pt x="4627012" y="164610"/>
                  <a:pt x="4537005" y="115043"/>
                  <a:pt x="4573008" y="92513"/>
                </a:cubicBezTo>
                <a:cubicBezTo>
                  <a:pt x="4600010" y="72235"/>
                  <a:pt x="4680173" y="51958"/>
                  <a:pt x="4758437" y="48789"/>
                </a:cubicBezTo>
                <a:close/>
                <a:moveTo>
                  <a:pt x="6095124" y="37290"/>
                </a:moveTo>
                <a:cubicBezTo>
                  <a:pt x="6102735" y="36604"/>
                  <a:pt x="6112286" y="36956"/>
                  <a:pt x="6124085" y="38644"/>
                </a:cubicBezTo>
                <a:cubicBezTo>
                  <a:pt x="6213978" y="52151"/>
                  <a:pt x="6276904" y="56653"/>
                  <a:pt x="6317356" y="83666"/>
                </a:cubicBezTo>
                <a:cubicBezTo>
                  <a:pt x="6362303" y="110679"/>
                  <a:pt x="6407249" y="151199"/>
                  <a:pt x="6488154" y="151199"/>
                </a:cubicBezTo>
                <a:cubicBezTo>
                  <a:pt x="6573553" y="151199"/>
                  <a:pt x="6636478" y="124186"/>
                  <a:pt x="6667941" y="178212"/>
                </a:cubicBezTo>
                <a:cubicBezTo>
                  <a:pt x="6699404" y="236740"/>
                  <a:pt x="6699404" y="232238"/>
                  <a:pt x="6780308" y="236740"/>
                </a:cubicBezTo>
                <a:cubicBezTo>
                  <a:pt x="6861212" y="241243"/>
                  <a:pt x="7000547" y="218732"/>
                  <a:pt x="7058978" y="254749"/>
                </a:cubicBezTo>
                <a:cubicBezTo>
                  <a:pt x="7112914" y="290766"/>
                  <a:pt x="7108420" y="317780"/>
                  <a:pt x="7157861" y="317780"/>
                </a:cubicBezTo>
                <a:cubicBezTo>
                  <a:pt x="7207303" y="313278"/>
                  <a:pt x="7324164" y="326784"/>
                  <a:pt x="7283712" y="290766"/>
                </a:cubicBezTo>
                <a:cubicBezTo>
                  <a:pt x="7243260" y="250247"/>
                  <a:pt x="7180334" y="232238"/>
                  <a:pt x="7157861" y="223234"/>
                </a:cubicBezTo>
                <a:cubicBezTo>
                  <a:pt x="7135388" y="218732"/>
                  <a:pt x="7076957" y="173710"/>
                  <a:pt x="7189324" y="173710"/>
                </a:cubicBezTo>
                <a:cubicBezTo>
                  <a:pt x="7301691" y="173710"/>
                  <a:pt x="7324164" y="160203"/>
                  <a:pt x="7360122" y="200723"/>
                </a:cubicBezTo>
                <a:cubicBezTo>
                  <a:pt x="7396079" y="245745"/>
                  <a:pt x="7369111" y="277260"/>
                  <a:pt x="7459005" y="277260"/>
                </a:cubicBezTo>
                <a:cubicBezTo>
                  <a:pt x="7548898" y="277260"/>
                  <a:pt x="7539909" y="317780"/>
                  <a:pt x="7629802" y="317780"/>
                </a:cubicBezTo>
                <a:cubicBezTo>
                  <a:pt x="7715201" y="322282"/>
                  <a:pt x="7751159" y="322282"/>
                  <a:pt x="7854536" y="340291"/>
                </a:cubicBezTo>
                <a:cubicBezTo>
                  <a:pt x="7957914" y="362802"/>
                  <a:pt x="8020840" y="362802"/>
                  <a:pt x="8110733" y="362802"/>
                </a:cubicBezTo>
                <a:cubicBezTo>
                  <a:pt x="8196132" y="362802"/>
                  <a:pt x="8151186" y="358300"/>
                  <a:pt x="8160174" y="322282"/>
                </a:cubicBezTo>
                <a:cubicBezTo>
                  <a:pt x="8173658" y="290766"/>
                  <a:pt x="8200627" y="277260"/>
                  <a:pt x="8232090" y="290766"/>
                </a:cubicBezTo>
                <a:cubicBezTo>
                  <a:pt x="8259058" y="308775"/>
                  <a:pt x="8268047" y="335789"/>
                  <a:pt x="8236584" y="335789"/>
                </a:cubicBezTo>
                <a:cubicBezTo>
                  <a:pt x="8205122" y="335789"/>
                  <a:pt x="8178154" y="362802"/>
                  <a:pt x="8218606" y="362802"/>
                </a:cubicBezTo>
                <a:cubicBezTo>
                  <a:pt x="8259058" y="362802"/>
                  <a:pt x="8393898" y="389815"/>
                  <a:pt x="8515254" y="434837"/>
                </a:cubicBezTo>
                <a:cubicBezTo>
                  <a:pt x="8636611" y="479858"/>
                  <a:pt x="8677063" y="443841"/>
                  <a:pt x="8686052" y="488862"/>
                </a:cubicBezTo>
                <a:cubicBezTo>
                  <a:pt x="8690547" y="533884"/>
                  <a:pt x="8704031" y="551893"/>
                  <a:pt x="8654590" y="533884"/>
                </a:cubicBezTo>
                <a:cubicBezTo>
                  <a:pt x="8605148" y="511373"/>
                  <a:pt x="8501770" y="484360"/>
                  <a:pt x="8483792" y="502369"/>
                </a:cubicBezTo>
                <a:cubicBezTo>
                  <a:pt x="8465813" y="520378"/>
                  <a:pt x="8519749" y="511373"/>
                  <a:pt x="8542222" y="542889"/>
                </a:cubicBezTo>
                <a:cubicBezTo>
                  <a:pt x="8569190" y="574404"/>
                  <a:pt x="8605148" y="596915"/>
                  <a:pt x="8546717" y="596915"/>
                </a:cubicBezTo>
                <a:cubicBezTo>
                  <a:pt x="8492781" y="596915"/>
                  <a:pt x="8479297" y="601417"/>
                  <a:pt x="8465813" y="619426"/>
                </a:cubicBezTo>
                <a:cubicBezTo>
                  <a:pt x="8447834" y="637435"/>
                  <a:pt x="8447834" y="659946"/>
                  <a:pt x="8380414" y="659946"/>
                </a:cubicBezTo>
                <a:cubicBezTo>
                  <a:pt x="8317488" y="659946"/>
                  <a:pt x="8295015" y="632932"/>
                  <a:pt x="8326478" y="695963"/>
                </a:cubicBezTo>
                <a:cubicBezTo>
                  <a:pt x="8362436" y="754492"/>
                  <a:pt x="8407382" y="745487"/>
                  <a:pt x="8407382" y="813020"/>
                </a:cubicBezTo>
                <a:cubicBezTo>
                  <a:pt x="8407382" y="876051"/>
                  <a:pt x="8443340" y="966094"/>
                  <a:pt x="8393898" y="934579"/>
                </a:cubicBezTo>
                <a:cubicBezTo>
                  <a:pt x="8344456" y="898562"/>
                  <a:pt x="8259058" y="799513"/>
                  <a:pt x="8218606" y="777002"/>
                </a:cubicBezTo>
                <a:cubicBezTo>
                  <a:pt x="8178154" y="754492"/>
                  <a:pt x="8200627" y="686959"/>
                  <a:pt x="8200627" y="686959"/>
                </a:cubicBezTo>
                <a:cubicBezTo>
                  <a:pt x="8200627" y="686959"/>
                  <a:pt x="8272542" y="623928"/>
                  <a:pt x="8245574" y="592413"/>
                </a:cubicBezTo>
                <a:cubicBezTo>
                  <a:pt x="8218606" y="560897"/>
                  <a:pt x="8187142" y="569902"/>
                  <a:pt x="8187142" y="601417"/>
                </a:cubicBezTo>
                <a:cubicBezTo>
                  <a:pt x="8187142" y="637435"/>
                  <a:pt x="8178154" y="632932"/>
                  <a:pt x="8142196" y="619426"/>
                </a:cubicBezTo>
                <a:cubicBezTo>
                  <a:pt x="8110733" y="601417"/>
                  <a:pt x="8083765" y="578906"/>
                  <a:pt x="8070281" y="623928"/>
                </a:cubicBezTo>
                <a:cubicBezTo>
                  <a:pt x="8061292" y="664448"/>
                  <a:pt x="8088260" y="718474"/>
                  <a:pt x="8025334" y="700465"/>
                </a:cubicBezTo>
                <a:cubicBezTo>
                  <a:pt x="7966904" y="686959"/>
                  <a:pt x="7944430" y="682457"/>
                  <a:pt x="7903978" y="682457"/>
                </a:cubicBezTo>
                <a:cubicBezTo>
                  <a:pt x="7863526" y="682457"/>
                  <a:pt x="7809590" y="650941"/>
                  <a:pt x="7791611" y="704967"/>
                </a:cubicBezTo>
                <a:cubicBezTo>
                  <a:pt x="7773632" y="758994"/>
                  <a:pt x="7724191" y="835531"/>
                  <a:pt x="7769138" y="840033"/>
                </a:cubicBezTo>
                <a:cubicBezTo>
                  <a:pt x="7814084" y="844535"/>
                  <a:pt x="7823074" y="831029"/>
                  <a:pt x="7877010" y="835531"/>
                </a:cubicBezTo>
                <a:cubicBezTo>
                  <a:pt x="7930946" y="840033"/>
                  <a:pt x="7953420" y="858042"/>
                  <a:pt x="7953420" y="844535"/>
                </a:cubicBezTo>
                <a:cubicBezTo>
                  <a:pt x="7953420" y="826527"/>
                  <a:pt x="7975893" y="849037"/>
                  <a:pt x="8016345" y="885055"/>
                </a:cubicBezTo>
                <a:cubicBezTo>
                  <a:pt x="8052302" y="916570"/>
                  <a:pt x="8106238" y="961592"/>
                  <a:pt x="8110733" y="997610"/>
                </a:cubicBezTo>
                <a:cubicBezTo>
                  <a:pt x="8110733" y="1033627"/>
                  <a:pt x="8133206" y="1074147"/>
                  <a:pt x="8146690" y="1092156"/>
                </a:cubicBezTo>
                <a:cubicBezTo>
                  <a:pt x="8160174" y="1110164"/>
                  <a:pt x="8146690" y="1159688"/>
                  <a:pt x="8205122" y="1164191"/>
                </a:cubicBezTo>
                <a:cubicBezTo>
                  <a:pt x="8268047" y="1168693"/>
                  <a:pt x="8290520" y="1150684"/>
                  <a:pt x="8317488" y="1150684"/>
                </a:cubicBezTo>
                <a:cubicBezTo>
                  <a:pt x="8344456" y="1150684"/>
                  <a:pt x="8348951" y="1195706"/>
                  <a:pt x="8304004" y="1218217"/>
                </a:cubicBezTo>
                <a:cubicBezTo>
                  <a:pt x="8254563" y="1240728"/>
                  <a:pt x="8227595" y="1240728"/>
                  <a:pt x="8241079" y="1272243"/>
                </a:cubicBezTo>
                <a:cubicBezTo>
                  <a:pt x="8254563" y="1308261"/>
                  <a:pt x="8259058" y="1339776"/>
                  <a:pt x="8263552" y="1384798"/>
                </a:cubicBezTo>
                <a:cubicBezTo>
                  <a:pt x="8268047" y="1429820"/>
                  <a:pt x="8348951" y="1515361"/>
                  <a:pt x="8286026" y="1515361"/>
                </a:cubicBezTo>
                <a:cubicBezTo>
                  <a:pt x="8223100" y="1515361"/>
                  <a:pt x="8182648" y="1537872"/>
                  <a:pt x="8142196" y="1560383"/>
                </a:cubicBezTo>
                <a:cubicBezTo>
                  <a:pt x="8106238" y="1587396"/>
                  <a:pt x="8088260" y="1645925"/>
                  <a:pt x="8061292" y="1632418"/>
                </a:cubicBezTo>
                <a:cubicBezTo>
                  <a:pt x="8029829" y="1614409"/>
                  <a:pt x="7975893" y="1609907"/>
                  <a:pt x="8011850" y="1555881"/>
                </a:cubicBezTo>
                <a:cubicBezTo>
                  <a:pt x="8043313" y="1497353"/>
                  <a:pt x="8025334" y="1488348"/>
                  <a:pt x="8083765" y="1470339"/>
                </a:cubicBezTo>
                <a:cubicBezTo>
                  <a:pt x="8137702" y="1456833"/>
                  <a:pt x="8178154" y="1443326"/>
                  <a:pt x="8191638" y="1384798"/>
                </a:cubicBezTo>
                <a:cubicBezTo>
                  <a:pt x="8205122" y="1326269"/>
                  <a:pt x="8223100" y="1335274"/>
                  <a:pt x="8178154" y="1285750"/>
                </a:cubicBezTo>
                <a:cubicBezTo>
                  <a:pt x="8133206" y="1236226"/>
                  <a:pt x="8137702" y="1236226"/>
                  <a:pt x="8128712" y="1177697"/>
                </a:cubicBezTo>
                <a:cubicBezTo>
                  <a:pt x="8115228" y="1123671"/>
                  <a:pt x="8065786" y="979601"/>
                  <a:pt x="8029829" y="952588"/>
                </a:cubicBezTo>
                <a:cubicBezTo>
                  <a:pt x="7993872" y="925575"/>
                  <a:pt x="7953420" y="916570"/>
                  <a:pt x="7971398" y="939081"/>
                </a:cubicBezTo>
                <a:cubicBezTo>
                  <a:pt x="7993872" y="961592"/>
                  <a:pt x="8025334" y="988605"/>
                  <a:pt x="8025334" y="1060640"/>
                </a:cubicBezTo>
                <a:cubicBezTo>
                  <a:pt x="8025334" y="1128173"/>
                  <a:pt x="8020840" y="1191204"/>
                  <a:pt x="7980388" y="1209213"/>
                </a:cubicBezTo>
                <a:cubicBezTo>
                  <a:pt x="7939936" y="1227221"/>
                  <a:pt x="7894988" y="1213715"/>
                  <a:pt x="7885999" y="1240728"/>
                </a:cubicBezTo>
                <a:cubicBezTo>
                  <a:pt x="7872515" y="1267741"/>
                  <a:pt x="7894988" y="1299256"/>
                  <a:pt x="7872515" y="1321767"/>
                </a:cubicBezTo>
                <a:cubicBezTo>
                  <a:pt x="7850042" y="1344278"/>
                  <a:pt x="7872515" y="1344278"/>
                  <a:pt x="7899483" y="1371291"/>
                </a:cubicBezTo>
                <a:cubicBezTo>
                  <a:pt x="7926452" y="1398304"/>
                  <a:pt x="7984882" y="1429820"/>
                  <a:pt x="7966904" y="1465837"/>
                </a:cubicBezTo>
                <a:cubicBezTo>
                  <a:pt x="7953420" y="1497353"/>
                  <a:pt x="7953420" y="1515361"/>
                  <a:pt x="7921956" y="1515361"/>
                </a:cubicBezTo>
                <a:cubicBezTo>
                  <a:pt x="7885999" y="1519863"/>
                  <a:pt x="7885999" y="1465837"/>
                  <a:pt x="7850042" y="1420815"/>
                </a:cubicBezTo>
                <a:cubicBezTo>
                  <a:pt x="7818579" y="1375793"/>
                  <a:pt x="7773632" y="1353283"/>
                  <a:pt x="7751159" y="1344278"/>
                </a:cubicBezTo>
                <a:cubicBezTo>
                  <a:pt x="7728685" y="1330772"/>
                  <a:pt x="7719696" y="1371291"/>
                  <a:pt x="7688233" y="1348780"/>
                </a:cubicBezTo>
                <a:cubicBezTo>
                  <a:pt x="7656770" y="1326269"/>
                  <a:pt x="7679244" y="1263239"/>
                  <a:pt x="7634297" y="1317265"/>
                </a:cubicBezTo>
                <a:cubicBezTo>
                  <a:pt x="7589350" y="1371291"/>
                  <a:pt x="7566877" y="1398304"/>
                  <a:pt x="7607329" y="1407309"/>
                </a:cubicBezTo>
                <a:cubicBezTo>
                  <a:pt x="7652276" y="1416313"/>
                  <a:pt x="7643287" y="1384798"/>
                  <a:pt x="7688233" y="1398304"/>
                </a:cubicBezTo>
                <a:cubicBezTo>
                  <a:pt x="7733180" y="1416313"/>
                  <a:pt x="7751159" y="1443326"/>
                  <a:pt x="7728685" y="1452331"/>
                </a:cubicBezTo>
                <a:cubicBezTo>
                  <a:pt x="7710706" y="1465837"/>
                  <a:pt x="7688233" y="1456833"/>
                  <a:pt x="7715201" y="1488348"/>
                </a:cubicBezTo>
                <a:cubicBezTo>
                  <a:pt x="7742170" y="1524366"/>
                  <a:pt x="7787116" y="1582894"/>
                  <a:pt x="7800600" y="1614409"/>
                </a:cubicBezTo>
                <a:cubicBezTo>
                  <a:pt x="7818579" y="1650427"/>
                  <a:pt x="7854536" y="1645925"/>
                  <a:pt x="7823074" y="1740471"/>
                </a:cubicBezTo>
                <a:cubicBezTo>
                  <a:pt x="7787116" y="1835017"/>
                  <a:pt x="7769138" y="1866532"/>
                  <a:pt x="7742170" y="1893545"/>
                </a:cubicBezTo>
                <a:cubicBezTo>
                  <a:pt x="7715201" y="1920558"/>
                  <a:pt x="7611824" y="1947571"/>
                  <a:pt x="7584856" y="1970082"/>
                </a:cubicBezTo>
                <a:cubicBezTo>
                  <a:pt x="7562382" y="1992593"/>
                  <a:pt x="7571372" y="2006100"/>
                  <a:pt x="7557888" y="2042117"/>
                </a:cubicBezTo>
                <a:cubicBezTo>
                  <a:pt x="7539909" y="2073633"/>
                  <a:pt x="7539909" y="2100646"/>
                  <a:pt x="7526425" y="2073633"/>
                </a:cubicBezTo>
                <a:cubicBezTo>
                  <a:pt x="7512941" y="2046619"/>
                  <a:pt x="7490467" y="2033113"/>
                  <a:pt x="7508446" y="2006100"/>
                </a:cubicBezTo>
                <a:cubicBezTo>
                  <a:pt x="7521930" y="1979087"/>
                  <a:pt x="7494962" y="1925060"/>
                  <a:pt x="7472489" y="1965580"/>
                </a:cubicBezTo>
                <a:cubicBezTo>
                  <a:pt x="7450015" y="2001598"/>
                  <a:pt x="7405068" y="1970082"/>
                  <a:pt x="7423047" y="2024108"/>
                </a:cubicBezTo>
                <a:cubicBezTo>
                  <a:pt x="7441026" y="2082637"/>
                  <a:pt x="7580361" y="2204196"/>
                  <a:pt x="7562382" y="2262724"/>
                </a:cubicBezTo>
                <a:cubicBezTo>
                  <a:pt x="7548898" y="2325755"/>
                  <a:pt x="7481478" y="2361772"/>
                  <a:pt x="7459005" y="2375279"/>
                </a:cubicBezTo>
                <a:cubicBezTo>
                  <a:pt x="7436531" y="2384283"/>
                  <a:pt x="7436531" y="2384283"/>
                  <a:pt x="7396079" y="2334759"/>
                </a:cubicBezTo>
                <a:cubicBezTo>
                  <a:pt x="7351132" y="2285235"/>
                  <a:pt x="7274723" y="2222205"/>
                  <a:pt x="7270228" y="2258222"/>
                </a:cubicBezTo>
                <a:cubicBezTo>
                  <a:pt x="7265733" y="2289737"/>
                  <a:pt x="7256744" y="2330257"/>
                  <a:pt x="7301691" y="2397790"/>
                </a:cubicBezTo>
                <a:cubicBezTo>
                  <a:pt x="7346638" y="2465323"/>
                  <a:pt x="7418553" y="2519349"/>
                  <a:pt x="7418553" y="2595886"/>
                </a:cubicBezTo>
                <a:cubicBezTo>
                  <a:pt x="7418553" y="2676926"/>
                  <a:pt x="7418553" y="2658917"/>
                  <a:pt x="7400574" y="2640908"/>
                </a:cubicBezTo>
                <a:cubicBezTo>
                  <a:pt x="7387090" y="2627402"/>
                  <a:pt x="7373606" y="2676926"/>
                  <a:pt x="7409563" y="2699437"/>
                </a:cubicBezTo>
                <a:cubicBezTo>
                  <a:pt x="7441026" y="2721947"/>
                  <a:pt x="7485973" y="2694934"/>
                  <a:pt x="7490467" y="2757965"/>
                </a:cubicBezTo>
                <a:cubicBezTo>
                  <a:pt x="7490467" y="2825498"/>
                  <a:pt x="7450015" y="2852511"/>
                  <a:pt x="7494962" y="2866017"/>
                </a:cubicBezTo>
                <a:cubicBezTo>
                  <a:pt x="7539909" y="2879524"/>
                  <a:pt x="7575866" y="2902035"/>
                  <a:pt x="7638792" y="2924546"/>
                </a:cubicBezTo>
                <a:cubicBezTo>
                  <a:pt x="7706212" y="2947057"/>
                  <a:pt x="7760148" y="2956061"/>
                  <a:pt x="7818579" y="2960563"/>
                </a:cubicBezTo>
                <a:cubicBezTo>
                  <a:pt x="7872515" y="2965066"/>
                  <a:pt x="7841052" y="2987577"/>
                  <a:pt x="7894988" y="2983074"/>
                </a:cubicBezTo>
                <a:cubicBezTo>
                  <a:pt x="7944430" y="2978572"/>
                  <a:pt x="7957914" y="2978572"/>
                  <a:pt x="7998366" y="2974070"/>
                </a:cubicBezTo>
                <a:cubicBezTo>
                  <a:pt x="8038818" y="2965066"/>
                  <a:pt x="8070281" y="2942555"/>
                  <a:pt x="8074776" y="2951559"/>
                </a:cubicBezTo>
                <a:cubicBezTo>
                  <a:pt x="8079270" y="2965066"/>
                  <a:pt x="8097249" y="2992079"/>
                  <a:pt x="8056797" y="3014590"/>
                </a:cubicBezTo>
                <a:cubicBezTo>
                  <a:pt x="8016345" y="3037101"/>
                  <a:pt x="7966904" y="3046105"/>
                  <a:pt x="7908472" y="3037101"/>
                </a:cubicBezTo>
                <a:cubicBezTo>
                  <a:pt x="7850042" y="3028096"/>
                  <a:pt x="7728685" y="2974070"/>
                  <a:pt x="7665760" y="2974070"/>
                </a:cubicBezTo>
                <a:cubicBezTo>
                  <a:pt x="7607329" y="2974070"/>
                  <a:pt x="7445521" y="2947057"/>
                  <a:pt x="7396079" y="2879524"/>
                </a:cubicBezTo>
                <a:cubicBezTo>
                  <a:pt x="7346638" y="2807489"/>
                  <a:pt x="7274723" y="2735454"/>
                  <a:pt x="7243260" y="2667921"/>
                </a:cubicBezTo>
                <a:cubicBezTo>
                  <a:pt x="7207303" y="2604891"/>
                  <a:pt x="7189324" y="2541860"/>
                  <a:pt x="7157861" y="2510345"/>
                </a:cubicBezTo>
                <a:cubicBezTo>
                  <a:pt x="7130893" y="2474327"/>
                  <a:pt x="7175840" y="2456318"/>
                  <a:pt x="7202808" y="2487834"/>
                </a:cubicBezTo>
                <a:cubicBezTo>
                  <a:pt x="7234271" y="2519349"/>
                  <a:pt x="7274723" y="2568873"/>
                  <a:pt x="7292701" y="2555367"/>
                </a:cubicBezTo>
                <a:cubicBezTo>
                  <a:pt x="7310680" y="2541860"/>
                  <a:pt x="7324164" y="2519349"/>
                  <a:pt x="7292701" y="2483332"/>
                </a:cubicBezTo>
                <a:cubicBezTo>
                  <a:pt x="7261239" y="2447314"/>
                  <a:pt x="7211797" y="2402292"/>
                  <a:pt x="7211797" y="2361772"/>
                </a:cubicBezTo>
                <a:cubicBezTo>
                  <a:pt x="7211797" y="2321253"/>
                  <a:pt x="7225281" y="2258222"/>
                  <a:pt x="7202808" y="2213200"/>
                </a:cubicBezTo>
                <a:cubicBezTo>
                  <a:pt x="7180334" y="2168178"/>
                  <a:pt x="7202808" y="2109650"/>
                  <a:pt x="7171345" y="2123157"/>
                </a:cubicBezTo>
                <a:cubicBezTo>
                  <a:pt x="7139882" y="2136663"/>
                  <a:pt x="7135388" y="2190689"/>
                  <a:pt x="7099430" y="2145667"/>
                </a:cubicBezTo>
                <a:cubicBezTo>
                  <a:pt x="7058978" y="2100646"/>
                  <a:pt x="7054483" y="2037615"/>
                  <a:pt x="7018526" y="1992593"/>
                </a:cubicBezTo>
                <a:cubicBezTo>
                  <a:pt x="6987063" y="1943069"/>
                  <a:pt x="7032010" y="1938567"/>
                  <a:pt x="6973579" y="1934065"/>
                </a:cubicBezTo>
                <a:cubicBezTo>
                  <a:pt x="6915148" y="1929563"/>
                  <a:pt x="6883686" y="1938567"/>
                  <a:pt x="6843233" y="1988091"/>
                </a:cubicBezTo>
                <a:cubicBezTo>
                  <a:pt x="6798287" y="2037615"/>
                  <a:pt x="6730866" y="2105148"/>
                  <a:pt x="6712888" y="2123157"/>
                </a:cubicBezTo>
                <a:cubicBezTo>
                  <a:pt x="6694909" y="2141165"/>
                  <a:pt x="6690414" y="2172681"/>
                  <a:pt x="6690414" y="2213200"/>
                </a:cubicBezTo>
                <a:cubicBezTo>
                  <a:pt x="6690414" y="2258222"/>
                  <a:pt x="6712888" y="2285235"/>
                  <a:pt x="6685920" y="2316751"/>
                </a:cubicBezTo>
                <a:cubicBezTo>
                  <a:pt x="6658952" y="2348266"/>
                  <a:pt x="6690414" y="2343764"/>
                  <a:pt x="6712888" y="2361772"/>
                </a:cubicBezTo>
                <a:cubicBezTo>
                  <a:pt x="6735361" y="2379781"/>
                  <a:pt x="6757834" y="2438310"/>
                  <a:pt x="6757834" y="2460821"/>
                </a:cubicBezTo>
                <a:cubicBezTo>
                  <a:pt x="6757834" y="2483332"/>
                  <a:pt x="6730866" y="2564371"/>
                  <a:pt x="6694909" y="2501340"/>
                </a:cubicBezTo>
                <a:cubicBezTo>
                  <a:pt x="6654457" y="2442812"/>
                  <a:pt x="6699404" y="2402292"/>
                  <a:pt x="6654457" y="2402292"/>
                </a:cubicBezTo>
                <a:cubicBezTo>
                  <a:pt x="6605015" y="2402292"/>
                  <a:pt x="6573553" y="2460821"/>
                  <a:pt x="6555574" y="2402292"/>
                </a:cubicBezTo>
                <a:cubicBezTo>
                  <a:pt x="6542090" y="2339262"/>
                  <a:pt x="6524111" y="2217702"/>
                  <a:pt x="6474670" y="2154672"/>
                </a:cubicBezTo>
                <a:cubicBezTo>
                  <a:pt x="6425228" y="2087139"/>
                  <a:pt x="6416239" y="2069130"/>
                  <a:pt x="6416239" y="2015104"/>
                </a:cubicBezTo>
                <a:cubicBezTo>
                  <a:pt x="6416239" y="1965580"/>
                  <a:pt x="6479164" y="1970082"/>
                  <a:pt x="6393765" y="1965580"/>
                </a:cubicBezTo>
                <a:cubicBezTo>
                  <a:pt x="6312861" y="1956576"/>
                  <a:pt x="6326345" y="1974584"/>
                  <a:pt x="6290388" y="1916056"/>
                </a:cubicBezTo>
                <a:cubicBezTo>
                  <a:pt x="6249936" y="1853025"/>
                  <a:pt x="6258925" y="1826012"/>
                  <a:pt x="6204989" y="1821510"/>
                </a:cubicBezTo>
                <a:cubicBezTo>
                  <a:pt x="6151053" y="1817008"/>
                  <a:pt x="6115095" y="1844021"/>
                  <a:pt x="6052170" y="1826012"/>
                </a:cubicBezTo>
                <a:cubicBezTo>
                  <a:pt x="5984749" y="1803501"/>
                  <a:pt x="5975760" y="1780990"/>
                  <a:pt x="5926319" y="1780990"/>
                </a:cubicBezTo>
                <a:cubicBezTo>
                  <a:pt x="5876877" y="1780990"/>
                  <a:pt x="5867888" y="1798999"/>
                  <a:pt x="5827436" y="1753977"/>
                </a:cubicBezTo>
                <a:cubicBezTo>
                  <a:pt x="5786984" y="1704453"/>
                  <a:pt x="5715069" y="1654929"/>
                  <a:pt x="5697090" y="1668436"/>
                </a:cubicBezTo>
                <a:cubicBezTo>
                  <a:pt x="5683606" y="1681942"/>
                  <a:pt x="5638659" y="1659431"/>
                  <a:pt x="5710574" y="1731466"/>
                </a:cubicBezTo>
                <a:cubicBezTo>
                  <a:pt x="5782489" y="1798999"/>
                  <a:pt x="5818446" y="1857528"/>
                  <a:pt x="5863393" y="1848523"/>
                </a:cubicBezTo>
                <a:cubicBezTo>
                  <a:pt x="5912835" y="1835017"/>
                  <a:pt x="5912835" y="1798999"/>
                  <a:pt x="5948792" y="1835017"/>
                </a:cubicBezTo>
                <a:cubicBezTo>
                  <a:pt x="5984749" y="1871034"/>
                  <a:pt x="6070148" y="1862030"/>
                  <a:pt x="6043180" y="1938567"/>
                </a:cubicBezTo>
                <a:cubicBezTo>
                  <a:pt x="6016212" y="2015104"/>
                  <a:pt x="5948792" y="2091641"/>
                  <a:pt x="5890361" y="2118654"/>
                </a:cubicBezTo>
                <a:cubicBezTo>
                  <a:pt x="5836425" y="2145667"/>
                  <a:pt x="5674617" y="2231209"/>
                  <a:pt x="5629670" y="2231209"/>
                </a:cubicBezTo>
                <a:cubicBezTo>
                  <a:pt x="5584723" y="2235711"/>
                  <a:pt x="5553260" y="2231209"/>
                  <a:pt x="5553260" y="2186187"/>
                </a:cubicBezTo>
                <a:cubicBezTo>
                  <a:pt x="5548765" y="2136663"/>
                  <a:pt x="5530787" y="2082637"/>
                  <a:pt x="5512808" y="2042117"/>
                </a:cubicBezTo>
                <a:cubicBezTo>
                  <a:pt x="5494829" y="2006100"/>
                  <a:pt x="5431904" y="1898047"/>
                  <a:pt x="5382462" y="1844021"/>
                </a:cubicBezTo>
                <a:cubicBezTo>
                  <a:pt x="5333021" y="1785493"/>
                  <a:pt x="5265601" y="1713458"/>
                  <a:pt x="5274590" y="1753977"/>
                </a:cubicBezTo>
                <a:cubicBezTo>
                  <a:pt x="5283579" y="1798999"/>
                  <a:pt x="5301558" y="1871034"/>
                  <a:pt x="5337516" y="1920558"/>
                </a:cubicBezTo>
                <a:cubicBezTo>
                  <a:pt x="5377968" y="1970082"/>
                  <a:pt x="5337516" y="2033113"/>
                  <a:pt x="5386957" y="2078135"/>
                </a:cubicBezTo>
                <a:cubicBezTo>
                  <a:pt x="5436398" y="2123157"/>
                  <a:pt x="5494829" y="2154672"/>
                  <a:pt x="5503819" y="2186187"/>
                </a:cubicBezTo>
                <a:cubicBezTo>
                  <a:pt x="5508313" y="2213200"/>
                  <a:pt x="5575734" y="2298742"/>
                  <a:pt x="5616186" y="2298742"/>
                </a:cubicBezTo>
                <a:cubicBezTo>
                  <a:pt x="5652143" y="2298742"/>
                  <a:pt x="5813952" y="2235711"/>
                  <a:pt x="5822941" y="2267227"/>
                </a:cubicBezTo>
                <a:cubicBezTo>
                  <a:pt x="5831930" y="2298742"/>
                  <a:pt x="5836425" y="2330257"/>
                  <a:pt x="5822941" y="2375279"/>
                </a:cubicBezTo>
                <a:cubicBezTo>
                  <a:pt x="5813952" y="2415799"/>
                  <a:pt x="5697090" y="2600388"/>
                  <a:pt x="5571239" y="2717445"/>
                </a:cubicBezTo>
                <a:cubicBezTo>
                  <a:pt x="5445388" y="2834502"/>
                  <a:pt x="5467861" y="2830000"/>
                  <a:pt x="5467861" y="2902035"/>
                </a:cubicBezTo>
                <a:cubicBezTo>
                  <a:pt x="5467861" y="2974070"/>
                  <a:pt x="5490335" y="2996581"/>
                  <a:pt x="5499324" y="3055109"/>
                </a:cubicBezTo>
                <a:cubicBezTo>
                  <a:pt x="5503819" y="3118140"/>
                  <a:pt x="5535281" y="3167664"/>
                  <a:pt x="5503819" y="3208184"/>
                </a:cubicBezTo>
                <a:cubicBezTo>
                  <a:pt x="5467861" y="3244201"/>
                  <a:pt x="5373473" y="3334245"/>
                  <a:pt x="5359989" y="3352254"/>
                </a:cubicBezTo>
                <a:cubicBezTo>
                  <a:pt x="5342010" y="3365760"/>
                  <a:pt x="5333021" y="3388271"/>
                  <a:pt x="5337516" y="3415284"/>
                </a:cubicBezTo>
                <a:cubicBezTo>
                  <a:pt x="5337516" y="3442297"/>
                  <a:pt x="5346505" y="3541346"/>
                  <a:pt x="5310547" y="3554852"/>
                </a:cubicBezTo>
                <a:cubicBezTo>
                  <a:pt x="5270095" y="3572861"/>
                  <a:pt x="5247622" y="3581865"/>
                  <a:pt x="5247622" y="3613381"/>
                </a:cubicBezTo>
                <a:cubicBezTo>
                  <a:pt x="5247622" y="3644896"/>
                  <a:pt x="5193686" y="3748446"/>
                  <a:pt x="5121771" y="3802472"/>
                </a:cubicBezTo>
                <a:cubicBezTo>
                  <a:pt x="5049856" y="3856499"/>
                  <a:pt x="5022888" y="3847494"/>
                  <a:pt x="4959962" y="3870005"/>
                </a:cubicBezTo>
                <a:cubicBezTo>
                  <a:pt x="4901532" y="3892516"/>
                  <a:pt x="4847595" y="3937538"/>
                  <a:pt x="4816133" y="3888014"/>
                </a:cubicBezTo>
                <a:cubicBezTo>
                  <a:pt x="4789164" y="3838490"/>
                  <a:pt x="4802649" y="3748446"/>
                  <a:pt x="4766691" y="3698922"/>
                </a:cubicBezTo>
                <a:cubicBezTo>
                  <a:pt x="4735228" y="3649398"/>
                  <a:pt x="4690282" y="3667407"/>
                  <a:pt x="4690282" y="3577363"/>
                </a:cubicBezTo>
                <a:cubicBezTo>
                  <a:pt x="4690282" y="3491822"/>
                  <a:pt x="4726239" y="3496324"/>
                  <a:pt x="4663313" y="3410782"/>
                </a:cubicBezTo>
                <a:cubicBezTo>
                  <a:pt x="4595893" y="3329743"/>
                  <a:pt x="4586904" y="3212686"/>
                  <a:pt x="4618367" y="3167664"/>
                </a:cubicBezTo>
                <a:cubicBezTo>
                  <a:pt x="4645335" y="3118140"/>
                  <a:pt x="4667808" y="3055109"/>
                  <a:pt x="4658819" y="3001083"/>
                </a:cubicBezTo>
                <a:cubicBezTo>
                  <a:pt x="4645335" y="2951559"/>
                  <a:pt x="4600388" y="2848009"/>
                  <a:pt x="4568925" y="2802987"/>
                </a:cubicBezTo>
                <a:cubicBezTo>
                  <a:pt x="4532968" y="2757965"/>
                  <a:pt x="4528473" y="2757965"/>
                  <a:pt x="4532968" y="2703939"/>
                </a:cubicBezTo>
                <a:cubicBezTo>
                  <a:pt x="4537462" y="2649912"/>
                  <a:pt x="4595893" y="2568873"/>
                  <a:pt x="4523978" y="2564371"/>
                </a:cubicBezTo>
                <a:cubicBezTo>
                  <a:pt x="4456558" y="2559869"/>
                  <a:pt x="4407117" y="2532856"/>
                  <a:pt x="4398127" y="2505842"/>
                </a:cubicBezTo>
                <a:cubicBezTo>
                  <a:pt x="4384643" y="2478829"/>
                  <a:pt x="4434085" y="2451816"/>
                  <a:pt x="4344191" y="2469825"/>
                </a:cubicBezTo>
                <a:cubicBezTo>
                  <a:pt x="4254298" y="2483332"/>
                  <a:pt x="4285760" y="2523851"/>
                  <a:pt x="4195867" y="2519349"/>
                </a:cubicBezTo>
                <a:cubicBezTo>
                  <a:pt x="4110468" y="2519349"/>
                  <a:pt x="4070016" y="2546362"/>
                  <a:pt x="4043048" y="2559869"/>
                </a:cubicBezTo>
                <a:cubicBezTo>
                  <a:pt x="4016080" y="2568873"/>
                  <a:pt x="3962143" y="2519349"/>
                  <a:pt x="3908207" y="2478829"/>
                </a:cubicBezTo>
                <a:cubicBezTo>
                  <a:pt x="3854271" y="2442812"/>
                  <a:pt x="3840787" y="2424803"/>
                  <a:pt x="3831798" y="2375279"/>
                </a:cubicBezTo>
                <a:cubicBezTo>
                  <a:pt x="3818314" y="2321253"/>
                  <a:pt x="3786851" y="2330257"/>
                  <a:pt x="3773367" y="2280733"/>
                </a:cubicBezTo>
                <a:cubicBezTo>
                  <a:pt x="3759883" y="2226707"/>
                  <a:pt x="3710441" y="2222205"/>
                  <a:pt x="3746399" y="2159174"/>
                </a:cubicBezTo>
                <a:cubicBezTo>
                  <a:pt x="3782356" y="2100646"/>
                  <a:pt x="3822808" y="2082637"/>
                  <a:pt x="3782356" y="2015104"/>
                </a:cubicBezTo>
                <a:cubicBezTo>
                  <a:pt x="3737409" y="1943069"/>
                  <a:pt x="3741904" y="1943069"/>
                  <a:pt x="3777861" y="1884541"/>
                </a:cubicBezTo>
                <a:cubicBezTo>
                  <a:pt x="3809324" y="1826012"/>
                  <a:pt x="3831798" y="1789995"/>
                  <a:pt x="3876744" y="1740471"/>
                </a:cubicBezTo>
                <a:cubicBezTo>
                  <a:pt x="3921691" y="1690947"/>
                  <a:pt x="3957649" y="1717960"/>
                  <a:pt x="3975627" y="1672938"/>
                </a:cubicBezTo>
                <a:cubicBezTo>
                  <a:pt x="3989111" y="1627916"/>
                  <a:pt x="3953154" y="1596401"/>
                  <a:pt x="3998101" y="1560383"/>
                </a:cubicBezTo>
                <a:cubicBezTo>
                  <a:pt x="4047542" y="1528868"/>
                  <a:pt x="4047542" y="1510859"/>
                  <a:pt x="4070016" y="1488348"/>
                </a:cubicBezTo>
                <a:cubicBezTo>
                  <a:pt x="4087994" y="1470339"/>
                  <a:pt x="4087994" y="1416313"/>
                  <a:pt x="4052037" y="1411811"/>
                </a:cubicBezTo>
                <a:cubicBezTo>
                  <a:pt x="4020574" y="1407309"/>
                  <a:pt x="4020574" y="1330772"/>
                  <a:pt x="4038553" y="1299256"/>
                </a:cubicBezTo>
                <a:cubicBezTo>
                  <a:pt x="4052037" y="1263239"/>
                  <a:pt x="3984617" y="1200208"/>
                  <a:pt x="4061026" y="1186702"/>
                </a:cubicBezTo>
                <a:cubicBezTo>
                  <a:pt x="4137436" y="1173195"/>
                  <a:pt x="4186877" y="1164191"/>
                  <a:pt x="4213845" y="1159688"/>
                </a:cubicBezTo>
                <a:cubicBezTo>
                  <a:pt x="4236319" y="1155186"/>
                  <a:pt x="4258792" y="1110164"/>
                  <a:pt x="4213845" y="1083151"/>
                </a:cubicBezTo>
                <a:cubicBezTo>
                  <a:pt x="4173393" y="1051636"/>
                  <a:pt x="4155415" y="1015618"/>
                  <a:pt x="4204856" y="1011116"/>
                </a:cubicBezTo>
                <a:cubicBezTo>
                  <a:pt x="4254298" y="1011116"/>
                  <a:pt x="4330707" y="993107"/>
                  <a:pt x="4290255" y="975099"/>
                </a:cubicBezTo>
                <a:cubicBezTo>
                  <a:pt x="4249803" y="957090"/>
                  <a:pt x="4276771" y="966094"/>
                  <a:pt x="4222835" y="984103"/>
                </a:cubicBezTo>
                <a:cubicBezTo>
                  <a:pt x="4168899" y="997610"/>
                  <a:pt x="4146425" y="1002112"/>
                  <a:pt x="4155415" y="957090"/>
                </a:cubicBezTo>
                <a:cubicBezTo>
                  <a:pt x="4164404" y="912068"/>
                  <a:pt x="4218340" y="876051"/>
                  <a:pt x="4195867" y="858042"/>
                </a:cubicBezTo>
                <a:cubicBezTo>
                  <a:pt x="4173393" y="840033"/>
                  <a:pt x="4155415" y="858042"/>
                  <a:pt x="4141931" y="894059"/>
                </a:cubicBezTo>
                <a:cubicBezTo>
                  <a:pt x="4123952" y="934579"/>
                  <a:pt x="4074510" y="993107"/>
                  <a:pt x="4056532" y="948086"/>
                </a:cubicBezTo>
                <a:cubicBezTo>
                  <a:pt x="4038553" y="903064"/>
                  <a:pt x="4011585" y="867046"/>
                  <a:pt x="4047542" y="826527"/>
                </a:cubicBezTo>
                <a:cubicBezTo>
                  <a:pt x="4087994" y="786007"/>
                  <a:pt x="4119457" y="740985"/>
                  <a:pt x="4123952" y="718474"/>
                </a:cubicBezTo>
                <a:cubicBezTo>
                  <a:pt x="4128447" y="695963"/>
                  <a:pt x="4146425" y="668950"/>
                  <a:pt x="4209351" y="659946"/>
                </a:cubicBezTo>
                <a:cubicBezTo>
                  <a:pt x="4267782" y="650941"/>
                  <a:pt x="4308234" y="605919"/>
                  <a:pt x="4290255" y="695963"/>
                </a:cubicBezTo>
                <a:cubicBezTo>
                  <a:pt x="4272276" y="781505"/>
                  <a:pt x="4330707" y="813020"/>
                  <a:pt x="4348686" y="849037"/>
                </a:cubicBezTo>
                <a:cubicBezTo>
                  <a:pt x="4362170" y="889557"/>
                  <a:pt x="4335202" y="912068"/>
                  <a:pt x="4344191" y="925575"/>
                </a:cubicBezTo>
                <a:cubicBezTo>
                  <a:pt x="4353181" y="939081"/>
                  <a:pt x="4371159" y="961592"/>
                  <a:pt x="4398127" y="925575"/>
                </a:cubicBezTo>
                <a:cubicBezTo>
                  <a:pt x="4425095" y="889557"/>
                  <a:pt x="4470042" y="844535"/>
                  <a:pt x="4483526" y="844535"/>
                </a:cubicBezTo>
                <a:cubicBezTo>
                  <a:pt x="4501505" y="844535"/>
                  <a:pt x="4532968" y="799513"/>
                  <a:pt x="4532968" y="781505"/>
                </a:cubicBezTo>
                <a:cubicBezTo>
                  <a:pt x="4532968" y="763496"/>
                  <a:pt x="4541957" y="718474"/>
                  <a:pt x="4573420" y="745487"/>
                </a:cubicBezTo>
                <a:cubicBezTo>
                  <a:pt x="4609377" y="777002"/>
                  <a:pt x="4604883" y="822024"/>
                  <a:pt x="4654324" y="835531"/>
                </a:cubicBezTo>
                <a:cubicBezTo>
                  <a:pt x="4703766" y="844535"/>
                  <a:pt x="4748712" y="844535"/>
                  <a:pt x="4780175" y="831029"/>
                </a:cubicBezTo>
                <a:cubicBezTo>
                  <a:pt x="4811638" y="817522"/>
                  <a:pt x="4825122" y="831029"/>
                  <a:pt x="4829617" y="786007"/>
                </a:cubicBezTo>
                <a:cubicBezTo>
                  <a:pt x="4834111" y="740985"/>
                  <a:pt x="4834111" y="722976"/>
                  <a:pt x="4861079" y="722976"/>
                </a:cubicBezTo>
                <a:cubicBezTo>
                  <a:pt x="4888047" y="722976"/>
                  <a:pt x="4847595" y="673452"/>
                  <a:pt x="4888047" y="673452"/>
                </a:cubicBezTo>
                <a:cubicBezTo>
                  <a:pt x="4932994" y="673452"/>
                  <a:pt x="5036372" y="619426"/>
                  <a:pt x="4977941" y="628430"/>
                </a:cubicBezTo>
                <a:cubicBezTo>
                  <a:pt x="4924005" y="632932"/>
                  <a:pt x="4879058" y="677954"/>
                  <a:pt x="4856585" y="632932"/>
                </a:cubicBezTo>
                <a:cubicBezTo>
                  <a:pt x="4834111" y="587911"/>
                  <a:pt x="4802649" y="578906"/>
                  <a:pt x="4847595" y="538387"/>
                </a:cubicBezTo>
                <a:cubicBezTo>
                  <a:pt x="4892542" y="502369"/>
                  <a:pt x="4897037" y="466352"/>
                  <a:pt x="4865574" y="484360"/>
                </a:cubicBezTo>
                <a:cubicBezTo>
                  <a:pt x="4834111" y="506871"/>
                  <a:pt x="4807143" y="533884"/>
                  <a:pt x="4771186" y="574404"/>
                </a:cubicBezTo>
                <a:cubicBezTo>
                  <a:pt x="4739723" y="614924"/>
                  <a:pt x="4748712" y="628430"/>
                  <a:pt x="4748712" y="659946"/>
                </a:cubicBezTo>
                <a:cubicBezTo>
                  <a:pt x="4748712" y="691461"/>
                  <a:pt x="4762196" y="745487"/>
                  <a:pt x="4712755" y="767998"/>
                </a:cubicBezTo>
                <a:cubicBezTo>
                  <a:pt x="4663313" y="790509"/>
                  <a:pt x="4631851" y="786007"/>
                  <a:pt x="4622861" y="763496"/>
                </a:cubicBezTo>
                <a:cubicBezTo>
                  <a:pt x="4618367" y="740985"/>
                  <a:pt x="4622861" y="673452"/>
                  <a:pt x="4573420" y="691461"/>
                </a:cubicBezTo>
                <a:cubicBezTo>
                  <a:pt x="4519484" y="704967"/>
                  <a:pt x="4474537" y="722976"/>
                  <a:pt x="4456558" y="691461"/>
                </a:cubicBezTo>
                <a:cubicBezTo>
                  <a:pt x="4438579" y="659946"/>
                  <a:pt x="4380149" y="614924"/>
                  <a:pt x="4447569" y="578906"/>
                </a:cubicBezTo>
                <a:cubicBezTo>
                  <a:pt x="4510494" y="547391"/>
                  <a:pt x="4640840" y="488862"/>
                  <a:pt x="4645335" y="452846"/>
                </a:cubicBezTo>
                <a:cubicBezTo>
                  <a:pt x="4654324" y="412326"/>
                  <a:pt x="4649829" y="394317"/>
                  <a:pt x="4708260" y="367304"/>
                </a:cubicBezTo>
                <a:cubicBezTo>
                  <a:pt x="4762196" y="340291"/>
                  <a:pt x="4932994" y="299771"/>
                  <a:pt x="5040867" y="331287"/>
                </a:cubicBezTo>
                <a:cubicBezTo>
                  <a:pt x="5144244" y="362802"/>
                  <a:pt x="5243127" y="389815"/>
                  <a:pt x="5261106" y="403321"/>
                </a:cubicBezTo>
                <a:cubicBezTo>
                  <a:pt x="5274590" y="412326"/>
                  <a:pt x="5288074" y="443841"/>
                  <a:pt x="5238633" y="452846"/>
                </a:cubicBezTo>
                <a:cubicBezTo>
                  <a:pt x="5184696" y="461850"/>
                  <a:pt x="5139750" y="533884"/>
                  <a:pt x="5175707" y="515876"/>
                </a:cubicBezTo>
                <a:cubicBezTo>
                  <a:pt x="5216159" y="502369"/>
                  <a:pt x="5211664" y="502369"/>
                  <a:pt x="5256611" y="484360"/>
                </a:cubicBezTo>
                <a:cubicBezTo>
                  <a:pt x="5301558" y="461850"/>
                  <a:pt x="5270095" y="439339"/>
                  <a:pt x="5324031" y="421330"/>
                </a:cubicBezTo>
                <a:cubicBezTo>
                  <a:pt x="5377968" y="403321"/>
                  <a:pt x="5386957" y="416828"/>
                  <a:pt x="5431904" y="403321"/>
                </a:cubicBezTo>
                <a:cubicBezTo>
                  <a:pt x="5481345" y="389815"/>
                  <a:pt x="5530787" y="380810"/>
                  <a:pt x="5503819" y="362802"/>
                </a:cubicBezTo>
                <a:cubicBezTo>
                  <a:pt x="5481345" y="340291"/>
                  <a:pt x="5431904" y="340291"/>
                  <a:pt x="5449883" y="304273"/>
                </a:cubicBezTo>
                <a:cubicBezTo>
                  <a:pt x="5463367" y="268256"/>
                  <a:pt x="5436398" y="236740"/>
                  <a:pt x="5539776" y="187216"/>
                </a:cubicBezTo>
                <a:cubicBezTo>
                  <a:pt x="5643154" y="137692"/>
                  <a:pt x="5764510" y="124186"/>
                  <a:pt x="5764510" y="160203"/>
                </a:cubicBezTo>
                <a:cubicBezTo>
                  <a:pt x="5764510" y="196220"/>
                  <a:pt x="5769005" y="196220"/>
                  <a:pt x="5701585" y="205225"/>
                </a:cubicBezTo>
                <a:cubicBezTo>
                  <a:pt x="5634164" y="218732"/>
                  <a:pt x="5526292" y="259251"/>
                  <a:pt x="5539776" y="290766"/>
                </a:cubicBezTo>
                <a:cubicBezTo>
                  <a:pt x="5553260" y="326784"/>
                  <a:pt x="5607196" y="308775"/>
                  <a:pt x="5607196" y="331287"/>
                </a:cubicBezTo>
                <a:cubicBezTo>
                  <a:pt x="5607196" y="353797"/>
                  <a:pt x="5548765" y="344793"/>
                  <a:pt x="5593712" y="367304"/>
                </a:cubicBezTo>
                <a:cubicBezTo>
                  <a:pt x="5638659" y="389815"/>
                  <a:pt x="5737542" y="340291"/>
                  <a:pt x="5769005" y="362802"/>
                </a:cubicBezTo>
                <a:cubicBezTo>
                  <a:pt x="5795973" y="385312"/>
                  <a:pt x="5858898" y="412326"/>
                  <a:pt x="5845414" y="385312"/>
                </a:cubicBezTo>
                <a:cubicBezTo>
                  <a:pt x="5836425" y="353797"/>
                  <a:pt x="5822941" y="353797"/>
                  <a:pt x="5813952" y="313278"/>
                </a:cubicBezTo>
                <a:cubicBezTo>
                  <a:pt x="5809457" y="268256"/>
                  <a:pt x="5800468" y="214230"/>
                  <a:pt x="5845414" y="245745"/>
                </a:cubicBezTo>
                <a:cubicBezTo>
                  <a:pt x="5890361" y="272758"/>
                  <a:pt x="5948792" y="371806"/>
                  <a:pt x="5962276" y="389815"/>
                </a:cubicBezTo>
                <a:cubicBezTo>
                  <a:pt x="5980255" y="412326"/>
                  <a:pt x="5935308" y="475356"/>
                  <a:pt x="5966771" y="461850"/>
                </a:cubicBezTo>
                <a:cubicBezTo>
                  <a:pt x="6002728" y="452846"/>
                  <a:pt x="6020707" y="452846"/>
                  <a:pt x="6002728" y="403321"/>
                </a:cubicBezTo>
                <a:cubicBezTo>
                  <a:pt x="5984749" y="353797"/>
                  <a:pt x="5903845" y="317780"/>
                  <a:pt x="5957781" y="290766"/>
                </a:cubicBezTo>
                <a:cubicBezTo>
                  <a:pt x="6007223" y="268256"/>
                  <a:pt x="6070148" y="290766"/>
                  <a:pt x="6146558" y="245745"/>
                </a:cubicBezTo>
                <a:cubicBezTo>
                  <a:pt x="6222968" y="205225"/>
                  <a:pt x="6389271" y="223234"/>
                  <a:pt x="6348819" y="173710"/>
                </a:cubicBezTo>
                <a:cubicBezTo>
                  <a:pt x="6308366" y="124186"/>
                  <a:pt x="6227462" y="124186"/>
                  <a:pt x="6191505" y="119684"/>
                </a:cubicBezTo>
                <a:cubicBezTo>
                  <a:pt x="6151053" y="115181"/>
                  <a:pt x="6115095" y="101675"/>
                  <a:pt x="6115095" y="101675"/>
                </a:cubicBezTo>
                <a:cubicBezTo>
                  <a:pt x="6083632" y="97735"/>
                  <a:pt x="6041846" y="42091"/>
                  <a:pt x="6095124" y="37290"/>
                </a:cubicBezTo>
                <a:close/>
                <a:moveTo>
                  <a:pt x="5459546" y="30839"/>
                </a:moveTo>
                <a:cubicBezTo>
                  <a:pt x="5518024" y="30839"/>
                  <a:pt x="5558509" y="70742"/>
                  <a:pt x="5576502" y="70742"/>
                </a:cubicBezTo>
                <a:cubicBezTo>
                  <a:pt x="5589997" y="70742"/>
                  <a:pt x="5612488" y="97344"/>
                  <a:pt x="5536017" y="97344"/>
                </a:cubicBezTo>
                <a:cubicBezTo>
                  <a:pt x="5459546" y="97344"/>
                  <a:pt x="5365081" y="123947"/>
                  <a:pt x="5320098" y="123947"/>
                </a:cubicBezTo>
                <a:cubicBezTo>
                  <a:pt x="5275115" y="123947"/>
                  <a:pt x="5293109" y="101778"/>
                  <a:pt x="5293109" y="101778"/>
                </a:cubicBezTo>
                <a:cubicBezTo>
                  <a:pt x="5252624" y="92910"/>
                  <a:pt x="5171654" y="57440"/>
                  <a:pt x="5252624" y="53007"/>
                </a:cubicBezTo>
                <a:cubicBezTo>
                  <a:pt x="5333593" y="53007"/>
                  <a:pt x="5324597" y="61874"/>
                  <a:pt x="5360583" y="61874"/>
                </a:cubicBezTo>
                <a:cubicBezTo>
                  <a:pt x="5401068" y="61874"/>
                  <a:pt x="5396570" y="35272"/>
                  <a:pt x="5459546" y="30839"/>
                </a:cubicBezTo>
                <a:close/>
                <a:moveTo>
                  <a:pt x="3182346" y="71"/>
                </a:moveTo>
                <a:cubicBezTo>
                  <a:pt x="3223081" y="351"/>
                  <a:pt x="3258478" y="1474"/>
                  <a:pt x="3283201" y="3721"/>
                </a:cubicBezTo>
                <a:cubicBezTo>
                  <a:pt x="3386584" y="17198"/>
                  <a:pt x="3382089" y="21690"/>
                  <a:pt x="3436029" y="17198"/>
                </a:cubicBezTo>
                <a:cubicBezTo>
                  <a:pt x="3489967" y="12705"/>
                  <a:pt x="3593350" y="3721"/>
                  <a:pt x="3647289" y="3721"/>
                </a:cubicBezTo>
                <a:cubicBezTo>
                  <a:pt x="3705723" y="3721"/>
                  <a:pt x="3925975" y="3721"/>
                  <a:pt x="3966430" y="17198"/>
                </a:cubicBezTo>
                <a:cubicBezTo>
                  <a:pt x="4002389" y="30675"/>
                  <a:pt x="3997894" y="39660"/>
                  <a:pt x="4047338" y="30675"/>
                </a:cubicBezTo>
                <a:cubicBezTo>
                  <a:pt x="4101277" y="26183"/>
                  <a:pt x="4141732" y="21690"/>
                  <a:pt x="4141732" y="44152"/>
                </a:cubicBezTo>
                <a:cubicBezTo>
                  <a:pt x="4141732" y="66614"/>
                  <a:pt x="4191176" y="84584"/>
                  <a:pt x="4137237" y="89076"/>
                </a:cubicBezTo>
                <a:cubicBezTo>
                  <a:pt x="4083298" y="93568"/>
                  <a:pt x="4047338" y="102554"/>
                  <a:pt x="4024864" y="120523"/>
                </a:cubicBezTo>
                <a:cubicBezTo>
                  <a:pt x="4002389" y="134000"/>
                  <a:pt x="3997894" y="116031"/>
                  <a:pt x="4002389" y="160955"/>
                </a:cubicBezTo>
                <a:cubicBezTo>
                  <a:pt x="4011379" y="205879"/>
                  <a:pt x="4024864" y="237326"/>
                  <a:pt x="3970924" y="259788"/>
                </a:cubicBezTo>
                <a:cubicBezTo>
                  <a:pt x="3912490" y="282249"/>
                  <a:pt x="3925975" y="304712"/>
                  <a:pt x="3881026" y="349636"/>
                </a:cubicBezTo>
                <a:cubicBezTo>
                  <a:pt x="3840571" y="394560"/>
                  <a:pt x="3849561" y="381083"/>
                  <a:pt x="3777642" y="403545"/>
                </a:cubicBezTo>
                <a:cubicBezTo>
                  <a:pt x="3705723" y="426007"/>
                  <a:pt x="3638300" y="408037"/>
                  <a:pt x="3593350" y="452961"/>
                </a:cubicBezTo>
                <a:cubicBezTo>
                  <a:pt x="3543906" y="497884"/>
                  <a:pt x="3489967" y="479915"/>
                  <a:pt x="3449513" y="497884"/>
                </a:cubicBezTo>
                <a:cubicBezTo>
                  <a:pt x="3413554" y="515854"/>
                  <a:pt x="3341635" y="556286"/>
                  <a:pt x="3310170" y="614687"/>
                </a:cubicBezTo>
                <a:cubicBezTo>
                  <a:pt x="3278706" y="673088"/>
                  <a:pt x="3251736" y="673088"/>
                  <a:pt x="3197797" y="632657"/>
                </a:cubicBezTo>
                <a:cubicBezTo>
                  <a:pt x="3143858" y="596717"/>
                  <a:pt x="3121384" y="538316"/>
                  <a:pt x="3121384" y="484407"/>
                </a:cubicBezTo>
                <a:cubicBezTo>
                  <a:pt x="3121384" y="434991"/>
                  <a:pt x="3139363" y="434991"/>
                  <a:pt x="3175323" y="408037"/>
                </a:cubicBezTo>
                <a:cubicBezTo>
                  <a:pt x="3206787" y="376590"/>
                  <a:pt x="3188807" y="381083"/>
                  <a:pt x="3184312" y="349636"/>
                </a:cubicBezTo>
                <a:cubicBezTo>
                  <a:pt x="3175323" y="318189"/>
                  <a:pt x="3184312" y="304712"/>
                  <a:pt x="3179817" y="273265"/>
                </a:cubicBezTo>
                <a:cubicBezTo>
                  <a:pt x="3175323" y="246310"/>
                  <a:pt x="3170828" y="192402"/>
                  <a:pt x="3134868" y="192402"/>
                </a:cubicBezTo>
                <a:cubicBezTo>
                  <a:pt x="3103404" y="192402"/>
                  <a:pt x="2986535" y="201387"/>
                  <a:pt x="2973051" y="165447"/>
                </a:cubicBezTo>
                <a:cubicBezTo>
                  <a:pt x="2964061" y="125016"/>
                  <a:pt x="3018000" y="134000"/>
                  <a:pt x="3076434" y="111538"/>
                </a:cubicBezTo>
                <a:cubicBezTo>
                  <a:pt x="3134868" y="89076"/>
                  <a:pt x="3197797" y="53137"/>
                  <a:pt x="3103404" y="71106"/>
                </a:cubicBezTo>
                <a:cubicBezTo>
                  <a:pt x="3009010" y="84584"/>
                  <a:pt x="2919111" y="111538"/>
                  <a:pt x="2865172" y="147477"/>
                </a:cubicBezTo>
                <a:cubicBezTo>
                  <a:pt x="2811233" y="178924"/>
                  <a:pt x="2811233" y="196894"/>
                  <a:pt x="2752799" y="169940"/>
                </a:cubicBezTo>
                <a:cubicBezTo>
                  <a:pt x="2689870" y="142985"/>
                  <a:pt x="2586487" y="116031"/>
                  <a:pt x="2433658" y="147477"/>
                </a:cubicBezTo>
                <a:cubicBezTo>
                  <a:pt x="2280831" y="183417"/>
                  <a:pt x="2276336" y="210371"/>
                  <a:pt x="2249367" y="219356"/>
                </a:cubicBezTo>
                <a:cubicBezTo>
                  <a:pt x="2222397" y="223848"/>
                  <a:pt x="2204417" y="196894"/>
                  <a:pt x="2159468" y="210371"/>
                </a:cubicBezTo>
                <a:cubicBezTo>
                  <a:pt x="2119013" y="219356"/>
                  <a:pt x="2047095" y="223848"/>
                  <a:pt x="2047095" y="223848"/>
                </a:cubicBezTo>
                <a:cubicBezTo>
                  <a:pt x="2011135" y="214864"/>
                  <a:pt x="1867297" y="183417"/>
                  <a:pt x="1975176" y="156462"/>
                </a:cubicBezTo>
                <a:cubicBezTo>
                  <a:pt x="2083054" y="129507"/>
                  <a:pt x="2110024" y="102554"/>
                  <a:pt x="2132498" y="129507"/>
                </a:cubicBezTo>
                <a:cubicBezTo>
                  <a:pt x="2154973" y="160955"/>
                  <a:pt x="2136993" y="147477"/>
                  <a:pt x="2199923" y="125016"/>
                </a:cubicBezTo>
                <a:cubicBezTo>
                  <a:pt x="2258356" y="102554"/>
                  <a:pt x="2253862" y="120523"/>
                  <a:pt x="2289821" y="120523"/>
                </a:cubicBezTo>
                <a:cubicBezTo>
                  <a:pt x="2325780" y="120523"/>
                  <a:pt x="2330275" y="120523"/>
                  <a:pt x="2402195" y="111538"/>
                </a:cubicBezTo>
                <a:cubicBezTo>
                  <a:pt x="2474113" y="102554"/>
                  <a:pt x="2514568" y="120523"/>
                  <a:pt x="2581991" y="75599"/>
                </a:cubicBezTo>
                <a:cubicBezTo>
                  <a:pt x="2644921" y="35167"/>
                  <a:pt x="2716840" y="26183"/>
                  <a:pt x="2815728" y="12705"/>
                </a:cubicBezTo>
                <a:cubicBezTo>
                  <a:pt x="2889894" y="5967"/>
                  <a:pt x="3060140" y="-772"/>
                  <a:pt x="3182346" y="71"/>
                </a:cubicBezTo>
                <a:close/>
              </a:path>
            </a:pathLst>
          </a:custGeom>
          <a:solidFill>
            <a:srgbClr val="F2F2F2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矩形 15"/>
          <p:cNvSpPr>
            <a:spLocks noChangeArrowheads="1"/>
          </p:cNvSpPr>
          <p:nvPr userDrawn="1"/>
        </p:nvSpPr>
        <p:spPr bwMode="auto">
          <a:xfrm>
            <a:off x="0" y="4875213"/>
            <a:ext cx="9144000" cy="268287"/>
          </a:xfrm>
          <a:prstGeom prst="rect">
            <a:avLst/>
          </a:prstGeom>
          <a:solidFill>
            <a:srgbClr val="25437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2" tIns="34281" rIns="68562" bIns="34281" anchor="ctr"/>
          <a:lstStyle>
            <a:lvl1pPr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3075" name="矩形 15"/>
          <p:cNvSpPr>
            <a:spLocks noChangeArrowheads="1"/>
          </p:cNvSpPr>
          <p:nvPr userDrawn="1"/>
        </p:nvSpPr>
        <p:spPr bwMode="auto">
          <a:xfrm>
            <a:off x="0" y="4751388"/>
            <a:ext cx="9144000" cy="127000"/>
          </a:xfrm>
          <a:prstGeom prst="rect">
            <a:avLst/>
          </a:prstGeom>
          <a:solidFill>
            <a:srgbClr val="998530">
              <a:alpha val="9490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2" tIns="34281" rIns="68562" bIns="34281" anchor="ctr"/>
          <a:lstStyle>
            <a:lvl1pPr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grpSp>
        <p:nvGrpSpPr>
          <p:cNvPr id="3076" name="Group 4"/>
          <p:cNvGrpSpPr/>
          <p:nvPr userDrawn="1"/>
        </p:nvGrpSpPr>
        <p:grpSpPr bwMode="auto">
          <a:xfrm>
            <a:off x="6904038" y="179388"/>
            <a:ext cx="2022475" cy="354012"/>
            <a:chOff x="0" y="0"/>
            <a:chExt cx="4027488" cy="706438"/>
          </a:xfrm>
        </p:grpSpPr>
        <p:sp>
          <p:nvSpPr>
            <p:cNvPr id="3083" name="Freeform 95"/>
            <p:cNvSpPr/>
            <p:nvPr/>
          </p:nvSpPr>
          <p:spPr bwMode="auto">
            <a:xfrm>
              <a:off x="0" y="0"/>
              <a:ext cx="682625" cy="681038"/>
            </a:xfrm>
            <a:custGeom>
              <a:avLst/>
              <a:gdLst>
                <a:gd name="T0" fmla="*/ 0 w 423"/>
                <a:gd name="T1" fmla="*/ 0 h 426"/>
                <a:gd name="T2" fmla="*/ 1101600214 w 423"/>
                <a:gd name="T3" fmla="*/ 0 h 426"/>
                <a:gd name="T4" fmla="*/ 1101600214 w 423"/>
                <a:gd name="T5" fmla="*/ 1088762341 h 426"/>
                <a:gd name="T6" fmla="*/ 0 w 423"/>
                <a:gd name="T7" fmla="*/ 1088762341 h 426"/>
                <a:gd name="T8" fmla="*/ 0 w 423"/>
                <a:gd name="T9" fmla="*/ 0 h 4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23" h="426">
                  <a:moveTo>
                    <a:pt x="0" y="0"/>
                  </a:moveTo>
                  <a:lnTo>
                    <a:pt x="423" y="0"/>
                  </a:lnTo>
                  <a:lnTo>
                    <a:pt x="423" y="426"/>
                  </a:lnTo>
                  <a:lnTo>
                    <a:pt x="0" y="426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1">
              <a:blip r:embed="rId13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pic>
          <p:nvPicPr>
            <p:cNvPr id="2" name="图片 11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5050" y="19050"/>
              <a:ext cx="1927225" cy="314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" name="图片 12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2500" y="446088"/>
              <a:ext cx="2098675" cy="198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图片 13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1688" y="19050"/>
              <a:ext cx="685800" cy="687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077" name="矩形 15"/>
          <p:cNvSpPr>
            <a:spLocks noChangeArrowheads="1"/>
          </p:cNvSpPr>
          <p:nvPr userDrawn="1"/>
        </p:nvSpPr>
        <p:spPr bwMode="auto">
          <a:xfrm>
            <a:off x="107950" y="103188"/>
            <a:ext cx="142875" cy="417512"/>
          </a:xfrm>
          <a:prstGeom prst="rect">
            <a:avLst/>
          </a:prstGeom>
          <a:solidFill>
            <a:srgbClr val="25437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3078" name="矩形 17"/>
          <p:cNvSpPr>
            <a:spLocks noChangeArrowheads="1"/>
          </p:cNvSpPr>
          <p:nvPr userDrawn="1"/>
        </p:nvSpPr>
        <p:spPr bwMode="auto">
          <a:xfrm>
            <a:off x="266700" y="103188"/>
            <a:ext cx="71438" cy="417512"/>
          </a:xfrm>
          <a:prstGeom prst="rect">
            <a:avLst/>
          </a:prstGeom>
          <a:solidFill>
            <a:srgbClr val="9985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3079" name="任意多边形 18"/>
          <p:cNvSpPr/>
          <p:nvPr userDrawn="1"/>
        </p:nvSpPr>
        <p:spPr bwMode="auto">
          <a:xfrm>
            <a:off x="762000" y="766763"/>
            <a:ext cx="7620000" cy="3783012"/>
          </a:xfrm>
          <a:custGeom>
            <a:avLst/>
            <a:gdLst>
              <a:gd name="T0" fmla="*/ 5782878 w 9271381"/>
              <a:gd name="T1" fmla="*/ 2079916 h 4602165"/>
              <a:gd name="T2" fmla="*/ 5515865 w 9271381"/>
              <a:gd name="T3" fmla="*/ 2603633 h 4602165"/>
              <a:gd name="T4" fmla="*/ 5719159 w 9271381"/>
              <a:gd name="T5" fmla="*/ 2229115 h 4602165"/>
              <a:gd name="T6" fmla="*/ 5724976 w 9271381"/>
              <a:gd name="T7" fmla="*/ 1854760 h 4602165"/>
              <a:gd name="T8" fmla="*/ 5506261 w 9271381"/>
              <a:gd name="T9" fmla="*/ 1897306 h 4602165"/>
              <a:gd name="T10" fmla="*/ 5275619 w 9271381"/>
              <a:gd name="T11" fmla="*/ 1852305 h 4602165"/>
              <a:gd name="T12" fmla="*/ 5479284 w 9271381"/>
              <a:gd name="T13" fmla="*/ 1654345 h 4602165"/>
              <a:gd name="T14" fmla="*/ 3134160 w 9271381"/>
              <a:gd name="T15" fmla="*/ 749485 h 4602165"/>
              <a:gd name="T16" fmla="*/ 3168382 w 9271381"/>
              <a:gd name="T17" fmla="*/ 887180 h 4602165"/>
              <a:gd name="T18" fmla="*/ 3241287 w 9271381"/>
              <a:gd name="T19" fmla="*/ 1103233 h 4602165"/>
              <a:gd name="T20" fmla="*/ 3308116 w 9271381"/>
              <a:gd name="T21" fmla="*/ 941954 h 4602165"/>
              <a:gd name="T22" fmla="*/ 3857850 w 9271381"/>
              <a:gd name="T23" fmla="*/ 856920 h 4602165"/>
              <a:gd name="T24" fmla="*/ 3602829 w 9271381"/>
              <a:gd name="T25" fmla="*/ 731895 h 4602165"/>
              <a:gd name="T26" fmla="*/ 1714265 w 9271381"/>
              <a:gd name="T27" fmla="*/ 147843 h 4602165"/>
              <a:gd name="T28" fmla="*/ 2005755 w 9271381"/>
              <a:gd name="T29" fmla="*/ 315199 h 4602165"/>
              <a:gd name="T30" fmla="*/ 1674792 w 9271381"/>
              <a:gd name="T31" fmla="*/ 303028 h 4602165"/>
              <a:gd name="T32" fmla="*/ 1626209 w 9271381"/>
              <a:gd name="T33" fmla="*/ 467341 h 4602165"/>
              <a:gd name="T34" fmla="*/ 1866083 w 9271381"/>
              <a:gd name="T35" fmla="*/ 683382 h 4602165"/>
              <a:gd name="T36" fmla="*/ 1431883 w 9271381"/>
              <a:gd name="T37" fmla="*/ 975495 h 4602165"/>
              <a:gd name="T38" fmla="*/ 1277029 w 9271381"/>
              <a:gd name="T39" fmla="*/ 1264565 h 4602165"/>
              <a:gd name="T40" fmla="*/ 1179865 w 9271381"/>
              <a:gd name="T41" fmla="*/ 1450178 h 4602165"/>
              <a:gd name="T42" fmla="*/ 2033083 w 9271381"/>
              <a:gd name="T43" fmla="*/ 1870090 h 4602165"/>
              <a:gd name="T44" fmla="*/ 1799282 w 9271381"/>
              <a:gd name="T45" fmla="*/ 2621671 h 4602165"/>
              <a:gd name="T46" fmla="*/ 1808392 w 9271381"/>
              <a:gd name="T47" fmla="*/ 3084184 h 4602165"/>
              <a:gd name="T48" fmla="*/ 1474392 w 9271381"/>
              <a:gd name="T49" fmla="*/ 2293045 h 4602165"/>
              <a:gd name="T50" fmla="*/ 1070556 w 9271381"/>
              <a:gd name="T51" fmla="*/ 1514078 h 4602165"/>
              <a:gd name="T52" fmla="*/ 630283 w 9271381"/>
              <a:gd name="T53" fmla="*/ 1179365 h 4602165"/>
              <a:gd name="T54" fmla="*/ 642429 w 9271381"/>
              <a:gd name="T55" fmla="*/ 586012 h 4602165"/>
              <a:gd name="T56" fmla="*/ 278065 w 9271381"/>
              <a:gd name="T57" fmla="*/ 516026 h 4602165"/>
              <a:gd name="T58" fmla="*/ 876229 w 9271381"/>
              <a:gd name="T59" fmla="*/ 254343 h 4602165"/>
              <a:gd name="T60" fmla="*/ 1404555 w 9271381"/>
              <a:gd name="T61" fmla="*/ 260428 h 4602165"/>
              <a:gd name="T62" fmla="*/ 3265353 w 9271381"/>
              <a:gd name="T63" fmla="*/ 117316 h 4602165"/>
              <a:gd name="T64" fmla="*/ 4580053 w 9271381"/>
              <a:gd name="T65" fmla="*/ 159964 h 4602165"/>
              <a:gd name="T66" fmla="*/ 5512144 w 9271381"/>
              <a:gd name="T67" fmla="*/ 217764 h 4602165"/>
              <a:gd name="T68" fmla="*/ 5660914 w 9271381"/>
              <a:gd name="T69" fmla="*/ 445922 h 4602165"/>
              <a:gd name="T70" fmla="*/ 5339084 w 9271381"/>
              <a:gd name="T71" fmla="*/ 461133 h 4602165"/>
              <a:gd name="T72" fmla="*/ 5566794 w 9271381"/>
              <a:gd name="T73" fmla="*/ 859649 h 4602165"/>
              <a:gd name="T74" fmla="*/ 5384627 w 9271381"/>
              <a:gd name="T75" fmla="*/ 634533 h 4602165"/>
              <a:gd name="T76" fmla="*/ 5156917 w 9271381"/>
              <a:gd name="T77" fmla="*/ 890070 h 4602165"/>
              <a:gd name="T78" fmla="*/ 5071906 w 9271381"/>
              <a:gd name="T79" fmla="*/ 1355513 h 4602165"/>
              <a:gd name="T80" fmla="*/ 5059761 w 9271381"/>
              <a:gd name="T81" fmla="*/ 1863545 h 4602165"/>
              <a:gd name="T82" fmla="*/ 4892774 w 9271381"/>
              <a:gd name="T83" fmla="*/ 1802703 h 4602165"/>
              <a:gd name="T84" fmla="*/ 4622559 w 9271381"/>
              <a:gd name="T85" fmla="*/ 1343344 h 4602165"/>
              <a:gd name="T86" fmla="*/ 4318946 w 9271381"/>
              <a:gd name="T87" fmla="*/ 1328134 h 4602165"/>
              <a:gd name="T88" fmla="*/ 3978900 w 9271381"/>
              <a:gd name="T89" fmla="*/ 1431565 h 4602165"/>
              <a:gd name="T90" fmla="*/ 3933358 w 9271381"/>
              <a:gd name="T91" fmla="*/ 1604965 h 4602165"/>
              <a:gd name="T92" fmla="*/ 3253266 w 9271381"/>
              <a:gd name="T93" fmla="*/ 2627114 h 4602165"/>
              <a:gd name="T94" fmla="*/ 2834280 w 9271381"/>
              <a:gd name="T95" fmla="*/ 1702313 h 4602165"/>
              <a:gd name="T96" fmla="*/ 2749269 w 9271381"/>
              <a:gd name="T97" fmla="*/ 1005671 h 4602165"/>
              <a:gd name="T98" fmla="*/ 2797847 w 9271381"/>
              <a:gd name="T99" fmla="*/ 604112 h 4602165"/>
              <a:gd name="T100" fmla="*/ 3089315 w 9271381"/>
              <a:gd name="T101" fmla="*/ 503723 h 4602165"/>
              <a:gd name="T102" fmla="*/ 3207724 w 9271381"/>
              <a:gd name="T103" fmla="*/ 445922 h 4602165"/>
              <a:gd name="T104" fmla="*/ 3496156 w 9271381"/>
              <a:gd name="T105" fmla="*/ 348575 h 4602165"/>
              <a:gd name="T106" fmla="*/ 3778516 w 9271381"/>
              <a:gd name="T107" fmla="*/ 248185 h 4602165"/>
              <a:gd name="T108" fmla="*/ 4182320 w 9271381"/>
              <a:gd name="T109" fmla="*/ 80870 h 4602165"/>
              <a:gd name="T110" fmla="*/ 2149653 w 9271381"/>
              <a:gd name="T111" fmla="*/ 48 h 4602165"/>
              <a:gd name="T112" fmla="*/ 2621607 w 9271381"/>
              <a:gd name="T113" fmla="*/ 236247 h 4602165"/>
              <a:gd name="T114" fmla="*/ 2008276 w 9271381"/>
              <a:gd name="T115" fmla="*/ 111792 h 4602165"/>
              <a:gd name="T116" fmla="*/ 1486034 w 9271381"/>
              <a:gd name="T117" fmla="*/ 84473 h 4602165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9271381" h="4602165">
                <a:moveTo>
                  <a:pt x="9227242" y="3897855"/>
                </a:moveTo>
                <a:cubicBezTo>
                  <a:pt x="9232642" y="3896447"/>
                  <a:pt x="9239375" y="3897855"/>
                  <a:pt x="9248351" y="3902360"/>
                </a:cubicBezTo>
                <a:cubicBezTo>
                  <a:pt x="9279769" y="3920382"/>
                  <a:pt x="9279769" y="3992470"/>
                  <a:pt x="9243863" y="4033020"/>
                </a:cubicBezTo>
                <a:cubicBezTo>
                  <a:pt x="9203468" y="4078075"/>
                  <a:pt x="9176539" y="4073569"/>
                  <a:pt x="9122679" y="4105108"/>
                </a:cubicBezTo>
                <a:cubicBezTo>
                  <a:pt x="9073308" y="4141152"/>
                  <a:pt x="9046379" y="4199724"/>
                  <a:pt x="8956613" y="4249284"/>
                </a:cubicBezTo>
                <a:cubicBezTo>
                  <a:pt x="8862359" y="4294339"/>
                  <a:pt x="8835430" y="4321372"/>
                  <a:pt x="8799523" y="4276317"/>
                </a:cubicBezTo>
                <a:cubicBezTo>
                  <a:pt x="8759129" y="4235768"/>
                  <a:pt x="8916219" y="4181702"/>
                  <a:pt x="8997008" y="4132141"/>
                </a:cubicBezTo>
                <a:cubicBezTo>
                  <a:pt x="8997008" y="4132141"/>
                  <a:pt x="9032914" y="4096097"/>
                  <a:pt x="9046379" y="4082580"/>
                </a:cubicBezTo>
                <a:cubicBezTo>
                  <a:pt x="9064332" y="4069064"/>
                  <a:pt x="9172050" y="4042031"/>
                  <a:pt x="9190003" y="3978954"/>
                </a:cubicBezTo>
                <a:cubicBezTo>
                  <a:pt x="9206834" y="3931646"/>
                  <a:pt x="9211042" y="3902079"/>
                  <a:pt x="9227242" y="3897855"/>
                </a:cubicBezTo>
                <a:close/>
                <a:moveTo>
                  <a:pt x="8560969" y="3078185"/>
                </a:moveTo>
                <a:cubicBezTo>
                  <a:pt x="8628347" y="3078185"/>
                  <a:pt x="8610380" y="3132260"/>
                  <a:pt x="8632839" y="3172817"/>
                </a:cubicBezTo>
                <a:cubicBezTo>
                  <a:pt x="8650806" y="3217879"/>
                  <a:pt x="8650806" y="3294486"/>
                  <a:pt x="8691233" y="3393624"/>
                </a:cubicBezTo>
                <a:cubicBezTo>
                  <a:pt x="8727168" y="3488256"/>
                  <a:pt x="8776579" y="3497268"/>
                  <a:pt x="8790054" y="3623444"/>
                </a:cubicBezTo>
                <a:cubicBezTo>
                  <a:pt x="8799038" y="3745113"/>
                  <a:pt x="8614871" y="3898326"/>
                  <a:pt x="8534018" y="3961414"/>
                </a:cubicBezTo>
                <a:cubicBezTo>
                  <a:pt x="8453164" y="4024502"/>
                  <a:pt x="8462148" y="4029008"/>
                  <a:pt x="8462148" y="4083084"/>
                </a:cubicBezTo>
                <a:cubicBezTo>
                  <a:pt x="8462148" y="4132653"/>
                  <a:pt x="8394770" y="4141665"/>
                  <a:pt x="8327392" y="4177715"/>
                </a:cubicBezTo>
                <a:cubicBezTo>
                  <a:pt x="8255522" y="4209259"/>
                  <a:pt x="8327392" y="4110121"/>
                  <a:pt x="8372310" y="4110121"/>
                </a:cubicBezTo>
                <a:cubicBezTo>
                  <a:pt x="8417229" y="4110121"/>
                  <a:pt x="8399262" y="4051540"/>
                  <a:pt x="8340867" y="4051540"/>
                </a:cubicBezTo>
                <a:cubicBezTo>
                  <a:pt x="8286965" y="4051540"/>
                  <a:pt x="8327392" y="4006477"/>
                  <a:pt x="8260014" y="3997464"/>
                </a:cubicBezTo>
                <a:cubicBezTo>
                  <a:pt x="8197128" y="3988452"/>
                  <a:pt x="8255522" y="3898326"/>
                  <a:pt x="8201619" y="3884808"/>
                </a:cubicBezTo>
                <a:cubicBezTo>
                  <a:pt x="8147717" y="3871289"/>
                  <a:pt x="8170176" y="3920858"/>
                  <a:pt x="8165684" y="3853264"/>
                </a:cubicBezTo>
                <a:cubicBezTo>
                  <a:pt x="8161193" y="3785670"/>
                  <a:pt x="8093814" y="3790176"/>
                  <a:pt x="7954567" y="3812707"/>
                </a:cubicBezTo>
                <a:cubicBezTo>
                  <a:pt x="7815319" y="3835239"/>
                  <a:pt x="7734465" y="3844251"/>
                  <a:pt x="7644628" y="3871289"/>
                </a:cubicBezTo>
                <a:cubicBezTo>
                  <a:pt x="7554790" y="3902833"/>
                  <a:pt x="7613185" y="3853264"/>
                  <a:pt x="7568266" y="3812707"/>
                </a:cubicBezTo>
                <a:cubicBezTo>
                  <a:pt x="7527839" y="3776657"/>
                  <a:pt x="7622169" y="3709063"/>
                  <a:pt x="7622169" y="3605419"/>
                </a:cubicBezTo>
                <a:cubicBezTo>
                  <a:pt x="7622169" y="3497268"/>
                  <a:pt x="7532331" y="3398130"/>
                  <a:pt x="7712006" y="3393624"/>
                </a:cubicBezTo>
                <a:cubicBezTo>
                  <a:pt x="7896172" y="3384611"/>
                  <a:pt x="7941091" y="3262942"/>
                  <a:pt x="7977026" y="3222386"/>
                </a:cubicBezTo>
                <a:cubicBezTo>
                  <a:pt x="8012961" y="3177323"/>
                  <a:pt x="8035420" y="3177323"/>
                  <a:pt x="8098306" y="3177323"/>
                </a:cubicBezTo>
                <a:cubicBezTo>
                  <a:pt x="8165684" y="3177323"/>
                  <a:pt x="8125258" y="3159298"/>
                  <a:pt x="8156701" y="3114235"/>
                </a:cubicBezTo>
                <a:cubicBezTo>
                  <a:pt x="8183652" y="3069172"/>
                  <a:pt x="8304932" y="3096210"/>
                  <a:pt x="8345359" y="3096210"/>
                </a:cubicBezTo>
                <a:cubicBezTo>
                  <a:pt x="8390278" y="3096210"/>
                  <a:pt x="8358835" y="3150285"/>
                  <a:pt x="8372310" y="3204360"/>
                </a:cubicBezTo>
                <a:cubicBezTo>
                  <a:pt x="8385786" y="3258436"/>
                  <a:pt x="8408245" y="3285473"/>
                  <a:pt x="8466640" y="3298992"/>
                </a:cubicBezTo>
                <a:cubicBezTo>
                  <a:pt x="8520542" y="3312511"/>
                  <a:pt x="8493591" y="3208867"/>
                  <a:pt x="8516050" y="3154791"/>
                </a:cubicBezTo>
                <a:cubicBezTo>
                  <a:pt x="8538510" y="3096210"/>
                  <a:pt x="8538510" y="3078185"/>
                  <a:pt x="8560969" y="3078185"/>
                </a:cubicBezTo>
                <a:close/>
                <a:moveTo>
                  <a:pt x="7953667" y="2629502"/>
                </a:moveTo>
                <a:cubicBezTo>
                  <a:pt x="7990979" y="2625496"/>
                  <a:pt x="8039041" y="2655012"/>
                  <a:pt x="8039041" y="2681997"/>
                </a:cubicBezTo>
                <a:cubicBezTo>
                  <a:pt x="8039041" y="2722476"/>
                  <a:pt x="8052532" y="2695490"/>
                  <a:pt x="8075017" y="2735969"/>
                </a:cubicBezTo>
                <a:cubicBezTo>
                  <a:pt x="8093005" y="2771949"/>
                  <a:pt x="8097502" y="2740466"/>
                  <a:pt x="8106496" y="2686495"/>
                </a:cubicBezTo>
                <a:cubicBezTo>
                  <a:pt x="8115490" y="2637021"/>
                  <a:pt x="8151466" y="2673002"/>
                  <a:pt x="8160460" y="2740466"/>
                </a:cubicBezTo>
                <a:cubicBezTo>
                  <a:pt x="8169454" y="2807930"/>
                  <a:pt x="8178448" y="2758457"/>
                  <a:pt x="8223419" y="2758457"/>
                </a:cubicBezTo>
                <a:cubicBezTo>
                  <a:pt x="8263892" y="2758457"/>
                  <a:pt x="8227916" y="2722476"/>
                  <a:pt x="8259395" y="2690993"/>
                </a:cubicBezTo>
                <a:cubicBezTo>
                  <a:pt x="8295371" y="2664007"/>
                  <a:pt x="8358329" y="2762954"/>
                  <a:pt x="8380814" y="2785442"/>
                </a:cubicBezTo>
                <a:cubicBezTo>
                  <a:pt x="8403300" y="2807930"/>
                  <a:pt x="8434779" y="2749461"/>
                  <a:pt x="8475252" y="2744964"/>
                </a:cubicBezTo>
                <a:cubicBezTo>
                  <a:pt x="8511228" y="2740466"/>
                  <a:pt x="8605666" y="2780944"/>
                  <a:pt x="8659630" y="2839413"/>
                </a:cubicBezTo>
                <a:cubicBezTo>
                  <a:pt x="8718091" y="2902380"/>
                  <a:pt x="8718091" y="2866399"/>
                  <a:pt x="8790043" y="2857404"/>
                </a:cubicBezTo>
                <a:cubicBezTo>
                  <a:pt x="8857499" y="2848408"/>
                  <a:pt x="8857499" y="2812428"/>
                  <a:pt x="8884481" y="2812428"/>
                </a:cubicBezTo>
                <a:cubicBezTo>
                  <a:pt x="8915960" y="2812428"/>
                  <a:pt x="8933948" y="2839413"/>
                  <a:pt x="8866493" y="2893384"/>
                </a:cubicBezTo>
                <a:cubicBezTo>
                  <a:pt x="8799037" y="2947356"/>
                  <a:pt x="8794540" y="2996829"/>
                  <a:pt x="8812528" y="3046303"/>
                </a:cubicBezTo>
                <a:cubicBezTo>
                  <a:pt x="8835014" y="3095776"/>
                  <a:pt x="8718091" y="3001327"/>
                  <a:pt x="8691109" y="2969844"/>
                </a:cubicBezTo>
                <a:cubicBezTo>
                  <a:pt x="8659630" y="2933863"/>
                  <a:pt x="8619157" y="2983336"/>
                  <a:pt x="8587677" y="3014820"/>
                </a:cubicBezTo>
                <a:cubicBezTo>
                  <a:pt x="8560695" y="3050800"/>
                  <a:pt x="8538210" y="2983336"/>
                  <a:pt x="8439276" y="2951853"/>
                </a:cubicBezTo>
                <a:cubicBezTo>
                  <a:pt x="8340341" y="2920370"/>
                  <a:pt x="8439276" y="2902380"/>
                  <a:pt x="8439276" y="2870896"/>
                </a:cubicBezTo>
                <a:cubicBezTo>
                  <a:pt x="8439276" y="2839413"/>
                  <a:pt x="8344838" y="2857404"/>
                  <a:pt x="8299868" y="2830418"/>
                </a:cubicBezTo>
                <a:cubicBezTo>
                  <a:pt x="8250401" y="2798935"/>
                  <a:pt x="8218922" y="2798935"/>
                  <a:pt x="8151466" y="2807930"/>
                </a:cubicBezTo>
                <a:cubicBezTo>
                  <a:pt x="8084011" y="2816925"/>
                  <a:pt x="8097502" y="2816925"/>
                  <a:pt x="8061526" y="2798935"/>
                </a:cubicBezTo>
                <a:cubicBezTo>
                  <a:pt x="8021053" y="2780944"/>
                  <a:pt x="7998568" y="2798935"/>
                  <a:pt x="7976083" y="2830418"/>
                </a:cubicBezTo>
                <a:cubicBezTo>
                  <a:pt x="7953597" y="2857404"/>
                  <a:pt x="7944603" y="2839413"/>
                  <a:pt x="7899633" y="2861901"/>
                </a:cubicBezTo>
                <a:cubicBezTo>
                  <a:pt x="7854663" y="2888887"/>
                  <a:pt x="7872651" y="2794437"/>
                  <a:pt x="7881645" y="2735969"/>
                </a:cubicBezTo>
                <a:cubicBezTo>
                  <a:pt x="7890639" y="2677500"/>
                  <a:pt x="7899633" y="2673002"/>
                  <a:pt x="7922118" y="2646017"/>
                </a:cubicBezTo>
                <a:cubicBezTo>
                  <a:pt x="7929988" y="2635897"/>
                  <a:pt x="7941230" y="2630837"/>
                  <a:pt x="7953667" y="2629502"/>
                </a:cubicBezTo>
                <a:close/>
                <a:moveTo>
                  <a:pt x="7788596" y="2433125"/>
                </a:moveTo>
                <a:cubicBezTo>
                  <a:pt x="7814519" y="2431858"/>
                  <a:pt x="7844868" y="2469873"/>
                  <a:pt x="7854984" y="2520560"/>
                </a:cubicBezTo>
                <a:cubicBezTo>
                  <a:pt x="7863977" y="2583637"/>
                  <a:pt x="7845992" y="2556604"/>
                  <a:pt x="7845992" y="2597153"/>
                </a:cubicBezTo>
                <a:cubicBezTo>
                  <a:pt x="7845992" y="2633197"/>
                  <a:pt x="7845992" y="2624186"/>
                  <a:pt x="7859480" y="2664736"/>
                </a:cubicBezTo>
                <a:cubicBezTo>
                  <a:pt x="7877465" y="2700780"/>
                  <a:pt x="7837000" y="2687264"/>
                  <a:pt x="7810023" y="2741330"/>
                </a:cubicBezTo>
                <a:cubicBezTo>
                  <a:pt x="7783046" y="2790890"/>
                  <a:pt x="7787542" y="2831440"/>
                  <a:pt x="7769558" y="2840451"/>
                </a:cubicBezTo>
                <a:cubicBezTo>
                  <a:pt x="7747077" y="2844956"/>
                  <a:pt x="7715604" y="2826934"/>
                  <a:pt x="7652659" y="2826934"/>
                </a:cubicBezTo>
                <a:cubicBezTo>
                  <a:pt x="7589713" y="2826934"/>
                  <a:pt x="7580721" y="2799901"/>
                  <a:pt x="7576225" y="2759352"/>
                </a:cubicBezTo>
                <a:cubicBezTo>
                  <a:pt x="7571729" y="2714297"/>
                  <a:pt x="7567233" y="2687264"/>
                  <a:pt x="7562736" y="2628692"/>
                </a:cubicBezTo>
                <a:cubicBezTo>
                  <a:pt x="7558240" y="2570120"/>
                  <a:pt x="7616690" y="2606164"/>
                  <a:pt x="7652659" y="2579131"/>
                </a:cubicBezTo>
                <a:cubicBezTo>
                  <a:pt x="7688628" y="2552098"/>
                  <a:pt x="7738085" y="2480010"/>
                  <a:pt x="7765062" y="2448472"/>
                </a:cubicBezTo>
                <a:cubicBezTo>
                  <a:pt x="7771806" y="2438334"/>
                  <a:pt x="7779955" y="2433547"/>
                  <a:pt x="7788596" y="2433125"/>
                </a:cubicBezTo>
                <a:close/>
                <a:moveTo>
                  <a:pt x="7893641" y="2048561"/>
                </a:moveTo>
                <a:cubicBezTo>
                  <a:pt x="7918264" y="2043763"/>
                  <a:pt x="7933001" y="2136266"/>
                  <a:pt x="7940861" y="2187438"/>
                </a:cubicBezTo>
                <a:cubicBezTo>
                  <a:pt x="7949843" y="2245920"/>
                  <a:pt x="7954335" y="2200934"/>
                  <a:pt x="8030686" y="2272912"/>
                </a:cubicBezTo>
                <a:cubicBezTo>
                  <a:pt x="8107037" y="2344890"/>
                  <a:pt x="8089072" y="2358386"/>
                  <a:pt x="8111529" y="2448359"/>
                </a:cubicBezTo>
                <a:cubicBezTo>
                  <a:pt x="8133985" y="2542830"/>
                  <a:pt x="8048651" y="2493345"/>
                  <a:pt x="7976791" y="2461855"/>
                </a:cubicBezTo>
                <a:cubicBezTo>
                  <a:pt x="7904931" y="2434863"/>
                  <a:pt x="7945352" y="2439362"/>
                  <a:pt x="7949843" y="2389877"/>
                </a:cubicBezTo>
                <a:cubicBezTo>
                  <a:pt x="7954335" y="2344890"/>
                  <a:pt x="7949843" y="2313400"/>
                  <a:pt x="7927387" y="2295405"/>
                </a:cubicBezTo>
                <a:cubicBezTo>
                  <a:pt x="7900440" y="2281909"/>
                  <a:pt x="7895948" y="2236923"/>
                  <a:pt x="7864510" y="2173942"/>
                </a:cubicBezTo>
                <a:cubicBezTo>
                  <a:pt x="7837562" y="2110961"/>
                  <a:pt x="7855527" y="2097466"/>
                  <a:pt x="7882475" y="2056978"/>
                </a:cubicBezTo>
                <a:cubicBezTo>
                  <a:pt x="7886405" y="2051917"/>
                  <a:pt x="7890124" y="2049246"/>
                  <a:pt x="7893641" y="2048561"/>
                </a:cubicBezTo>
                <a:close/>
                <a:moveTo>
                  <a:pt x="7850476" y="1834612"/>
                </a:moveTo>
                <a:cubicBezTo>
                  <a:pt x="7884442" y="1846671"/>
                  <a:pt x="7874632" y="1943149"/>
                  <a:pt x="7851089" y="1935192"/>
                </a:cubicBezTo>
                <a:cubicBezTo>
                  <a:pt x="7815215" y="1926098"/>
                  <a:pt x="7774856" y="1853349"/>
                  <a:pt x="7833152" y="1835162"/>
                </a:cubicBezTo>
                <a:cubicBezTo>
                  <a:pt x="7839879" y="1832889"/>
                  <a:pt x="7845624" y="1832889"/>
                  <a:pt x="7850476" y="1834612"/>
                </a:cubicBezTo>
                <a:close/>
                <a:moveTo>
                  <a:pt x="4639809" y="1109205"/>
                </a:moveTo>
                <a:cubicBezTo>
                  <a:pt x="4630323" y="1115960"/>
                  <a:pt x="4645501" y="1142981"/>
                  <a:pt x="4645501" y="1159869"/>
                </a:cubicBezTo>
                <a:cubicBezTo>
                  <a:pt x="4645501" y="1182387"/>
                  <a:pt x="4690471" y="1200401"/>
                  <a:pt x="4730944" y="1227422"/>
                </a:cubicBezTo>
                <a:cubicBezTo>
                  <a:pt x="4771417" y="1258946"/>
                  <a:pt x="4784908" y="1258946"/>
                  <a:pt x="4816387" y="1294974"/>
                </a:cubicBezTo>
                <a:cubicBezTo>
                  <a:pt x="4852363" y="1326499"/>
                  <a:pt x="4825381" y="1335506"/>
                  <a:pt x="4793902" y="1321995"/>
                </a:cubicBezTo>
                <a:cubicBezTo>
                  <a:pt x="4762423" y="1303981"/>
                  <a:pt x="4780411" y="1331002"/>
                  <a:pt x="4793902" y="1353520"/>
                </a:cubicBezTo>
                <a:cubicBezTo>
                  <a:pt x="4811890" y="1376037"/>
                  <a:pt x="4775914" y="1394051"/>
                  <a:pt x="4739938" y="1403058"/>
                </a:cubicBezTo>
                <a:cubicBezTo>
                  <a:pt x="4708459" y="1416569"/>
                  <a:pt x="4726447" y="1439086"/>
                  <a:pt x="4708459" y="1452597"/>
                </a:cubicBezTo>
                <a:cubicBezTo>
                  <a:pt x="4690471" y="1466107"/>
                  <a:pt x="4663489" y="1416569"/>
                  <a:pt x="4649998" y="1416569"/>
                </a:cubicBezTo>
                <a:cubicBezTo>
                  <a:pt x="4641004" y="1412065"/>
                  <a:pt x="4645501" y="1380541"/>
                  <a:pt x="4658992" y="1380541"/>
                </a:cubicBezTo>
                <a:cubicBezTo>
                  <a:pt x="4667986" y="1380541"/>
                  <a:pt x="4699465" y="1371534"/>
                  <a:pt x="4717453" y="1353520"/>
                </a:cubicBezTo>
                <a:cubicBezTo>
                  <a:pt x="4739938" y="1340009"/>
                  <a:pt x="4717453" y="1317492"/>
                  <a:pt x="4690471" y="1312988"/>
                </a:cubicBezTo>
                <a:cubicBezTo>
                  <a:pt x="4658992" y="1308485"/>
                  <a:pt x="4618519" y="1245436"/>
                  <a:pt x="4560057" y="1209408"/>
                </a:cubicBezTo>
                <a:cubicBezTo>
                  <a:pt x="4501596" y="1177883"/>
                  <a:pt x="4542069" y="1186890"/>
                  <a:pt x="4510590" y="1200401"/>
                </a:cubicBezTo>
                <a:cubicBezTo>
                  <a:pt x="4479111" y="1209408"/>
                  <a:pt x="4425147" y="1204904"/>
                  <a:pt x="4380177" y="1227422"/>
                </a:cubicBezTo>
                <a:cubicBezTo>
                  <a:pt x="4339704" y="1245436"/>
                  <a:pt x="4362189" y="1272457"/>
                  <a:pt x="4303727" y="1308485"/>
                </a:cubicBezTo>
                <a:cubicBezTo>
                  <a:pt x="4240769" y="1344513"/>
                  <a:pt x="4303727" y="1349016"/>
                  <a:pt x="4294733" y="1389548"/>
                </a:cubicBezTo>
                <a:cubicBezTo>
                  <a:pt x="4285739" y="1425576"/>
                  <a:pt x="4213787" y="1412065"/>
                  <a:pt x="4155326" y="1439086"/>
                </a:cubicBezTo>
                <a:cubicBezTo>
                  <a:pt x="4092368" y="1466107"/>
                  <a:pt x="4146332" y="1475114"/>
                  <a:pt x="4182308" y="1488625"/>
                </a:cubicBezTo>
                <a:cubicBezTo>
                  <a:pt x="4218284" y="1497632"/>
                  <a:pt x="4335207" y="1457100"/>
                  <a:pt x="4366686" y="1434583"/>
                </a:cubicBezTo>
                <a:cubicBezTo>
                  <a:pt x="4398165" y="1412065"/>
                  <a:pt x="4492602" y="1416569"/>
                  <a:pt x="4560057" y="1416569"/>
                </a:cubicBezTo>
                <a:cubicBezTo>
                  <a:pt x="4627513" y="1416569"/>
                  <a:pt x="4578045" y="1497632"/>
                  <a:pt x="4591536" y="1529157"/>
                </a:cubicBezTo>
                <a:cubicBezTo>
                  <a:pt x="4600530" y="1560681"/>
                  <a:pt x="4703962" y="1601213"/>
                  <a:pt x="4798399" y="1632737"/>
                </a:cubicBezTo>
                <a:cubicBezTo>
                  <a:pt x="4892836" y="1668765"/>
                  <a:pt x="4838872" y="1632737"/>
                  <a:pt x="4856860" y="1592206"/>
                </a:cubicBezTo>
                <a:cubicBezTo>
                  <a:pt x="4870351" y="1551674"/>
                  <a:pt x="4955795" y="1587702"/>
                  <a:pt x="5009759" y="1605716"/>
                </a:cubicBezTo>
                <a:cubicBezTo>
                  <a:pt x="5068220" y="1623730"/>
                  <a:pt x="5180645" y="1619227"/>
                  <a:pt x="5216622" y="1632737"/>
                </a:cubicBezTo>
                <a:cubicBezTo>
                  <a:pt x="5248101" y="1641744"/>
                  <a:pt x="5261592" y="1610220"/>
                  <a:pt x="5284077" y="1565185"/>
                </a:cubicBezTo>
                <a:cubicBezTo>
                  <a:pt x="5306562" y="1520150"/>
                  <a:pt x="5288574" y="1475114"/>
                  <a:pt x="5279580" y="1448093"/>
                </a:cubicBezTo>
                <a:cubicBezTo>
                  <a:pt x="5266089" y="1421072"/>
                  <a:pt x="5207627" y="1448093"/>
                  <a:pt x="5117687" y="1443590"/>
                </a:cubicBezTo>
                <a:cubicBezTo>
                  <a:pt x="5027747" y="1443590"/>
                  <a:pt x="5041238" y="1416569"/>
                  <a:pt x="5027747" y="1353520"/>
                </a:cubicBezTo>
                <a:cubicBezTo>
                  <a:pt x="5018753" y="1290471"/>
                  <a:pt x="5009759" y="1308485"/>
                  <a:pt x="4973783" y="1321995"/>
                </a:cubicBezTo>
                <a:cubicBezTo>
                  <a:pt x="4933310" y="1340009"/>
                  <a:pt x="4973783" y="1358023"/>
                  <a:pt x="4996268" y="1398555"/>
                </a:cubicBezTo>
                <a:cubicBezTo>
                  <a:pt x="5018753" y="1443590"/>
                  <a:pt x="4987274" y="1439086"/>
                  <a:pt x="4946801" y="1443590"/>
                </a:cubicBezTo>
                <a:cubicBezTo>
                  <a:pt x="4906327" y="1452597"/>
                  <a:pt x="4910824" y="1412065"/>
                  <a:pt x="4897333" y="1394051"/>
                </a:cubicBezTo>
                <a:cubicBezTo>
                  <a:pt x="4883842" y="1380541"/>
                  <a:pt x="4811890" y="1371534"/>
                  <a:pt x="4847866" y="1344513"/>
                </a:cubicBezTo>
                <a:cubicBezTo>
                  <a:pt x="4883842" y="1321995"/>
                  <a:pt x="4843369" y="1267953"/>
                  <a:pt x="4843369" y="1236429"/>
                </a:cubicBezTo>
                <a:cubicBezTo>
                  <a:pt x="4843369" y="1204904"/>
                  <a:pt x="4699465" y="1128345"/>
                  <a:pt x="4658992" y="1110331"/>
                </a:cubicBezTo>
                <a:cubicBezTo>
                  <a:pt x="4648874" y="1106953"/>
                  <a:pt x="4642971" y="1106953"/>
                  <a:pt x="4639809" y="1109205"/>
                </a:cubicBezTo>
                <a:close/>
                <a:moveTo>
                  <a:pt x="5731103" y="1082487"/>
                </a:moveTo>
                <a:cubicBezTo>
                  <a:pt x="5720676" y="1082487"/>
                  <a:pt x="5707799" y="1083051"/>
                  <a:pt x="5693242" y="1083051"/>
                </a:cubicBezTo>
                <a:cubicBezTo>
                  <a:pt x="5630538" y="1083051"/>
                  <a:pt x="5599185" y="1123695"/>
                  <a:pt x="5599185" y="1173370"/>
                </a:cubicBezTo>
                <a:cubicBezTo>
                  <a:pt x="5599185" y="1223045"/>
                  <a:pt x="5639495" y="1236593"/>
                  <a:pt x="5670848" y="1308848"/>
                </a:cubicBezTo>
                <a:cubicBezTo>
                  <a:pt x="5670848" y="1308848"/>
                  <a:pt x="5670848" y="1349492"/>
                  <a:pt x="5670848" y="1381104"/>
                </a:cubicBezTo>
                <a:cubicBezTo>
                  <a:pt x="5670848" y="1412715"/>
                  <a:pt x="5738031" y="1421747"/>
                  <a:pt x="5791778" y="1421747"/>
                </a:cubicBezTo>
                <a:cubicBezTo>
                  <a:pt x="5850004" y="1421747"/>
                  <a:pt x="5769384" y="1349492"/>
                  <a:pt x="5711158" y="1268205"/>
                </a:cubicBezTo>
                <a:cubicBezTo>
                  <a:pt x="5648453" y="1182402"/>
                  <a:pt x="5693242" y="1177886"/>
                  <a:pt x="5738031" y="1128211"/>
                </a:cubicBezTo>
                <a:cubicBezTo>
                  <a:pt x="5771623" y="1087567"/>
                  <a:pt x="5762386" y="1082487"/>
                  <a:pt x="5731103" y="1082487"/>
                </a:cubicBezTo>
                <a:close/>
                <a:moveTo>
                  <a:pt x="5318954" y="1067757"/>
                </a:moveTo>
                <a:cubicBezTo>
                  <a:pt x="5300211" y="1069030"/>
                  <a:pt x="5270726" y="1114854"/>
                  <a:pt x="5243769" y="1155586"/>
                </a:cubicBezTo>
                <a:cubicBezTo>
                  <a:pt x="5203333" y="1205370"/>
                  <a:pt x="5198840" y="1119380"/>
                  <a:pt x="5140433" y="1096751"/>
                </a:cubicBezTo>
                <a:cubicBezTo>
                  <a:pt x="5077533" y="1074122"/>
                  <a:pt x="5108983" y="1155586"/>
                  <a:pt x="5059561" y="1223474"/>
                </a:cubicBezTo>
                <a:cubicBezTo>
                  <a:pt x="5010140" y="1286835"/>
                  <a:pt x="5108983" y="1259680"/>
                  <a:pt x="5149419" y="1268732"/>
                </a:cubicBezTo>
                <a:cubicBezTo>
                  <a:pt x="5149419" y="1268732"/>
                  <a:pt x="5171883" y="1259680"/>
                  <a:pt x="5216812" y="1259680"/>
                </a:cubicBezTo>
                <a:cubicBezTo>
                  <a:pt x="5266233" y="1259680"/>
                  <a:pt x="5369569" y="1277783"/>
                  <a:pt x="5432469" y="1282309"/>
                </a:cubicBezTo>
                <a:cubicBezTo>
                  <a:pt x="5490877" y="1286835"/>
                  <a:pt x="5436962" y="1227999"/>
                  <a:pt x="5360584" y="1191793"/>
                </a:cubicBezTo>
                <a:cubicBezTo>
                  <a:pt x="5279712" y="1155586"/>
                  <a:pt x="5342612" y="1123906"/>
                  <a:pt x="5333626" y="1083173"/>
                </a:cubicBezTo>
                <a:cubicBezTo>
                  <a:pt x="5330257" y="1071859"/>
                  <a:pt x="5325202" y="1067333"/>
                  <a:pt x="5318954" y="1067757"/>
                </a:cubicBezTo>
                <a:close/>
                <a:moveTo>
                  <a:pt x="3991658" y="432697"/>
                </a:moveTo>
                <a:cubicBezTo>
                  <a:pt x="4055244" y="432018"/>
                  <a:pt x="4010027" y="468050"/>
                  <a:pt x="4033619" y="507537"/>
                </a:cubicBezTo>
                <a:cubicBezTo>
                  <a:pt x="4060580" y="557178"/>
                  <a:pt x="3943747" y="575230"/>
                  <a:pt x="3840395" y="606820"/>
                </a:cubicBezTo>
                <a:cubicBezTo>
                  <a:pt x="3781978" y="629384"/>
                  <a:pt x="3777484" y="534614"/>
                  <a:pt x="3759510" y="475947"/>
                </a:cubicBezTo>
                <a:cubicBezTo>
                  <a:pt x="3737042" y="412768"/>
                  <a:pt x="3844888" y="453384"/>
                  <a:pt x="3957228" y="435332"/>
                </a:cubicBezTo>
                <a:cubicBezTo>
                  <a:pt x="3971270" y="433639"/>
                  <a:pt x="3982574" y="432794"/>
                  <a:pt x="3991658" y="432697"/>
                </a:cubicBezTo>
                <a:close/>
                <a:moveTo>
                  <a:pt x="2501134" y="159836"/>
                </a:moveTo>
                <a:cubicBezTo>
                  <a:pt x="2548753" y="156881"/>
                  <a:pt x="2615336" y="170391"/>
                  <a:pt x="2659162" y="173769"/>
                </a:cubicBezTo>
                <a:cubicBezTo>
                  <a:pt x="2713102" y="173769"/>
                  <a:pt x="2762548" y="173769"/>
                  <a:pt x="2744568" y="209795"/>
                </a:cubicBezTo>
                <a:cubicBezTo>
                  <a:pt x="2726588" y="245821"/>
                  <a:pt x="2596232" y="218801"/>
                  <a:pt x="2537797" y="218801"/>
                </a:cubicBezTo>
                <a:cubicBezTo>
                  <a:pt x="2483856" y="218801"/>
                  <a:pt x="2465876" y="209795"/>
                  <a:pt x="2420925" y="218801"/>
                </a:cubicBezTo>
                <a:cubicBezTo>
                  <a:pt x="2380470" y="223305"/>
                  <a:pt x="2452391" y="218801"/>
                  <a:pt x="2443401" y="254827"/>
                </a:cubicBezTo>
                <a:cubicBezTo>
                  <a:pt x="2438905" y="290853"/>
                  <a:pt x="2429916" y="281847"/>
                  <a:pt x="2384966" y="290853"/>
                </a:cubicBezTo>
                <a:cubicBezTo>
                  <a:pt x="2340015" y="304363"/>
                  <a:pt x="2371480" y="335886"/>
                  <a:pt x="2389461" y="362906"/>
                </a:cubicBezTo>
                <a:cubicBezTo>
                  <a:pt x="2402945" y="394429"/>
                  <a:pt x="2438905" y="362906"/>
                  <a:pt x="2456886" y="362906"/>
                </a:cubicBezTo>
                <a:cubicBezTo>
                  <a:pt x="2474866" y="362906"/>
                  <a:pt x="2452391" y="322377"/>
                  <a:pt x="2470371" y="290853"/>
                </a:cubicBezTo>
                <a:cubicBezTo>
                  <a:pt x="2492846" y="263834"/>
                  <a:pt x="2515321" y="290853"/>
                  <a:pt x="2551281" y="272840"/>
                </a:cubicBezTo>
                <a:cubicBezTo>
                  <a:pt x="2587242" y="254827"/>
                  <a:pt x="2695123" y="254827"/>
                  <a:pt x="2753558" y="254827"/>
                </a:cubicBezTo>
                <a:cubicBezTo>
                  <a:pt x="2807498" y="254827"/>
                  <a:pt x="2740073" y="268337"/>
                  <a:pt x="2856944" y="290853"/>
                </a:cubicBezTo>
                <a:cubicBezTo>
                  <a:pt x="2973814" y="308867"/>
                  <a:pt x="2883913" y="331383"/>
                  <a:pt x="2892903" y="371912"/>
                </a:cubicBezTo>
                <a:cubicBezTo>
                  <a:pt x="2897399" y="412442"/>
                  <a:pt x="2960330" y="434958"/>
                  <a:pt x="2969319" y="466480"/>
                </a:cubicBezTo>
                <a:cubicBezTo>
                  <a:pt x="2973814" y="502507"/>
                  <a:pt x="2888408" y="516016"/>
                  <a:pt x="2825479" y="543036"/>
                </a:cubicBezTo>
                <a:cubicBezTo>
                  <a:pt x="2767043" y="570056"/>
                  <a:pt x="2803003" y="574559"/>
                  <a:pt x="2753558" y="601579"/>
                </a:cubicBezTo>
                <a:cubicBezTo>
                  <a:pt x="2708607" y="628598"/>
                  <a:pt x="2686132" y="574559"/>
                  <a:pt x="2668152" y="556546"/>
                </a:cubicBezTo>
                <a:cubicBezTo>
                  <a:pt x="2650172" y="543036"/>
                  <a:pt x="2591737" y="538533"/>
                  <a:pt x="2569262" y="511513"/>
                </a:cubicBezTo>
                <a:cubicBezTo>
                  <a:pt x="2546786" y="484493"/>
                  <a:pt x="2533301" y="479990"/>
                  <a:pt x="2582746" y="470984"/>
                </a:cubicBezTo>
                <a:cubicBezTo>
                  <a:pt x="2632192" y="461978"/>
                  <a:pt x="2654667" y="461978"/>
                  <a:pt x="2686132" y="430455"/>
                </a:cubicBezTo>
                <a:cubicBezTo>
                  <a:pt x="2722093" y="394429"/>
                  <a:pt x="2699618" y="412442"/>
                  <a:pt x="2654667" y="434958"/>
                </a:cubicBezTo>
                <a:cubicBezTo>
                  <a:pt x="2609716" y="457475"/>
                  <a:pt x="2618707" y="434958"/>
                  <a:pt x="2636687" y="398932"/>
                </a:cubicBezTo>
                <a:cubicBezTo>
                  <a:pt x="2650172" y="362906"/>
                  <a:pt x="2654667" y="353899"/>
                  <a:pt x="2627697" y="353899"/>
                </a:cubicBezTo>
                <a:cubicBezTo>
                  <a:pt x="2600727" y="353899"/>
                  <a:pt x="2587242" y="371912"/>
                  <a:pt x="2537797" y="389925"/>
                </a:cubicBezTo>
                <a:cubicBezTo>
                  <a:pt x="2492846" y="412442"/>
                  <a:pt x="2528807" y="425952"/>
                  <a:pt x="2479361" y="448468"/>
                </a:cubicBezTo>
                <a:cubicBezTo>
                  <a:pt x="2429916" y="470984"/>
                  <a:pt x="2420925" y="475487"/>
                  <a:pt x="2438905" y="498003"/>
                </a:cubicBezTo>
                <a:cubicBezTo>
                  <a:pt x="2456886" y="520520"/>
                  <a:pt x="2465876" y="520520"/>
                  <a:pt x="2402945" y="534029"/>
                </a:cubicBezTo>
                <a:cubicBezTo>
                  <a:pt x="2340015" y="543036"/>
                  <a:pt x="2398450" y="570056"/>
                  <a:pt x="2349005" y="574559"/>
                </a:cubicBezTo>
                <a:cubicBezTo>
                  <a:pt x="2295065" y="579062"/>
                  <a:pt x="2340015" y="525023"/>
                  <a:pt x="2277084" y="534029"/>
                </a:cubicBezTo>
                <a:cubicBezTo>
                  <a:pt x="2209659" y="538533"/>
                  <a:pt x="2142233" y="601579"/>
                  <a:pt x="2074809" y="633101"/>
                </a:cubicBezTo>
                <a:cubicBezTo>
                  <a:pt x="2007382" y="669128"/>
                  <a:pt x="2038848" y="705154"/>
                  <a:pt x="2047838" y="745683"/>
                </a:cubicBezTo>
                <a:cubicBezTo>
                  <a:pt x="2061323" y="790716"/>
                  <a:pt x="2110768" y="772703"/>
                  <a:pt x="2182689" y="795219"/>
                </a:cubicBezTo>
                <a:cubicBezTo>
                  <a:pt x="2250114" y="813232"/>
                  <a:pt x="2200669" y="880781"/>
                  <a:pt x="2209659" y="925814"/>
                </a:cubicBezTo>
                <a:cubicBezTo>
                  <a:pt x="2223144" y="970847"/>
                  <a:pt x="2268095" y="903298"/>
                  <a:pt x="2277084" y="876278"/>
                </a:cubicBezTo>
                <a:cubicBezTo>
                  <a:pt x="2290569" y="849258"/>
                  <a:pt x="2371480" y="813232"/>
                  <a:pt x="2402945" y="786213"/>
                </a:cubicBezTo>
                <a:cubicBezTo>
                  <a:pt x="2434411" y="759193"/>
                  <a:pt x="2398450" y="705154"/>
                  <a:pt x="2407440" y="691644"/>
                </a:cubicBezTo>
                <a:cubicBezTo>
                  <a:pt x="2416431" y="673631"/>
                  <a:pt x="2438905" y="633101"/>
                  <a:pt x="2461381" y="583565"/>
                </a:cubicBezTo>
                <a:cubicBezTo>
                  <a:pt x="2483856" y="534029"/>
                  <a:pt x="2524311" y="570056"/>
                  <a:pt x="2564767" y="565552"/>
                </a:cubicBezTo>
                <a:cubicBezTo>
                  <a:pt x="2609716" y="561049"/>
                  <a:pt x="2609716" y="597075"/>
                  <a:pt x="2645677" y="619592"/>
                </a:cubicBezTo>
                <a:cubicBezTo>
                  <a:pt x="2681637" y="642108"/>
                  <a:pt x="2659162" y="673631"/>
                  <a:pt x="2672647" y="687141"/>
                </a:cubicBezTo>
                <a:cubicBezTo>
                  <a:pt x="2686132" y="700651"/>
                  <a:pt x="2722093" y="682637"/>
                  <a:pt x="2762548" y="651115"/>
                </a:cubicBezTo>
                <a:cubicBezTo>
                  <a:pt x="2803003" y="624095"/>
                  <a:pt x="2798508" y="687141"/>
                  <a:pt x="2798508" y="718664"/>
                </a:cubicBezTo>
                <a:cubicBezTo>
                  <a:pt x="2798508" y="745683"/>
                  <a:pt x="2798508" y="786213"/>
                  <a:pt x="2838963" y="817736"/>
                </a:cubicBezTo>
                <a:cubicBezTo>
                  <a:pt x="2879419" y="844755"/>
                  <a:pt x="2870429" y="930317"/>
                  <a:pt x="2874924" y="975350"/>
                </a:cubicBezTo>
                <a:cubicBezTo>
                  <a:pt x="2874924" y="1020383"/>
                  <a:pt x="2924369" y="1033893"/>
                  <a:pt x="2883913" y="1065415"/>
                </a:cubicBezTo>
                <a:cubicBezTo>
                  <a:pt x="2847954" y="1101442"/>
                  <a:pt x="2825479" y="1065415"/>
                  <a:pt x="2762548" y="1051906"/>
                </a:cubicBezTo>
                <a:cubicBezTo>
                  <a:pt x="2699618" y="1033893"/>
                  <a:pt x="2713102" y="1047402"/>
                  <a:pt x="2762548" y="1011376"/>
                </a:cubicBezTo>
                <a:cubicBezTo>
                  <a:pt x="2811993" y="979853"/>
                  <a:pt x="2798508" y="943827"/>
                  <a:pt x="2758053" y="952834"/>
                </a:cubicBezTo>
                <a:cubicBezTo>
                  <a:pt x="2722093" y="961840"/>
                  <a:pt x="2686132" y="1002370"/>
                  <a:pt x="2636687" y="1006873"/>
                </a:cubicBezTo>
                <a:cubicBezTo>
                  <a:pt x="2582746" y="1011376"/>
                  <a:pt x="2636687" y="952834"/>
                  <a:pt x="2569262" y="961840"/>
                </a:cubicBezTo>
                <a:cubicBezTo>
                  <a:pt x="2506331" y="975350"/>
                  <a:pt x="2506331" y="1015879"/>
                  <a:pt x="2524311" y="1011376"/>
                </a:cubicBezTo>
                <a:cubicBezTo>
                  <a:pt x="2542291" y="1011376"/>
                  <a:pt x="2609716" y="1020383"/>
                  <a:pt x="2587242" y="1047402"/>
                </a:cubicBezTo>
                <a:cubicBezTo>
                  <a:pt x="2569262" y="1074422"/>
                  <a:pt x="2609716" y="1092435"/>
                  <a:pt x="2681637" y="1092435"/>
                </a:cubicBezTo>
                <a:cubicBezTo>
                  <a:pt x="2749063" y="1092435"/>
                  <a:pt x="2668152" y="1150978"/>
                  <a:pt x="2605222" y="1173494"/>
                </a:cubicBezTo>
                <a:cubicBezTo>
                  <a:pt x="2537797" y="1196010"/>
                  <a:pt x="2488351" y="1187004"/>
                  <a:pt x="2474866" y="1159984"/>
                </a:cubicBezTo>
                <a:cubicBezTo>
                  <a:pt x="2465876" y="1132965"/>
                  <a:pt x="2407440" y="1187004"/>
                  <a:pt x="2371480" y="1223030"/>
                </a:cubicBezTo>
                <a:cubicBezTo>
                  <a:pt x="2340015" y="1254553"/>
                  <a:pt x="2268095" y="1304089"/>
                  <a:pt x="2205164" y="1344618"/>
                </a:cubicBezTo>
                <a:cubicBezTo>
                  <a:pt x="2146729" y="1380644"/>
                  <a:pt x="2146729" y="1394154"/>
                  <a:pt x="2119759" y="1443690"/>
                </a:cubicBezTo>
                <a:cubicBezTo>
                  <a:pt x="2092788" y="1488723"/>
                  <a:pt x="1989403" y="1560775"/>
                  <a:pt x="1935462" y="1601305"/>
                </a:cubicBezTo>
                <a:cubicBezTo>
                  <a:pt x="1881522" y="1637331"/>
                  <a:pt x="1939957" y="1731900"/>
                  <a:pt x="1962432" y="1767926"/>
                </a:cubicBezTo>
                <a:cubicBezTo>
                  <a:pt x="1984908" y="1803952"/>
                  <a:pt x="1975918" y="1839978"/>
                  <a:pt x="1980413" y="1885011"/>
                </a:cubicBezTo>
                <a:cubicBezTo>
                  <a:pt x="1984908" y="1930044"/>
                  <a:pt x="2020868" y="1970573"/>
                  <a:pt x="2079303" y="1979580"/>
                </a:cubicBezTo>
                <a:cubicBezTo>
                  <a:pt x="2133244" y="1993089"/>
                  <a:pt x="2218649" y="2051632"/>
                  <a:pt x="2326530" y="2051632"/>
                </a:cubicBezTo>
                <a:cubicBezTo>
                  <a:pt x="2429916" y="2051632"/>
                  <a:pt x="2384966" y="2123684"/>
                  <a:pt x="2375975" y="2110174"/>
                </a:cubicBezTo>
                <a:cubicBezTo>
                  <a:pt x="2371480" y="2092161"/>
                  <a:pt x="2326530" y="2087658"/>
                  <a:pt x="2259105" y="2087658"/>
                </a:cubicBezTo>
                <a:cubicBezTo>
                  <a:pt x="2196174" y="2083155"/>
                  <a:pt x="2119759" y="2065142"/>
                  <a:pt x="2007382" y="2065142"/>
                </a:cubicBezTo>
                <a:cubicBezTo>
                  <a:pt x="1895007" y="2060638"/>
                  <a:pt x="1971423" y="1993089"/>
                  <a:pt x="1953443" y="1966070"/>
                </a:cubicBezTo>
                <a:cubicBezTo>
                  <a:pt x="1935462" y="1934547"/>
                  <a:pt x="1845561" y="1952560"/>
                  <a:pt x="1796116" y="1930044"/>
                </a:cubicBezTo>
                <a:cubicBezTo>
                  <a:pt x="1751167" y="1907527"/>
                  <a:pt x="1872532" y="1871501"/>
                  <a:pt x="1890512" y="1871501"/>
                </a:cubicBezTo>
                <a:cubicBezTo>
                  <a:pt x="1903997" y="1871501"/>
                  <a:pt x="1939957" y="1853488"/>
                  <a:pt x="1935462" y="1835475"/>
                </a:cubicBezTo>
                <a:cubicBezTo>
                  <a:pt x="1930967" y="1817462"/>
                  <a:pt x="1908492" y="1835475"/>
                  <a:pt x="1868037" y="1790442"/>
                </a:cubicBezTo>
                <a:cubicBezTo>
                  <a:pt x="1832077" y="1745409"/>
                  <a:pt x="1863542" y="1704880"/>
                  <a:pt x="1845561" y="1682364"/>
                </a:cubicBezTo>
                <a:cubicBezTo>
                  <a:pt x="1832077" y="1659847"/>
                  <a:pt x="1755661" y="1641834"/>
                  <a:pt x="1697226" y="1646337"/>
                </a:cubicBezTo>
                <a:cubicBezTo>
                  <a:pt x="1634295" y="1650841"/>
                  <a:pt x="1643285" y="1668854"/>
                  <a:pt x="1584850" y="1664351"/>
                </a:cubicBezTo>
                <a:cubicBezTo>
                  <a:pt x="1521920" y="1659847"/>
                  <a:pt x="1441010" y="1704880"/>
                  <a:pt x="1391564" y="1790442"/>
                </a:cubicBezTo>
                <a:cubicBezTo>
                  <a:pt x="1342118" y="1876004"/>
                  <a:pt x="1405048" y="2033619"/>
                  <a:pt x="1432019" y="2060638"/>
                </a:cubicBezTo>
                <a:cubicBezTo>
                  <a:pt x="1458989" y="2087658"/>
                  <a:pt x="1508434" y="2087658"/>
                  <a:pt x="1557880" y="2015606"/>
                </a:cubicBezTo>
                <a:cubicBezTo>
                  <a:pt x="1611820" y="1943553"/>
                  <a:pt x="1674751" y="1934547"/>
                  <a:pt x="1701721" y="1952560"/>
                </a:cubicBezTo>
                <a:cubicBezTo>
                  <a:pt x="1733186" y="1970573"/>
                  <a:pt x="1629800" y="2087658"/>
                  <a:pt x="1629800" y="2105671"/>
                </a:cubicBezTo>
                <a:cubicBezTo>
                  <a:pt x="1629800" y="2123684"/>
                  <a:pt x="1697226" y="2146201"/>
                  <a:pt x="1746671" y="2146201"/>
                </a:cubicBezTo>
                <a:cubicBezTo>
                  <a:pt x="1796116" y="2146201"/>
                  <a:pt x="1742176" y="2281299"/>
                  <a:pt x="1760156" y="2303815"/>
                </a:cubicBezTo>
                <a:cubicBezTo>
                  <a:pt x="1778136" y="2330835"/>
                  <a:pt x="1809602" y="2362358"/>
                  <a:pt x="1836571" y="2357854"/>
                </a:cubicBezTo>
                <a:cubicBezTo>
                  <a:pt x="1863542" y="2353351"/>
                  <a:pt x="1908492" y="2380371"/>
                  <a:pt x="1935462" y="2366861"/>
                </a:cubicBezTo>
                <a:cubicBezTo>
                  <a:pt x="1962432" y="2353351"/>
                  <a:pt x="2011878" y="2294808"/>
                  <a:pt x="2056828" y="2263286"/>
                </a:cubicBezTo>
                <a:cubicBezTo>
                  <a:pt x="2097283" y="2231763"/>
                  <a:pt x="2151224" y="2258782"/>
                  <a:pt x="2227639" y="2303815"/>
                </a:cubicBezTo>
                <a:cubicBezTo>
                  <a:pt x="2308550" y="2344344"/>
                  <a:pt x="2317540" y="2308318"/>
                  <a:pt x="2402945" y="2299312"/>
                </a:cubicBezTo>
                <a:cubicBezTo>
                  <a:pt x="2492846" y="2285802"/>
                  <a:pt x="2470371" y="2420900"/>
                  <a:pt x="2533301" y="2452423"/>
                </a:cubicBezTo>
                <a:cubicBezTo>
                  <a:pt x="2591737" y="2488449"/>
                  <a:pt x="2686132" y="2497456"/>
                  <a:pt x="2731082" y="2560501"/>
                </a:cubicBezTo>
                <a:cubicBezTo>
                  <a:pt x="2780527" y="2619044"/>
                  <a:pt x="2767043" y="2686593"/>
                  <a:pt x="2789518" y="2691096"/>
                </a:cubicBezTo>
                <a:cubicBezTo>
                  <a:pt x="2811993" y="2700103"/>
                  <a:pt x="2883913" y="2704606"/>
                  <a:pt x="2919874" y="2736129"/>
                </a:cubicBezTo>
                <a:cubicBezTo>
                  <a:pt x="2951339" y="2763149"/>
                  <a:pt x="2969319" y="2767652"/>
                  <a:pt x="3009775" y="2767652"/>
                </a:cubicBezTo>
                <a:cubicBezTo>
                  <a:pt x="3050230" y="2767652"/>
                  <a:pt x="3095180" y="2767652"/>
                  <a:pt x="3104170" y="2808181"/>
                </a:cubicBezTo>
                <a:cubicBezTo>
                  <a:pt x="3113160" y="2844208"/>
                  <a:pt x="3113160" y="2821691"/>
                  <a:pt x="3185081" y="2839704"/>
                </a:cubicBezTo>
                <a:cubicBezTo>
                  <a:pt x="3252506" y="2857717"/>
                  <a:pt x="3234526" y="2925266"/>
                  <a:pt x="3234526" y="2970299"/>
                </a:cubicBezTo>
                <a:cubicBezTo>
                  <a:pt x="3234526" y="3015332"/>
                  <a:pt x="3180586" y="3055861"/>
                  <a:pt x="3135635" y="3105397"/>
                </a:cubicBezTo>
                <a:cubicBezTo>
                  <a:pt x="3095180" y="3154933"/>
                  <a:pt x="3099675" y="3190959"/>
                  <a:pt x="3108665" y="3254005"/>
                </a:cubicBezTo>
                <a:cubicBezTo>
                  <a:pt x="3113160" y="3312548"/>
                  <a:pt x="3095180" y="3375594"/>
                  <a:pt x="3077200" y="3429633"/>
                </a:cubicBezTo>
                <a:cubicBezTo>
                  <a:pt x="3059220" y="3488175"/>
                  <a:pt x="2924369" y="3510692"/>
                  <a:pt x="2879419" y="3528705"/>
                </a:cubicBezTo>
                <a:cubicBezTo>
                  <a:pt x="2838963" y="3551221"/>
                  <a:pt x="2852449" y="3578241"/>
                  <a:pt x="2852449" y="3609764"/>
                </a:cubicBezTo>
                <a:cubicBezTo>
                  <a:pt x="2852449" y="3641287"/>
                  <a:pt x="2852449" y="3672809"/>
                  <a:pt x="2820983" y="3717842"/>
                </a:cubicBezTo>
                <a:cubicBezTo>
                  <a:pt x="2789518" y="3758372"/>
                  <a:pt x="2803003" y="3767378"/>
                  <a:pt x="2776033" y="3821417"/>
                </a:cubicBezTo>
                <a:cubicBezTo>
                  <a:pt x="2749063" y="3875457"/>
                  <a:pt x="2708607" y="3879960"/>
                  <a:pt x="2663657" y="3879960"/>
                </a:cubicBezTo>
                <a:cubicBezTo>
                  <a:pt x="2623202" y="3879960"/>
                  <a:pt x="2659162" y="3902476"/>
                  <a:pt x="2681637" y="3952012"/>
                </a:cubicBezTo>
                <a:cubicBezTo>
                  <a:pt x="2699618" y="4001548"/>
                  <a:pt x="2645677" y="4015058"/>
                  <a:pt x="2632192" y="4028568"/>
                </a:cubicBezTo>
                <a:cubicBezTo>
                  <a:pt x="2614212" y="4037574"/>
                  <a:pt x="2582746" y="4033071"/>
                  <a:pt x="2569262" y="4073601"/>
                </a:cubicBezTo>
                <a:cubicBezTo>
                  <a:pt x="2560271" y="4109627"/>
                  <a:pt x="2555776" y="4100620"/>
                  <a:pt x="2528807" y="4105123"/>
                </a:cubicBezTo>
                <a:cubicBezTo>
                  <a:pt x="2501836" y="4114130"/>
                  <a:pt x="2497341" y="4118633"/>
                  <a:pt x="2515321" y="4132143"/>
                </a:cubicBezTo>
                <a:cubicBezTo>
                  <a:pt x="2537797" y="4150156"/>
                  <a:pt x="2537797" y="4163666"/>
                  <a:pt x="2528807" y="4177176"/>
                </a:cubicBezTo>
                <a:cubicBezTo>
                  <a:pt x="2519817" y="4195189"/>
                  <a:pt x="2492846" y="4226712"/>
                  <a:pt x="2492846" y="4262738"/>
                </a:cubicBezTo>
                <a:cubicBezTo>
                  <a:pt x="2488351" y="4294261"/>
                  <a:pt x="2533301" y="4294261"/>
                  <a:pt x="2542291" y="4330287"/>
                </a:cubicBezTo>
                <a:cubicBezTo>
                  <a:pt x="2555776" y="4366313"/>
                  <a:pt x="2519817" y="4379823"/>
                  <a:pt x="2528807" y="4411346"/>
                </a:cubicBezTo>
                <a:cubicBezTo>
                  <a:pt x="2537797" y="4447372"/>
                  <a:pt x="2551281" y="4438366"/>
                  <a:pt x="2564767" y="4487902"/>
                </a:cubicBezTo>
                <a:cubicBezTo>
                  <a:pt x="2573757" y="4537438"/>
                  <a:pt x="2609716" y="4514921"/>
                  <a:pt x="2677143" y="4564457"/>
                </a:cubicBezTo>
                <a:cubicBezTo>
                  <a:pt x="2740073" y="4613993"/>
                  <a:pt x="2677143" y="4600483"/>
                  <a:pt x="2569262" y="4600483"/>
                </a:cubicBezTo>
                <a:cubicBezTo>
                  <a:pt x="2465876" y="4600483"/>
                  <a:pt x="2519817" y="4541941"/>
                  <a:pt x="2519817" y="4523928"/>
                </a:cubicBezTo>
                <a:cubicBezTo>
                  <a:pt x="2519817" y="4505915"/>
                  <a:pt x="2488351" y="4537438"/>
                  <a:pt x="2479361" y="4528431"/>
                </a:cubicBezTo>
                <a:cubicBezTo>
                  <a:pt x="2470371" y="4514921"/>
                  <a:pt x="2465876" y="4510418"/>
                  <a:pt x="2362490" y="4447372"/>
                </a:cubicBezTo>
                <a:cubicBezTo>
                  <a:pt x="2259105" y="4384326"/>
                  <a:pt x="2308550" y="4316777"/>
                  <a:pt x="2286075" y="4294261"/>
                </a:cubicBezTo>
                <a:cubicBezTo>
                  <a:pt x="2263600" y="4276248"/>
                  <a:pt x="2281580" y="4222209"/>
                  <a:pt x="2281580" y="4181679"/>
                </a:cubicBezTo>
                <a:cubicBezTo>
                  <a:pt x="2281580" y="4145653"/>
                  <a:pt x="2236629" y="4172673"/>
                  <a:pt x="2232134" y="4132143"/>
                </a:cubicBezTo>
                <a:cubicBezTo>
                  <a:pt x="2227639" y="4091614"/>
                  <a:pt x="2232134" y="4051084"/>
                  <a:pt x="2218649" y="4028568"/>
                </a:cubicBezTo>
                <a:cubicBezTo>
                  <a:pt x="2205164" y="4010555"/>
                  <a:pt x="2191679" y="3970025"/>
                  <a:pt x="2205164" y="3920489"/>
                </a:cubicBezTo>
                <a:cubicBezTo>
                  <a:pt x="2214154" y="3870953"/>
                  <a:pt x="2182689" y="3807908"/>
                  <a:pt x="2182689" y="3740359"/>
                </a:cubicBezTo>
                <a:cubicBezTo>
                  <a:pt x="2182689" y="3677313"/>
                  <a:pt x="2182689" y="3456652"/>
                  <a:pt x="2182689" y="3393607"/>
                </a:cubicBezTo>
                <a:cubicBezTo>
                  <a:pt x="2182689" y="3330561"/>
                  <a:pt x="2133244" y="3285528"/>
                  <a:pt x="2070313" y="3258509"/>
                </a:cubicBezTo>
                <a:cubicBezTo>
                  <a:pt x="2007382" y="3231489"/>
                  <a:pt x="1966928" y="3199966"/>
                  <a:pt x="1939957" y="3118907"/>
                </a:cubicBezTo>
                <a:cubicBezTo>
                  <a:pt x="1917482" y="3033345"/>
                  <a:pt x="1872532" y="2983809"/>
                  <a:pt x="1845561" y="2943280"/>
                </a:cubicBezTo>
                <a:cubicBezTo>
                  <a:pt x="1814097" y="2902750"/>
                  <a:pt x="1787126" y="2880234"/>
                  <a:pt x="1800611" y="2853214"/>
                </a:cubicBezTo>
                <a:cubicBezTo>
                  <a:pt x="1818592" y="2826194"/>
                  <a:pt x="1845561" y="2790168"/>
                  <a:pt x="1814097" y="2758645"/>
                </a:cubicBezTo>
                <a:cubicBezTo>
                  <a:pt x="1782631" y="2722619"/>
                  <a:pt x="1809602" y="2686593"/>
                  <a:pt x="1868037" y="2632554"/>
                </a:cubicBezTo>
                <a:cubicBezTo>
                  <a:pt x="1921977" y="2578515"/>
                  <a:pt x="1908492" y="2497456"/>
                  <a:pt x="1908492" y="2461430"/>
                </a:cubicBezTo>
                <a:cubicBezTo>
                  <a:pt x="1908492" y="2425403"/>
                  <a:pt x="1863542" y="2443416"/>
                  <a:pt x="1827582" y="2447920"/>
                </a:cubicBezTo>
                <a:cubicBezTo>
                  <a:pt x="1796116" y="2447920"/>
                  <a:pt x="1782631" y="2402887"/>
                  <a:pt x="1737681" y="2384874"/>
                </a:cubicBezTo>
                <a:cubicBezTo>
                  <a:pt x="1692731" y="2371364"/>
                  <a:pt x="1661266" y="2362358"/>
                  <a:pt x="1656771" y="2317325"/>
                </a:cubicBezTo>
                <a:cubicBezTo>
                  <a:pt x="1647781" y="2272292"/>
                  <a:pt x="1629800" y="2240769"/>
                  <a:pt x="1584850" y="2240769"/>
                </a:cubicBezTo>
                <a:cubicBezTo>
                  <a:pt x="1539899" y="2240769"/>
                  <a:pt x="1499444" y="2195737"/>
                  <a:pt x="1481464" y="2159710"/>
                </a:cubicBezTo>
                <a:cubicBezTo>
                  <a:pt x="1463484" y="2128188"/>
                  <a:pt x="1432019" y="2159710"/>
                  <a:pt x="1382574" y="2164214"/>
                </a:cubicBezTo>
                <a:cubicBezTo>
                  <a:pt x="1333128" y="2173220"/>
                  <a:pt x="1270198" y="2101168"/>
                  <a:pt x="1189287" y="2065142"/>
                </a:cubicBezTo>
                <a:cubicBezTo>
                  <a:pt x="1103882" y="2033619"/>
                  <a:pt x="1148832" y="1984083"/>
                  <a:pt x="1148832" y="1930044"/>
                </a:cubicBezTo>
                <a:cubicBezTo>
                  <a:pt x="1148832" y="1876004"/>
                  <a:pt x="1103882" y="1885011"/>
                  <a:pt x="1072417" y="1812959"/>
                </a:cubicBezTo>
                <a:cubicBezTo>
                  <a:pt x="1036457" y="1740906"/>
                  <a:pt x="1009486" y="1637331"/>
                  <a:pt x="987011" y="1605808"/>
                </a:cubicBezTo>
                <a:cubicBezTo>
                  <a:pt x="960041" y="1569782"/>
                  <a:pt x="973526" y="1682364"/>
                  <a:pt x="991506" y="1740906"/>
                </a:cubicBezTo>
                <a:cubicBezTo>
                  <a:pt x="1009486" y="1799449"/>
                  <a:pt x="1022971" y="1835475"/>
                  <a:pt x="1040952" y="1876004"/>
                </a:cubicBezTo>
                <a:cubicBezTo>
                  <a:pt x="1058932" y="1921037"/>
                  <a:pt x="1018476" y="1898521"/>
                  <a:pt x="982516" y="1871501"/>
                </a:cubicBezTo>
                <a:cubicBezTo>
                  <a:pt x="942061" y="1848985"/>
                  <a:pt x="964536" y="1830972"/>
                  <a:pt x="960041" y="1799449"/>
                </a:cubicBezTo>
                <a:cubicBezTo>
                  <a:pt x="960041" y="1763423"/>
                  <a:pt x="933071" y="1785939"/>
                  <a:pt x="933071" y="1745409"/>
                </a:cubicBezTo>
                <a:cubicBezTo>
                  <a:pt x="933071" y="1704880"/>
                  <a:pt x="942061" y="1704880"/>
                  <a:pt x="919586" y="1682364"/>
                </a:cubicBezTo>
                <a:cubicBezTo>
                  <a:pt x="897111" y="1655344"/>
                  <a:pt x="897111" y="1610311"/>
                  <a:pt x="897111" y="1569782"/>
                </a:cubicBezTo>
                <a:cubicBezTo>
                  <a:pt x="897111" y="1533756"/>
                  <a:pt x="892615" y="1524749"/>
                  <a:pt x="852160" y="1511239"/>
                </a:cubicBezTo>
                <a:cubicBezTo>
                  <a:pt x="811705" y="1493226"/>
                  <a:pt x="825190" y="1443690"/>
                  <a:pt x="825190" y="1398658"/>
                </a:cubicBezTo>
                <a:cubicBezTo>
                  <a:pt x="825190" y="1358128"/>
                  <a:pt x="816200" y="1304089"/>
                  <a:pt x="834180" y="1268063"/>
                </a:cubicBezTo>
                <a:cubicBezTo>
                  <a:pt x="847665" y="1227533"/>
                  <a:pt x="960041" y="1114951"/>
                  <a:pt x="964536" y="1074422"/>
                </a:cubicBezTo>
                <a:cubicBezTo>
                  <a:pt x="969031" y="1033893"/>
                  <a:pt x="982516" y="1020383"/>
                  <a:pt x="960041" y="1002370"/>
                </a:cubicBezTo>
                <a:cubicBezTo>
                  <a:pt x="942061" y="984357"/>
                  <a:pt x="937566" y="984357"/>
                  <a:pt x="937566" y="961840"/>
                </a:cubicBezTo>
                <a:cubicBezTo>
                  <a:pt x="942061" y="939324"/>
                  <a:pt x="969031" y="939324"/>
                  <a:pt x="969031" y="916808"/>
                </a:cubicBezTo>
                <a:cubicBezTo>
                  <a:pt x="969031" y="894291"/>
                  <a:pt x="987011" y="867272"/>
                  <a:pt x="996001" y="835749"/>
                </a:cubicBezTo>
                <a:cubicBezTo>
                  <a:pt x="1004991" y="804226"/>
                  <a:pt x="955546" y="844755"/>
                  <a:pt x="951051" y="867272"/>
                </a:cubicBezTo>
                <a:cubicBezTo>
                  <a:pt x="946556" y="889788"/>
                  <a:pt x="933071" y="903298"/>
                  <a:pt x="910596" y="907801"/>
                </a:cubicBezTo>
                <a:cubicBezTo>
                  <a:pt x="888121" y="912304"/>
                  <a:pt x="879130" y="867272"/>
                  <a:pt x="915091" y="858265"/>
                </a:cubicBezTo>
                <a:cubicBezTo>
                  <a:pt x="955546" y="849258"/>
                  <a:pt x="937566" y="822239"/>
                  <a:pt x="937566" y="795219"/>
                </a:cubicBezTo>
                <a:cubicBezTo>
                  <a:pt x="933071" y="763696"/>
                  <a:pt x="937566" y="745683"/>
                  <a:pt x="955546" y="741180"/>
                </a:cubicBezTo>
                <a:cubicBezTo>
                  <a:pt x="973526" y="736677"/>
                  <a:pt x="964536" y="700651"/>
                  <a:pt x="946556" y="687141"/>
                </a:cubicBezTo>
                <a:cubicBezTo>
                  <a:pt x="928576" y="673631"/>
                  <a:pt x="861150" y="655618"/>
                  <a:pt x="834180" y="642108"/>
                </a:cubicBezTo>
                <a:cubicBezTo>
                  <a:pt x="807210" y="628598"/>
                  <a:pt x="775745" y="646611"/>
                  <a:pt x="744280" y="651115"/>
                </a:cubicBezTo>
                <a:cubicBezTo>
                  <a:pt x="717310" y="660121"/>
                  <a:pt x="694834" y="682637"/>
                  <a:pt x="654379" y="660121"/>
                </a:cubicBezTo>
                <a:cubicBezTo>
                  <a:pt x="618419" y="637605"/>
                  <a:pt x="618419" y="705154"/>
                  <a:pt x="573468" y="741180"/>
                </a:cubicBezTo>
                <a:cubicBezTo>
                  <a:pt x="528518" y="772703"/>
                  <a:pt x="470083" y="813232"/>
                  <a:pt x="474578" y="786213"/>
                </a:cubicBezTo>
                <a:cubicBezTo>
                  <a:pt x="479073" y="759193"/>
                  <a:pt x="461093" y="745683"/>
                  <a:pt x="411647" y="763696"/>
                </a:cubicBezTo>
                <a:cubicBezTo>
                  <a:pt x="366697" y="781709"/>
                  <a:pt x="123965" y="858265"/>
                  <a:pt x="29570" y="889788"/>
                </a:cubicBezTo>
                <a:cubicBezTo>
                  <a:pt x="-42351" y="916808"/>
                  <a:pt x="29570" y="826742"/>
                  <a:pt x="110480" y="808729"/>
                </a:cubicBezTo>
                <a:cubicBezTo>
                  <a:pt x="195886" y="790716"/>
                  <a:pt x="389172" y="714160"/>
                  <a:pt x="425132" y="709657"/>
                </a:cubicBezTo>
                <a:cubicBezTo>
                  <a:pt x="461093" y="705154"/>
                  <a:pt x="375687" y="673631"/>
                  <a:pt x="321747" y="655618"/>
                </a:cubicBezTo>
                <a:cubicBezTo>
                  <a:pt x="267806" y="642108"/>
                  <a:pt x="353212" y="624095"/>
                  <a:pt x="375687" y="588069"/>
                </a:cubicBezTo>
                <a:cubicBezTo>
                  <a:pt x="398162" y="556546"/>
                  <a:pt x="461093" y="552043"/>
                  <a:pt x="506043" y="543036"/>
                </a:cubicBezTo>
                <a:cubicBezTo>
                  <a:pt x="550993" y="534029"/>
                  <a:pt x="510538" y="534029"/>
                  <a:pt x="483568" y="493500"/>
                </a:cubicBezTo>
                <a:cubicBezTo>
                  <a:pt x="452103" y="457475"/>
                  <a:pt x="595944" y="461978"/>
                  <a:pt x="654379" y="457475"/>
                </a:cubicBezTo>
                <a:cubicBezTo>
                  <a:pt x="717310" y="452971"/>
                  <a:pt x="649884" y="430455"/>
                  <a:pt x="681349" y="407939"/>
                </a:cubicBezTo>
                <a:cubicBezTo>
                  <a:pt x="717310" y="385422"/>
                  <a:pt x="856655" y="344893"/>
                  <a:pt x="969031" y="322377"/>
                </a:cubicBezTo>
                <a:cubicBezTo>
                  <a:pt x="1081407" y="299860"/>
                  <a:pt x="1225248" y="353899"/>
                  <a:pt x="1297168" y="376416"/>
                </a:cubicBezTo>
                <a:cubicBezTo>
                  <a:pt x="1364594" y="398932"/>
                  <a:pt x="1346614" y="376416"/>
                  <a:pt x="1449999" y="349396"/>
                </a:cubicBezTo>
                <a:cubicBezTo>
                  <a:pt x="1553385" y="322377"/>
                  <a:pt x="1611820" y="353899"/>
                  <a:pt x="1710711" y="358402"/>
                </a:cubicBezTo>
                <a:cubicBezTo>
                  <a:pt x="1809602" y="362906"/>
                  <a:pt x="1778136" y="389925"/>
                  <a:pt x="1845561" y="403435"/>
                </a:cubicBezTo>
                <a:cubicBezTo>
                  <a:pt x="1908492" y="416945"/>
                  <a:pt x="1859047" y="389925"/>
                  <a:pt x="1832077" y="376416"/>
                </a:cubicBezTo>
                <a:cubicBezTo>
                  <a:pt x="1805106" y="362906"/>
                  <a:pt x="1823087" y="344893"/>
                  <a:pt x="1814097" y="322377"/>
                </a:cubicBezTo>
                <a:cubicBezTo>
                  <a:pt x="1805106" y="299860"/>
                  <a:pt x="1773641" y="317873"/>
                  <a:pt x="1724196" y="308867"/>
                </a:cubicBezTo>
                <a:cubicBezTo>
                  <a:pt x="1679246" y="299860"/>
                  <a:pt x="1773641" y="205291"/>
                  <a:pt x="1845561" y="200788"/>
                </a:cubicBezTo>
                <a:cubicBezTo>
                  <a:pt x="1917482" y="196285"/>
                  <a:pt x="1948947" y="232311"/>
                  <a:pt x="2020868" y="254827"/>
                </a:cubicBezTo>
                <a:cubicBezTo>
                  <a:pt x="2092788" y="277344"/>
                  <a:pt x="2182689" y="227808"/>
                  <a:pt x="2182689" y="245821"/>
                </a:cubicBezTo>
                <a:cubicBezTo>
                  <a:pt x="2182689" y="259330"/>
                  <a:pt x="2142233" y="272840"/>
                  <a:pt x="2146729" y="317873"/>
                </a:cubicBezTo>
                <a:cubicBezTo>
                  <a:pt x="2151224" y="362906"/>
                  <a:pt x="2110768" y="362906"/>
                  <a:pt x="2079303" y="385422"/>
                </a:cubicBezTo>
                <a:cubicBezTo>
                  <a:pt x="2043343" y="403435"/>
                  <a:pt x="2115263" y="407939"/>
                  <a:pt x="2142233" y="407939"/>
                </a:cubicBezTo>
                <a:cubicBezTo>
                  <a:pt x="2169204" y="407939"/>
                  <a:pt x="2182689" y="367409"/>
                  <a:pt x="2218649" y="367409"/>
                </a:cubicBezTo>
                <a:cubicBezTo>
                  <a:pt x="2254610" y="367409"/>
                  <a:pt x="2254610" y="340390"/>
                  <a:pt x="2223144" y="317873"/>
                </a:cubicBezTo>
                <a:cubicBezTo>
                  <a:pt x="2187184" y="295357"/>
                  <a:pt x="2254610" y="254827"/>
                  <a:pt x="2290569" y="245821"/>
                </a:cubicBezTo>
                <a:cubicBezTo>
                  <a:pt x="2326530" y="241317"/>
                  <a:pt x="2326530" y="277344"/>
                  <a:pt x="2349005" y="245821"/>
                </a:cubicBezTo>
                <a:cubicBezTo>
                  <a:pt x="2366985" y="218801"/>
                  <a:pt x="2420925" y="187278"/>
                  <a:pt x="2461381" y="169265"/>
                </a:cubicBezTo>
                <a:cubicBezTo>
                  <a:pt x="2471494" y="163636"/>
                  <a:pt x="2485261" y="160822"/>
                  <a:pt x="2501134" y="159836"/>
                </a:cubicBezTo>
                <a:close/>
                <a:moveTo>
                  <a:pt x="4758437" y="48789"/>
                </a:moveTo>
                <a:cubicBezTo>
                  <a:pt x="4784525" y="47734"/>
                  <a:pt x="4810402" y="48578"/>
                  <a:pt x="4834028" y="51958"/>
                </a:cubicBezTo>
                <a:cubicBezTo>
                  <a:pt x="4933036" y="69982"/>
                  <a:pt x="5050045" y="56464"/>
                  <a:pt x="4996041" y="83501"/>
                </a:cubicBezTo>
                <a:cubicBezTo>
                  <a:pt x="4942037" y="110537"/>
                  <a:pt x="4879032" y="155598"/>
                  <a:pt x="4834028" y="173622"/>
                </a:cubicBezTo>
                <a:cubicBezTo>
                  <a:pt x="4789025" y="196153"/>
                  <a:pt x="4802526" y="83501"/>
                  <a:pt x="4762023" y="146586"/>
                </a:cubicBezTo>
                <a:cubicBezTo>
                  <a:pt x="4757522" y="173622"/>
                  <a:pt x="4730520" y="196153"/>
                  <a:pt x="4690017" y="182634"/>
                </a:cubicBezTo>
                <a:cubicBezTo>
                  <a:pt x="4690017" y="182634"/>
                  <a:pt x="4685517" y="182634"/>
                  <a:pt x="4681016" y="178128"/>
                </a:cubicBezTo>
                <a:cubicBezTo>
                  <a:pt x="4627012" y="164610"/>
                  <a:pt x="4537005" y="115043"/>
                  <a:pt x="4573008" y="92513"/>
                </a:cubicBezTo>
                <a:cubicBezTo>
                  <a:pt x="4600010" y="72235"/>
                  <a:pt x="4680173" y="51958"/>
                  <a:pt x="4758437" y="48789"/>
                </a:cubicBezTo>
                <a:close/>
                <a:moveTo>
                  <a:pt x="6095124" y="37290"/>
                </a:moveTo>
                <a:cubicBezTo>
                  <a:pt x="6102735" y="36604"/>
                  <a:pt x="6112286" y="36956"/>
                  <a:pt x="6124085" y="38644"/>
                </a:cubicBezTo>
                <a:cubicBezTo>
                  <a:pt x="6213978" y="52151"/>
                  <a:pt x="6276904" y="56653"/>
                  <a:pt x="6317356" y="83666"/>
                </a:cubicBezTo>
                <a:cubicBezTo>
                  <a:pt x="6362303" y="110679"/>
                  <a:pt x="6407249" y="151199"/>
                  <a:pt x="6488154" y="151199"/>
                </a:cubicBezTo>
                <a:cubicBezTo>
                  <a:pt x="6573553" y="151199"/>
                  <a:pt x="6636478" y="124186"/>
                  <a:pt x="6667941" y="178212"/>
                </a:cubicBezTo>
                <a:cubicBezTo>
                  <a:pt x="6699404" y="236740"/>
                  <a:pt x="6699404" y="232238"/>
                  <a:pt x="6780308" y="236740"/>
                </a:cubicBezTo>
                <a:cubicBezTo>
                  <a:pt x="6861212" y="241243"/>
                  <a:pt x="7000547" y="218732"/>
                  <a:pt x="7058978" y="254749"/>
                </a:cubicBezTo>
                <a:cubicBezTo>
                  <a:pt x="7112914" y="290766"/>
                  <a:pt x="7108420" y="317780"/>
                  <a:pt x="7157861" y="317780"/>
                </a:cubicBezTo>
                <a:cubicBezTo>
                  <a:pt x="7207303" y="313278"/>
                  <a:pt x="7324164" y="326784"/>
                  <a:pt x="7283712" y="290766"/>
                </a:cubicBezTo>
                <a:cubicBezTo>
                  <a:pt x="7243260" y="250247"/>
                  <a:pt x="7180334" y="232238"/>
                  <a:pt x="7157861" y="223234"/>
                </a:cubicBezTo>
                <a:cubicBezTo>
                  <a:pt x="7135388" y="218732"/>
                  <a:pt x="7076957" y="173710"/>
                  <a:pt x="7189324" y="173710"/>
                </a:cubicBezTo>
                <a:cubicBezTo>
                  <a:pt x="7301691" y="173710"/>
                  <a:pt x="7324164" y="160203"/>
                  <a:pt x="7360122" y="200723"/>
                </a:cubicBezTo>
                <a:cubicBezTo>
                  <a:pt x="7396079" y="245745"/>
                  <a:pt x="7369111" y="277260"/>
                  <a:pt x="7459005" y="277260"/>
                </a:cubicBezTo>
                <a:cubicBezTo>
                  <a:pt x="7548898" y="277260"/>
                  <a:pt x="7539909" y="317780"/>
                  <a:pt x="7629802" y="317780"/>
                </a:cubicBezTo>
                <a:cubicBezTo>
                  <a:pt x="7715201" y="322282"/>
                  <a:pt x="7751159" y="322282"/>
                  <a:pt x="7854536" y="340291"/>
                </a:cubicBezTo>
                <a:cubicBezTo>
                  <a:pt x="7957914" y="362802"/>
                  <a:pt x="8020840" y="362802"/>
                  <a:pt x="8110733" y="362802"/>
                </a:cubicBezTo>
                <a:cubicBezTo>
                  <a:pt x="8196132" y="362802"/>
                  <a:pt x="8151186" y="358300"/>
                  <a:pt x="8160174" y="322282"/>
                </a:cubicBezTo>
                <a:cubicBezTo>
                  <a:pt x="8173658" y="290766"/>
                  <a:pt x="8200627" y="277260"/>
                  <a:pt x="8232090" y="290766"/>
                </a:cubicBezTo>
                <a:cubicBezTo>
                  <a:pt x="8259058" y="308775"/>
                  <a:pt x="8268047" y="335789"/>
                  <a:pt x="8236584" y="335789"/>
                </a:cubicBezTo>
                <a:cubicBezTo>
                  <a:pt x="8205122" y="335789"/>
                  <a:pt x="8178154" y="362802"/>
                  <a:pt x="8218606" y="362802"/>
                </a:cubicBezTo>
                <a:cubicBezTo>
                  <a:pt x="8259058" y="362802"/>
                  <a:pt x="8393898" y="389815"/>
                  <a:pt x="8515254" y="434837"/>
                </a:cubicBezTo>
                <a:cubicBezTo>
                  <a:pt x="8636611" y="479858"/>
                  <a:pt x="8677063" y="443841"/>
                  <a:pt x="8686052" y="488862"/>
                </a:cubicBezTo>
                <a:cubicBezTo>
                  <a:pt x="8690547" y="533884"/>
                  <a:pt x="8704031" y="551893"/>
                  <a:pt x="8654590" y="533884"/>
                </a:cubicBezTo>
                <a:cubicBezTo>
                  <a:pt x="8605148" y="511373"/>
                  <a:pt x="8501770" y="484360"/>
                  <a:pt x="8483792" y="502369"/>
                </a:cubicBezTo>
                <a:cubicBezTo>
                  <a:pt x="8465813" y="520378"/>
                  <a:pt x="8519749" y="511373"/>
                  <a:pt x="8542222" y="542889"/>
                </a:cubicBezTo>
                <a:cubicBezTo>
                  <a:pt x="8569190" y="574404"/>
                  <a:pt x="8605148" y="596915"/>
                  <a:pt x="8546717" y="596915"/>
                </a:cubicBezTo>
                <a:cubicBezTo>
                  <a:pt x="8492781" y="596915"/>
                  <a:pt x="8479297" y="601417"/>
                  <a:pt x="8465813" y="619426"/>
                </a:cubicBezTo>
                <a:cubicBezTo>
                  <a:pt x="8447834" y="637435"/>
                  <a:pt x="8447834" y="659946"/>
                  <a:pt x="8380414" y="659946"/>
                </a:cubicBezTo>
                <a:cubicBezTo>
                  <a:pt x="8317488" y="659946"/>
                  <a:pt x="8295015" y="632932"/>
                  <a:pt x="8326478" y="695963"/>
                </a:cubicBezTo>
                <a:cubicBezTo>
                  <a:pt x="8362436" y="754492"/>
                  <a:pt x="8407382" y="745487"/>
                  <a:pt x="8407382" y="813020"/>
                </a:cubicBezTo>
                <a:cubicBezTo>
                  <a:pt x="8407382" y="876051"/>
                  <a:pt x="8443340" y="966094"/>
                  <a:pt x="8393898" y="934579"/>
                </a:cubicBezTo>
                <a:cubicBezTo>
                  <a:pt x="8344456" y="898562"/>
                  <a:pt x="8259058" y="799513"/>
                  <a:pt x="8218606" y="777002"/>
                </a:cubicBezTo>
                <a:cubicBezTo>
                  <a:pt x="8178154" y="754492"/>
                  <a:pt x="8200627" y="686959"/>
                  <a:pt x="8200627" y="686959"/>
                </a:cubicBezTo>
                <a:cubicBezTo>
                  <a:pt x="8200627" y="686959"/>
                  <a:pt x="8272542" y="623928"/>
                  <a:pt x="8245574" y="592413"/>
                </a:cubicBezTo>
                <a:cubicBezTo>
                  <a:pt x="8218606" y="560897"/>
                  <a:pt x="8187142" y="569902"/>
                  <a:pt x="8187142" y="601417"/>
                </a:cubicBezTo>
                <a:cubicBezTo>
                  <a:pt x="8187142" y="637435"/>
                  <a:pt x="8178154" y="632932"/>
                  <a:pt x="8142196" y="619426"/>
                </a:cubicBezTo>
                <a:cubicBezTo>
                  <a:pt x="8110733" y="601417"/>
                  <a:pt x="8083765" y="578906"/>
                  <a:pt x="8070281" y="623928"/>
                </a:cubicBezTo>
                <a:cubicBezTo>
                  <a:pt x="8061292" y="664448"/>
                  <a:pt x="8088260" y="718474"/>
                  <a:pt x="8025334" y="700465"/>
                </a:cubicBezTo>
                <a:cubicBezTo>
                  <a:pt x="7966904" y="686959"/>
                  <a:pt x="7944430" y="682457"/>
                  <a:pt x="7903978" y="682457"/>
                </a:cubicBezTo>
                <a:cubicBezTo>
                  <a:pt x="7863526" y="682457"/>
                  <a:pt x="7809590" y="650941"/>
                  <a:pt x="7791611" y="704967"/>
                </a:cubicBezTo>
                <a:cubicBezTo>
                  <a:pt x="7773632" y="758994"/>
                  <a:pt x="7724191" y="835531"/>
                  <a:pt x="7769138" y="840033"/>
                </a:cubicBezTo>
                <a:cubicBezTo>
                  <a:pt x="7814084" y="844535"/>
                  <a:pt x="7823074" y="831029"/>
                  <a:pt x="7877010" y="835531"/>
                </a:cubicBezTo>
                <a:cubicBezTo>
                  <a:pt x="7930946" y="840033"/>
                  <a:pt x="7953420" y="858042"/>
                  <a:pt x="7953420" y="844535"/>
                </a:cubicBezTo>
                <a:cubicBezTo>
                  <a:pt x="7953420" y="826527"/>
                  <a:pt x="7975893" y="849037"/>
                  <a:pt x="8016345" y="885055"/>
                </a:cubicBezTo>
                <a:cubicBezTo>
                  <a:pt x="8052302" y="916570"/>
                  <a:pt x="8106238" y="961592"/>
                  <a:pt x="8110733" y="997610"/>
                </a:cubicBezTo>
                <a:cubicBezTo>
                  <a:pt x="8110733" y="1033627"/>
                  <a:pt x="8133206" y="1074147"/>
                  <a:pt x="8146690" y="1092156"/>
                </a:cubicBezTo>
                <a:cubicBezTo>
                  <a:pt x="8160174" y="1110164"/>
                  <a:pt x="8146690" y="1159688"/>
                  <a:pt x="8205122" y="1164191"/>
                </a:cubicBezTo>
                <a:cubicBezTo>
                  <a:pt x="8268047" y="1168693"/>
                  <a:pt x="8290520" y="1150684"/>
                  <a:pt x="8317488" y="1150684"/>
                </a:cubicBezTo>
                <a:cubicBezTo>
                  <a:pt x="8344456" y="1150684"/>
                  <a:pt x="8348951" y="1195706"/>
                  <a:pt x="8304004" y="1218217"/>
                </a:cubicBezTo>
                <a:cubicBezTo>
                  <a:pt x="8254563" y="1240728"/>
                  <a:pt x="8227595" y="1240728"/>
                  <a:pt x="8241079" y="1272243"/>
                </a:cubicBezTo>
                <a:cubicBezTo>
                  <a:pt x="8254563" y="1308261"/>
                  <a:pt x="8259058" y="1339776"/>
                  <a:pt x="8263552" y="1384798"/>
                </a:cubicBezTo>
                <a:cubicBezTo>
                  <a:pt x="8268047" y="1429820"/>
                  <a:pt x="8348951" y="1515361"/>
                  <a:pt x="8286026" y="1515361"/>
                </a:cubicBezTo>
                <a:cubicBezTo>
                  <a:pt x="8223100" y="1515361"/>
                  <a:pt x="8182648" y="1537872"/>
                  <a:pt x="8142196" y="1560383"/>
                </a:cubicBezTo>
                <a:cubicBezTo>
                  <a:pt x="8106238" y="1587396"/>
                  <a:pt x="8088260" y="1645925"/>
                  <a:pt x="8061292" y="1632418"/>
                </a:cubicBezTo>
                <a:cubicBezTo>
                  <a:pt x="8029829" y="1614409"/>
                  <a:pt x="7975893" y="1609907"/>
                  <a:pt x="8011850" y="1555881"/>
                </a:cubicBezTo>
                <a:cubicBezTo>
                  <a:pt x="8043313" y="1497353"/>
                  <a:pt x="8025334" y="1488348"/>
                  <a:pt x="8083765" y="1470339"/>
                </a:cubicBezTo>
                <a:cubicBezTo>
                  <a:pt x="8137702" y="1456833"/>
                  <a:pt x="8178154" y="1443326"/>
                  <a:pt x="8191638" y="1384798"/>
                </a:cubicBezTo>
                <a:cubicBezTo>
                  <a:pt x="8205122" y="1326269"/>
                  <a:pt x="8223100" y="1335274"/>
                  <a:pt x="8178154" y="1285750"/>
                </a:cubicBezTo>
                <a:cubicBezTo>
                  <a:pt x="8133206" y="1236226"/>
                  <a:pt x="8137702" y="1236226"/>
                  <a:pt x="8128712" y="1177697"/>
                </a:cubicBezTo>
                <a:cubicBezTo>
                  <a:pt x="8115228" y="1123671"/>
                  <a:pt x="8065786" y="979601"/>
                  <a:pt x="8029829" y="952588"/>
                </a:cubicBezTo>
                <a:cubicBezTo>
                  <a:pt x="7993872" y="925575"/>
                  <a:pt x="7953420" y="916570"/>
                  <a:pt x="7971398" y="939081"/>
                </a:cubicBezTo>
                <a:cubicBezTo>
                  <a:pt x="7993872" y="961592"/>
                  <a:pt x="8025334" y="988605"/>
                  <a:pt x="8025334" y="1060640"/>
                </a:cubicBezTo>
                <a:cubicBezTo>
                  <a:pt x="8025334" y="1128173"/>
                  <a:pt x="8020840" y="1191204"/>
                  <a:pt x="7980388" y="1209213"/>
                </a:cubicBezTo>
                <a:cubicBezTo>
                  <a:pt x="7939936" y="1227221"/>
                  <a:pt x="7894988" y="1213715"/>
                  <a:pt x="7885999" y="1240728"/>
                </a:cubicBezTo>
                <a:cubicBezTo>
                  <a:pt x="7872515" y="1267741"/>
                  <a:pt x="7894988" y="1299256"/>
                  <a:pt x="7872515" y="1321767"/>
                </a:cubicBezTo>
                <a:cubicBezTo>
                  <a:pt x="7850042" y="1344278"/>
                  <a:pt x="7872515" y="1344278"/>
                  <a:pt x="7899483" y="1371291"/>
                </a:cubicBezTo>
                <a:cubicBezTo>
                  <a:pt x="7926452" y="1398304"/>
                  <a:pt x="7984882" y="1429820"/>
                  <a:pt x="7966904" y="1465837"/>
                </a:cubicBezTo>
                <a:cubicBezTo>
                  <a:pt x="7953420" y="1497353"/>
                  <a:pt x="7953420" y="1515361"/>
                  <a:pt x="7921956" y="1515361"/>
                </a:cubicBezTo>
                <a:cubicBezTo>
                  <a:pt x="7885999" y="1519863"/>
                  <a:pt x="7885999" y="1465837"/>
                  <a:pt x="7850042" y="1420815"/>
                </a:cubicBezTo>
                <a:cubicBezTo>
                  <a:pt x="7818579" y="1375793"/>
                  <a:pt x="7773632" y="1353283"/>
                  <a:pt x="7751159" y="1344278"/>
                </a:cubicBezTo>
                <a:cubicBezTo>
                  <a:pt x="7728685" y="1330772"/>
                  <a:pt x="7719696" y="1371291"/>
                  <a:pt x="7688233" y="1348780"/>
                </a:cubicBezTo>
                <a:cubicBezTo>
                  <a:pt x="7656770" y="1326269"/>
                  <a:pt x="7679244" y="1263239"/>
                  <a:pt x="7634297" y="1317265"/>
                </a:cubicBezTo>
                <a:cubicBezTo>
                  <a:pt x="7589350" y="1371291"/>
                  <a:pt x="7566877" y="1398304"/>
                  <a:pt x="7607329" y="1407309"/>
                </a:cubicBezTo>
                <a:cubicBezTo>
                  <a:pt x="7652276" y="1416313"/>
                  <a:pt x="7643287" y="1384798"/>
                  <a:pt x="7688233" y="1398304"/>
                </a:cubicBezTo>
                <a:cubicBezTo>
                  <a:pt x="7733180" y="1416313"/>
                  <a:pt x="7751159" y="1443326"/>
                  <a:pt x="7728685" y="1452331"/>
                </a:cubicBezTo>
                <a:cubicBezTo>
                  <a:pt x="7710706" y="1465837"/>
                  <a:pt x="7688233" y="1456833"/>
                  <a:pt x="7715201" y="1488348"/>
                </a:cubicBezTo>
                <a:cubicBezTo>
                  <a:pt x="7742170" y="1524366"/>
                  <a:pt x="7787116" y="1582894"/>
                  <a:pt x="7800600" y="1614409"/>
                </a:cubicBezTo>
                <a:cubicBezTo>
                  <a:pt x="7818579" y="1650427"/>
                  <a:pt x="7854536" y="1645925"/>
                  <a:pt x="7823074" y="1740471"/>
                </a:cubicBezTo>
                <a:cubicBezTo>
                  <a:pt x="7787116" y="1835017"/>
                  <a:pt x="7769138" y="1866532"/>
                  <a:pt x="7742170" y="1893545"/>
                </a:cubicBezTo>
                <a:cubicBezTo>
                  <a:pt x="7715201" y="1920558"/>
                  <a:pt x="7611824" y="1947571"/>
                  <a:pt x="7584856" y="1970082"/>
                </a:cubicBezTo>
                <a:cubicBezTo>
                  <a:pt x="7562382" y="1992593"/>
                  <a:pt x="7571372" y="2006100"/>
                  <a:pt x="7557888" y="2042117"/>
                </a:cubicBezTo>
                <a:cubicBezTo>
                  <a:pt x="7539909" y="2073633"/>
                  <a:pt x="7539909" y="2100646"/>
                  <a:pt x="7526425" y="2073633"/>
                </a:cubicBezTo>
                <a:cubicBezTo>
                  <a:pt x="7512941" y="2046619"/>
                  <a:pt x="7490467" y="2033113"/>
                  <a:pt x="7508446" y="2006100"/>
                </a:cubicBezTo>
                <a:cubicBezTo>
                  <a:pt x="7521930" y="1979087"/>
                  <a:pt x="7494962" y="1925060"/>
                  <a:pt x="7472489" y="1965580"/>
                </a:cubicBezTo>
                <a:cubicBezTo>
                  <a:pt x="7450015" y="2001598"/>
                  <a:pt x="7405068" y="1970082"/>
                  <a:pt x="7423047" y="2024108"/>
                </a:cubicBezTo>
                <a:cubicBezTo>
                  <a:pt x="7441026" y="2082637"/>
                  <a:pt x="7580361" y="2204196"/>
                  <a:pt x="7562382" y="2262724"/>
                </a:cubicBezTo>
                <a:cubicBezTo>
                  <a:pt x="7548898" y="2325755"/>
                  <a:pt x="7481478" y="2361772"/>
                  <a:pt x="7459005" y="2375279"/>
                </a:cubicBezTo>
                <a:cubicBezTo>
                  <a:pt x="7436531" y="2384283"/>
                  <a:pt x="7436531" y="2384283"/>
                  <a:pt x="7396079" y="2334759"/>
                </a:cubicBezTo>
                <a:cubicBezTo>
                  <a:pt x="7351132" y="2285235"/>
                  <a:pt x="7274723" y="2222205"/>
                  <a:pt x="7270228" y="2258222"/>
                </a:cubicBezTo>
                <a:cubicBezTo>
                  <a:pt x="7265733" y="2289737"/>
                  <a:pt x="7256744" y="2330257"/>
                  <a:pt x="7301691" y="2397790"/>
                </a:cubicBezTo>
                <a:cubicBezTo>
                  <a:pt x="7346638" y="2465323"/>
                  <a:pt x="7418553" y="2519349"/>
                  <a:pt x="7418553" y="2595886"/>
                </a:cubicBezTo>
                <a:cubicBezTo>
                  <a:pt x="7418553" y="2676926"/>
                  <a:pt x="7418553" y="2658917"/>
                  <a:pt x="7400574" y="2640908"/>
                </a:cubicBezTo>
                <a:cubicBezTo>
                  <a:pt x="7387090" y="2627402"/>
                  <a:pt x="7373606" y="2676926"/>
                  <a:pt x="7409563" y="2699437"/>
                </a:cubicBezTo>
                <a:cubicBezTo>
                  <a:pt x="7441026" y="2721947"/>
                  <a:pt x="7485973" y="2694934"/>
                  <a:pt x="7490467" y="2757965"/>
                </a:cubicBezTo>
                <a:cubicBezTo>
                  <a:pt x="7490467" y="2825498"/>
                  <a:pt x="7450015" y="2852511"/>
                  <a:pt x="7494962" y="2866017"/>
                </a:cubicBezTo>
                <a:cubicBezTo>
                  <a:pt x="7539909" y="2879524"/>
                  <a:pt x="7575866" y="2902035"/>
                  <a:pt x="7638792" y="2924546"/>
                </a:cubicBezTo>
                <a:cubicBezTo>
                  <a:pt x="7706212" y="2947057"/>
                  <a:pt x="7760148" y="2956061"/>
                  <a:pt x="7818579" y="2960563"/>
                </a:cubicBezTo>
                <a:cubicBezTo>
                  <a:pt x="7872515" y="2965066"/>
                  <a:pt x="7841052" y="2987577"/>
                  <a:pt x="7894988" y="2983074"/>
                </a:cubicBezTo>
                <a:cubicBezTo>
                  <a:pt x="7944430" y="2978572"/>
                  <a:pt x="7957914" y="2978572"/>
                  <a:pt x="7998366" y="2974070"/>
                </a:cubicBezTo>
                <a:cubicBezTo>
                  <a:pt x="8038818" y="2965066"/>
                  <a:pt x="8070281" y="2942555"/>
                  <a:pt x="8074776" y="2951559"/>
                </a:cubicBezTo>
                <a:cubicBezTo>
                  <a:pt x="8079270" y="2965066"/>
                  <a:pt x="8097249" y="2992079"/>
                  <a:pt x="8056797" y="3014590"/>
                </a:cubicBezTo>
                <a:cubicBezTo>
                  <a:pt x="8016345" y="3037101"/>
                  <a:pt x="7966904" y="3046105"/>
                  <a:pt x="7908472" y="3037101"/>
                </a:cubicBezTo>
                <a:cubicBezTo>
                  <a:pt x="7850042" y="3028096"/>
                  <a:pt x="7728685" y="2974070"/>
                  <a:pt x="7665760" y="2974070"/>
                </a:cubicBezTo>
                <a:cubicBezTo>
                  <a:pt x="7607329" y="2974070"/>
                  <a:pt x="7445521" y="2947057"/>
                  <a:pt x="7396079" y="2879524"/>
                </a:cubicBezTo>
                <a:cubicBezTo>
                  <a:pt x="7346638" y="2807489"/>
                  <a:pt x="7274723" y="2735454"/>
                  <a:pt x="7243260" y="2667921"/>
                </a:cubicBezTo>
                <a:cubicBezTo>
                  <a:pt x="7207303" y="2604891"/>
                  <a:pt x="7189324" y="2541860"/>
                  <a:pt x="7157861" y="2510345"/>
                </a:cubicBezTo>
                <a:cubicBezTo>
                  <a:pt x="7130893" y="2474327"/>
                  <a:pt x="7175840" y="2456318"/>
                  <a:pt x="7202808" y="2487834"/>
                </a:cubicBezTo>
                <a:cubicBezTo>
                  <a:pt x="7234271" y="2519349"/>
                  <a:pt x="7274723" y="2568873"/>
                  <a:pt x="7292701" y="2555367"/>
                </a:cubicBezTo>
                <a:cubicBezTo>
                  <a:pt x="7310680" y="2541860"/>
                  <a:pt x="7324164" y="2519349"/>
                  <a:pt x="7292701" y="2483332"/>
                </a:cubicBezTo>
                <a:cubicBezTo>
                  <a:pt x="7261239" y="2447314"/>
                  <a:pt x="7211797" y="2402292"/>
                  <a:pt x="7211797" y="2361772"/>
                </a:cubicBezTo>
                <a:cubicBezTo>
                  <a:pt x="7211797" y="2321253"/>
                  <a:pt x="7225281" y="2258222"/>
                  <a:pt x="7202808" y="2213200"/>
                </a:cubicBezTo>
                <a:cubicBezTo>
                  <a:pt x="7180334" y="2168178"/>
                  <a:pt x="7202808" y="2109650"/>
                  <a:pt x="7171345" y="2123157"/>
                </a:cubicBezTo>
                <a:cubicBezTo>
                  <a:pt x="7139882" y="2136663"/>
                  <a:pt x="7135388" y="2190689"/>
                  <a:pt x="7099430" y="2145667"/>
                </a:cubicBezTo>
                <a:cubicBezTo>
                  <a:pt x="7058978" y="2100646"/>
                  <a:pt x="7054483" y="2037615"/>
                  <a:pt x="7018526" y="1992593"/>
                </a:cubicBezTo>
                <a:cubicBezTo>
                  <a:pt x="6987063" y="1943069"/>
                  <a:pt x="7032010" y="1938567"/>
                  <a:pt x="6973579" y="1934065"/>
                </a:cubicBezTo>
                <a:cubicBezTo>
                  <a:pt x="6915148" y="1929563"/>
                  <a:pt x="6883686" y="1938567"/>
                  <a:pt x="6843233" y="1988091"/>
                </a:cubicBezTo>
                <a:cubicBezTo>
                  <a:pt x="6798287" y="2037615"/>
                  <a:pt x="6730866" y="2105148"/>
                  <a:pt x="6712888" y="2123157"/>
                </a:cubicBezTo>
                <a:cubicBezTo>
                  <a:pt x="6694909" y="2141165"/>
                  <a:pt x="6690414" y="2172681"/>
                  <a:pt x="6690414" y="2213200"/>
                </a:cubicBezTo>
                <a:cubicBezTo>
                  <a:pt x="6690414" y="2258222"/>
                  <a:pt x="6712888" y="2285235"/>
                  <a:pt x="6685920" y="2316751"/>
                </a:cubicBezTo>
                <a:cubicBezTo>
                  <a:pt x="6658952" y="2348266"/>
                  <a:pt x="6690414" y="2343764"/>
                  <a:pt x="6712888" y="2361772"/>
                </a:cubicBezTo>
                <a:cubicBezTo>
                  <a:pt x="6735361" y="2379781"/>
                  <a:pt x="6757834" y="2438310"/>
                  <a:pt x="6757834" y="2460821"/>
                </a:cubicBezTo>
                <a:cubicBezTo>
                  <a:pt x="6757834" y="2483332"/>
                  <a:pt x="6730866" y="2564371"/>
                  <a:pt x="6694909" y="2501340"/>
                </a:cubicBezTo>
                <a:cubicBezTo>
                  <a:pt x="6654457" y="2442812"/>
                  <a:pt x="6699404" y="2402292"/>
                  <a:pt x="6654457" y="2402292"/>
                </a:cubicBezTo>
                <a:cubicBezTo>
                  <a:pt x="6605015" y="2402292"/>
                  <a:pt x="6573553" y="2460821"/>
                  <a:pt x="6555574" y="2402292"/>
                </a:cubicBezTo>
                <a:cubicBezTo>
                  <a:pt x="6542090" y="2339262"/>
                  <a:pt x="6524111" y="2217702"/>
                  <a:pt x="6474670" y="2154672"/>
                </a:cubicBezTo>
                <a:cubicBezTo>
                  <a:pt x="6425228" y="2087139"/>
                  <a:pt x="6416239" y="2069130"/>
                  <a:pt x="6416239" y="2015104"/>
                </a:cubicBezTo>
                <a:cubicBezTo>
                  <a:pt x="6416239" y="1965580"/>
                  <a:pt x="6479164" y="1970082"/>
                  <a:pt x="6393765" y="1965580"/>
                </a:cubicBezTo>
                <a:cubicBezTo>
                  <a:pt x="6312861" y="1956576"/>
                  <a:pt x="6326345" y="1974584"/>
                  <a:pt x="6290388" y="1916056"/>
                </a:cubicBezTo>
                <a:cubicBezTo>
                  <a:pt x="6249936" y="1853025"/>
                  <a:pt x="6258925" y="1826012"/>
                  <a:pt x="6204989" y="1821510"/>
                </a:cubicBezTo>
                <a:cubicBezTo>
                  <a:pt x="6151053" y="1817008"/>
                  <a:pt x="6115095" y="1844021"/>
                  <a:pt x="6052170" y="1826012"/>
                </a:cubicBezTo>
                <a:cubicBezTo>
                  <a:pt x="5984749" y="1803501"/>
                  <a:pt x="5975760" y="1780990"/>
                  <a:pt x="5926319" y="1780990"/>
                </a:cubicBezTo>
                <a:cubicBezTo>
                  <a:pt x="5876877" y="1780990"/>
                  <a:pt x="5867888" y="1798999"/>
                  <a:pt x="5827436" y="1753977"/>
                </a:cubicBezTo>
                <a:cubicBezTo>
                  <a:pt x="5786984" y="1704453"/>
                  <a:pt x="5715069" y="1654929"/>
                  <a:pt x="5697090" y="1668436"/>
                </a:cubicBezTo>
                <a:cubicBezTo>
                  <a:pt x="5683606" y="1681942"/>
                  <a:pt x="5638659" y="1659431"/>
                  <a:pt x="5710574" y="1731466"/>
                </a:cubicBezTo>
                <a:cubicBezTo>
                  <a:pt x="5782489" y="1798999"/>
                  <a:pt x="5818446" y="1857528"/>
                  <a:pt x="5863393" y="1848523"/>
                </a:cubicBezTo>
                <a:cubicBezTo>
                  <a:pt x="5912835" y="1835017"/>
                  <a:pt x="5912835" y="1798999"/>
                  <a:pt x="5948792" y="1835017"/>
                </a:cubicBezTo>
                <a:cubicBezTo>
                  <a:pt x="5984749" y="1871034"/>
                  <a:pt x="6070148" y="1862030"/>
                  <a:pt x="6043180" y="1938567"/>
                </a:cubicBezTo>
                <a:cubicBezTo>
                  <a:pt x="6016212" y="2015104"/>
                  <a:pt x="5948792" y="2091641"/>
                  <a:pt x="5890361" y="2118654"/>
                </a:cubicBezTo>
                <a:cubicBezTo>
                  <a:pt x="5836425" y="2145667"/>
                  <a:pt x="5674617" y="2231209"/>
                  <a:pt x="5629670" y="2231209"/>
                </a:cubicBezTo>
                <a:cubicBezTo>
                  <a:pt x="5584723" y="2235711"/>
                  <a:pt x="5553260" y="2231209"/>
                  <a:pt x="5553260" y="2186187"/>
                </a:cubicBezTo>
                <a:cubicBezTo>
                  <a:pt x="5548765" y="2136663"/>
                  <a:pt x="5530787" y="2082637"/>
                  <a:pt x="5512808" y="2042117"/>
                </a:cubicBezTo>
                <a:cubicBezTo>
                  <a:pt x="5494829" y="2006100"/>
                  <a:pt x="5431904" y="1898047"/>
                  <a:pt x="5382462" y="1844021"/>
                </a:cubicBezTo>
                <a:cubicBezTo>
                  <a:pt x="5333021" y="1785493"/>
                  <a:pt x="5265601" y="1713458"/>
                  <a:pt x="5274590" y="1753977"/>
                </a:cubicBezTo>
                <a:cubicBezTo>
                  <a:pt x="5283579" y="1798999"/>
                  <a:pt x="5301558" y="1871034"/>
                  <a:pt x="5337516" y="1920558"/>
                </a:cubicBezTo>
                <a:cubicBezTo>
                  <a:pt x="5377968" y="1970082"/>
                  <a:pt x="5337516" y="2033113"/>
                  <a:pt x="5386957" y="2078135"/>
                </a:cubicBezTo>
                <a:cubicBezTo>
                  <a:pt x="5436398" y="2123157"/>
                  <a:pt x="5494829" y="2154672"/>
                  <a:pt x="5503819" y="2186187"/>
                </a:cubicBezTo>
                <a:cubicBezTo>
                  <a:pt x="5508313" y="2213200"/>
                  <a:pt x="5575734" y="2298742"/>
                  <a:pt x="5616186" y="2298742"/>
                </a:cubicBezTo>
                <a:cubicBezTo>
                  <a:pt x="5652143" y="2298742"/>
                  <a:pt x="5813952" y="2235711"/>
                  <a:pt x="5822941" y="2267227"/>
                </a:cubicBezTo>
                <a:cubicBezTo>
                  <a:pt x="5831930" y="2298742"/>
                  <a:pt x="5836425" y="2330257"/>
                  <a:pt x="5822941" y="2375279"/>
                </a:cubicBezTo>
                <a:cubicBezTo>
                  <a:pt x="5813952" y="2415799"/>
                  <a:pt x="5697090" y="2600388"/>
                  <a:pt x="5571239" y="2717445"/>
                </a:cubicBezTo>
                <a:cubicBezTo>
                  <a:pt x="5445388" y="2834502"/>
                  <a:pt x="5467861" y="2830000"/>
                  <a:pt x="5467861" y="2902035"/>
                </a:cubicBezTo>
                <a:cubicBezTo>
                  <a:pt x="5467861" y="2974070"/>
                  <a:pt x="5490335" y="2996581"/>
                  <a:pt x="5499324" y="3055109"/>
                </a:cubicBezTo>
                <a:cubicBezTo>
                  <a:pt x="5503819" y="3118140"/>
                  <a:pt x="5535281" y="3167664"/>
                  <a:pt x="5503819" y="3208184"/>
                </a:cubicBezTo>
                <a:cubicBezTo>
                  <a:pt x="5467861" y="3244201"/>
                  <a:pt x="5373473" y="3334245"/>
                  <a:pt x="5359989" y="3352254"/>
                </a:cubicBezTo>
                <a:cubicBezTo>
                  <a:pt x="5342010" y="3365760"/>
                  <a:pt x="5333021" y="3388271"/>
                  <a:pt x="5337516" y="3415284"/>
                </a:cubicBezTo>
                <a:cubicBezTo>
                  <a:pt x="5337516" y="3442297"/>
                  <a:pt x="5346505" y="3541346"/>
                  <a:pt x="5310547" y="3554852"/>
                </a:cubicBezTo>
                <a:cubicBezTo>
                  <a:pt x="5270095" y="3572861"/>
                  <a:pt x="5247622" y="3581865"/>
                  <a:pt x="5247622" y="3613381"/>
                </a:cubicBezTo>
                <a:cubicBezTo>
                  <a:pt x="5247622" y="3644896"/>
                  <a:pt x="5193686" y="3748446"/>
                  <a:pt x="5121771" y="3802472"/>
                </a:cubicBezTo>
                <a:cubicBezTo>
                  <a:pt x="5049856" y="3856499"/>
                  <a:pt x="5022888" y="3847494"/>
                  <a:pt x="4959962" y="3870005"/>
                </a:cubicBezTo>
                <a:cubicBezTo>
                  <a:pt x="4901532" y="3892516"/>
                  <a:pt x="4847595" y="3937538"/>
                  <a:pt x="4816133" y="3888014"/>
                </a:cubicBezTo>
                <a:cubicBezTo>
                  <a:pt x="4789164" y="3838490"/>
                  <a:pt x="4802649" y="3748446"/>
                  <a:pt x="4766691" y="3698922"/>
                </a:cubicBezTo>
                <a:cubicBezTo>
                  <a:pt x="4735228" y="3649398"/>
                  <a:pt x="4690282" y="3667407"/>
                  <a:pt x="4690282" y="3577363"/>
                </a:cubicBezTo>
                <a:cubicBezTo>
                  <a:pt x="4690282" y="3491822"/>
                  <a:pt x="4726239" y="3496324"/>
                  <a:pt x="4663313" y="3410782"/>
                </a:cubicBezTo>
                <a:cubicBezTo>
                  <a:pt x="4595893" y="3329743"/>
                  <a:pt x="4586904" y="3212686"/>
                  <a:pt x="4618367" y="3167664"/>
                </a:cubicBezTo>
                <a:cubicBezTo>
                  <a:pt x="4645335" y="3118140"/>
                  <a:pt x="4667808" y="3055109"/>
                  <a:pt x="4658819" y="3001083"/>
                </a:cubicBezTo>
                <a:cubicBezTo>
                  <a:pt x="4645335" y="2951559"/>
                  <a:pt x="4600388" y="2848009"/>
                  <a:pt x="4568925" y="2802987"/>
                </a:cubicBezTo>
                <a:cubicBezTo>
                  <a:pt x="4532968" y="2757965"/>
                  <a:pt x="4528473" y="2757965"/>
                  <a:pt x="4532968" y="2703939"/>
                </a:cubicBezTo>
                <a:cubicBezTo>
                  <a:pt x="4537462" y="2649912"/>
                  <a:pt x="4595893" y="2568873"/>
                  <a:pt x="4523978" y="2564371"/>
                </a:cubicBezTo>
                <a:cubicBezTo>
                  <a:pt x="4456558" y="2559869"/>
                  <a:pt x="4407117" y="2532856"/>
                  <a:pt x="4398127" y="2505842"/>
                </a:cubicBezTo>
                <a:cubicBezTo>
                  <a:pt x="4384643" y="2478829"/>
                  <a:pt x="4434085" y="2451816"/>
                  <a:pt x="4344191" y="2469825"/>
                </a:cubicBezTo>
                <a:cubicBezTo>
                  <a:pt x="4254298" y="2483332"/>
                  <a:pt x="4285760" y="2523851"/>
                  <a:pt x="4195867" y="2519349"/>
                </a:cubicBezTo>
                <a:cubicBezTo>
                  <a:pt x="4110468" y="2519349"/>
                  <a:pt x="4070016" y="2546362"/>
                  <a:pt x="4043048" y="2559869"/>
                </a:cubicBezTo>
                <a:cubicBezTo>
                  <a:pt x="4016080" y="2568873"/>
                  <a:pt x="3962143" y="2519349"/>
                  <a:pt x="3908207" y="2478829"/>
                </a:cubicBezTo>
                <a:cubicBezTo>
                  <a:pt x="3854271" y="2442812"/>
                  <a:pt x="3840787" y="2424803"/>
                  <a:pt x="3831798" y="2375279"/>
                </a:cubicBezTo>
                <a:cubicBezTo>
                  <a:pt x="3818314" y="2321253"/>
                  <a:pt x="3786851" y="2330257"/>
                  <a:pt x="3773367" y="2280733"/>
                </a:cubicBezTo>
                <a:cubicBezTo>
                  <a:pt x="3759883" y="2226707"/>
                  <a:pt x="3710441" y="2222205"/>
                  <a:pt x="3746399" y="2159174"/>
                </a:cubicBezTo>
                <a:cubicBezTo>
                  <a:pt x="3782356" y="2100646"/>
                  <a:pt x="3822808" y="2082637"/>
                  <a:pt x="3782356" y="2015104"/>
                </a:cubicBezTo>
                <a:cubicBezTo>
                  <a:pt x="3737409" y="1943069"/>
                  <a:pt x="3741904" y="1943069"/>
                  <a:pt x="3777861" y="1884541"/>
                </a:cubicBezTo>
                <a:cubicBezTo>
                  <a:pt x="3809324" y="1826012"/>
                  <a:pt x="3831798" y="1789995"/>
                  <a:pt x="3876744" y="1740471"/>
                </a:cubicBezTo>
                <a:cubicBezTo>
                  <a:pt x="3921691" y="1690947"/>
                  <a:pt x="3957649" y="1717960"/>
                  <a:pt x="3975627" y="1672938"/>
                </a:cubicBezTo>
                <a:cubicBezTo>
                  <a:pt x="3989111" y="1627916"/>
                  <a:pt x="3953154" y="1596401"/>
                  <a:pt x="3998101" y="1560383"/>
                </a:cubicBezTo>
                <a:cubicBezTo>
                  <a:pt x="4047542" y="1528868"/>
                  <a:pt x="4047542" y="1510859"/>
                  <a:pt x="4070016" y="1488348"/>
                </a:cubicBezTo>
                <a:cubicBezTo>
                  <a:pt x="4087994" y="1470339"/>
                  <a:pt x="4087994" y="1416313"/>
                  <a:pt x="4052037" y="1411811"/>
                </a:cubicBezTo>
                <a:cubicBezTo>
                  <a:pt x="4020574" y="1407309"/>
                  <a:pt x="4020574" y="1330772"/>
                  <a:pt x="4038553" y="1299256"/>
                </a:cubicBezTo>
                <a:cubicBezTo>
                  <a:pt x="4052037" y="1263239"/>
                  <a:pt x="3984617" y="1200208"/>
                  <a:pt x="4061026" y="1186702"/>
                </a:cubicBezTo>
                <a:cubicBezTo>
                  <a:pt x="4137436" y="1173195"/>
                  <a:pt x="4186877" y="1164191"/>
                  <a:pt x="4213845" y="1159688"/>
                </a:cubicBezTo>
                <a:cubicBezTo>
                  <a:pt x="4236319" y="1155186"/>
                  <a:pt x="4258792" y="1110164"/>
                  <a:pt x="4213845" y="1083151"/>
                </a:cubicBezTo>
                <a:cubicBezTo>
                  <a:pt x="4173393" y="1051636"/>
                  <a:pt x="4155415" y="1015618"/>
                  <a:pt x="4204856" y="1011116"/>
                </a:cubicBezTo>
                <a:cubicBezTo>
                  <a:pt x="4254298" y="1011116"/>
                  <a:pt x="4330707" y="993107"/>
                  <a:pt x="4290255" y="975099"/>
                </a:cubicBezTo>
                <a:cubicBezTo>
                  <a:pt x="4249803" y="957090"/>
                  <a:pt x="4276771" y="966094"/>
                  <a:pt x="4222835" y="984103"/>
                </a:cubicBezTo>
                <a:cubicBezTo>
                  <a:pt x="4168899" y="997610"/>
                  <a:pt x="4146425" y="1002112"/>
                  <a:pt x="4155415" y="957090"/>
                </a:cubicBezTo>
                <a:cubicBezTo>
                  <a:pt x="4164404" y="912068"/>
                  <a:pt x="4218340" y="876051"/>
                  <a:pt x="4195867" y="858042"/>
                </a:cubicBezTo>
                <a:cubicBezTo>
                  <a:pt x="4173393" y="840033"/>
                  <a:pt x="4155415" y="858042"/>
                  <a:pt x="4141931" y="894059"/>
                </a:cubicBezTo>
                <a:cubicBezTo>
                  <a:pt x="4123952" y="934579"/>
                  <a:pt x="4074510" y="993107"/>
                  <a:pt x="4056532" y="948086"/>
                </a:cubicBezTo>
                <a:cubicBezTo>
                  <a:pt x="4038553" y="903064"/>
                  <a:pt x="4011585" y="867046"/>
                  <a:pt x="4047542" y="826527"/>
                </a:cubicBezTo>
                <a:cubicBezTo>
                  <a:pt x="4087994" y="786007"/>
                  <a:pt x="4119457" y="740985"/>
                  <a:pt x="4123952" y="718474"/>
                </a:cubicBezTo>
                <a:cubicBezTo>
                  <a:pt x="4128447" y="695963"/>
                  <a:pt x="4146425" y="668950"/>
                  <a:pt x="4209351" y="659946"/>
                </a:cubicBezTo>
                <a:cubicBezTo>
                  <a:pt x="4267782" y="650941"/>
                  <a:pt x="4308234" y="605919"/>
                  <a:pt x="4290255" y="695963"/>
                </a:cubicBezTo>
                <a:cubicBezTo>
                  <a:pt x="4272276" y="781505"/>
                  <a:pt x="4330707" y="813020"/>
                  <a:pt x="4348686" y="849037"/>
                </a:cubicBezTo>
                <a:cubicBezTo>
                  <a:pt x="4362170" y="889557"/>
                  <a:pt x="4335202" y="912068"/>
                  <a:pt x="4344191" y="925575"/>
                </a:cubicBezTo>
                <a:cubicBezTo>
                  <a:pt x="4353181" y="939081"/>
                  <a:pt x="4371159" y="961592"/>
                  <a:pt x="4398127" y="925575"/>
                </a:cubicBezTo>
                <a:cubicBezTo>
                  <a:pt x="4425095" y="889557"/>
                  <a:pt x="4470042" y="844535"/>
                  <a:pt x="4483526" y="844535"/>
                </a:cubicBezTo>
                <a:cubicBezTo>
                  <a:pt x="4501505" y="844535"/>
                  <a:pt x="4532968" y="799513"/>
                  <a:pt x="4532968" y="781505"/>
                </a:cubicBezTo>
                <a:cubicBezTo>
                  <a:pt x="4532968" y="763496"/>
                  <a:pt x="4541957" y="718474"/>
                  <a:pt x="4573420" y="745487"/>
                </a:cubicBezTo>
                <a:cubicBezTo>
                  <a:pt x="4609377" y="777002"/>
                  <a:pt x="4604883" y="822024"/>
                  <a:pt x="4654324" y="835531"/>
                </a:cubicBezTo>
                <a:cubicBezTo>
                  <a:pt x="4703766" y="844535"/>
                  <a:pt x="4748712" y="844535"/>
                  <a:pt x="4780175" y="831029"/>
                </a:cubicBezTo>
                <a:cubicBezTo>
                  <a:pt x="4811638" y="817522"/>
                  <a:pt x="4825122" y="831029"/>
                  <a:pt x="4829617" y="786007"/>
                </a:cubicBezTo>
                <a:cubicBezTo>
                  <a:pt x="4834111" y="740985"/>
                  <a:pt x="4834111" y="722976"/>
                  <a:pt x="4861079" y="722976"/>
                </a:cubicBezTo>
                <a:cubicBezTo>
                  <a:pt x="4888047" y="722976"/>
                  <a:pt x="4847595" y="673452"/>
                  <a:pt x="4888047" y="673452"/>
                </a:cubicBezTo>
                <a:cubicBezTo>
                  <a:pt x="4932994" y="673452"/>
                  <a:pt x="5036372" y="619426"/>
                  <a:pt x="4977941" y="628430"/>
                </a:cubicBezTo>
                <a:cubicBezTo>
                  <a:pt x="4924005" y="632932"/>
                  <a:pt x="4879058" y="677954"/>
                  <a:pt x="4856585" y="632932"/>
                </a:cubicBezTo>
                <a:cubicBezTo>
                  <a:pt x="4834111" y="587911"/>
                  <a:pt x="4802649" y="578906"/>
                  <a:pt x="4847595" y="538387"/>
                </a:cubicBezTo>
                <a:cubicBezTo>
                  <a:pt x="4892542" y="502369"/>
                  <a:pt x="4897037" y="466352"/>
                  <a:pt x="4865574" y="484360"/>
                </a:cubicBezTo>
                <a:cubicBezTo>
                  <a:pt x="4834111" y="506871"/>
                  <a:pt x="4807143" y="533884"/>
                  <a:pt x="4771186" y="574404"/>
                </a:cubicBezTo>
                <a:cubicBezTo>
                  <a:pt x="4739723" y="614924"/>
                  <a:pt x="4748712" y="628430"/>
                  <a:pt x="4748712" y="659946"/>
                </a:cubicBezTo>
                <a:cubicBezTo>
                  <a:pt x="4748712" y="691461"/>
                  <a:pt x="4762196" y="745487"/>
                  <a:pt x="4712755" y="767998"/>
                </a:cubicBezTo>
                <a:cubicBezTo>
                  <a:pt x="4663313" y="790509"/>
                  <a:pt x="4631851" y="786007"/>
                  <a:pt x="4622861" y="763496"/>
                </a:cubicBezTo>
                <a:cubicBezTo>
                  <a:pt x="4618367" y="740985"/>
                  <a:pt x="4622861" y="673452"/>
                  <a:pt x="4573420" y="691461"/>
                </a:cubicBezTo>
                <a:cubicBezTo>
                  <a:pt x="4519484" y="704967"/>
                  <a:pt x="4474537" y="722976"/>
                  <a:pt x="4456558" y="691461"/>
                </a:cubicBezTo>
                <a:cubicBezTo>
                  <a:pt x="4438579" y="659946"/>
                  <a:pt x="4380149" y="614924"/>
                  <a:pt x="4447569" y="578906"/>
                </a:cubicBezTo>
                <a:cubicBezTo>
                  <a:pt x="4510494" y="547391"/>
                  <a:pt x="4640840" y="488862"/>
                  <a:pt x="4645335" y="452846"/>
                </a:cubicBezTo>
                <a:cubicBezTo>
                  <a:pt x="4654324" y="412326"/>
                  <a:pt x="4649829" y="394317"/>
                  <a:pt x="4708260" y="367304"/>
                </a:cubicBezTo>
                <a:cubicBezTo>
                  <a:pt x="4762196" y="340291"/>
                  <a:pt x="4932994" y="299771"/>
                  <a:pt x="5040867" y="331287"/>
                </a:cubicBezTo>
                <a:cubicBezTo>
                  <a:pt x="5144244" y="362802"/>
                  <a:pt x="5243127" y="389815"/>
                  <a:pt x="5261106" y="403321"/>
                </a:cubicBezTo>
                <a:cubicBezTo>
                  <a:pt x="5274590" y="412326"/>
                  <a:pt x="5288074" y="443841"/>
                  <a:pt x="5238633" y="452846"/>
                </a:cubicBezTo>
                <a:cubicBezTo>
                  <a:pt x="5184696" y="461850"/>
                  <a:pt x="5139750" y="533884"/>
                  <a:pt x="5175707" y="515876"/>
                </a:cubicBezTo>
                <a:cubicBezTo>
                  <a:pt x="5216159" y="502369"/>
                  <a:pt x="5211664" y="502369"/>
                  <a:pt x="5256611" y="484360"/>
                </a:cubicBezTo>
                <a:cubicBezTo>
                  <a:pt x="5301558" y="461850"/>
                  <a:pt x="5270095" y="439339"/>
                  <a:pt x="5324031" y="421330"/>
                </a:cubicBezTo>
                <a:cubicBezTo>
                  <a:pt x="5377968" y="403321"/>
                  <a:pt x="5386957" y="416828"/>
                  <a:pt x="5431904" y="403321"/>
                </a:cubicBezTo>
                <a:cubicBezTo>
                  <a:pt x="5481345" y="389815"/>
                  <a:pt x="5530787" y="380810"/>
                  <a:pt x="5503819" y="362802"/>
                </a:cubicBezTo>
                <a:cubicBezTo>
                  <a:pt x="5481345" y="340291"/>
                  <a:pt x="5431904" y="340291"/>
                  <a:pt x="5449883" y="304273"/>
                </a:cubicBezTo>
                <a:cubicBezTo>
                  <a:pt x="5463367" y="268256"/>
                  <a:pt x="5436398" y="236740"/>
                  <a:pt x="5539776" y="187216"/>
                </a:cubicBezTo>
                <a:cubicBezTo>
                  <a:pt x="5643154" y="137692"/>
                  <a:pt x="5764510" y="124186"/>
                  <a:pt x="5764510" y="160203"/>
                </a:cubicBezTo>
                <a:cubicBezTo>
                  <a:pt x="5764510" y="196220"/>
                  <a:pt x="5769005" y="196220"/>
                  <a:pt x="5701585" y="205225"/>
                </a:cubicBezTo>
                <a:cubicBezTo>
                  <a:pt x="5634164" y="218732"/>
                  <a:pt x="5526292" y="259251"/>
                  <a:pt x="5539776" y="290766"/>
                </a:cubicBezTo>
                <a:cubicBezTo>
                  <a:pt x="5553260" y="326784"/>
                  <a:pt x="5607196" y="308775"/>
                  <a:pt x="5607196" y="331287"/>
                </a:cubicBezTo>
                <a:cubicBezTo>
                  <a:pt x="5607196" y="353797"/>
                  <a:pt x="5548765" y="344793"/>
                  <a:pt x="5593712" y="367304"/>
                </a:cubicBezTo>
                <a:cubicBezTo>
                  <a:pt x="5638659" y="389815"/>
                  <a:pt x="5737542" y="340291"/>
                  <a:pt x="5769005" y="362802"/>
                </a:cubicBezTo>
                <a:cubicBezTo>
                  <a:pt x="5795973" y="385312"/>
                  <a:pt x="5858898" y="412326"/>
                  <a:pt x="5845414" y="385312"/>
                </a:cubicBezTo>
                <a:cubicBezTo>
                  <a:pt x="5836425" y="353797"/>
                  <a:pt x="5822941" y="353797"/>
                  <a:pt x="5813952" y="313278"/>
                </a:cubicBezTo>
                <a:cubicBezTo>
                  <a:pt x="5809457" y="268256"/>
                  <a:pt x="5800468" y="214230"/>
                  <a:pt x="5845414" y="245745"/>
                </a:cubicBezTo>
                <a:cubicBezTo>
                  <a:pt x="5890361" y="272758"/>
                  <a:pt x="5948792" y="371806"/>
                  <a:pt x="5962276" y="389815"/>
                </a:cubicBezTo>
                <a:cubicBezTo>
                  <a:pt x="5980255" y="412326"/>
                  <a:pt x="5935308" y="475356"/>
                  <a:pt x="5966771" y="461850"/>
                </a:cubicBezTo>
                <a:cubicBezTo>
                  <a:pt x="6002728" y="452846"/>
                  <a:pt x="6020707" y="452846"/>
                  <a:pt x="6002728" y="403321"/>
                </a:cubicBezTo>
                <a:cubicBezTo>
                  <a:pt x="5984749" y="353797"/>
                  <a:pt x="5903845" y="317780"/>
                  <a:pt x="5957781" y="290766"/>
                </a:cubicBezTo>
                <a:cubicBezTo>
                  <a:pt x="6007223" y="268256"/>
                  <a:pt x="6070148" y="290766"/>
                  <a:pt x="6146558" y="245745"/>
                </a:cubicBezTo>
                <a:cubicBezTo>
                  <a:pt x="6222968" y="205225"/>
                  <a:pt x="6389271" y="223234"/>
                  <a:pt x="6348819" y="173710"/>
                </a:cubicBezTo>
                <a:cubicBezTo>
                  <a:pt x="6308366" y="124186"/>
                  <a:pt x="6227462" y="124186"/>
                  <a:pt x="6191505" y="119684"/>
                </a:cubicBezTo>
                <a:cubicBezTo>
                  <a:pt x="6151053" y="115181"/>
                  <a:pt x="6115095" y="101675"/>
                  <a:pt x="6115095" y="101675"/>
                </a:cubicBezTo>
                <a:cubicBezTo>
                  <a:pt x="6083632" y="97735"/>
                  <a:pt x="6041846" y="42091"/>
                  <a:pt x="6095124" y="37290"/>
                </a:cubicBezTo>
                <a:close/>
                <a:moveTo>
                  <a:pt x="5459546" y="30839"/>
                </a:moveTo>
                <a:cubicBezTo>
                  <a:pt x="5518024" y="30839"/>
                  <a:pt x="5558509" y="70742"/>
                  <a:pt x="5576502" y="70742"/>
                </a:cubicBezTo>
                <a:cubicBezTo>
                  <a:pt x="5589997" y="70742"/>
                  <a:pt x="5612488" y="97344"/>
                  <a:pt x="5536017" y="97344"/>
                </a:cubicBezTo>
                <a:cubicBezTo>
                  <a:pt x="5459546" y="97344"/>
                  <a:pt x="5365081" y="123947"/>
                  <a:pt x="5320098" y="123947"/>
                </a:cubicBezTo>
                <a:cubicBezTo>
                  <a:pt x="5275115" y="123947"/>
                  <a:pt x="5293109" y="101778"/>
                  <a:pt x="5293109" y="101778"/>
                </a:cubicBezTo>
                <a:cubicBezTo>
                  <a:pt x="5252624" y="92910"/>
                  <a:pt x="5171654" y="57440"/>
                  <a:pt x="5252624" y="53007"/>
                </a:cubicBezTo>
                <a:cubicBezTo>
                  <a:pt x="5333593" y="53007"/>
                  <a:pt x="5324597" y="61874"/>
                  <a:pt x="5360583" y="61874"/>
                </a:cubicBezTo>
                <a:cubicBezTo>
                  <a:pt x="5401068" y="61874"/>
                  <a:pt x="5396570" y="35272"/>
                  <a:pt x="5459546" y="30839"/>
                </a:cubicBezTo>
                <a:close/>
                <a:moveTo>
                  <a:pt x="3182346" y="71"/>
                </a:moveTo>
                <a:cubicBezTo>
                  <a:pt x="3223081" y="351"/>
                  <a:pt x="3258478" y="1474"/>
                  <a:pt x="3283201" y="3721"/>
                </a:cubicBezTo>
                <a:cubicBezTo>
                  <a:pt x="3386584" y="17198"/>
                  <a:pt x="3382089" y="21690"/>
                  <a:pt x="3436029" y="17198"/>
                </a:cubicBezTo>
                <a:cubicBezTo>
                  <a:pt x="3489967" y="12705"/>
                  <a:pt x="3593350" y="3721"/>
                  <a:pt x="3647289" y="3721"/>
                </a:cubicBezTo>
                <a:cubicBezTo>
                  <a:pt x="3705723" y="3721"/>
                  <a:pt x="3925975" y="3721"/>
                  <a:pt x="3966430" y="17198"/>
                </a:cubicBezTo>
                <a:cubicBezTo>
                  <a:pt x="4002389" y="30675"/>
                  <a:pt x="3997894" y="39660"/>
                  <a:pt x="4047338" y="30675"/>
                </a:cubicBezTo>
                <a:cubicBezTo>
                  <a:pt x="4101277" y="26183"/>
                  <a:pt x="4141732" y="21690"/>
                  <a:pt x="4141732" y="44152"/>
                </a:cubicBezTo>
                <a:cubicBezTo>
                  <a:pt x="4141732" y="66614"/>
                  <a:pt x="4191176" y="84584"/>
                  <a:pt x="4137237" y="89076"/>
                </a:cubicBezTo>
                <a:cubicBezTo>
                  <a:pt x="4083298" y="93568"/>
                  <a:pt x="4047338" y="102554"/>
                  <a:pt x="4024864" y="120523"/>
                </a:cubicBezTo>
                <a:cubicBezTo>
                  <a:pt x="4002389" y="134000"/>
                  <a:pt x="3997894" y="116031"/>
                  <a:pt x="4002389" y="160955"/>
                </a:cubicBezTo>
                <a:cubicBezTo>
                  <a:pt x="4011379" y="205879"/>
                  <a:pt x="4024864" y="237326"/>
                  <a:pt x="3970924" y="259788"/>
                </a:cubicBezTo>
                <a:cubicBezTo>
                  <a:pt x="3912490" y="282249"/>
                  <a:pt x="3925975" y="304712"/>
                  <a:pt x="3881026" y="349636"/>
                </a:cubicBezTo>
                <a:cubicBezTo>
                  <a:pt x="3840571" y="394560"/>
                  <a:pt x="3849561" y="381083"/>
                  <a:pt x="3777642" y="403545"/>
                </a:cubicBezTo>
                <a:cubicBezTo>
                  <a:pt x="3705723" y="426007"/>
                  <a:pt x="3638300" y="408037"/>
                  <a:pt x="3593350" y="452961"/>
                </a:cubicBezTo>
                <a:cubicBezTo>
                  <a:pt x="3543906" y="497884"/>
                  <a:pt x="3489967" y="479915"/>
                  <a:pt x="3449513" y="497884"/>
                </a:cubicBezTo>
                <a:cubicBezTo>
                  <a:pt x="3413554" y="515854"/>
                  <a:pt x="3341635" y="556286"/>
                  <a:pt x="3310170" y="614687"/>
                </a:cubicBezTo>
                <a:cubicBezTo>
                  <a:pt x="3278706" y="673088"/>
                  <a:pt x="3251736" y="673088"/>
                  <a:pt x="3197797" y="632657"/>
                </a:cubicBezTo>
                <a:cubicBezTo>
                  <a:pt x="3143858" y="596717"/>
                  <a:pt x="3121384" y="538316"/>
                  <a:pt x="3121384" y="484407"/>
                </a:cubicBezTo>
                <a:cubicBezTo>
                  <a:pt x="3121384" y="434991"/>
                  <a:pt x="3139363" y="434991"/>
                  <a:pt x="3175323" y="408037"/>
                </a:cubicBezTo>
                <a:cubicBezTo>
                  <a:pt x="3206787" y="376590"/>
                  <a:pt x="3188807" y="381083"/>
                  <a:pt x="3184312" y="349636"/>
                </a:cubicBezTo>
                <a:cubicBezTo>
                  <a:pt x="3175323" y="318189"/>
                  <a:pt x="3184312" y="304712"/>
                  <a:pt x="3179817" y="273265"/>
                </a:cubicBezTo>
                <a:cubicBezTo>
                  <a:pt x="3175323" y="246310"/>
                  <a:pt x="3170828" y="192402"/>
                  <a:pt x="3134868" y="192402"/>
                </a:cubicBezTo>
                <a:cubicBezTo>
                  <a:pt x="3103404" y="192402"/>
                  <a:pt x="2986535" y="201387"/>
                  <a:pt x="2973051" y="165447"/>
                </a:cubicBezTo>
                <a:cubicBezTo>
                  <a:pt x="2964061" y="125016"/>
                  <a:pt x="3018000" y="134000"/>
                  <a:pt x="3076434" y="111538"/>
                </a:cubicBezTo>
                <a:cubicBezTo>
                  <a:pt x="3134868" y="89076"/>
                  <a:pt x="3197797" y="53137"/>
                  <a:pt x="3103404" y="71106"/>
                </a:cubicBezTo>
                <a:cubicBezTo>
                  <a:pt x="3009010" y="84584"/>
                  <a:pt x="2919111" y="111538"/>
                  <a:pt x="2865172" y="147477"/>
                </a:cubicBezTo>
                <a:cubicBezTo>
                  <a:pt x="2811233" y="178924"/>
                  <a:pt x="2811233" y="196894"/>
                  <a:pt x="2752799" y="169940"/>
                </a:cubicBezTo>
                <a:cubicBezTo>
                  <a:pt x="2689870" y="142985"/>
                  <a:pt x="2586487" y="116031"/>
                  <a:pt x="2433658" y="147477"/>
                </a:cubicBezTo>
                <a:cubicBezTo>
                  <a:pt x="2280831" y="183417"/>
                  <a:pt x="2276336" y="210371"/>
                  <a:pt x="2249367" y="219356"/>
                </a:cubicBezTo>
                <a:cubicBezTo>
                  <a:pt x="2222397" y="223848"/>
                  <a:pt x="2204417" y="196894"/>
                  <a:pt x="2159468" y="210371"/>
                </a:cubicBezTo>
                <a:cubicBezTo>
                  <a:pt x="2119013" y="219356"/>
                  <a:pt x="2047095" y="223848"/>
                  <a:pt x="2047095" y="223848"/>
                </a:cubicBezTo>
                <a:cubicBezTo>
                  <a:pt x="2011135" y="214864"/>
                  <a:pt x="1867297" y="183417"/>
                  <a:pt x="1975176" y="156462"/>
                </a:cubicBezTo>
                <a:cubicBezTo>
                  <a:pt x="2083054" y="129507"/>
                  <a:pt x="2110024" y="102554"/>
                  <a:pt x="2132498" y="129507"/>
                </a:cubicBezTo>
                <a:cubicBezTo>
                  <a:pt x="2154973" y="160955"/>
                  <a:pt x="2136993" y="147477"/>
                  <a:pt x="2199923" y="125016"/>
                </a:cubicBezTo>
                <a:cubicBezTo>
                  <a:pt x="2258356" y="102554"/>
                  <a:pt x="2253862" y="120523"/>
                  <a:pt x="2289821" y="120523"/>
                </a:cubicBezTo>
                <a:cubicBezTo>
                  <a:pt x="2325780" y="120523"/>
                  <a:pt x="2330275" y="120523"/>
                  <a:pt x="2402195" y="111538"/>
                </a:cubicBezTo>
                <a:cubicBezTo>
                  <a:pt x="2474113" y="102554"/>
                  <a:pt x="2514568" y="120523"/>
                  <a:pt x="2581991" y="75599"/>
                </a:cubicBezTo>
                <a:cubicBezTo>
                  <a:pt x="2644921" y="35167"/>
                  <a:pt x="2716840" y="26183"/>
                  <a:pt x="2815728" y="12705"/>
                </a:cubicBezTo>
                <a:cubicBezTo>
                  <a:pt x="2889894" y="5967"/>
                  <a:pt x="3060140" y="-772"/>
                  <a:pt x="3182346" y="71"/>
                </a:cubicBezTo>
                <a:close/>
              </a:path>
            </a:pathLst>
          </a:custGeom>
          <a:solidFill>
            <a:srgbClr val="F2F2F2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084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767263"/>
            <a:ext cx="21336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fld id="{83C7AADD-42FA-4D68-AB39-C55AEF85E7B8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3085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767263"/>
            <a:ext cx="28956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086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767263"/>
            <a:ext cx="21336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 typeface="Arial" panose="020B0604020202020204" pitchFamily="34" charset="0"/>
              <a:buNone/>
              <a:defRPr smtClean="0"/>
            </a:lvl1pPr>
          </a:lstStyle>
          <a:p>
            <a:pPr>
              <a:defRPr/>
            </a:pPr>
            <a:fld id="{4A14AE08-A6E4-4962-A6F0-25C50F6152E5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矩形 15"/>
          <p:cNvSpPr>
            <a:spLocks noChangeArrowheads="1"/>
          </p:cNvSpPr>
          <p:nvPr userDrawn="1"/>
        </p:nvSpPr>
        <p:spPr bwMode="auto">
          <a:xfrm>
            <a:off x="0" y="4875213"/>
            <a:ext cx="9144000" cy="268287"/>
          </a:xfrm>
          <a:prstGeom prst="rect">
            <a:avLst/>
          </a:prstGeom>
          <a:solidFill>
            <a:srgbClr val="25437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2" tIns="34281" rIns="68562" bIns="34281" anchor="ctr"/>
          <a:lstStyle>
            <a:lvl1pPr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4099" name="矩形 15"/>
          <p:cNvSpPr>
            <a:spLocks noChangeArrowheads="1"/>
          </p:cNvSpPr>
          <p:nvPr userDrawn="1"/>
        </p:nvSpPr>
        <p:spPr bwMode="auto">
          <a:xfrm>
            <a:off x="0" y="4751388"/>
            <a:ext cx="9144000" cy="127000"/>
          </a:xfrm>
          <a:prstGeom prst="rect">
            <a:avLst/>
          </a:prstGeom>
          <a:solidFill>
            <a:srgbClr val="998530">
              <a:alpha val="9490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2" tIns="34281" rIns="68562" bIns="34281" anchor="ctr"/>
          <a:lstStyle>
            <a:lvl1pPr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grpSp>
        <p:nvGrpSpPr>
          <p:cNvPr id="4100" name="Group 4"/>
          <p:cNvGrpSpPr/>
          <p:nvPr userDrawn="1"/>
        </p:nvGrpSpPr>
        <p:grpSpPr bwMode="auto">
          <a:xfrm>
            <a:off x="6904038" y="179388"/>
            <a:ext cx="2022475" cy="354012"/>
            <a:chOff x="0" y="0"/>
            <a:chExt cx="4027488" cy="706438"/>
          </a:xfrm>
        </p:grpSpPr>
        <p:sp>
          <p:nvSpPr>
            <p:cNvPr id="4107" name="Freeform 95"/>
            <p:cNvSpPr/>
            <p:nvPr/>
          </p:nvSpPr>
          <p:spPr bwMode="auto">
            <a:xfrm>
              <a:off x="0" y="0"/>
              <a:ext cx="682625" cy="681038"/>
            </a:xfrm>
            <a:custGeom>
              <a:avLst/>
              <a:gdLst>
                <a:gd name="T0" fmla="*/ 0 w 423"/>
                <a:gd name="T1" fmla="*/ 0 h 426"/>
                <a:gd name="T2" fmla="*/ 1101600214 w 423"/>
                <a:gd name="T3" fmla="*/ 0 h 426"/>
                <a:gd name="T4" fmla="*/ 1101600214 w 423"/>
                <a:gd name="T5" fmla="*/ 1088762341 h 426"/>
                <a:gd name="T6" fmla="*/ 0 w 423"/>
                <a:gd name="T7" fmla="*/ 1088762341 h 426"/>
                <a:gd name="T8" fmla="*/ 0 w 423"/>
                <a:gd name="T9" fmla="*/ 0 h 4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23" h="426">
                  <a:moveTo>
                    <a:pt x="0" y="0"/>
                  </a:moveTo>
                  <a:lnTo>
                    <a:pt x="423" y="0"/>
                  </a:lnTo>
                  <a:lnTo>
                    <a:pt x="423" y="426"/>
                  </a:lnTo>
                  <a:lnTo>
                    <a:pt x="0" y="426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1">
              <a:blip r:embed="rId13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pic>
          <p:nvPicPr>
            <p:cNvPr id="2" name="图片 11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5050" y="19050"/>
              <a:ext cx="1927225" cy="314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" name="图片 12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2500" y="446088"/>
              <a:ext cx="2098675" cy="198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图片 13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1688" y="19050"/>
              <a:ext cx="685800" cy="687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101" name="矩形 15"/>
          <p:cNvSpPr>
            <a:spLocks noChangeArrowheads="1"/>
          </p:cNvSpPr>
          <p:nvPr userDrawn="1"/>
        </p:nvSpPr>
        <p:spPr bwMode="auto">
          <a:xfrm>
            <a:off x="107950" y="103188"/>
            <a:ext cx="142875" cy="417512"/>
          </a:xfrm>
          <a:prstGeom prst="rect">
            <a:avLst/>
          </a:prstGeom>
          <a:solidFill>
            <a:srgbClr val="25437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4102" name="矩形 17"/>
          <p:cNvSpPr>
            <a:spLocks noChangeArrowheads="1"/>
          </p:cNvSpPr>
          <p:nvPr userDrawn="1"/>
        </p:nvSpPr>
        <p:spPr bwMode="auto">
          <a:xfrm>
            <a:off x="266700" y="103188"/>
            <a:ext cx="71438" cy="417512"/>
          </a:xfrm>
          <a:prstGeom prst="rect">
            <a:avLst/>
          </a:prstGeom>
          <a:solidFill>
            <a:srgbClr val="9985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4103" name="任意多边形 18"/>
          <p:cNvSpPr/>
          <p:nvPr userDrawn="1"/>
        </p:nvSpPr>
        <p:spPr bwMode="auto">
          <a:xfrm>
            <a:off x="762000" y="766763"/>
            <a:ext cx="7620000" cy="3783012"/>
          </a:xfrm>
          <a:custGeom>
            <a:avLst/>
            <a:gdLst>
              <a:gd name="T0" fmla="*/ 5782878 w 9271381"/>
              <a:gd name="T1" fmla="*/ 2079916 h 4602165"/>
              <a:gd name="T2" fmla="*/ 5515865 w 9271381"/>
              <a:gd name="T3" fmla="*/ 2603633 h 4602165"/>
              <a:gd name="T4" fmla="*/ 5719159 w 9271381"/>
              <a:gd name="T5" fmla="*/ 2229115 h 4602165"/>
              <a:gd name="T6" fmla="*/ 5724976 w 9271381"/>
              <a:gd name="T7" fmla="*/ 1854760 h 4602165"/>
              <a:gd name="T8" fmla="*/ 5506261 w 9271381"/>
              <a:gd name="T9" fmla="*/ 1897306 h 4602165"/>
              <a:gd name="T10" fmla="*/ 5275619 w 9271381"/>
              <a:gd name="T11" fmla="*/ 1852305 h 4602165"/>
              <a:gd name="T12" fmla="*/ 5479284 w 9271381"/>
              <a:gd name="T13" fmla="*/ 1654345 h 4602165"/>
              <a:gd name="T14" fmla="*/ 3134160 w 9271381"/>
              <a:gd name="T15" fmla="*/ 749485 h 4602165"/>
              <a:gd name="T16" fmla="*/ 3168382 w 9271381"/>
              <a:gd name="T17" fmla="*/ 887180 h 4602165"/>
              <a:gd name="T18" fmla="*/ 3241287 w 9271381"/>
              <a:gd name="T19" fmla="*/ 1103233 h 4602165"/>
              <a:gd name="T20" fmla="*/ 3308116 w 9271381"/>
              <a:gd name="T21" fmla="*/ 941954 h 4602165"/>
              <a:gd name="T22" fmla="*/ 3857850 w 9271381"/>
              <a:gd name="T23" fmla="*/ 856920 h 4602165"/>
              <a:gd name="T24" fmla="*/ 3602829 w 9271381"/>
              <a:gd name="T25" fmla="*/ 731895 h 4602165"/>
              <a:gd name="T26" fmla="*/ 1714265 w 9271381"/>
              <a:gd name="T27" fmla="*/ 147843 h 4602165"/>
              <a:gd name="T28" fmla="*/ 2005755 w 9271381"/>
              <a:gd name="T29" fmla="*/ 315199 h 4602165"/>
              <a:gd name="T30" fmla="*/ 1674792 w 9271381"/>
              <a:gd name="T31" fmla="*/ 303028 h 4602165"/>
              <a:gd name="T32" fmla="*/ 1626209 w 9271381"/>
              <a:gd name="T33" fmla="*/ 467341 h 4602165"/>
              <a:gd name="T34" fmla="*/ 1866083 w 9271381"/>
              <a:gd name="T35" fmla="*/ 683382 h 4602165"/>
              <a:gd name="T36" fmla="*/ 1431883 w 9271381"/>
              <a:gd name="T37" fmla="*/ 975495 h 4602165"/>
              <a:gd name="T38" fmla="*/ 1277029 w 9271381"/>
              <a:gd name="T39" fmla="*/ 1264565 h 4602165"/>
              <a:gd name="T40" fmla="*/ 1179865 w 9271381"/>
              <a:gd name="T41" fmla="*/ 1450178 h 4602165"/>
              <a:gd name="T42" fmla="*/ 2033083 w 9271381"/>
              <a:gd name="T43" fmla="*/ 1870090 h 4602165"/>
              <a:gd name="T44" fmla="*/ 1799282 w 9271381"/>
              <a:gd name="T45" fmla="*/ 2621671 h 4602165"/>
              <a:gd name="T46" fmla="*/ 1808392 w 9271381"/>
              <a:gd name="T47" fmla="*/ 3084184 h 4602165"/>
              <a:gd name="T48" fmla="*/ 1474392 w 9271381"/>
              <a:gd name="T49" fmla="*/ 2293045 h 4602165"/>
              <a:gd name="T50" fmla="*/ 1070556 w 9271381"/>
              <a:gd name="T51" fmla="*/ 1514078 h 4602165"/>
              <a:gd name="T52" fmla="*/ 630283 w 9271381"/>
              <a:gd name="T53" fmla="*/ 1179365 h 4602165"/>
              <a:gd name="T54" fmla="*/ 642429 w 9271381"/>
              <a:gd name="T55" fmla="*/ 586012 h 4602165"/>
              <a:gd name="T56" fmla="*/ 278065 w 9271381"/>
              <a:gd name="T57" fmla="*/ 516026 h 4602165"/>
              <a:gd name="T58" fmla="*/ 876229 w 9271381"/>
              <a:gd name="T59" fmla="*/ 254343 h 4602165"/>
              <a:gd name="T60" fmla="*/ 1404555 w 9271381"/>
              <a:gd name="T61" fmla="*/ 260428 h 4602165"/>
              <a:gd name="T62" fmla="*/ 3265353 w 9271381"/>
              <a:gd name="T63" fmla="*/ 117316 h 4602165"/>
              <a:gd name="T64" fmla="*/ 4580053 w 9271381"/>
              <a:gd name="T65" fmla="*/ 159964 h 4602165"/>
              <a:gd name="T66" fmla="*/ 5512144 w 9271381"/>
              <a:gd name="T67" fmla="*/ 217764 h 4602165"/>
              <a:gd name="T68" fmla="*/ 5660914 w 9271381"/>
              <a:gd name="T69" fmla="*/ 445922 h 4602165"/>
              <a:gd name="T70" fmla="*/ 5339084 w 9271381"/>
              <a:gd name="T71" fmla="*/ 461133 h 4602165"/>
              <a:gd name="T72" fmla="*/ 5566794 w 9271381"/>
              <a:gd name="T73" fmla="*/ 859649 h 4602165"/>
              <a:gd name="T74" fmla="*/ 5384627 w 9271381"/>
              <a:gd name="T75" fmla="*/ 634533 h 4602165"/>
              <a:gd name="T76" fmla="*/ 5156917 w 9271381"/>
              <a:gd name="T77" fmla="*/ 890070 h 4602165"/>
              <a:gd name="T78" fmla="*/ 5071906 w 9271381"/>
              <a:gd name="T79" fmla="*/ 1355513 h 4602165"/>
              <a:gd name="T80" fmla="*/ 5059761 w 9271381"/>
              <a:gd name="T81" fmla="*/ 1863545 h 4602165"/>
              <a:gd name="T82" fmla="*/ 4892774 w 9271381"/>
              <a:gd name="T83" fmla="*/ 1802703 h 4602165"/>
              <a:gd name="T84" fmla="*/ 4622559 w 9271381"/>
              <a:gd name="T85" fmla="*/ 1343344 h 4602165"/>
              <a:gd name="T86" fmla="*/ 4318946 w 9271381"/>
              <a:gd name="T87" fmla="*/ 1328134 h 4602165"/>
              <a:gd name="T88" fmla="*/ 3978900 w 9271381"/>
              <a:gd name="T89" fmla="*/ 1431565 h 4602165"/>
              <a:gd name="T90" fmla="*/ 3933358 w 9271381"/>
              <a:gd name="T91" fmla="*/ 1604965 h 4602165"/>
              <a:gd name="T92" fmla="*/ 3253266 w 9271381"/>
              <a:gd name="T93" fmla="*/ 2627114 h 4602165"/>
              <a:gd name="T94" fmla="*/ 2834280 w 9271381"/>
              <a:gd name="T95" fmla="*/ 1702313 h 4602165"/>
              <a:gd name="T96" fmla="*/ 2749269 w 9271381"/>
              <a:gd name="T97" fmla="*/ 1005671 h 4602165"/>
              <a:gd name="T98" fmla="*/ 2797847 w 9271381"/>
              <a:gd name="T99" fmla="*/ 604112 h 4602165"/>
              <a:gd name="T100" fmla="*/ 3089315 w 9271381"/>
              <a:gd name="T101" fmla="*/ 503723 h 4602165"/>
              <a:gd name="T102" fmla="*/ 3207724 w 9271381"/>
              <a:gd name="T103" fmla="*/ 445922 h 4602165"/>
              <a:gd name="T104" fmla="*/ 3496156 w 9271381"/>
              <a:gd name="T105" fmla="*/ 348575 h 4602165"/>
              <a:gd name="T106" fmla="*/ 3778516 w 9271381"/>
              <a:gd name="T107" fmla="*/ 248185 h 4602165"/>
              <a:gd name="T108" fmla="*/ 4182320 w 9271381"/>
              <a:gd name="T109" fmla="*/ 80870 h 4602165"/>
              <a:gd name="T110" fmla="*/ 2149653 w 9271381"/>
              <a:gd name="T111" fmla="*/ 48 h 4602165"/>
              <a:gd name="T112" fmla="*/ 2621607 w 9271381"/>
              <a:gd name="T113" fmla="*/ 236247 h 4602165"/>
              <a:gd name="T114" fmla="*/ 2008276 w 9271381"/>
              <a:gd name="T115" fmla="*/ 111792 h 4602165"/>
              <a:gd name="T116" fmla="*/ 1486034 w 9271381"/>
              <a:gd name="T117" fmla="*/ 84473 h 4602165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9271381" h="4602165">
                <a:moveTo>
                  <a:pt x="9227242" y="3897855"/>
                </a:moveTo>
                <a:cubicBezTo>
                  <a:pt x="9232642" y="3896447"/>
                  <a:pt x="9239375" y="3897855"/>
                  <a:pt x="9248351" y="3902360"/>
                </a:cubicBezTo>
                <a:cubicBezTo>
                  <a:pt x="9279769" y="3920382"/>
                  <a:pt x="9279769" y="3992470"/>
                  <a:pt x="9243863" y="4033020"/>
                </a:cubicBezTo>
                <a:cubicBezTo>
                  <a:pt x="9203468" y="4078075"/>
                  <a:pt x="9176539" y="4073569"/>
                  <a:pt x="9122679" y="4105108"/>
                </a:cubicBezTo>
                <a:cubicBezTo>
                  <a:pt x="9073308" y="4141152"/>
                  <a:pt x="9046379" y="4199724"/>
                  <a:pt x="8956613" y="4249284"/>
                </a:cubicBezTo>
                <a:cubicBezTo>
                  <a:pt x="8862359" y="4294339"/>
                  <a:pt x="8835430" y="4321372"/>
                  <a:pt x="8799523" y="4276317"/>
                </a:cubicBezTo>
                <a:cubicBezTo>
                  <a:pt x="8759129" y="4235768"/>
                  <a:pt x="8916219" y="4181702"/>
                  <a:pt x="8997008" y="4132141"/>
                </a:cubicBezTo>
                <a:cubicBezTo>
                  <a:pt x="8997008" y="4132141"/>
                  <a:pt x="9032914" y="4096097"/>
                  <a:pt x="9046379" y="4082580"/>
                </a:cubicBezTo>
                <a:cubicBezTo>
                  <a:pt x="9064332" y="4069064"/>
                  <a:pt x="9172050" y="4042031"/>
                  <a:pt x="9190003" y="3978954"/>
                </a:cubicBezTo>
                <a:cubicBezTo>
                  <a:pt x="9206834" y="3931646"/>
                  <a:pt x="9211042" y="3902079"/>
                  <a:pt x="9227242" y="3897855"/>
                </a:cubicBezTo>
                <a:close/>
                <a:moveTo>
                  <a:pt x="8560969" y="3078185"/>
                </a:moveTo>
                <a:cubicBezTo>
                  <a:pt x="8628347" y="3078185"/>
                  <a:pt x="8610380" y="3132260"/>
                  <a:pt x="8632839" y="3172817"/>
                </a:cubicBezTo>
                <a:cubicBezTo>
                  <a:pt x="8650806" y="3217879"/>
                  <a:pt x="8650806" y="3294486"/>
                  <a:pt x="8691233" y="3393624"/>
                </a:cubicBezTo>
                <a:cubicBezTo>
                  <a:pt x="8727168" y="3488256"/>
                  <a:pt x="8776579" y="3497268"/>
                  <a:pt x="8790054" y="3623444"/>
                </a:cubicBezTo>
                <a:cubicBezTo>
                  <a:pt x="8799038" y="3745113"/>
                  <a:pt x="8614871" y="3898326"/>
                  <a:pt x="8534018" y="3961414"/>
                </a:cubicBezTo>
                <a:cubicBezTo>
                  <a:pt x="8453164" y="4024502"/>
                  <a:pt x="8462148" y="4029008"/>
                  <a:pt x="8462148" y="4083084"/>
                </a:cubicBezTo>
                <a:cubicBezTo>
                  <a:pt x="8462148" y="4132653"/>
                  <a:pt x="8394770" y="4141665"/>
                  <a:pt x="8327392" y="4177715"/>
                </a:cubicBezTo>
                <a:cubicBezTo>
                  <a:pt x="8255522" y="4209259"/>
                  <a:pt x="8327392" y="4110121"/>
                  <a:pt x="8372310" y="4110121"/>
                </a:cubicBezTo>
                <a:cubicBezTo>
                  <a:pt x="8417229" y="4110121"/>
                  <a:pt x="8399262" y="4051540"/>
                  <a:pt x="8340867" y="4051540"/>
                </a:cubicBezTo>
                <a:cubicBezTo>
                  <a:pt x="8286965" y="4051540"/>
                  <a:pt x="8327392" y="4006477"/>
                  <a:pt x="8260014" y="3997464"/>
                </a:cubicBezTo>
                <a:cubicBezTo>
                  <a:pt x="8197128" y="3988452"/>
                  <a:pt x="8255522" y="3898326"/>
                  <a:pt x="8201619" y="3884808"/>
                </a:cubicBezTo>
                <a:cubicBezTo>
                  <a:pt x="8147717" y="3871289"/>
                  <a:pt x="8170176" y="3920858"/>
                  <a:pt x="8165684" y="3853264"/>
                </a:cubicBezTo>
                <a:cubicBezTo>
                  <a:pt x="8161193" y="3785670"/>
                  <a:pt x="8093814" y="3790176"/>
                  <a:pt x="7954567" y="3812707"/>
                </a:cubicBezTo>
                <a:cubicBezTo>
                  <a:pt x="7815319" y="3835239"/>
                  <a:pt x="7734465" y="3844251"/>
                  <a:pt x="7644628" y="3871289"/>
                </a:cubicBezTo>
                <a:cubicBezTo>
                  <a:pt x="7554790" y="3902833"/>
                  <a:pt x="7613185" y="3853264"/>
                  <a:pt x="7568266" y="3812707"/>
                </a:cubicBezTo>
                <a:cubicBezTo>
                  <a:pt x="7527839" y="3776657"/>
                  <a:pt x="7622169" y="3709063"/>
                  <a:pt x="7622169" y="3605419"/>
                </a:cubicBezTo>
                <a:cubicBezTo>
                  <a:pt x="7622169" y="3497268"/>
                  <a:pt x="7532331" y="3398130"/>
                  <a:pt x="7712006" y="3393624"/>
                </a:cubicBezTo>
                <a:cubicBezTo>
                  <a:pt x="7896172" y="3384611"/>
                  <a:pt x="7941091" y="3262942"/>
                  <a:pt x="7977026" y="3222386"/>
                </a:cubicBezTo>
                <a:cubicBezTo>
                  <a:pt x="8012961" y="3177323"/>
                  <a:pt x="8035420" y="3177323"/>
                  <a:pt x="8098306" y="3177323"/>
                </a:cubicBezTo>
                <a:cubicBezTo>
                  <a:pt x="8165684" y="3177323"/>
                  <a:pt x="8125258" y="3159298"/>
                  <a:pt x="8156701" y="3114235"/>
                </a:cubicBezTo>
                <a:cubicBezTo>
                  <a:pt x="8183652" y="3069172"/>
                  <a:pt x="8304932" y="3096210"/>
                  <a:pt x="8345359" y="3096210"/>
                </a:cubicBezTo>
                <a:cubicBezTo>
                  <a:pt x="8390278" y="3096210"/>
                  <a:pt x="8358835" y="3150285"/>
                  <a:pt x="8372310" y="3204360"/>
                </a:cubicBezTo>
                <a:cubicBezTo>
                  <a:pt x="8385786" y="3258436"/>
                  <a:pt x="8408245" y="3285473"/>
                  <a:pt x="8466640" y="3298992"/>
                </a:cubicBezTo>
                <a:cubicBezTo>
                  <a:pt x="8520542" y="3312511"/>
                  <a:pt x="8493591" y="3208867"/>
                  <a:pt x="8516050" y="3154791"/>
                </a:cubicBezTo>
                <a:cubicBezTo>
                  <a:pt x="8538510" y="3096210"/>
                  <a:pt x="8538510" y="3078185"/>
                  <a:pt x="8560969" y="3078185"/>
                </a:cubicBezTo>
                <a:close/>
                <a:moveTo>
                  <a:pt x="7953667" y="2629502"/>
                </a:moveTo>
                <a:cubicBezTo>
                  <a:pt x="7990979" y="2625496"/>
                  <a:pt x="8039041" y="2655012"/>
                  <a:pt x="8039041" y="2681997"/>
                </a:cubicBezTo>
                <a:cubicBezTo>
                  <a:pt x="8039041" y="2722476"/>
                  <a:pt x="8052532" y="2695490"/>
                  <a:pt x="8075017" y="2735969"/>
                </a:cubicBezTo>
                <a:cubicBezTo>
                  <a:pt x="8093005" y="2771949"/>
                  <a:pt x="8097502" y="2740466"/>
                  <a:pt x="8106496" y="2686495"/>
                </a:cubicBezTo>
                <a:cubicBezTo>
                  <a:pt x="8115490" y="2637021"/>
                  <a:pt x="8151466" y="2673002"/>
                  <a:pt x="8160460" y="2740466"/>
                </a:cubicBezTo>
                <a:cubicBezTo>
                  <a:pt x="8169454" y="2807930"/>
                  <a:pt x="8178448" y="2758457"/>
                  <a:pt x="8223419" y="2758457"/>
                </a:cubicBezTo>
                <a:cubicBezTo>
                  <a:pt x="8263892" y="2758457"/>
                  <a:pt x="8227916" y="2722476"/>
                  <a:pt x="8259395" y="2690993"/>
                </a:cubicBezTo>
                <a:cubicBezTo>
                  <a:pt x="8295371" y="2664007"/>
                  <a:pt x="8358329" y="2762954"/>
                  <a:pt x="8380814" y="2785442"/>
                </a:cubicBezTo>
                <a:cubicBezTo>
                  <a:pt x="8403300" y="2807930"/>
                  <a:pt x="8434779" y="2749461"/>
                  <a:pt x="8475252" y="2744964"/>
                </a:cubicBezTo>
                <a:cubicBezTo>
                  <a:pt x="8511228" y="2740466"/>
                  <a:pt x="8605666" y="2780944"/>
                  <a:pt x="8659630" y="2839413"/>
                </a:cubicBezTo>
                <a:cubicBezTo>
                  <a:pt x="8718091" y="2902380"/>
                  <a:pt x="8718091" y="2866399"/>
                  <a:pt x="8790043" y="2857404"/>
                </a:cubicBezTo>
                <a:cubicBezTo>
                  <a:pt x="8857499" y="2848408"/>
                  <a:pt x="8857499" y="2812428"/>
                  <a:pt x="8884481" y="2812428"/>
                </a:cubicBezTo>
                <a:cubicBezTo>
                  <a:pt x="8915960" y="2812428"/>
                  <a:pt x="8933948" y="2839413"/>
                  <a:pt x="8866493" y="2893384"/>
                </a:cubicBezTo>
                <a:cubicBezTo>
                  <a:pt x="8799037" y="2947356"/>
                  <a:pt x="8794540" y="2996829"/>
                  <a:pt x="8812528" y="3046303"/>
                </a:cubicBezTo>
                <a:cubicBezTo>
                  <a:pt x="8835014" y="3095776"/>
                  <a:pt x="8718091" y="3001327"/>
                  <a:pt x="8691109" y="2969844"/>
                </a:cubicBezTo>
                <a:cubicBezTo>
                  <a:pt x="8659630" y="2933863"/>
                  <a:pt x="8619157" y="2983336"/>
                  <a:pt x="8587677" y="3014820"/>
                </a:cubicBezTo>
                <a:cubicBezTo>
                  <a:pt x="8560695" y="3050800"/>
                  <a:pt x="8538210" y="2983336"/>
                  <a:pt x="8439276" y="2951853"/>
                </a:cubicBezTo>
                <a:cubicBezTo>
                  <a:pt x="8340341" y="2920370"/>
                  <a:pt x="8439276" y="2902380"/>
                  <a:pt x="8439276" y="2870896"/>
                </a:cubicBezTo>
                <a:cubicBezTo>
                  <a:pt x="8439276" y="2839413"/>
                  <a:pt x="8344838" y="2857404"/>
                  <a:pt x="8299868" y="2830418"/>
                </a:cubicBezTo>
                <a:cubicBezTo>
                  <a:pt x="8250401" y="2798935"/>
                  <a:pt x="8218922" y="2798935"/>
                  <a:pt x="8151466" y="2807930"/>
                </a:cubicBezTo>
                <a:cubicBezTo>
                  <a:pt x="8084011" y="2816925"/>
                  <a:pt x="8097502" y="2816925"/>
                  <a:pt x="8061526" y="2798935"/>
                </a:cubicBezTo>
                <a:cubicBezTo>
                  <a:pt x="8021053" y="2780944"/>
                  <a:pt x="7998568" y="2798935"/>
                  <a:pt x="7976083" y="2830418"/>
                </a:cubicBezTo>
                <a:cubicBezTo>
                  <a:pt x="7953597" y="2857404"/>
                  <a:pt x="7944603" y="2839413"/>
                  <a:pt x="7899633" y="2861901"/>
                </a:cubicBezTo>
                <a:cubicBezTo>
                  <a:pt x="7854663" y="2888887"/>
                  <a:pt x="7872651" y="2794437"/>
                  <a:pt x="7881645" y="2735969"/>
                </a:cubicBezTo>
                <a:cubicBezTo>
                  <a:pt x="7890639" y="2677500"/>
                  <a:pt x="7899633" y="2673002"/>
                  <a:pt x="7922118" y="2646017"/>
                </a:cubicBezTo>
                <a:cubicBezTo>
                  <a:pt x="7929988" y="2635897"/>
                  <a:pt x="7941230" y="2630837"/>
                  <a:pt x="7953667" y="2629502"/>
                </a:cubicBezTo>
                <a:close/>
                <a:moveTo>
                  <a:pt x="7788596" y="2433125"/>
                </a:moveTo>
                <a:cubicBezTo>
                  <a:pt x="7814519" y="2431858"/>
                  <a:pt x="7844868" y="2469873"/>
                  <a:pt x="7854984" y="2520560"/>
                </a:cubicBezTo>
                <a:cubicBezTo>
                  <a:pt x="7863977" y="2583637"/>
                  <a:pt x="7845992" y="2556604"/>
                  <a:pt x="7845992" y="2597153"/>
                </a:cubicBezTo>
                <a:cubicBezTo>
                  <a:pt x="7845992" y="2633197"/>
                  <a:pt x="7845992" y="2624186"/>
                  <a:pt x="7859480" y="2664736"/>
                </a:cubicBezTo>
                <a:cubicBezTo>
                  <a:pt x="7877465" y="2700780"/>
                  <a:pt x="7837000" y="2687264"/>
                  <a:pt x="7810023" y="2741330"/>
                </a:cubicBezTo>
                <a:cubicBezTo>
                  <a:pt x="7783046" y="2790890"/>
                  <a:pt x="7787542" y="2831440"/>
                  <a:pt x="7769558" y="2840451"/>
                </a:cubicBezTo>
                <a:cubicBezTo>
                  <a:pt x="7747077" y="2844956"/>
                  <a:pt x="7715604" y="2826934"/>
                  <a:pt x="7652659" y="2826934"/>
                </a:cubicBezTo>
                <a:cubicBezTo>
                  <a:pt x="7589713" y="2826934"/>
                  <a:pt x="7580721" y="2799901"/>
                  <a:pt x="7576225" y="2759352"/>
                </a:cubicBezTo>
                <a:cubicBezTo>
                  <a:pt x="7571729" y="2714297"/>
                  <a:pt x="7567233" y="2687264"/>
                  <a:pt x="7562736" y="2628692"/>
                </a:cubicBezTo>
                <a:cubicBezTo>
                  <a:pt x="7558240" y="2570120"/>
                  <a:pt x="7616690" y="2606164"/>
                  <a:pt x="7652659" y="2579131"/>
                </a:cubicBezTo>
                <a:cubicBezTo>
                  <a:pt x="7688628" y="2552098"/>
                  <a:pt x="7738085" y="2480010"/>
                  <a:pt x="7765062" y="2448472"/>
                </a:cubicBezTo>
                <a:cubicBezTo>
                  <a:pt x="7771806" y="2438334"/>
                  <a:pt x="7779955" y="2433547"/>
                  <a:pt x="7788596" y="2433125"/>
                </a:cubicBezTo>
                <a:close/>
                <a:moveTo>
                  <a:pt x="7893641" y="2048561"/>
                </a:moveTo>
                <a:cubicBezTo>
                  <a:pt x="7918264" y="2043763"/>
                  <a:pt x="7933001" y="2136266"/>
                  <a:pt x="7940861" y="2187438"/>
                </a:cubicBezTo>
                <a:cubicBezTo>
                  <a:pt x="7949843" y="2245920"/>
                  <a:pt x="7954335" y="2200934"/>
                  <a:pt x="8030686" y="2272912"/>
                </a:cubicBezTo>
                <a:cubicBezTo>
                  <a:pt x="8107037" y="2344890"/>
                  <a:pt x="8089072" y="2358386"/>
                  <a:pt x="8111529" y="2448359"/>
                </a:cubicBezTo>
                <a:cubicBezTo>
                  <a:pt x="8133985" y="2542830"/>
                  <a:pt x="8048651" y="2493345"/>
                  <a:pt x="7976791" y="2461855"/>
                </a:cubicBezTo>
                <a:cubicBezTo>
                  <a:pt x="7904931" y="2434863"/>
                  <a:pt x="7945352" y="2439362"/>
                  <a:pt x="7949843" y="2389877"/>
                </a:cubicBezTo>
                <a:cubicBezTo>
                  <a:pt x="7954335" y="2344890"/>
                  <a:pt x="7949843" y="2313400"/>
                  <a:pt x="7927387" y="2295405"/>
                </a:cubicBezTo>
                <a:cubicBezTo>
                  <a:pt x="7900440" y="2281909"/>
                  <a:pt x="7895948" y="2236923"/>
                  <a:pt x="7864510" y="2173942"/>
                </a:cubicBezTo>
                <a:cubicBezTo>
                  <a:pt x="7837562" y="2110961"/>
                  <a:pt x="7855527" y="2097466"/>
                  <a:pt x="7882475" y="2056978"/>
                </a:cubicBezTo>
                <a:cubicBezTo>
                  <a:pt x="7886405" y="2051917"/>
                  <a:pt x="7890124" y="2049246"/>
                  <a:pt x="7893641" y="2048561"/>
                </a:cubicBezTo>
                <a:close/>
                <a:moveTo>
                  <a:pt x="7850476" y="1834612"/>
                </a:moveTo>
                <a:cubicBezTo>
                  <a:pt x="7884442" y="1846671"/>
                  <a:pt x="7874632" y="1943149"/>
                  <a:pt x="7851089" y="1935192"/>
                </a:cubicBezTo>
                <a:cubicBezTo>
                  <a:pt x="7815215" y="1926098"/>
                  <a:pt x="7774856" y="1853349"/>
                  <a:pt x="7833152" y="1835162"/>
                </a:cubicBezTo>
                <a:cubicBezTo>
                  <a:pt x="7839879" y="1832889"/>
                  <a:pt x="7845624" y="1832889"/>
                  <a:pt x="7850476" y="1834612"/>
                </a:cubicBezTo>
                <a:close/>
                <a:moveTo>
                  <a:pt x="4639809" y="1109205"/>
                </a:moveTo>
                <a:cubicBezTo>
                  <a:pt x="4630323" y="1115960"/>
                  <a:pt x="4645501" y="1142981"/>
                  <a:pt x="4645501" y="1159869"/>
                </a:cubicBezTo>
                <a:cubicBezTo>
                  <a:pt x="4645501" y="1182387"/>
                  <a:pt x="4690471" y="1200401"/>
                  <a:pt x="4730944" y="1227422"/>
                </a:cubicBezTo>
                <a:cubicBezTo>
                  <a:pt x="4771417" y="1258946"/>
                  <a:pt x="4784908" y="1258946"/>
                  <a:pt x="4816387" y="1294974"/>
                </a:cubicBezTo>
                <a:cubicBezTo>
                  <a:pt x="4852363" y="1326499"/>
                  <a:pt x="4825381" y="1335506"/>
                  <a:pt x="4793902" y="1321995"/>
                </a:cubicBezTo>
                <a:cubicBezTo>
                  <a:pt x="4762423" y="1303981"/>
                  <a:pt x="4780411" y="1331002"/>
                  <a:pt x="4793902" y="1353520"/>
                </a:cubicBezTo>
                <a:cubicBezTo>
                  <a:pt x="4811890" y="1376037"/>
                  <a:pt x="4775914" y="1394051"/>
                  <a:pt x="4739938" y="1403058"/>
                </a:cubicBezTo>
                <a:cubicBezTo>
                  <a:pt x="4708459" y="1416569"/>
                  <a:pt x="4726447" y="1439086"/>
                  <a:pt x="4708459" y="1452597"/>
                </a:cubicBezTo>
                <a:cubicBezTo>
                  <a:pt x="4690471" y="1466107"/>
                  <a:pt x="4663489" y="1416569"/>
                  <a:pt x="4649998" y="1416569"/>
                </a:cubicBezTo>
                <a:cubicBezTo>
                  <a:pt x="4641004" y="1412065"/>
                  <a:pt x="4645501" y="1380541"/>
                  <a:pt x="4658992" y="1380541"/>
                </a:cubicBezTo>
                <a:cubicBezTo>
                  <a:pt x="4667986" y="1380541"/>
                  <a:pt x="4699465" y="1371534"/>
                  <a:pt x="4717453" y="1353520"/>
                </a:cubicBezTo>
                <a:cubicBezTo>
                  <a:pt x="4739938" y="1340009"/>
                  <a:pt x="4717453" y="1317492"/>
                  <a:pt x="4690471" y="1312988"/>
                </a:cubicBezTo>
                <a:cubicBezTo>
                  <a:pt x="4658992" y="1308485"/>
                  <a:pt x="4618519" y="1245436"/>
                  <a:pt x="4560057" y="1209408"/>
                </a:cubicBezTo>
                <a:cubicBezTo>
                  <a:pt x="4501596" y="1177883"/>
                  <a:pt x="4542069" y="1186890"/>
                  <a:pt x="4510590" y="1200401"/>
                </a:cubicBezTo>
                <a:cubicBezTo>
                  <a:pt x="4479111" y="1209408"/>
                  <a:pt x="4425147" y="1204904"/>
                  <a:pt x="4380177" y="1227422"/>
                </a:cubicBezTo>
                <a:cubicBezTo>
                  <a:pt x="4339704" y="1245436"/>
                  <a:pt x="4362189" y="1272457"/>
                  <a:pt x="4303727" y="1308485"/>
                </a:cubicBezTo>
                <a:cubicBezTo>
                  <a:pt x="4240769" y="1344513"/>
                  <a:pt x="4303727" y="1349016"/>
                  <a:pt x="4294733" y="1389548"/>
                </a:cubicBezTo>
                <a:cubicBezTo>
                  <a:pt x="4285739" y="1425576"/>
                  <a:pt x="4213787" y="1412065"/>
                  <a:pt x="4155326" y="1439086"/>
                </a:cubicBezTo>
                <a:cubicBezTo>
                  <a:pt x="4092368" y="1466107"/>
                  <a:pt x="4146332" y="1475114"/>
                  <a:pt x="4182308" y="1488625"/>
                </a:cubicBezTo>
                <a:cubicBezTo>
                  <a:pt x="4218284" y="1497632"/>
                  <a:pt x="4335207" y="1457100"/>
                  <a:pt x="4366686" y="1434583"/>
                </a:cubicBezTo>
                <a:cubicBezTo>
                  <a:pt x="4398165" y="1412065"/>
                  <a:pt x="4492602" y="1416569"/>
                  <a:pt x="4560057" y="1416569"/>
                </a:cubicBezTo>
                <a:cubicBezTo>
                  <a:pt x="4627513" y="1416569"/>
                  <a:pt x="4578045" y="1497632"/>
                  <a:pt x="4591536" y="1529157"/>
                </a:cubicBezTo>
                <a:cubicBezTo>
                  <a:pt x="4600530" y="1560681"/>
                  <a:pt x="4703962" y="1601213"/>
                  <a:pt x="4798399" y="1632737"/>
                </a:cubicBezTo>
                <a:cubicBezTo>
                  <a:pt x="4892836" y="1668765"/>
                  <a:pt x="4838872" y="1632737"/>
                  <a:pt x="4856860" y="1592206"/>
                </a:cubicBezTo>
                <a:cubicBezTo>
                  <a:pt x="4870351" y="1551674"/>
                  <a:pt x="4955795" y="1587702"/>
                  <a:pt x="5009759" y="1605716"/>
                </a:cubicBezTo>
                <a:cubicBezTo>
                  <a:pt x="5068220" y="1623730"/>
                  <a:pt x="5180645" y="1619227"/>
                  <a:pt x="5216622" y="1632737"/>
                </a:cubicBezTo>
                <a:cubicBezTo>
                  <a:pt x="5248101" y="1641744"/>
                  <a:pt x="5261592" y="1610220"/>
                  <a:pt x="5284077" y="1565185"/>
                </a:cubicBezTo>
                <a:cubicBezTo>
                  <a:pt x="5306562" y="1520150"/>
                  <a:pt x="5288574" y="1475114"/>
                  <a:pt x="5279580" y="1448093"/>
                </a:cubicBezTo>
                <a:cubicBezTo>
                  <a:pt x="5266089" y="1421072"/>
                  <a:pt x="5207627" y="1448093"/>
                  <a:pt x="5117687" y="1443590"/>
                </a:cubicBezTo>
                <a:cubicBezTo>
                  <a:pt x="5027747" y="1443590"/>
                  <a:pt x="5041238" y="1416569"/>
                  <a:pt x="5027747" y="1353520"/>
                </a:cubicBezTo>
                <a:cubicBezTo>
                  <a:pt x="5018753" y="1290471"/>
                  <a:pt x="5009759" y="1308485"/>
                  <a:pt x="4973783" y="1321995"/>
                </a:cubicBezTo>
                <a:cubicBezTo>
                  <a:pt x="4933310" y="1340009"/>
                  <a:pt x="4973783" y="1358023"/>
                  <a:pt x="4996268" y="1398555"/>
                </a:cubicBezTo>
                <a:cubicBezTo>
                  <a:pt x="5018753" y="1443590"/>
                  <a:pt x="4987274" y="1439086"/>
                  <a:pt x="4946801" y="1443590"/>
                </a:cubicBezTo>
                <a:cubicBezTo>
                  <a:pt x="4906327" y="1452597"/>
                  <a:pt x="4910824" y="1412065"/>
                  <a:pt x="4897333" y="1394051"/>
                </a:cubicBezTo>
                <a:cubicBezTo>
                  <a:pt x="4883842" y="1380541"/>
                  <a:pt x="4811890" y="1371534"/>
                  <a:pt x="4847866" y="1344513"/>
                </a:cubicBezTo>
                <a:cubicBezTo>
                  <a:pt x="4883842" y="1321995"/>
                  <a:pt x="4843369" y="1267953"/>
                  <a:pt x="4843369" y="1236429"/>
                </a:cubicBezTo>
                <a:cubicBezTo>
                  <a:pt x="4843369" y="1204904"/>
                  <a:pt x="4699465" y="1128345"/>
                  <a:pt x="4658992" y="1110331"/>
                </a:cubicBezTo>
                <a:cubicBezTo>
                  <a:pt x="4648874" y="1106953"/>
                  <a:pt x="4642971" y="1106953"/>
                  <a:pt x="4639809" y="1109205"/>
                </a:cubicBezTo>
                <a:close/>
                <a:moveTo>
                  <a:pt x="5731103" y="1082487"/>
                </a:moveTo>
                <a:cubicBezTo>
                  <a:pt x="5720676" y="1082487"/>
                  <a:pt x="5707799" y="1083051"/>
                  <a:pt x="5693242" y="1083051"/>
                </a:cubicBezTo>
                <a:cubicBezTo>
                  <a:pt x="5630538" y="1083051"/>
                  <a:pt x="5599185" y="1123695"/>
                  <a:pt x="5599185" y="1173370"/>
                </a:cubicBezTo>
                <a:cubicBezTo>
                  <a:pt x="5599185" y="1223045"/>
                  <a:pt x="5639495" y="1236593"/>
                  <a:pt x="5670848" y="1308848"/>
                </a:cubicBezTo>
                <a:cubicBezTo>
                  <a:pt x="5670848" y="1308848"/>
                  <a:pt x="5670848" y="1349492"/>
                  <a:pt x="5670848" y="1381104"/>
                </a:cubicBezTo>
                <a:cubicBezTo>
                  <a:pt x="5670848" y="1412715"/>
                  <a:pt x="5738031" y="1421747"/>
                  <a:pt x="5791778" y="1421747"/>
                </a:cubicBezTo>
                <a:cubicBezTo>
                  <a:pt x="5850004" y="1421747"/>
                  <a:pt x="5769384" y="1349492"/>
                  <a:pt x="5711158" y="1268205"/>
                </a:cubicBezTo>
                <a:cubicBezTo>
                  <a:pt x="5648453" y="1182402"/>
                  <a:pt x="5693242" y="1177886"/>
                  <a:pt x="5738031" y="1128211"/>
                </a:cubicBezTo>
                <a:cubicBezTo>
                  <a:pt x="5771623" y="1087567"/>
                  <a:pt x="5762386" y="1082487"/>
                  <a:pt x="5731103" y="1082487"/>
                </a:cubicBezTo>
                <a:close/>
                <a:moveTo>
                  <a:pt x="5318954" y="1067757"/>
                </a:moveTo>
                <a:cubicBezTo>
                  <a:pt x="5300211" y="1069030"/>
                  <a:pt x="5270726" y="1114854"/>
                  <a:pt x="5243769" y="1155586"/>
                </a:cubicBezTo>
                <a:cubicBezTo>
                  <a:pt x="5203333" y="1205370"/>
                  <a:pt x="5198840" y="1119380"/>
                  <a:pt x="5140433" y="1096751"/>
                </a:cubicBezTo>
                <a:cubicBezTo>
                  <a:pt x="5077533" y="1074122"/>
                  <a:pt x="5108983" y="1155586"/>
                  <a:pt x="5059561" y="1223474"/>
                </a:cubicBezTo>
                <a:cubicBezTo>
                  <a:pt x="5010140" y="1286835"/>
                  <a:pt x="5108983" y="1259680"/>
                  <a:pt x="5149419" y="1268732"/>
                </a:cubicBezTo>
                <a:cubicBezTo>
                  <a:pt x="5149419" y="1268732"/>
                  <a:pt x="5171883" y="1259680"/>
                  <a:pt x="5216812" y="1259680"/>
                </a:cubicBezTo>
                <a:cubicBezTo>
                  <a:pt x="5266233" y="1259680"/>
                  <a:pt x="5369569" y="1277783"/>
                  <a:pt x="5432469" y="1282309"/>
                </a:cubicBezTo>
                <a:cubicBezTo>
                  <a:pt x="5490877" y="1286835"/>
                  <a:pt x="5436962" y="1227999"/>
                  <a:pt x="5360584" y="1191793"/>
                </a:cubicBezTo>
                <a:cubicBezTo>
                  <a:pt x="5279712" y="1155586"/>
                  <a:pt x="5342612" y="1123906"/>
                  <a:pt x="5333626" y="1083173"/>
                </a:cubicBezTo>
                <a:cubicBezTo>
                  <a:pt x="5330257" y="1071859"/>
                  <a:pt x="5325202" y="1067333"/>
                  <a:pt x="5318954" y="1067757"/>
                </a:cubicBezTo>
                <a:close/>
                <a:moveTo>
                  <a:pt x="3991658" y="432697"/>
                </a:moveTo>
                <a:cubicBezTo>
                  <a:pt x="4055244" y="432018"/>
                  <a:pt x="4010027" y="468050"/>
                  <a:pt x="4033619" y="507537"/>
                </a:cubicBezTo>
                <a:cubicBezTo>
                  <a:pt x="4060580" y="557178"/>
                  <a:pt x="3943747" y="575230"/>
                  <a:pt x="3840395" y="606820"/>
                </a:cubicBezTo>
                <a:cubicBezTo>
                  <a:pt x="3781978" y="629384"/>
                  <a:pt x="3777484" y="534614"/>
                  <a:pt x="3759510" y="475947"/>
                </a:cubicBezTo>
                <a:cubicBezTo>
                  <a:pt x="3737042" y="412768"/>
                  <a:pt x="3844888" y="453384"/>
                  <a:pt x="3957228" y="435332"/>
                </a:cubicBezTo>
                <a:cubicBezTo>
                  <a:pt x="3971270" y="433639"/>
                  <a:pt x="3982574" y="432794"/>
                  <a:pt x="3991658" y="432697"/>
                </a:cubicBezTo>
                <a:close/>
                <a:moveTo>
                  <a:pt x="2501134" y="159836"/>
                </a:moveTo>
                <a:cubicBezTo>
                  <a:pt x="2548753" y="156881"/>
                  <a:pt x="2615336" y="170391"/>
                  <a:pt x="2659162" y="173769"/>
                </a:cubicBezTo>
                <a:cubicBezTo>
                  <a:pt x="2713102" y="173769"/>
                  <a:pt x="2762548" y="173769"/>
                  <a:pt x="2744568" y="209795"/>
                </a:cubicBezTo>
                <a:cubicBezTo>
                  <a:pt x="2726588" y="245821"/>
                  <a:pt x="2596232" y="218801"/>
                  <a:pt x="2537797" y="218801"/>
                </a:cubicBezTo>
                <a:cubicBezTo>
                  <a:pt x="2483856" y="218801"/>
                  <a:pt x="2465876" y="209795"/>
                  <a:pt x="2420925" y="218801"/>
                </a:cubicBezTo>
                <a:cubicBezTo>
                  <a:pt x="2380470" y="223305"/>
                  <a:pt x="2452391" y="218801"/>
                  <a:pt x="2443401" y="254827"/>
                </a:cubicBezTo>
                <a:cubicBezTo>
                  <a:pt x="2438905" y="290853"/>
                  <a:pt x="2429916" y="281847"/>
                  <a:pt x="2384966" y="290853"/>
                </a:cubicBezTo>
                <a:cubicBezTo>
                  <a:pt x="2340015" y="304363"/>
                  <a:pt x="2371480" y="335886"/>
                  <a:pt x="2389461" y="362906"/>
                </a:cubicBezTo>
                <a:cubicBezTo>
                  <a:pt x="2402945" y="394429"/>
                  <a:pt x="2438905" y="362906"/>
                  <a:pt x="2456886" y="362906"/>
                </a:cubicBezTo>
                <a:cubicBezTo>
                  <a:pt x="2474866" y="362906"/>
                  <a:pt x="2452391" y="322377"/>
                  <a:pt x="2470371" y="290853"/>
                </a:cubicBezTo>
                <a:cubicBezTo>
                  <a:pt x="2492846" y="263834"/>
                  <a:pt x="2515321" y="290853"/>
                  <a:pt x="2551281" y="272840"/>
                </a:cubicBezTo>
                <a:cubicBezTo>
                  <a:pt x="2587242" y="254827"/>
                  <a:pt x="2695123" y="254827"/>
                  <a:pt x="2753558" y="254827"/>
                </a:cubicBezTo>
                <a:cubicBezTo>
                  <a:pt x="2807498" y="254827"/>
                  <a:pt x="2740073" y="268337"/>
                  <a:pt x="2856944" y="290853"/>
                </a:cubicBezTo>
                <a:cubicBezTo>
                  <a:pt x="2973814" y="308867"/>
                  <a:pt x="2883913" y="331383"/>
                  <a:pt x="2892903" y="371912"/>
                </a:cubicBezTo>
                <a:cubicBezTo>
                  <a:pt x="2897399" y="412442"/>
                  <a:pt x="2960330" y="434958"/>
                  <a:pt x="2969319" y="466480"/>
                </a:cubicBezTo>
                <a:cubicBezTo>
                  <a:pt x="2973814" y="502507"/>
                  <a:pt x="2888408" y="516016"/>
                  <a:pt x="2825479" y="543036"/>
                </a:cubicBezTo>
                <a:cubicBezTo>
                  <a:pt x="2767043" y="570056"/>
                  <a:pt x="2803003" y="574559"/>
                  <a:pt x="2753558" y="601579"/>
                </a:cubicBezTo>
                <a:cubicBezTo>
                  <a:pt x="2708607" y="628598"/>
                  <a:pt x="2686132" y="574559"/>
                  <a:pt x="2668152" y="556546"/>
                </a:cubicBezTo>
                <a:cubicBezTo>
                  <a:pt x="2650172" y="543036"/>
                  <a:pt x="2591737" y="538533"/>
                  <a:pt x="2569262" y="511513"/>
                </a:cubicBezTo>
                <a:cubicBezTo>
                  <a:pt x="2546786" y="484493"/>
                  <a:pt x="2533301" y="479990"/>
                  <a:pt x="2582746" y="470984"/>
                </a:cubicBezTo>
                <a:cubicBezTo>
                  <a:pt x="2632192" y="461978"/>
                  <a:pt x="2654667" y="461978"/>
                  <a:pt x="2686132" y="430455"/>
                </a:cubicBezTo>
                <a:cubicBezTo>
                  <a:pt x="2722093" y="394429"/>
                  <a:pt x="2699618" y="412442"/>
                  <a:pt x="2654667" y="434958"/>
                </a:cubicBezTo>
                <a:cubicBezTo>
                  <a:pt x="2609716" y="457475"/>
                  <a:pt x="2618707" y="434958"/>
                  <a:pt x="2636687" y="398932"/>
                </a:cubicBezTo>
                <a:cubicBezTo>
                  <a:pt x="2650172" y="362906"/>
                  <a:pt x="2654667" y="353899"/>
                  <a:pt x="2627697" y="353899"/>
                </a:cubicBezTo>
                <a:cubicBezTo>
                  <a:pt x="2600727" y="353899"/>
                  <a:pt x="2587242" y="371912"/>
                  <a:pt x="2537797" y="389925"/>
                </a:cubicBezTo>
                <a:cubicBezTo>
                  <a:pt x="2492846" y="412442"/>
                  <a:pt x="2528807" y="425952"/>
                  <a:pt x="2479361" y="448468"/>
                </a:cubicBezTo>
                <a:cubicBezTo>
                  <a:pt x="2429916" y="470984"/>
                  <a:pt x="2420925" y="475487"/>
                  <a:pt x="2438905" y="498003"/>
                </a:cubicBezTo>
                <a:cubicBezTo>
                  <a:pt x="2456886" y="520520"/>
                  <a:pt x="2465876" y="520520"/>
                  <a:pt x="2402945" y="534029"/>
                </a:cubicBezTo>
                <a:cubicBezTo>
                  <a:pt x="2340015" y="543036"/>
                  <a:pt x="2398450" y="570056"/>
                  <a:pt x="2349005" y="574559"/>
                </a:cubicBezTo>
                <a:cubicBezTo>
                  <a:pt x="2295065" y="579062"/>
                  <a:pt x="2340015" y="525023"/>
                  <a:pt x="2277084" y="534029"/>
                </a:cubicBezTo>
                <a:cubicBezTo>
                  <a:pt x="2209659" y="538533"/>
                  <a:pt x="2142233" y="601579"/>
                  <a:pt x="2074809" y="633101"/>
                </a:cubicBezTo>
                <a:cubicBezTo>
                  <a:pt x="2007382" y="669128"/>
                  <a:pt x="2038848" y="705154"/>
                  <a:pt x="2047838" y="745683"/>
                </a:cubicBezTo>
                <a:cubicBezTo>
                  <a:pt x="2061323" y="790716"/>
                  <a:pt x="2110768" y="772703"/>
                  <a:pt x="2182689" y="795219"/>
                </a:cubicBezTo>
                <a:cubicBezTo>
                  <a:pt x="2250114" y="813232"/>
                  <a:pt x="2200669" y="880781"/>
                  <a:pt x="2209659" y="925814"/>
                </a:cubicBezTo>
                <a:cubicBezTo>
                  <a:pt x="2223144" y="970847"/>
                  <a:pt x="2268095" y="903298"/>
                  <a:pt x="2277084" y="876278"/>
                </a:cubicBezTo>
                <a:cubicBezTo>
                  <a:pt x="2290569" y="849258"/>
                  <a:pt x="2371480" y="813232"/>
                  <a:pt x="2402945" y="786213"/>
                </a:cubicBezTo>
                <a:cubicBezTo>
                  <a:pt x="2434411" y="759193"/>
                  <a:pt x="2398450" y="705154"/>
                  <a:pt x="2407440" y="691644"/>
                </a:cubicBezTo>
                <a:cubicBezTo>
                  <a:pt x="2416431" y="673631"/>
                  <a:pt x="2438905" y="633101"/>
                  <a:pt x="2461381" y="583565"/>
                </a:cubicBezTo>
                <a:cubicBezTo>
                  <a:pt x="2483856" y="534029"/>
                  <a:pt x="2524311" y="570056"/>
                  <a:pt x="2564767" y="565552"/>
                </a:cubicBezTo>
                <a:cubicBezTo>
                  <a:pt x="2609716" y="561049"/>
                  <a:pt x="2609716" y="597075"/>
                  <a:pt x="2645677" y="619592"/>
                </a:cubicBezTo>
                <a:cubicBezTo>
                  <a:pt x="2681637" y="642108"/>
                  <a:pt x="2659162" y="673631"/>
                  <a:pt x="2672647" y="687141"/>
                </a:cubicBezTo>
                <a:cubicBezTo>
                  <a:pt x="2686132" y="700651"/>
                  <a:pt x="2722093" y="682637"/>
                  <a:pt x="2762548" y="651115"/>
                </a:cubicBezTo>
                <a:cubicBezTo>
                  <a:pt x="2803003" y="624095"/>
                  <a:pt x="2798508" y="687141"/>
                  <a:pt x="2798508" y="718664"/>
                </a:cubicBezTo>
                <a:cubicBezTo>
                  <a:pt x="2798508" y="745683"/>
                  <a:pt x="2798508" y="786213"/>
                  <a:pt x="2838963" y="817736"/>
                </a:cubicBezTo>
                <a:cubicBezTo>
                  <a:pt x="2879419" y="844755"/>
                  <a:pt x="2870429" y="930317"/>
                  <a:pt x="2874924" y="975350"/>
                </a:cubicBezTo>
                <a:cubicBezTo>
                  <a:pt x="2874924" y="1020383"/>
                  <a:pt x="2924369" y="1033893"/>
                  <a:pt x="2883913" y="1065415"/>
                </a:cubicBezTo>
                <a:cubicBezTo>
                  <a:pt x="2847954" y="1101442"/>
                  <a:pt x="2825479" y="1065415"/>
                  <a:pt x="2762548" y="1051906"/>
                </a:cubicBezTo>
                <a:cubicBezTo>
                  <a:pt x="2699618" y="1033893"/>
                  <a:pt x="2713102" y="1047402"/>
                  <a:pt x="2762548" y="1011376"/>
                </a:cubicBezTo>
                <a:cubicBezTo>
                  <a:pt x="2811993" y="979853"/>
                  <a:pt x="2798508" y="943827"/>
                  <a:pt x="2758053" y="952834"/>
                </a:cubicBezTo>
                <a:cubicBezTo>
                  <a:pt x="2722093" y="961840"/>
                  <a:pt x="2686132" y="1002370"/>
                  <a:pt x="2636687" y="1006873"/>
                </a:cubicBezTo>
                <a:cubicBezTo>
                  <a:pt x="2582746" y="1011376"/>
                  <a:pt x="2636687" y="952834"/>
                  <a:pt x="2569262" y="961840"/>
                </a:cubicBezTo>
                <a:cubicBezTo>
                  <a:pt x="2506331" y="975350"/>
                  <a:pt x="2506331" y="1015879"/>
                  <a:pt x="2524311" y="1011376"/>
                </a:cubicBezTo>
                <a:cubicBezTo>
                  <a:pt x="2542291" y="1011376"/>
                  <a:pt x="2609716" y="1020383"/>
                  <a:pt x="2587242" y="1047402"/>
                </a:cubicBezTo>
                <a:cubicBezTo>
                  <a:pt x="2569262" y="1074422"/>
                  <a:pt x="2609716" y="1092435"/>
                  <a:pt x="2681637" y="1092435"/>
                </a:cubicBezTo>
                <a:cubicBezTo>
                  <a:pt x="2749063" y="1092435"/>
                  <a:pt x="2668152" y="1150978"/>
                  <a:pt x="2605222" y="1173494"/>
                </a:cubicBezTo>
                <a:cubicBezTo>
                  <a:pt x="2537797" y="1196010"/>
                  <a:pt x="2488351" y="1187004"/>
                  <a:pt x="2474866" y="1159984"/>
                </a:cubicBezTo>
                <a:cubicBezTo>
                  <a:pt x="2465876" y="1132965"/>
                  <a:pt x="2407440" y="1187004"/>
                  <a:pt x="2371480" y="1223030"/>
                </a:cubicBezTo>
                <a:cubicBezTo>
                  <a:pt x="2340015" y="1254553"/>
                  <a:pt x="2268095" y="1304089"/>
                  <a:pt x="2205164" y="1344618"/>
                </a:cubicBezTo>
                <a:cubicBezTo>
                  <a:pt x="2146729" y="1380644"/>
                  <a:pt x="2146729" y="1394154"/>
                  <a:pt x="2119759" y="1443690"/>
                </a:cubicBezTo>
                <a:cubicBezTo>
                  <a:pt x="2092788" y="1488723"/>
                  <a:pt x="1989403" y="1560775"/>
                  <a:pt x="1935462" y="1601305"/>
                </a:cubicBezTo>
                <a:cubicBezTo>
                  <a:pt x="1881522" y="1637331"/>
                  <a:pt x="1939957" y="1731900"/>
                  <a:pt x="1962432" y="1767926"/>
                </a:cubicBezTo>
                <a:cubicBezTo>
                  <a:pt x="1984908" y="1803952"/>
                  <a:pt x="1975918" y="1839978"/>
                  <a:pt x="1980413" y="1885011"/>
                </a:cubicBezTo>
                <a:cubicBezTo>
                  <a:pt x="1984908" y="1930044"/>
                  <a:pt x="2020868" y="1970573"/>
                  <a:pt x="2079303" y="1979580"/>
                </a:cubicBezTo>
                <a:cubicBezTo>
                  <a:pt x="2133244" y="1993089"/>
                  <a:pt x="2218649" y="2051632"/>
                  <a:pt x="2326530" y="2051632"/>
                </a:cubicBezTo>
                <a:cubicBezTo>
                  <a:pt x="2429916" y="2051632"/>
                  <a:pt x="2384966" y="2123684"/>
                  <a:pt x="2375975" y="2110174"/>
                </a:cubicBezTo>
                <a:cubicBezTo>
                  <a:pt x="2371480" y="2092161"/>
                  <a:pt x="2326530" y="2087658"/>
                  <a:pt x="2259105" y="2087658"/>
                </a:cubicBezTo>
                <a:cubicBezTo>
                  <a:pt x="2196174" y="2083155"/>
                  <a:pt x="2119759" y="2065142"/>
                  <a:pt x="2007382" y="2065142"/>
                </a:cubicBezTo>
                <a:cubicBezTo>
                  <a:pt x="1895007" y="2060638"/>
                  <a:pt x="1971423" y="1993089"/>
                  <a:pt x="1953443" y="1966070"/>
                </a:cubicBezTo>
                <a:cubicBezTo>
                  <a:pt x="1935462" y="1934547"/>
                  <a:pt x="1845561" y="1952560"/>
                  <a:pt x="1796116" y="1930044"/>
                </a:cubicBezTo>
                <a:cubicBezTo>
                  <a:pt x="1751167" y="1907527"/>
                  <a:pt x="1872532" y="1871501"/>
                  <a:pt x="1890512" y="1871501"/>
                </a:cubicBezTo>
                <a:cubicBezTo>
                  <a:pt x="1903997" y="1871501"/>
                  <a:pt x="1939957" y="1853488"/>
                  <a:pt x="1935462" y="1835475"/>
                </a:cubicBezTo>
                <a:cubicBezTo>
                  <a:pt x="1930967" y="1817462"/>
                  <a:pt x="1908492" y="1835475"/>
                  <a:pt x="1868037" y="1790442"/>
                </a:cubicBezTo>
                <a:cubicBezTo>
                  <a:pt x="1832077" y="1745409"/>
                  <a:pt x="1863542" y="1704880"/>
                  <a:pt x="1845561" y="1682364"/>
                </a:cubicBezTo>
                <a:cubicBezTo>
                  <a:pt x="1832077" y="1659847"/>
                  <a:pt x="1755661" y="1641834"/>
                  <a:pt x="1697226" y="1646337"/>
                </a:cubicBezTo>
                <a:cubicBezTo>
                  <a:pt x="1634295" y="1650841"/>
                  <a:pt x="1643285" y="1668854"/>
                  <a:pt x="1584850" y="1664351"/>
                </a:cubicBezTo>
                <a:cubicBezTo>
                  <a:pt x="1521920" y="1659847"/>
                  <a:pt x="1441010" y="1704880"/>
                  <a:pt x="1391564" y="1790442"/>
                </a:cubicBezTo>
                <a:cubicBezTo>
                  <a:pt x="1342118" y="1876004"/>
                  <a:pt x="1405048" y="2033619"/>
                  <a:pt x="1432019" y="2060638"/>
                </a:cubicBezTo>
                <a:cubicBezTo>
                  <a:pt x="1458989" y="2087658"/>
                  <a:pt x="1508434" y="2087658"/>
                  <a:pt x="1557880" y="2015606"/>
                </a:cubicBezTo>
                <a:cubicBezTo>
                  <a:pt x="1611820" y="1943553"/>
                  <a:pt x="1674751" y="1934547"/>
                  <a:pt x="1701721" y="1952560"/>
                </a:cubicBezTo>
                <a:cubicBezTo>
                  <a:pt x="1733186" y="1970573"/>
                  <a:pt x="1629800" y="2087658"/>
                  <a:pt x="1629800" y="2105671"/>
                </a:cubicBezTo>
                <a:cubicBezTo>
                  <a:pt x="1629800" y="2123684"/>
                  <a:pt x="1697226" y="2146201"/>
                  <a:pt x="1746671" y="2146201"/>
                </a:cubicBezTo>
                <a:cubicBezTo>
                  <a:pt x="1796116" y="2146201"/>
                  <a:pt x="1742176" y="2281299"/>
                  <a:pt x="1760156" y="2303815"/>
                </a:cubicBezTo>
                <a:cubicBezTo>
                  <a:pt x="1778136" y="2330835"/>
                  <a:pt x="1809602" y="2362358"/>
                  <a:pt x="1836571" y="2357854"/>
                </a:cubicBezTo>
                <a:cubicBezTo>
                  <a:pt x="1863542" y="2353351"/>
                  <a:pt x="1908492" y="2380371"/>
                  <a:pt x="1935462" y="2366861"/>
                </a:cubicBezTo>
                <a:cubicBezTo>
                  <a:pt x="1962432" y="2353351"/>
                  <a:pt x="2011878" y="2294808"/>
                  <a:pt x="2056828" y="2263286"/>
                </a:cubicBezTo>
                <a:cubicBezTo>
                  <a:pt x="2097283" y="2231763"/>
                  <a:pt x="2151224" y="2258782"/>
                  <a:pt x="2227639" y="2303815"/>
                </a:cubicBezTo>
                <a:cubicBezTo>
                  <a:pt x="2308550" y="2344344"/>
                  <a:pt x="2317540" y="2308318"/>
                  <a:pt x="2402945" y="2299312"/>
                </a:cubicBezTo>
                <a:cubicBezTo>
                  <a:pt x="2492846" y="2285802"/>
                  <a:pt x="2470371" y="2420900"/>
                  <a:pt x="2533301" y="2452423"/>
                </a:cubicBezTo>
                <a:cubicBezTo>
                  <a:pt x="2591737" y="2488449"/>
                  <a:pt x="2686132" y="2497456"/>
                  <a:pt x="2731082" y="2560501"/>
                </a:cubicBezTo>
                <a:cubicBezTo>
                  <a:pt x="2780527" y="2619044"/>
                  <a:pt x="2767043" y="2686593"/>
                  <a:pt x="2789518" y="2691096"/>
                </a:cubicBezTo>
                <a:cubicBezTo>
                  <a:pt x="2811993" y="2700103"/>
                  <a:pt x="2883913" y="2704606"/>
                  <a:pt x="2919874" y="2736129"/>
                </a:cubicBezTo>
                <a:cubicBezTo>
                  <a:pt x="2951339" y="2763149"/>
                  <a:pt x="2969319" y="2767652"/>
                  <a:pt x="3009775" y="2767652"/>
                </a:cubicBezTo>
                <a:cubicBezTo>
                  <a:pt x="3050230" y="2767652"/>
                  <a:pt x="3095180" y="2767652"/>
                  <a:pt x="3104170" y="2808181"/>
                </a:cubicBezTo>
                <a:cubicBezTo>
                  <a:pt x="3113160" y="2844208"/>
                  <a:pt x="3113160" y="2821691"/>
                  <a:pt x="3185081" y="2839704"/>
                </a:cubicBezTo>
                <a:cubicBezTo>
                  <a:pt x="3252506" y="2857717"/>
                  <a:pt x="3234526" y="2925266"/>
                  <a:pt x="3234526" y="2970299"/>
                </a:cubicBezTo>
                <a:cubicBezTo>
                  <a:pt x="3234526" y="3015332"/>
                  <a:pt x="3180586" y="3055861"/>
                  <a:pt x="3135635" y="3105397"/>
                </a:cubicBezTo>
                <a:cubicBezTo>
                  <a:pt x="3095180" y="3154933"/>
                  <a:pt x="3099675" y="3190959"/>
                  <a:pt x="3108665" y="3254005"/>
                </a:cubicBezTo>
                <a:cubicBezTo>
                  <a:pt x="3113160" y="3312548"/>
                  <a:pt x="3095180" y="3375594"/>
                  <a:pt x="3077200" y="3429633"/>
                </a:cubicBezTo>
                <a:cubicBezTo>
                  <a:pt x="3059220" y="3488175"/>
                  <a:pt x="2924369" y="3510692"/>
                  <a:pt x="2879419" y="3528705"/>
                </a:cubicBezTo>
                <a:cubicBezTo>
                  <a:pt x="2838963" y="3551221"/>
                  <a:pt x="2852449" y="3578241"/>
                  <a:pt x="2852449" y="3609764"/>
                </a:cubicBezTo>
                <a:cubicBezTo>
                  <a:pt x="2852449" y="3641287"/>
                  <a:pt x="2852449" y="3672809"/>
                  <a:pt x="2820983" y="3717842"/>
                </a:cubicBezTo>
                <a:cubicBezTo>
                  <a:pt x="2789518" y="3758372"/>
                  <a:pt x="2803003" y="3767378"/>
                  <a:pt x="2776033" y="3821417"/>
                </a:cubicBezTo>
                <a:cubicBezTo>
                  <a:pt x="2749063" y="3875457"/>
                  <a:pt x="2708607" y="3879960"/>
                  <a:pt x="2663657" y="3879960"/>
                </a:cubicBezTo>
                <a:cubicBezTo>
                  <a:pt x="2623202" y="3879960"/>
                  <a:pt x="2659162" y="3902476"/>
                  <a:pt x="2681637" y="3952012"/>
                </a:cubicBezTo>
                <a:cubicBezTo>
                  <a:pt x="2699618" y="4001548"/>
                  <a:pt x="2645677" y="4015058"/>
                  <a:pt x="2632192" y="4028568"/>
                </a:cubicBezTo>
                <a:cubicBezTo>
                  <a:pt x="2614212" y="4037574"/>
                  <a:pt x="2582746" y="4033071"/>
                  <a:pt x="2569262" y="4073601"/>
                </a:cubicBezTo>
                <a:cubicBezTo>
                  <a:pt x="2560271" y="4109627"/>
                  <a:pt x="2555776" y="4100620"/>
                  <a:pt x="2528807" y="4105123"/>
                </a:cubicBezTo>
                <a:cubicBezTo>
                  <a:pt x="2501836" y="4114130"/>
                  <a:pt x="2497341" y="4118633"/>
                  <a:pt x="2515321" y="4132143"/>
                </a:cubicBezTo>
                <a:cubicBezTo>
                  <a:pt x="2537797" y="4150156"/>
                  <a:pt x="2537797" y="4163666"/>
                  <a:pt x="2528807" y="4177176"/>
                </a:cubicBezTo>
                <a:cubicBezTo>
                  <a:pt x="2519817" y="4195189"/>
                  <a:pt x="2492846" y="4226712"/>
                  <a:pt x="2492846" y="4262738"/>
                </a:cubicBezTo>
                <a:cubicBezTo>
                  <a:pt x="2488351" y="4294261"/>
                  <a:pt x="2533301" y="4294261"/>
                  <a:pt x="2542291" y="4330287"/>
                </a:cubicBezTo>
                <a:cubicBezTo>
                  <a:pt x="2555776" y="4366313"/>
                  <a:pt x="2519817" y="4379823"/>
                  <a:pt x="2528807" y="4411346"/>
                </a:cubicBezTo>
                <a:cubicBezTo>
                  <a:pt x="2537797" y="4447372"/>
                  <a:pt x="2551281" y="4438366"/>
                  <a:pt x="2564767" y="4487902"/>
                </a:cubicBezTo>
                <a:cubicBezTo>
                  <a:pt x="2573757" y="4537438"/>
                  <a:pt x="2609716" y="4514921"/>
                  <a:pt x="2677143" y="4564457"/>
                </a:cubicBezTo>
                <a:cubicBezTo>
                  <a:pt x="2740073" y="4613993"/>
                  <a:pt x="2677143" y="4600483"/>
                  <a:pt x="2569262" y="4600483"/>
                </a:cubicBezTo>
                <a:cubicBezTo>
                  <a:pt x="2465876" y="4600483"/>
                  <a:pt x="2519817" y="4541941"/>
                  <a:pt x="2519817" y="4523928"/>
                </a:cubicBezTo>
                <a:cubicBezTo>
                  <a:pt x="2519817" y="4505915"/>
                  <a:pt x="2488351" y="4537438"/>
                  <a:pt x="2479361" y="4528431"/>
                </a:cubicBezTo>
                <a:cubicBezTo>
                  <a:pt x="2470371" y="4514921"/>
                  <a:pt x="2465876" y="4510418"/>
                  <a:pt x="2362490" y="4447372"/>
                </a:cubicBezTo>
                <a:cubicBezTo>
                  <a:pt x="2259105" y="4384326"/>
                  <a:pt x="2308550" y="4316777"/>
                  <a:pt x="2286075" y="4294261"/>
                </a:cubicBezTo>
                <a:cubicBezTo>
                  <a:pt x="2263600" y="4276248"/>
                  <a:pt x="2281580" y="4222209"/>
                  <a:pt x="2281580" y="4181679"/>
                </a:cubicBezTo>
                <a:cubicBezTo>
                  <a:pt x="2281580" y="4145653"/>
                  <a:pt x="2236629" y="4172673"/>
                  <a:pt x="2232134" y="4132143"/>
                </a:cubicBezTo>
                <a:cubicBezTo>
                  <a:pt x="2227639" y="4091614"/>
                  <a:pt x="2232134" y="4051084"/>
                  <a:pt x="2218649" y="4028568"/>
                </a:cubicBezTo>
                <a:cubicBezTo>
                  <a:pt x="2205164" y="4010555"/>
                  <a:pt x="2191679" y="3970025"/>
                  <a:pt x="2205164" y="3920489"/>
                </a:cubicBezTo>
                <a:cubicBezTo>
                  <a:pt x="2214154" y="3870953"/>
                  <a:pt x="2182689" y="3807908"/>
                  <a:pt x="2182689" y="3740359"/>
                </a:cubicBezTo>
                <a:cubicBezTo>
                  <a:pt x="2182689" y="3677313"/>
                  <a:pt x="2182689" y="3456652"/>
                  <a:pt x="2182689" y="3393607"/>
                </a:cubicBezTo>
                <a:cubicBezTo>
                  <a:pt x="2182689" y="3330561"/>
                  <a:pt x="2133244" y="3285528"/>
                  <a:pt x="2070313" y="3258509"/>
                </a:cubicBezTo>
                <a:cubicBezTo>
                  <a:pt x="2007382" y="3231489"/>
                  <a:pt x="1966928" y="3199966"/>
                  <a:pt x="1939957" y="3118907"/>
                </a:cubicBezTo>
                <a:cubicBezTo>
                  <a:pt x="1917482" y="3033345"/>
                  <a:pt x="1872532" y="2983809"/>
                  <a:pt x="1845561" y="2943280"/>
                </a:cubicBezTo>
                <a:cubicBezTo>
                  <a:pt x="1814097" y="2902750"/>
                  <a:pt x="1787126" y="2880234"/>
                  <a:pt x="1800611" y="2853214"/>
                </a:cubicBezTo>
                <a:cubicBezTo>
                  <a:pt x="1818592" y="2826194"/>
                  <a:pt x="1845561" y="2790168"/>
                  <a:pt x="1814097" y="2758645"/>
                </a:cubicBezTo>
                <a:cubicBezTo>
                  <a:pt x="1782631" y="2722619"/>
                  <a:pt x="1809602" y="2686593"/>
                  <a:pt x="1868037" y="2632554"/>
                </a:cubicBezTo>
                <a:cubicBezTo>
                  <a:pt x="1921977" y="2578515"/>
                  <a:pt x="1908492" y="2497456"/>
                  <a:pt x="1908492" y="2461430"/>
                </a:cubicBezTo>
                <a:cubicBezTo>
                  <a:pt x="1908492" y="2425403"/>
                  <a:pt x="1863542" y="2443416"/>
                  <a:pt x="1827582" y="2447920"/>
                </a:cubicBezTo>
                <a:cubicBezTo>
                  <a:pt x="1796116" y="2447920"/>
                  <a:pt x="1782631" y="2402887"/>
                  <a:pt x="1737681" y="2384874"/>
                </a:cubicBezTo>
                <a:cubicBezTo>
                  <a:pt x="1692731" y="2371364"/>
                  <a:pt x="1661266" y="2362358"/>
                  <a:pt x="1656771" y="2317325"/>
                </a:cubicBezTo>
                <a:cubicBezTo>
                  <a:pt x="1647781" y="2272292"/>
                  <a:pt x="1629800" y="2240769"/>
                  <a:pt x="1584850" y="2240769"/>
                </a:cubicBezTo>
                <a:cubicBezTo>
                  <a:pt x="1539899" y="2240769"/>
                  <a:pt x="1499444" y="2195737"/>
                  <a:pt x="1481464" y="2159710"/>
                </a:cubicBezTo>
                <a:cubicBezTo>
                  <a:pt x="1463484" y="2128188"/>
                  <a:pt x="1432019" y="2159710"/>
                  <a:pt x="1382574" y="2164214"/>
                </a:cubicBezTo>
                <a:cubicBezTo>
                  <a:pt x="1333128" y="2173220"/>
                  <a:pt x="1270198" y="2101168"/>
                  <a:pt x="1189287" y="2065142"/>
                </a:cubicBezTo>
                <a:cubicBezTo>
                  <a:pt x="1103882" y="2033619"/>
                  <a:pt x="1148832" y="1984083"/>
                  <a:pt x="1148832" y="1930044"/>
                </a:cubicBezTo>
                <a:cubicBezTo>
                  <a:pt x="1148832" y="1876004"/>
                  <a:pt x="1103882" y="1885011"/>
                  <a:pt x="1072417" y="1812959"/>
                </a:cubicBezTo>
                <a:cubicBezTo>
                  <a:pt x="1036457" y="1740906"/>
                  <a:pt x="1009486" y="1637331"/>
                  <a:pt x="987011" y="1605808"/>
                </a:cubicBezTo>
                <a:cubicBezTo>
                  <a:pt x="960041" y="1569782"/>
                  <a:pt x="973526" y="1682364"/>
                  <a:pt x="991506" y="1740906"/>
                </a:cubicBezTo>
                <a:cubicBezTo>
                  <a:pt x="1009486" y="1799449"/>
                  <a:pt x="1022971" y="1835475"/>
                  <a:pt x="1040952" y="1876004"/>
                </a:cubicBezTo>
                <a:cubicBezTo>
                  <a:pt x="1058932" y="1921037"/>
                  <a:pt x="1018476" y="1898521"/>
                  <a:pt x="982516" y="1871501"/>
                </a:cubicBezTo>
                <a:cubicBezTo>
                  <a:pt x="942061" y="1848985"/>
                  <a:pt x="964536" y="1830972"/>
                  <a:pt x="960041" y="1799449"/>
                </a:cubicBezTo>
                <a:cubicBezTo>
                  <a:pt x="960041" y="1763423"/>
                  <a:pt x="933071" y="1785939"/>
                  <a:pt x="933071" y="1745409"/>
                </a:cubicBezTo>
                <a:cubicBezTo>
                  <a:pt x="933071" y="1704880"/>
                  <a:pt x="942061" y="1704880"/>
                  <a:pt x="919586" y="1682364"/>
                </a:cubicBezTo>
                <a:cubicBezTo>
                  <a:pt x="897111" y="1655344"/>
                  <a:pt x="897111" y="1610311"/>
                  <a:pt x="897111" y="1569782"/>
                </a:cubicBezTo>
                <a:cubicBezTo>
                  <a:pt x="897111" y="1533756"/>
                  <a:pt x="892615" y="1524749"/>
                  <a:pt x="852160" y="1511239"/>
                </a:cubicBezTo>
                <a:cubicBezTo>
                  <a:pt x="811705" y="1493226"/>
                  <a:pt x="825190" y="1443690"/>
                  <a:pt x="825190" y="1398658"/>
                </a:cubicBezTo>
                <a:cubicBezTo>
                  <a:pt x="825190" y="1358128"/>
                  <a:pt x="816200" y="1304089"/>
                  <a:pt x="834180" y="1268063"/>
                </a:cubicBezTo>
                <a:cubicBezTo>
                  <a:pt x="847665" y="1227533"/>
                  <a:pt x="960041" y="1114951"/>
                  <a:pt x="964536" y="1074422"/>
                </a:cubicBezTo>
                <a:cubicBezTo>
                  <a:pt x="969031" y="1033893"/>
                  <a:pt x="982516" y="1020383"/>
                  <a:pt x="960041" y="1002370"/>
                </a:cubicBezTo>
                <a:cubicBezTo>
                  <a:pt x="942061" y="984357"/>
                  <a:pt x="937566" y="984357"/>
                  <a:pt x="937566" y="961840"/>
                </a:cubicBezTo>
                <a:cubicBezTo>
                  <a:pt x="942061" y="939324"/>
                  <a:pt x="969031" y="939324"/>
                  <a:pt x="969031" y="916808"/>
                </a:cubicBezTo>
                <a:cubicBezTo>
                  <a:pt x="969031" y="894291"/>
                  <a:pt x="987011" y="867272"/>
                  <a:pt x="996001" y="835749"/>
                </a:cubicBezTo>
                <a:cubicBezTo>
                  <a:pt x="1004991" y="804226"/>
                  <a:pt x="955546" y="844755"/>
                  <a:pt x="951051" y="867272"/>
                </a:cubicBezTo>
                <a:cubicBezTo>
                  <a:pt x="946556" y="889788"/>
                  <a:pt x="933071" y="903298"/>
                  <a:pt x="910596" y="907801"/>
                </a:cubicBezTo>
                <a:cubicBezTo>
                  <a:pt x="888121" y="912304"/>
                  <a:pt x="879130" y="867272"/>
                  <a:pt x="915091" y="858265"/>
                </a:cubicBezTo>
                <a:cubicBezTo>
                  <a:pt x="955546" y="849258"/>
                  <a:pt x="937566" y="822239"/>
                  <a:pt x="937566" y="795219"/>
                </a:cubicBezTo>
                <a:cubicBezTo>
                  <a:pt x="933071" y="763696"/>
                  <a:pt x="937566" y="745683"/>
                  <a:pt x="955546" y="741180"/>
                </a:cubicBezTo>
                <a:cubicBezTo>
                  <a:pt x="973526" y="736677"/>
                  <a:pt x="964536" y="700651"/>
                  <a:pt x="946556" y="687141"/>
                </a:cubicBezTo>
                <a:cubicBezTo>
                  <a:pt x="928576" y="673631"/>
                  <a:pt x="861150" y="655618"/>
                  <a:pt x="834180" y="642108"/>
                </a:cubicBezTo>
                <a:cubicBezTo>
                  <a:pt x="807210" y="628598"/>
                  <a:pt x="775745" y="646611"/>
                  <a:pt x="744280" y="651115"/>
                </a:cubicBezTo>
                <a:cubicBezTo>
                  <a:pt x="717310" y="660121"/>
                  <a:pt x="694834" y="682637"/>
                  <a:pt x="654379" y="660121"/>
                </a:cubicBezTo>
                <a:cubicBezTo>
                  <a:pt x="618419" y="637605"/>
                  <a:pt x="618419" y="705154"/>
                  <a:pt x="573468" y="741180"/>
                </a:cubicBezTo>
                <a:cubicBezTo>
                  <a:pt x="528518" y="772703"/>
                  <a:pt x="470083" y="813232"/>
                  <a:pt x="474578" y="786213"/>
                </a:cubicBezTo>
                <a:cubicBezTo>
                  <a:pt x="479073" y="759193"/>
                  <a:pt x="461093" y="745683"/>
                  <a:pt x="411647" y="763696"/>
                </a:cubicBezTo>
                <a:cubicBezTo>
                  <a:pt x="366697" y="781709"/>
                  <a:pt x="123965" y="858265"/>
                  <a:pt x="29570" y="889788"/>
                </a:cubicBezTo>
                <a:cubicBezTo>
                  <a:pt x="-42351" y="916808"/>
                  <a:pt x="29570" y="826742"/>
                  <a:pt x="110480" y="808729"/>
                </a:cubicBezTo>
                <a:cubicBezTo>
                  <a:pt x="195886" y="790716"/>
                  <a:pt x="389172" y="714160"/>
                  <a:pt x="425132" y="709657"/>
                </a:cubicBezTo>
                <a:cubicBezTo>
                  <a:pt x="461093" y="705154"/>
                  <a:pt x="375687" y="673631"/>
                  <a:pt x="321747" y="655618"/>
                </a:cubicBezTo>
                <a:cubicBezTo>
                  <a:pt x="267806" y="642108"/>
                  <a:pt x="353212" y="624095"/>
                  <a:pt x="375687" y="588069"/>
                </a:cubicBezTo>
                <a:cubicBezTo>
                  <a:pt x="398162" y="556546"/>
                  <a:pt x="461093" y="552043"/>
                  <a:pt x="506043" y="543036"/>
                </a:cubicBezTo>
                <a:cubicBezTo>
                  <a:pt x="550993" y="534029"/>
                  <a:pt x="510538" y="534029"/>
                  <a:pt x="483568" y="493500"/>
                </a:cubicBezTo>
                <a:cubicBezTo>
                  <a:pt x="452103" y="457475"/>
                  <a:pt x="595944" y="461978"/>
                  <a:pt x="654379" y="457475"/>
                </a:cubicBezTo>
                <a:cubicBezTo>
                  <a:pt x="717310" y="452971"/>
                  <a:pt x="649884" y="430455"/>
                  <a:pt x="681349" y="407939"/>
                </a:cubicBezTo>
                <a:cubicBezTo>
                  <a:pt x="717310" y="385422"/>
                  <a:pt x="856655" y="344893"/>
                  <a:pt x="969031" y="322377"/>
                </a:cubicBezTo>
                <a:cubicBezTo>
                  <a:pt x="1081407" y="299860"/>
                  <a:pt x="1225248" y="353899"/>
                  <a:pt x="1297168" y="376416"/>
                </a:cubicBezTo>
                <a:cubicBezTo>
                  <a:pt x="1364594" y="398932"/>
                  <a:pt x="1346614" y="376416"/>
                  <a:pt x="1449999" y="349396"/>
                </a:cubicBezTo>
                <a:cubicBezTo>
                  <a:pt x="1553385" y="322377"/>
                  <a:pt x="1611820" y="353899"/>
                  <a:pt x="1710711" y="358402"/>
                </a:cubicBezTo>
                <a:cubicBezTo>
                  <a:pt x="1809602" y="362906"/>
                  <a:pt x="1778136" y="389925"/>
                  <a:pt x="1845561" y="403435"/>
                </a:cubicBezTo>
                <a:cubicBezTo>
                  <a:pt x="1908492" y="416945"/>
                  <a:pt x="1859047" y="389925"/>
                  <a:pt x="1832077" y="376416"/>
                </a:cubicBezTo>
                <a:cubicBezTo>
                  <a:pt x="1805106" y="362906"/>
                  <a:pt x="1823087" y="344893"/>
                  <a:pt x="1814097" y="322377"/>
                </a:cubicBezTo>
                <a:cubicBezTo>
                  <a:pt x="1805106" y="299860"/>
                  <a:pt x="1773641" y="317873"/>
                  <a:pt x="1724196" y="308867"/>
                </a:cubicBezTo>
                <a:cubicBezTo>
                  <a:pt x="1679246" y="299860"/>
                  <a:pt x="1773641" y="205291"/>
                  <a:pt x="1845561" y="200788"/>
                </a:cubicBezTo>
                <a:cubicBezTo>
                  <a:pt x="1917482" y="196285"/>
                  <a:pt x="1948947" y="232311"/>
                  <a:pt x="2020868" y="254827"/>
                </a:cubicBezTo>
                <a:cubicBezTo>
                  <a:pt x="2092788" y="277344"/>
                  <a:pt x="2182689" y="227808"/>
                  <a:pt x="2182689" y="245821"/>
                </a:cubicBezTo>
                <a:cubicBezTo>
                  <a:pt x="2182689" y="259330"/>
                  <a:pt x="2142233" y="272840"/>
                  <a:pt x="2146729" y="317873"/>
                </a:cubicBezTo>
                <a:cubicBezTo>
                  <a:pt x="2151224" y="362906"/>
                  <a:pt x="2110768" y="362906"/>
                  <a:pt x="2079303" y="385422"/>
                </a:cubicBezTo>
                <a:cubicBezTo>
                  <a:pt x="2043343" y="403435"/>
                  <a:pt x="2115263" y="407939"/>
                  <a:pt x="2142233" y="407939"/>
                </a:cubicBezTo>
                <a:cubicBezTo>
                  <a:pt x="2169204" y="407939"/>
                  <a:pt x="2182689" y="367409"/>
                  <a:pt x="2218649" y="367409"/>
                </a:cubicBezTo>
                <a:cubicBezTo>
                  <a:pt x="2254610" y="367409"/>
                  <a:pt x="2254610" y="340390"/>
                  <a:pt x="2223144" y="317873"/>
                </a:cubicBezTo>
                <a:cubicBezTo>
                  <a:pt x="2187184" y="295357"/>
                  <a:pt x="2254610" y="254827"/>
                  <a:pt x="2290569" y="245821"/>
                </a:cubicBezTo>
                <a:cubicBezTo>
                  <a:pt x="2326530" y="241317"/>
                  <a:pt x="2326530" y="277344"/>
                  <a:pt x="2349005" y="245821"/>
                </a:cubicBezTo>
                <a:cubicBezTo>
                  <a:pt x="2366985" y="218801"/>
                  <a:pt x="2420925" y="187278"/>
                  <a:pt x="2461381" y="169265"/>
                </a:cubicBezTo>
                <a:cubicBezTo>
                  <a:pt x="2471494" y="163636"/>
                  <a:pt x="2485261" y="160822"/>
                  <a:pt x="2501134" y="159836"/>
                </a:cubicBezTo>
                <a:close/>
                <a:moveTo>
                  <a:pt x="4758437" y="48789"/>
                </a:moveTo>
                <a:cubicBezTo>
                  <a:pt x="4784525" y="47734"/>
                  <a:pt x="4810402" y="48578"/>
                  <a:pt x="4834028" y="51958"/>
                </a:cubicBezTo>
                <a:cubicBezTo>
                  <a:pt x="4933036" y="69982"/>
                  <a:pt x="5050045" y="56464"/>
                  <a:pt x="4996041" y="83501"/>
                </a:cubicBezTo>
                <a:cubicBezTo>
                  <a:pt x="4942037" y="110537"/>
                  <a:pt x="4879032" y="155598"/>
                  <a:pt x="4834028" y="173622"/>
                </a:cubicBezTo>
                <a:cubicBezTo>
                  <a:pt x="4789025" y="196153"/>
                  <a:pt x="4802526" y="83501"/>
                  <a:pt x="4762023" y="146586"/>
                </a:cubicBezTo>
                <a:cubicBezTo>
                  <a:pt x="4757522" y="173622"/>
                  <a:pt x="4730520" y="196153"/>
                  <a:pt x="4690017" y="182634"/>
                </a:cubicBezTo>
                <a:cubicBezTo>
                  <a:pt x="4690017" y="182634"/>
                  <a:pt x="4685517" y="182634"/>
                  <a:pt x="4681016" y="178128"/>
                </a:cubicBezTo>
                <a:cubicBezTo>
                  <a:pt x="4627012" y="164610"/>
                  <a:pt x="4537005" y="115043"/>
                  <a:pt x="4573008" y="92513"/>
                </a:cubicBezTo>
                <a:cubicBezTo>
                  <a:pt x="4600010" y="72235"/>
                  <a:pt x="4680173" y="51958"/>
                  <a:pt x="4758437" y="48789"/>
                </a:cubicBezTo>
                <a:close/>
                <a:moveTo>
                  <a:pt x="6095124" y="37290"/>
                </a:moveTo>
                <a:cubicBezTo>
                  <a:pt x="6102735" y="36604"/>
                  <a:pt x="6112286" y="36956"/>
                  <a:pt x="6124085" y="38644"/>
                </a:cubicBezTo>
                <a:cubicBezTo>
                  <a:pt x="6213978" y="52151"/>
                  <a:pt x="6276904" y="56653"/>
                  <a:pt x="6317356" y="83666"/>
                </a:cubicBezTo>
                <a:cubicBezTo>
                  <a:pt x="6362303" y="110679"/>
                  <a:pt x="6407249" y="151199"/>
                  <a:pt x="6488154" y="151199"/>
                </a:cubicBezTo>
                <a:cubicBezTo>
                  <a:pt x="6573553" y="151199"/>
                  <a:pt x="6636478" y="124186"/>
                  <a:pt x="6667941" y="178212"/>
                </a:cubicBezTo>
                <a:cubicBezTo>
                  <a:pt x="6699404" y="236740"/>
                  <a:pt x="6699404" y="232238"/>
                  <a:pt x="6780308" y="236740"/>
                </a:cubicBezTo>
                <a:cubicBezTo>
                  <a:pt x="6861212" y="241243"/>
                  <a:pt x="7000547" y="218732"/>
                  <a:pt x="7058978" y="254749"/>
                </a:cubicBezTo>
                <a:cubicBezTo>
                  <a:pt x="7112914" y="290766"/>
                  <a:pt x="7108420" y="317780"/>
                  <a:pt x="7157861" y="317780"/>
                </a:cubicBezTo>
                <a:cubicBezTo>
                  <a:pt x="7207303" y="313278"/>
                  <a:pt x="7324164" y="326784"/>
                  <a:pt x="7283712" y="290766"/>
                </a:cubicBezTo>
                <a:cubicBezTo>
                  <a:pt x="7243260" y="250247"/>
                  <a:pt x="7180334" y="232238"/>
                  <a:pt x="7157861" y="223234"/>
                </a:cubicBezTo>
                <a:cubicBezTo>
                  <a:pt x="7135388" y="218732"/>
                  <a:pt x="7076957" y="173710"/>
                  <a:pt x="7189324" y="173710"/>
                </a:cubicBezTo>
                <a:cubicBezTo>
                  <a:pt x="7301691" y="173710"/>
                  <a:pt x="7324164" y="160203"/>
                  <a:pt x="7360122" y="200723"/>
                </a:cubicBezTo>
                <a:cubicBezTo>
                  <a:pt x="7396079" y="245745"/>
                  <a:pt x="7369111" y="277260"/>
                  <a:pt x="7459005" y="277260"/>
                </a:cubicBezTo>
                <a:cubicBezTo>
                  <a:pt x="7548898" y="277260"/>
                  <a:pt x="7539909" y="317780"/>
                  <a:pt x="7629802" y="317780"/>
                </a:cubicBezTo>
                <a:cubicBezTo>
                  <a:pt x="7715201" y="322282"/>
                  <a:pt x="7751159" y="322282"/>
                  <a:pt x="7854536" y="340291"/>
                </a:cubicBezTo>
                <a:cubicBezTo>
                  <a:pt x="7957914" y="362802"/>
                  <a:pt x="8020840" y="362802"/>
                  <a:pt x="8110733" y="362802"/>
                </a:cubicBezTo>
                <a:cubicBezTo>
                  <a:pt x="8196132" y="362802"/>
                  <a:pt x="8151186" y="358300"/>
                  <a:pt x="8160174" y="322282"/>
                </a:cubicBezTo>
                <a:cubicBezTo>
                  <a:pt x="8173658" y="290766"/>
                  <a:pt x="8200627" y="277260"/>
                  <a:pt x="8232090" y="290766"/>
                </a:cubicBezTo>
                <a:cubicBezTo>
                  <a:pt x="8259058" y="308775"/>
                  <a:pt x="8268047" y="335789"/>
                  <a:pt x="8236584" y="335789"/>
                </a:cubicBezTo>
                <a:cubicBezTo>
                  <a:pt x="8205122" y="335789"/>
                  <a:pt x="8178154" y="362802"/>
                  <a:pt x="8218606" y="362802"/>
                </a:cubicBezTo>
                <a:cubicBezTo>
                  <a:pt x="8259058" y="362802"/>
                  <a:pt x="8393898" y="389815"/>
                  <a:pt x="8515254" y="434837"/>
                </a:cubicBezTo>
                <a:cubicBezTo>
                  <a:pt x="8636611" y="479858"/>
                  <a:pt x="8677063" y="443841"/>
                  <a:pt x="8686052" y="488862"/>
                </a:cubicBezTo>
                <a:cubicBezTo>
                  <a:pt x="8690547" y="533884"/>
                  <a:pt x="8704031" y="551893"/>
                  <a:pt x="8654590" y="533884"/>
                </a:cubicBezTo>
                <a:cubicBezTo>
                  <a:pt x="8605148" y="511373"/>
                  <a:pt x="8501770" y="484360"/>
                  <a:pt x="8483792" y="502369"/>
                </a:cubicBezTo>
                <a:cubicBezTo>
                  <a:pt x="8465813" y="520378"/>
                  <a:pt x="8519749" y="511373"/>
                  <a:pt x="8542222" y="542889"/>
                </a:cubicBezTo>
                <a:cubicBezTo>
                  <a:pt x="8569190" y="574404"/>
                  <a:pt x="8605148" y="596915"/>
                  <a:pt x="8546717" y="596915"/>
                </a:cubicBezTo>
                <a:cubicBezTo>
                  <a:pt x="8492781" y="596915"/>
                  <a:pt x="8479297" y="601417"/>
                  <a:pt x="8465813" y="619426"/>
                </a:cubicBezTo>
                <a:cubicBezTo>
                  <a:pt x="8447834" y="637435"/>
                  <a:pt x="8447834" y="659946"/>
                  <a:pt x="8380414" y="659946"/>
                </a:cubicBezTo>
                <a:cubicBezTo>
                  <a:pt x="8317488" y="659946"/>
                  <a:pt x="8295015" y="632932"/>
                  <a:pt x="8326478" y="695963"/>
                </a:cubicBezTo>
                <a:cubicBezTo>
                  <a:pt x="8362436" y="754492"/>
                  <a:pt x="8407382" y="745487"/>
                  <a:pt x="8407382" y="813020"/>
                </a:cubicBezTo>
                <a:cubicBezTo>
                  <a:pt x="8407382" y="876051"/>
                  <a:pt x="8443340" y="966094"/>
                  <a:pt x="8393898" y="934579"/>
                </a:cubicBezTo>
                <a:cubicBezTo>
                  <a:pt x="8344456" y="898562"/>
                  <a:pt x="8259058" y="799513"/>
                  <a:pt x="8218606" y="777002"/>
                </a:cubicBezTo>
                <a:cubicBezTo>
                  <a:pt x="8178154" y="754492"/>
                  <a:pt x="8200627" y="686959"/>
                  <a:pt x="8200627" y="686959"/>
                </a:cubicBezTo>
                <a:cubicBezTo>
                  <a:pt x="8200627" y="686959"/>
                  <a:pt x="8272542" y="623928"/>
                  <a:pt x="8245574" y="592413"/>
                </a:cubicBezTo>
                <a:cubicBezTo>
                  <a:pt x="8218606" y="560897"/>
                  <a:pt x="8187142" y="569902"/>
                  <a:pt x="8187142" y="601417"/>
                </a:cubicBezTo>
                <a:cubicBezTo>
                  <a:pt x="8187142" y="637435"/>
                  <a:pt x="8178154" y="632932"/>
                  <a:pt x="8142196" y="619426"/>
                </a:cubicBezTo>
                <a:cubicBezTo>
                  <a:pt x="8110733" y="601417"/>
                  <a:pt x="8083765" y="578906"/>
                  <a:pt x="8070281" y="623928"/>
                </a:cubicBezTo>
                <a:cubicBezTo>
                  <a:pt x="8061292" y="664448"/>
                  <a:pt x="8088260" y="718474"/>
                  <a:pt x="8025334" y="700465"/>
                </a:cubicBezTo>
                <a:cubicBezTo>
                  <a:pt x="7966904" y="686959"/>
                  <a:pt x="7944430" y="682457"/>
                  <a:pt x="7903978" y="682457"/>
                </a:cubicBezTo>
                <a:cubicBezTo>
                  <a:pt x="7863526" y="682457"/>
                  <a:pt x="7809590" y="650941"/>
                  <a:pt x="7791611" y="704967"/>
                </a:cubicBezTo>
                <a:cubicBezTo>
                  <a:pt x="7773632" y="758994"/>
                  <a:pt x="7724191" y="835531"/>
                  <a:pt x="7769138" y="840033"/>
                </a:cubicBezTo>
                <a:cubicBezTo>
                  <a:pt x="7814084" y="844535"/>
                  <a:pt x="7823074" y="831029"/>
                  <a:pt x="7877010" y="835531"/>
                </a:cubicBezTo>
                <a:cubicBezTo>
                  <a:pt x="7930946" y="840033"/>
                  <a:pt x="7953420" y="858042"/>
                  <a:pt x="7953420" y="844535"/>
                </a:cubicBezTo>
                <a:cubicBezTo>
                  <a:pt x="7953420" y="826527"/>
                  <a:pt x="7975893" y="849037"/>
                  <a:pt x="8016345" y="885055"/>
                </a:cubicBezTo>
                <a:cubicBezTo>
                  <a:pt x="8052302" y="916570"/>
                  <a:pt x="8106238" y="961592"/>
                  <a:pt x="8110733" y="997610"/>
                </a:cubicBezTo>
                <a:cubicBezTo>
                  <a:pt x="8110733" y="1033627"/>
                  <a:pt x="8133206" y="1074147"/>
                  <a:pt x="8146690" y="1092156"/>
                </a:cubicBezTo>
                <a:cubicBezTo>
                  <a:pt x="8160174" y="1110164"/>
                  <a:pt x="8146690" y="1159688"/>
                  <a:pt x="8205122" y="1164191"/>
                </a:cubicBezTo>
                <a:cubicBezTo>
                  <a:pt x="8268047" y="1168693"/>
                  <a:pt x="8290520" y="1150684"/>
                  <a:pt x="8317488" y="1150684"/>
                </a:cubicBezTo>
                <a:cubicBezTo>
                  <a:pt x="8344456" y="1150684"/>
                  <a:pt x="8348951" y="1195706"/>
                  <a:pt x="8304004" y="1218217"/>
                </a:cubicBezTo>
                <a:cubicBezTo>
                  <a:pt x="8254563" y="1240728"/>
                  <a:pt x="8227595" y="1240728"/>
                  <a:pt x="8241079" y="1272243"/>
                </a:cubicBezTo>
                <a:cubicBezTo>
                  <a:pt x="8254563" y="1308261"/>
                  <a:pt x="8259058" y="1339776"/>
                  <a:pt x="8263552" y="1384798"/>
                </a:cubicBezTo>
                <a:cubicBezTo>
                  <a:pt x="8268047" y="1429820"/>
                  <a:pt x="8348951" y="1515361"/>
                  <a:pt x="8286026" y="1515361"/>
                </a:cubicBezTo>
                <a:cubicBezTo>
                  <a:pt x="8223100" y="1515361"/>
                  <a:pt x="8182648" y="1537872"/>
                  <a:pt x="8142196" y="1560383"/>
                </a:cubicBezTo>
                <a:cubicBezTo>
                  <a:pt x="8106238" y="1587396"/>
                  <a:pt x="8088260" y="1645925"/>
                  <a:pt x="8061292" y="1632418"/>
                </a:cubicBezTo>
                <a:cubicBezTo>
                  <a:pt x="8029829" y="1614409"/>
                  <a:pt x="7975893" y="1609907"/>
                  <a:pt x="8011850" y="1555881"/>
                </a:cubicBezTo>
                <a:cubicBezTo>
                  <a:pt x="8043313" y="1497353"/>
                  <a:pt x="8025334" y="1488348"/>
                  <a:pt x="8083765" y="1470339"/>
                </a:cubicBezTo>
                <a:cubicBezTo>
                  <a:pt x="8137702" y="1456833"/>
                  <a:pt x="8178154" y="1443326"/>
                  <a:pt x="8191638" y="1384798"/>
                </a:cubicBezTo>
                <a:cubicBezTo>
                  <a:pt x="8205122" y="1326269"/>
                  <a:pt x="8223100" y="1335274"/>
                  <a:pt x="8178154" y="1285750"/>
                </a:cubicBezTo>
                <a:cubicBezTo>
                  <a:pt x="8133206" y="1236226"/>
                  <a:pt x="8137702" y="1236226"/>
                  <a:pt x="8128712" y="1177697"/>
                </a:cubicBezTo>
                <a:cubicBezTo>
                  <a:pt x="8115228" y="1123671"/>
                  <a:pt x="8065786" y="979601"/>
                  <a:pt x="8029829" y="952588"/>
                </a:cubicBezTo>
                <a:cubicBezTo>
                  <a:pt x="7993872" y="925575"/>
                  <a:pt x="7953420" y="916570"/>
                  <a:pt x="7971398" y="939081"/>
                </a:cubicBezTo>
                <a:cubicBezTo>
                  <a:pt x="7993872" y="961592"/>
                  <a:pt x="8025334" y="988605"/>
                  <a:pt x="8025334" y="1060640"/>
                </a:cubicBezTo>
                <a:cubicBezTo>
                  <a:pt x="8025334" y="1128173"/>
                  <a:pt x="8020840" y="1191204"/>
                  <a:pt x="7980388" y="1209213"/>
                </a:cubicBezTo>
                <a:cubicBezTo>
                  <a:pt x="7939936" y="1227221"/>
                  <a:pt x="7894988" y="1213715"/>
                  <a:pt x="7885999" y="1240728"/>
                </a:cubicBezTo>
                <a:cubicBezTo>
                  <a:pt x="7872515" y="1267741"/>
                  <a:pt x="7894988" y="1299256"/>
                  <a:pt x="7872515" y="1321767"/>
                </a:cubicBezTo>
                <a:cubicBezTo>
                  <a:pt x="7850042" y="1344278"/>
                  <a:pt x="7872515" y="1344278"/>
                  <a:pt x="7899483" y="1371291"/>
                </a:cubicBezTo>
                <a:cubicBezTo>
                  <a:pt x="7926452" y="1398304"/>
                  <a:pt x="7984882" y="1429820"/>
                  <a:pt x="7966904" y="1465837"/>
                </a:cubicBezTo>
                <a:cubicBezTo>
                  <a:pt x="7953420" y="1497353"/>
                  <a:pt x="7953420" y="1515361"/>
                  <a:pt x="7921956" y="1515361"/>
                </a:cubicBezTo>
                <a:cubicBezTo>
                  <a:pt x="7885999" y="1519863"/>
                  <a:pt x="7885999" y="1465837"/>
                  <a:pt x="7850042" y="1420815"/>
                </a:cubicBezTo>
                <a:cubicBezTo>
                  <a:pt x="7818579" y="1375793"/>
                  <a:pt x="7773632" y="1353283"/>
                  <a:pt x="7751159" y="1344278"/>
                </a:cubicBezTo>
                <a:cubicBezTo>
                  <a:pt x="7728685" y="1330772"/>
                  <a:pt x="7719696" y="1371291"/>
                  <a:pt x="7688233" y="1348780"/>
                </a:cubicBezTo>
                <a:cubicBezTo>
                  <a:pt x="7656770" y="1326269"/>
                  <a:pt x="7679244" y="1263239"/>
                  <a:pt x="7634297" y="1317265"/>
                </a:cubicBezTo>
                <a:cubicBezTo>
                  <a:pt x="7589350" y="1371291"/>
                  <a:pt x="7566877" y="1398304"/>
                  <a:pt x="7607329" y="1407309"/>
                </a:cubicBezTo>
                <a:cubicBezTo>
                  <a:pt x="7652276" y="1416313"/>
                  <a:pt x="7643287" y="1384798"/>
                  <a:pt x="7688233" y="1398304"/>
                </a:cubicBezTo>
                <a:cubicBezTo>
                  <a:pt x="7733180" y="1416313"/>
                  <a:pt x="7751159" y="1443326"/>
                  <a:pt x="7728685" y="1452331"/>
                </a:cubicBezTo>
                <a:cubicBezTo>
                  <a:pt x="7710706" y="1465837"/>
                  <a:pt x="7688233" y="1456833"/>
                  <a:pt x="7715201" y="1488348"/>
                </a:cubicBezTo>
                <a:cubicBezTo>
                  <a:pt x="7742170" y="1524366"/>
                  <a:pt x="7787116" y="1582894"/>
                  <a:pt x="7800600" y="1614409"/>
                </a:cubicBezTo>
                <a:cubicBezTo>
                  <a:pt x="7818579" y="1650427"/>
                  <a:pt x="7854536" y="1645925"/>
                  <a:pt x="7823074" y="1740471"/>
                </a:cubicBezTo>
                <a:cubicBezTo>
                  <a:pt x="7787116" y="1835017"/>
                  <a:pt x="7769138" y="1866532"/>
                  <a:pt x="7742170" y="1893545"/>
                </a:cubicBezTo>
                <a:cubicBezTo>
                  <a:pt x="7715201" y="1920558"/>
                  <a:pt x="7611824" y="1947571"/>
                  <a:pt x="7584856" y="1970082"/>
                </a:cubicBezTo>
                <a:cubicBezTo>
                  <a:pt x="7562382" y="1992593"/>
                  <a:pt x="7571372" y="2006100"/>
                  <a:pt x="7557888" y="2042117"/>
                </a:cubicBezTo>
                <a:cubicBezTo>
                  <a:pt x="7539909" y="2073633"/>
                  <a:pt x="7539909" y="2100646"/>
                  <a:pt x="7526425" y="2073633"/>
                </a:cubicBezTo>
                <a:cubicBezTo>
                  <a:pt x="7512941" y="2046619"/>
                  <a:pt x="7490467" y="2033113"/>
                  <a:pt x="7508446" y="2006100"/>
                </a:cubicBezTo>
                <a:cubicBezTo>
                  <a:pt x="7521930" y="1979087"/>
                  <a:pt x="7494962" y="1925060"/>
                  <a:pt x="7472489" y="1965580"/>
                </a:cubicBezTo>
                <a:cubicBezTo>
                  <a:pt x="7450015" y="2001598"/>
                  <a:pt x="7405068" y="1970082"/>
                  <a:pt x="7423047" y="2024108"/>
                </a:cubicBezTo>
                <a:cubicBezTo>
                  <a:pt x="7441026" y="2082637"/>
                  <a:pt x="7580361" y="2204196"/>
                  <a:pt x="7562382" y="2262724"/>
                </a:cubicBezTo>
                <a:cubicBezTo>
                  <a:pt x="7548898" y="2325755"/>
                  <a:pt x="7481478" y="2361772"/>
                  <a:pt x="7459005" y="2375279"/>
                </a:cubicBezTo>
                <a:cubicBezTo>
                  <a:pt x="7436531" y="2384283"/>
                  <a:pt x="7436531" y="2384283"/>
                  <a:pt x="7396079" y="2334759"/>
                </a:cubicBezTo>
                <a:cubicBezTo>
                  <a:pt x="7351132" y="2285235"/>
                  <a:pt x="7274723" y="2222205"/>
                  <a:pt x="7270228" y="2258222"/>
                </a:cubicBezTo>
                <a:cubicBezTo>
                  <a:pt x="7265733" y="2289737"/>
                  <a:pt x="7256744" y="2330257"/>
                  <a:pt x="7301691" y="2397790"/>
                </a:cubicBezTo>
                <a:cubicBezTo>
                  <a:pt x="7346638" y="2465323"/>
                  <a:pt x="7418553" y="2519349"/>
                  <a:pt x="7418553" y="2595886"/>
                </a:cubicBezTo>
                <a:cubicBezTo>
                  <a:pt x="7418553" y="2676926"/>
                  <a:pt x="7418553" y="2658917"/>
                  <a:pt x="7400574" y="2640908"/>
                </a:cubicBezTo>
                <a:cubicBezTo>
                  <a:pt x="7387090" y="2627402"/>
                  <a:pt x="7373606" y="2676926"/>
                  <a:pt x="7409563" y="2699437"/>
                </a:cubicBezTo>
                <a:cubicBezTo>
                  <a:pt x="7441026" y="2721947"/>
                  <a:pt x="7485973" y="2694934"/>
                  <a:pt x="7490467" y="2757965"/>
                </a:cubicBezTo>
                <a:cubicBezTo>
                  <a:pt x="7490467" y="2825498"/>
                  <a:pt x="7450015" y="2852511"/>
                  <a:pt x="7494962" y="2866017"/>
                </a:cubicBezTo>
                <a:cubicBezTo>
                  <a:pt x="7539909" y="2879524"/>
                  <a:pt x="7575866" y="2902035"/>
                  <a:pt x="7638792" y="2924546"/>
                </a:cubicBezTo>
                <a:cubicBezTo>
                  <a:pt x="7706212" y="2947057"/>
                  <a:pt x="7760148" y="2956061"/>
                  <a:pt x="7818579" y="2960563"/>
                </a:cubicBezTo>
                <a:cubicBezTo>
                  <a:pt x="7872515" y="2965066"/>
                  <a:pt x="7841052" y="2987577"/>
                  <a:pt x="7894988" y="2983074"/>
                </a:cubicBezTo>
                <a:cubicBezTo>
                  <a:pt x="7944430" y="2978572"/>
                  <a:pt x="7957914" y="2978572"/>
                  <a:pt x="7998366" y="2974070"/>
                </a:cubicBezTo>
                <a:cubicBezTo>
                  <a:pt x="8038818" y="2965066"/>
                  <a:pt x="8070281" y="2942555"/>
                  <a:pt x="8074776" y="2951559"/>
                </a:cubicBezTo>
                <a:cubicBezTo>
                  <a:pt x="8079270" y="2965066"/>
                  <a:pt x="8097249" y="2992079"/>
                  <a:pt x="8056797" y="3014590"/>
                </a:cubicBezTo>
                <a:cubicBezTo>
                  <a:pt x="8016345" y="3037101"/>
                  <a:pt x="7966904" y="3046105"/>
                  <a:pt x="7908472" y="3037101"/>
                </a:cubicBezTo>
                <a:cubicBezTo>
                  <a:pt x="7850042" y="3028096"/>
                  <a:pt x="7728685" y="2974070"/>
                  <a:pt x="7665760" y="2974070"/>
                </a:cubicBezTo>
                <a:cubicBezTo>
                  <a:pt x="7607329" y="2974070"/>
                  <a:pt x="7445521" y="2947057"/>
                  <a:pt x="7396079" y="2879524"/>
                </a:cubicBezTo>
                <a:cubicBezTo>
                  <a:pt x="7346638" y="2807489"/>
                  <a:pt x="7274723" y="2735454"/>
                  <a:pt x="7243260" y="2667921"/>
                </a:cubicBezTo>
                <a:cubicBezTo>
                  <a:pt x="7207303" y="2604891"/>
                  <a:pt x="7189324" y="2541860"/>
                  <a:pt x="7157861" y="2510345"/>
                </a:cubicBezTo>
                <a:cubicBezTo>
                  <a:pt x="7130893" y="2474327"/>
                  <a:pt x="7175840" y="2456318"/>
                  <a:pt x="7202808" y="2487834"/>
                </a:cubicBezTo>
                <a:cubicBezTo>
                  <a:pt x="7234271" y="2519349"/>
                  <a:pt x="7274723" y="2568873"/>
                  <a:pt x="7292701" y="2555367"/>
                </a:cubicBezTo>
                <a:cubicBezTo>
                  <a:pt x="7310680" y="2541860"/>
                  <a:pt x="7324164" y="2519349"/>
                  <a:pt x="7292701" y="2483332"/>
                </a:cubicBezTo>
                <a:cubicBezTo>
                  <a:pt x="7261239" y="2447314"/>
                  <a:pt x="7211797" y="2402292"/>
                  <a:pt x="7211797" y="2361772"/>
                </a:cubicBezTo>
                <a:cubicBezTo>
                  <a:pt x="7211797" y="2321253"/>
                  <a:pt x="7225281" y="2258222"/>
                  <a:pt x="7202808" y="2213200"/>
                </a:cubicBezTo>
                <a:cubicBezTo>
                  <a:pt x="7180334" y="2168178"/>
                  <a:pt x="7202808" y="2109650"/>
                  <a:pt x="7171345" y="2123157"/>
                </a:cubicBezTo>
                <a:cubicBezTo>
                  <a:pt x="7139882" y="2136663"/>
                  <a:pt x="7135388" y="2190689"/>
                  <a:pt x="7099430" y="2145667"/>
                </a:cubicBezTo>
                <a:cubicBezTo>
                  <a:pt x="7058978" y="2100646"/>
                  <a:pt x="7054483" y="2037615"/>
                  <a:pt x="7018526" y="1992593"/>
                </a:cubicBezTo>
                <a:cubicBezTo>
                  <a:pt x="6987063" y="1943069"/>
                  <a:pt x="7032010" y="1938567"/>
                  <a:pt x="6973579" y="1934065"/>
                </a:cubicBezTo>
                <a:cubicBezTo>
                  <a:pt x="6915148" y="1929563"/>
                  <a:pt x="6883686" y="1938567"/>
                  <a:pt x="6843233" y="1988091"/>
                </a:cubicBezTo>
                <a:cubicBezTo>
                  <a:pt x="6798287" y="2037615"/>
                  <a:pt x="6730866" y="2105148"/>
                  <a:pt x="6712888" y="2123157"/>
                </a:cubicBezTo>
                <a:cubicBezTo>
                  <a:pt x="6694909" y="2141165"/>
                  <a:pt x="6690414" y="2172681"/>
                  <a:pt x="6690414" y="2213200"/>
                </a:cubicBezTo>
                <a:cubicBezTo>
                  <a:pt x="6690414" y="2258222"/>
                  <a:pt x="6712888" y="2285235"/>
                  <a:pt x="6685920" y="2316751"/>
                </a:cubicBezTo>
                <a:cubicBezTo>
                  <a:pt x="6658952" y="2348266"/>
                  <a:pt x="6690414" y="2343764"/>
                  <a:pt x="6712888" y="2361772"/>
                </a:cubicBezTo>
                <a:cubicBezTo>
                  <a:pt x="6735361" y="2379781"/>
                  <a:pt x="6757834" y="2438310"/>
                  <a:pt x="6757834" y="2460821"/>
                </a:cubicBezTo>
                <a:cubicBezTo>
                  <a:pt x="6757834" y="2483332"/>
                  <a:pt x="6730866" y="2564371"/>
                  <a:pt x="6694909" y="2501340"/>
                </a:cubicBezTo>
                <a:cubicBezTo>
                  <a:pt x="6654457" y="2442812"/>
                  <a:pt x="6699404" y="2402292"/>
                  <a:pt x="6654457" y="2402292"/>
                </a:cubicBezTo>
                <a:cubicBezTo>
                  <a:pt x="6605015" y="2402292"/>
                  <a:pt x="6573553" y="2460821"/>
                  <a:pt x="6555574" y="2402292"/>
                </a:cubicBezTo>
                <a:cubicBezTo>
                  <a:pt x="6542090" y="2339262"/>
                  <a:pt x="6524111" y="2217702"/>
                  <a:pt x="6474670" y="2154672"/>
                </a:cubicBezTo>
                <a:cubicBezTo>
                  <a:pt x="6425228" y="2087139"/>
                  <a:pt x="6416239" y="2069130"/>
                  <a:pt x="6416239" y="2015104"/>
                </a:cubicBezTo>
                <a:cubicBezTo>
                  <a:pt x="6416239" y="1965580"/>
                  <a:pt x="6479164" y="1970082"/>
                  <a:pt x="6393765" y="1965580"/>
                </a:cubicBezTo>
                <a:cubicBezTo>
                  <a:pt x="6312861" y="1956576"/>
                  <a:pt x="6326345" y="1974584"/>
                  <a:pt x="6290388" y="1916056"/>
                </a:cubicBezTo>
                <a:cubicBezTo>
                  <a:pt x="6249936" y="1853025"/>
                  <a:pt x="6258925" y="1826012"/>
                  <a:pt x="6204989" y="1821510"/>
                </a:cubicBezTo>
                <a:cubicBezTo>
                  <a:pt x="6151053" y="1817008"/>
                  <a:pt x="6115095" y="1844021"/>
                  <a:pt x="6052170" y="1826012"/>
                </a:cubicBezTo>
                <a:cubicBezTo>
                  <a:pt x="5984749" y="1803501"/>
                  <a:pt x="5975760" y="1780990"/>
                  <a:pt x="5926319" y="1780990"/>
                </a:cubicBezTo>
                <a:cubicBezTo>
                  <a:pt x="5876877" y="1780990"/>
                  <a:pt x="5867888" y="1798999"/>
                  <a:pt x="5827436" y="1753977"/>
                </a:cubicBezTo>
                <a:cubicBezTo>
                  <a:pt x="5786984" y="1704453"/>
                  <a:pt x="5715069" y="1654929"/>
                  <a:pt x="5697090" y="1668436"/>
                </a:cubicBezTo>
                <a:cubicBezTo>
                  <a:pt x="5683606" y="1681942"/>
                  <a:pt x="5638659" y="1659431"/>
                  <a:pt x="5710574" y="1731466"/>
                </a:cubicBezTo>
                <a:cubicBezTo>
                  <a:pt x="5782489" y="1798999"/>
                  <a:pt x="5818446" y="1857528"/>
                  <a:pt x="5863393" y="1848523"/>
                </a:cubicBezTo>
                <a:cubicBezTo>
                  <a:pt x="5912835" y="1835017"/>
                  <a:pt x="5912835" y="1798999"/>
                  <a:pt x="5948792" y="1835017"/>
                </a:cubicBezTo>
                <a:cubicBezTo>
                  <a:pt x="5984749" y="1871034"/>
                  <a:pt x="6070148" y="1862030"/>
                  <a:pt x="6043180" y="1938567"/>
                </a:cubicBezTo>
                <a:cubicBezTo>
                  <a:pt x="6016212" y="2015104"/>
                  <a:pt x="5948792" y="2091641"/>
                  <a:pt x="5890361" y="2118654"/>
                </a:cubicBezTo>
                <a:cubicBezTo>
                  <a:pt x="5836425" y="2145667"/>
                  <a:pt x="5674617" y="2231209"/>
                  <a:pt x="5629670" y="2231209"/>
                </a:cubicBezTo>
                <a:cubicBezTo>
                  <a:pt x="5584723" y="2235711"/>
                  <a:pt x="5553260" y="2231209"/>
                  <a:pt x="5553260" y="2186187"/>
                </a:cubicBezTo>
                <a:cubicBezTo>
                  <a:pt x="5548765" y="2136663"/>
                  <a:pt x="5530787" y="2082637"/>
                  <a:pt x="5512808" y="2042117"/>
                </a:cubicBezTo>
                <a:cubicBezTo>
                  <a:pt x="5494829" y="2006100"/>
                  <a:pt x="5431904" y="1898047"/>
                  <a:pt x="5382462" y="1844021"/>
                </a:cubicBezTo>
                <a:cubicBezTo>
                  <a:pt x="5333021" y="1785493"/>
                  <a:pt x="5265601" y="1713458"/>
                  <a:pt x="5274590" y="1753977"/>
                </a:cubicBezTo>
                <a:cubicBezTo>
                  <a:pt x="5283579" y="1798999"/>
                  <a:pt x="5301558" y="1871034"/>
                  <a:pt x="5337516" y="1920558"/>
                </a:cubicBezTo>
                <a:cubicBezTo>
                  <a:pt x="5377968" y="1970082"/>
                  <a:pt x="5337516" y="2033113"/>
                  <a:pt x="5386957" y="2078135"/>
                </a:cubicBezTo>
                <a:cubicBezTo>
                  <a:pt x="5436398" y="2123157"/>
                  <a:pt x="5494829" y="2154672"/>
                  <a:pt x="5503819" y="2186187"/>
                </a:cubicBezTo>
                <a:cubicBezTo>
                  <a:pt x="5508313" y="2213200"/>
                  <a:pt x="5575734" y="2298742"/>
                  <a:pt x="5616186" y="2298742"/>
                </a:cubicBezTo>
                <a:cubicBezTo>
                  <a:pt x="5652143" y="2298742"/>
                  <a:pt x="5813952" y="2235711"/>
                  <a:pt x="5822941" y="2267227"/>
                </a:cubicBezTo>
                <a:cubicBezTo>
                  <a:pt x="5831930" y="2298742"/>
                  <a:pt x="5836425" y="2330257"/>
                  <a:pt x="5822941" y="2375279"/>
                </a:cubicBezTo>
                <a:cubicBezTo>
                  <a:pt x="5813952" y="2415799"/>
                  <a:pt x="5697090" y="2600388"/>
                  <a:pt x="5571239" y="2717445"/>
                </a:cubicBezTo>
                <a:cubicBezTo>
                  <a:pt x="5445388" y="2834502"/>
                  <a:pt x="5467861" y="2830000"/>
                  <a:pt x="5467861" y="2902035"/>
                </a:cubicBezTo>
                <a:cubicBezTo>
                  <a:pt x="5467861" y="2974070"/>
                  <a:pt x="5490335" y="2996581"/>
                  <a:pt x="5499324" y="3055109"/>
                </a:cubicBezTo>
                <a:cubicBezTo>
                  <a:pt x="5503819" y="3118140"/>
                  <a:pt x="5535281" y="3167664"/>
                  <a:pt x="5503819" y="3208184"/>
                </a:cubicBezTo>
                <a:cubicBezTo>
                  <a:pt x="5467861" y="3244201"/>
                  <a:pt x="5373473" y="3334245"/>
                  <a:pt x="5359989" y="3352254"/>
                </a:cubicBezTo>
                <a:cubicBezTo>
                  <a:pt x="5342010" y="3365760"/>
                  <a:pt x="5333021" y="3388271"/>
                  <a:pt x="5337516" y="3415284"/>
                </a:cubicBezTo>
                <a:cubicBezTo>
                  <a:pt x="5337516" y="3442297"/>
                  <a:pt x="5346505" y="3541346"/>
                  <a:pt x="5310547" y="3554852"/>
                </a:cubicBezTo>
                <a:cubicBezTo>
                  <a:pt x="5270095" y="3572861"/>
                  <a:pt x="5247622" y="3581865"/>
                  <a:pt x="5247622" y="3613381"/>
                </a:cubicBezTo>
                <a:cubicBezTo>
                  <a:pt x="5247622" y="3644896"/>
                  <a:pt x="5193686" y="3748446"/>
                  <a:pt x="5121771" y="3802472"/>
                </a:cubicBezTo>
                <a:cubicBezTo>
                  <a:pt x="5049856" y="3856499"/>
                  <a:pt x="5022888" y="3847494"/>
                  <a:pt x="4959962" y="3870005"/>
                </a:cubicBezTo>
                <a:cubicBezTo>
                  <a:pt x="4901532" y="3892516"/>
                  <a:pt x="4847595" y="3937538"/>
                  <a:pt x="4816133" y="3888014"/>
                </a:cubicBezTo>
                <a:cubicBezTo>
                  <a:pt x="4789164" y="3838490"/>
                  <a:pt x="4802649" y="3748446"/>
                  <a:pt x="4766691" y="3698922"/>
                </a:cubicBezTo>
                <a:cubicBezTo>
                  <a:pt x="4735228" y="3649398"/>
                  <a:pt x="4690282" y="3667407"/>
                  <a:pt x="4690282" y="3577363"/>
                </a:cubicBezTo>
                <a:cubicBezTo>
                  <a:pt x="4690282" y="3491822"/>
                  <a:pt x="4726239" y="3496324"/>
                  <a:pt x="4663313" y="3410782"/>
                </a:cubicBezTo>
                <a:cubicBezTo>
                  <a:pt x="4595893" y="3329743"/>
                  <a:pt x="4586904" y="3212686"/>
                  <a:pt x="4618367" y="3167664"/>
                </a:cubicBezTo>
                <a:cubicBezTo>
                  <a:pt x="4645335" y="3118140"/>
                  <a:pt x="4667808" y="3055109"/>
                  <a:pt x="4658819" y="3001083"/>
                </a:cubicBezTo>
                <a:cubicBezTo>
                  <a:pt x="4645335" y="2951559"/>
                  <a:pt x="4600388" y="2848009"/>
                  <a:pt x="4568925" y="2802987"/>
                </a:cubicBezTo>
                <a:cubicBezTo>
                  <a:pt x="4532968" y="2757965"/>
                  <a:pt x="4528473" y="2757965"/>
                  <a:pt x="4532968" y="2703939"/>
                </a:cubicBezTo>
                <a:cubicBezTo>
                  <a:pt x="4537462" y="2649912"/>
                  <a:pt x="4595893" y="2568873"/>
                  <a:pt x="4523978" y="2564371"/>
                </a:cubicBezTo>
                <a:cubicBezTo>
                  <a:pt x="4456558" y="2559869"/>
                  <a:pt x="4407117" y="2532856"/>
                  <a:pt x="4398127" y="2505842"/>
                </a:cubicBezTo>
                <a:cubicBezTo>
                  <a:pt x="4384643" y="2478829"/>
                  <a:pt x="4434085" y="2451816"/>
                  <a:pt x="4344191" y="2469825"/>
                </a:cubicBezTo>
                <a:cubicBezTo>
                  <a:pt x="4254298" y="2483332"/>
                  <a:pt x="4285760" y="2523851"/>
                  <a:pt x="4195867" y="2519349"/>
                </a:cubicBezTo>
                <a:cubicBezTo>
                  <a:pt x="4110468" y="2519349"/>
                  <a:pt x="4070016" y="2546362"/>
                  <a:pt x="4043048" y="2559869"/>
                </a:cubicBezTo>
                <a:cubicBezTo>
                  <a:pt x="4016080" y="2568873"/>
                  <a:pt x="3962143" y="2519349"/>
                  <a:pt x="3908207" y="2478829"/>
                </a:cubicBezTo>
                <a:cubicBezTo>
                  <a:pt x="3854271" y="2442812"/>
                  <a:pt x="3840787" y="2424803"/>
                  <a:pt x="3831798" y="2375279"/>
                </a:cubicBezTo>
                <a:cubicBezTo>
                  <a:pt x="3818314" y="2321253"/>
                  <a:pt x="3786851" y="2330257"/>
                  <a:pt x="3773367" y="2280733"/>
                </a:cubicBezTo>
                <a:cubicBezTo>
                  <a:pt x="3759883" y="2226707"/>
                  <a:pt x="3710441" y="2222205"/>
                  <a:pt x="3746399" y="2159174"/>
                </a:cubicBezTo>
                <a:cubicBezTo>
                  <a:pt x="3782356" y="2100646"/>
                  <a:pt x="3822808" y="2082637"/>
                  <a:pt x="3782356" y="2015104"/>
                </a:cubicBezTo>
                <a:cubicBezTo>
                  <a:pt x="3737409" y="1943069"/>
                  <a:pt x="3741904" y="1943069"/>
                  <a:pt x="3777861" y="1884541"/>
                </a:cubicBezTo>
                <a:cubicBezTo>
                  <a:pt x="3809324" y="1826012"/>
                  <a:pt x="3831798" y="1789995"/>
                  <a:pt x="3876744" y="1740471"/>
                </a:cubicBezTo>
                <a:cubicBezTo>
                  <a:pt x="3921691" y="1690947"/>
                  <a:pt x="3957649" y="1717960"/>
                  <a:pt x="3975627" y="1672938"/>
                </a:cubicBezTo>
                <a:cubicBezTo>
                  <a:pt x="3989111" y="1627916"/>
                  <a:pt x="3953154" y="1596401"/>
                  <a:pt x="3998101" y="1560383"/>
                </a:cubicBezTo>
                <a:cubicBezTo>
                  <a:pt x="4047542" y="1528868"/>
                  <a:pt x="4047542" y="1510859"/>
                  <a:pt x="4070016" y="1488348"/>
                </a:cubicBezTo>
                <a:cubicBezTo>
                  <a:pt x="4087994" y="1470339"/>
                  <a:pt x="4087994" y="1416313"/>
                  <a:pt x="4052037" y="1411811"/>
                </a:cubicBezTo>
                <a:cubicBezTo>
                  <a:pt x="4020574" y="1407309"/>
                  <a:pt x="4020574" y="1330772"/>
                  <a:pt x="4038553" y="1299256"/>
                </a:cubicBezTo>
                <a:cubicBezTo>
                  <a:pt x="4052037" y="1263239"/>
                  <a:pt x="3984617" y="1200208"/>
                  <a:pt x="4061026" y="1186702"/>
                </a:cubicBezTo>
                <a:cubicBezTo>
                  <a:pt x="4137436" y="1173195"/>
                  <a:pt x="4186877" y="1164191"/>
                  <a:pt x="4213845" y="1159688"/>
                </a:cubicBezTo>
                <a:cubicBezTo>
                  <a:pt x="4236319" y="1155186"/>
                  <a:pt x="4258792" y="1110164"/>
                  <a:pt x="4213845" y="1083151"/>
                </a:cubicBezTo>
                <a:cubicBezTo>
                  <a:pt x="4173393" y="1051636"/>
                  <a:pt x="4155415" y="1015618"/>
                  <a:pt x="4204856" y="1011116"/>
                </a:cubicBezTo>
                <a:cubicBezTo>
                  <a:pt x="4254298" y="1011116"/>
                  <a:pt x="4330707" y="993107"/>
                  <a:pt x="4290255" y="975099"/>
                </a:cubicBezTo>
                <a:cubicBezTo>
                  <a:pt x="4249803" y="957090"/>
                  <a:pt x="4276771" y="966094"/>
                  <a:pt x="4222835" y="984103"/>
                </a:cubicBezTo>
                <a:cubicBezTo>
                  <a:pt x="4168899" y="997610"/>
                  <a:pt x="4146425" y="1002112"/>
                  <a:pt x="4155415" y="957090"/>
                </a:cubicBezTo>
                <a:cubicBezTo>
                  <a:pt x="4164404" y="912068"/>
                  <a:pt x="4218340" y="876051"/>
                  <a:pt x="4195867" y="858042"/>
                </a:cubicBezTo>
                <a:cubicBezTo>
                  <a:pt x="4173393" y="840033"/>
                  <a:pt x="4155415" y="858042"/>
                  <a:pt x="4141931" y="894059"/>
                </a:cubicBezTo>
                <a:cubicBezTo>
                  <a:pt x="4123952" y="934579"/>
                  <a:pt x="4074510" y="993107"/>
                  <a:pt x="4056532" y="948086"/>
                </a:cubicBezTo>
                <a:cubicBezTo>
                  <a:pt x="4038553" y="903064"/>
                  <a:pt x="4011585" y="867046"/>
                  <a:pt x="4047542" y="826527"/>
                </a:cubicBezTo>
                <a:cubicBezTo>
                  <a:pt x="4087994" y="786007"/>
                  <a:pt x="4119457" y="740985"/>
                  <a:pt x="4123952" y="718474"/>
                </a:cubicBezTo>
                <a:cubicBezTo>
                  <a:pt x="4128447" y="695963"/>
                  <a:pt x="4146425" y="668950"/>
                  <a:pt x="4209351" y="659946"/>
                </a:cubicBezTo>
                <a:cubicBezTo>
                  <a:pt x="4267782" y="650941"/>
                  <a:pt x="4308234" y="605919"/>
                  <a:pt x="4290255" y="695963"/>
                </a:cubicBezTo>
                <a:cubicBezTo>
                  <a:pt x="4272276" y="781505"/>
                  <a:pt x="4330707" y="813020"/>
                  <a:pt x="4348686" y="849037"/>
                </a:cubicBezTo>
                <a:cubicBezTo>
                  <a:pt x="4362170" y="889557"/>
                  <a:pt x="4335202" y="912068"/>
                  <a:pt x="4344191" y="925575"/>
                </a:cubicBezTo>
                <a:cubicBezTo>
                  <a:pt x="4353181" y="939081"/>
                  <a:pt x="4371159" y="961592"/>
                  <a:pt x="4398127" y="925575"/>
                </a:cubicBezTo>
                <a:cubicBezTo>
                  <a:pt x="4425095" y="889557"/>
                  <a:pt x="4470042" y="844535"/>
                  <a:pt x="4483526" y="844535"/>
                </a:cubicBezTo>
                <a:cubicBezTo>
                  <a:pt x="4501505" y="844535"/>
                  <a:pt x="4532968" y="799513"/>
                  <a:pt x="4532968" y="781505"/>
                </a:cubicBezTo>
                <a:cubicBezTo>
                  <a:pt x="4532968" y="763496"/>
                  <a:pt x="4541957" y="718474"/>
                  <a:pt x="4573420" y="745487"/>
                </a:cubicBezTo>
                <a:cubicBezTo>
                  <a:pt x="4609377" y="777002"/>
                  <a:pt x="4604883" y="822024"/>
                  <a:pt x="4654324" y="835531"/>
                </a:cubicBezTo>
                <a:cubicBezTo>
                  <a:pt x="4703766" y="844535"/>
                  <a:pt x="4748712" y="844535"/>
                  <a:pt x="4780175" y="831029"/>
                </a:cubicBezTo>
                <a:cubicBezTo>
                  <a:pt x="4811638" y="817522"/>
                  <a:pt x="4825122" y="831029"/>
                  <a:pt x="4829617" y="786007"/>
                </a:cubicBezTo>
                <a:cubicBezTo>
                  <a:pt x="4834111" y="740985"/>
                  <a:pt x="4834111" y="722976"/>
                  <a:pt x="4861079" y="722976"/>
                </a:cubicBezTo>
                <a:cubicBezTo>
                  <a:pt x="4888047" y="722976"/>
                  <a:pt x="4847595" y="673452"/>
                  <a:pt x="4888047" y="673452"/>
                </a:cubicBezTo>
                <a:cubicBezTo>
                  <a:pt x="4932994" y="673452"/>
                  <a:pt x="5036372" y="619426"/>
                  <a:pt x="4977941" y="628430"/>
                </a:cubicBezTo>
                <a:cubicBezTo>
                  <a:pt x="4924005" y="632932"/>
                  <a:pt x="4879058" y="677954"/>
                  <a:pt x="4856585" y="632932"/>
                </a:cubicBezTo>
                <a:cubicBezTo>
                  <a:pt x="4834111" y="587911"/>
                  <a:pt x="4802649" y="578906"/>
                  <a:pt x="4847595" y="538387"/>
                </a:cubicBezTo>
                <a:cubicBezTo>
                  <a:pt x="4892542" y="502369"/>
                  <a:pt x="4897037" y="466352"/>
                  <a:pt x="4865574" y="484360"/>
                </a:cubicBezTo>
                <a:cubicBezTo>
                  <a:pt x="4834111" y="506871"/>
                  <a:pt x="4807143" y="533884"/>
                  <a:pt x="4771186" y="574404"/>
                </a:cubicBezTo>
                <a:cubicBezTo>
                  <a:pt x="4739723" y="614924"/>
                  <a:pt x="4748712" y="628430"/>
                  <a:pt x="4748712" y="659946"/>
                </a:cubicBezTo>
                <a:cubicBezTo>
                  <a:pt x="4748712" y="691461"/>
                  <a:pt x="4762196" y="745487"/>
                  <a:pt x="4712755" y="767998"/>
                </a:cubicBezTo>
                <a:cubicBezTo>
                  <a:pt x="4663313" y="790509"/>
                  <a:pt x="4631851" y="786007"/>
                  <a:pt x="4622861" y="763496"/>
                </a:cubicBezTo>
                <a:cubicBezTo>
                  <a:pt x="4618367" y="740985"/>
                  <a:pt x="4622861" y="673452"/>
                  <a:pt x="4573420" y="691461"/>
                </a:cubicBezTo>
                <a:cubicBezTo>
                  <a:pt x="4519484" y="704967"/>
                  <a:pt x="4474537" y="722976"/>
                  <a:pt x="4456558" y="691461"/>
                </a:cubicBezTo>
                <a:cubicBezTo>
                  <a:pt x="4438579" y="659946"/>
                  <a:pt x="4380149" y="614924"/>
                  <a:pt x="4447569" y="578906"/>
                </a:cubicBezTo>
                <a:cubicBezTo>
                  <a:pt x="4510494" y="547391"/>
                  <a:pt x="4640840" y="488862"/>
                  <a:pt x="4645335" y="452846"/>
                </a:cubicBezTo>
                <a:cubicBezTo>
                  <a:pt x="4654324" y="412326"/>
                  <a:pt x="4649829" y="394317"/>
                  <a:pt x="4708260" y="367304"/>
                </a:cubicBezTo>
                <a:cubicBezTo>
                  <a:pt x="4762196" y="340291"/>
                  <a:pt x="4932994" y="299771"/>
                  <a:pt x="5040867" y="331287"/>
                </a:cubicBezTo>
                <a:cubicBezTo>
                  <a:pt x="5144244" y="362802"/>
                  <a:pt x="5243127" y="389815"/>
                  <a:pt x="5261106" y="403321"/>
                </a:cubicBezTo>
                <a:cubicBezTo>
                  <a:pt x="5274590" y="412326"/>
                  <a:pt x="5288074" y="443841"/>
                  <a:pt x="5238633" y="452846"/>
                </a:cubicBezTo>
                <a:cubicBezTo>
                  <a:pt x="5184696" y="461850"/>
                  <a:pt x="5139750" y="533884"/>
                  <a:pt x="5175707" y="515876"/>
                </a:cubicBezTo>
                <a:cubicBezTo>
                  <a:pt x="5216159" y="502369"/>
                  <a:pt x="5211664" y="502369"/>
                  <a:pt x="5256611" y="484360"/>
                </a:cubicBezTo>
                <a:cubicBezTo>
                  <a:pt x="5301558" y="461850"/>
                  <a:pt x="5270095" y="439339"/>
                  <a:pt x="5324031" y="421330"/>
                </a:cubicBezTo>
                <a:cubicBezTo>
                  <a:pt x="5377968" y="403321"/>
                  <a:pt x="5386957" y="416828"/>
                  <a:pt x="5431904" y="403321"/>
                </a:cubicBezTo>
                <a:cubicBezTo>
                  <a:pt x="5481345" y="389815"/>
                  <a:pt x="5530787" y="380810"/>
                  <a:pt x="5503819" y="362802"/>
                </a:cubicBezTo>
                <a:cubicBezTo>
                  <a:pt x="5481345" y="340291"/>
                  <a:pt x="5431904" y="340291"/>
                  <a:pt x="5449883" y="304273"/>
                </a:cubicBezTo>
                <a:cubicBezTo>
                  <a:pt x="5463367" y="268256"/>
                  <a:pt x="5436398" y="236740"/>
                  <a:pt x="5539776" y="187216"/>
                </a:cubicBezTo>
                <a:cubicBezTo>
                  <a:pt x="5643154" y="137692"/>
                  <a:pt x="5764510" y="124186"/>
                  <a:pt x="5764510" y="160203"/>
                </a:cubicBezTo>
                <a:cubicBezTo>
                  <a:pt x="5764510" y="196220"/>
                  <a:pt x="5769005" y="196220"/>
                  <a:pt x="5701585" y="205225"/>
                </a:cubicBezTo>
                <a:cubicBezTo>
                  <a:pt x="5634164" y="218732"/>
                  <a:pt x="5526292" y="259251"/>
                  <a:pt x="5539776" y="290766"/>
                </a:cubicBezTo>
                <a:cubicBezTo>
                  <a:pt x="5553260" y="326784"/>
                  <a:pt x="5607196" y="308775"/>
                  <a:pt x="5607196" y="331287"/>
                </a:cubicBezTo>
                <a:cubicBezTo>
                  <a:pt x="5607196" y="353797"/>
                  <a:pt x="5548765" y="344793"/>
                  <a:pt x="5593712" y="367304"/>
                </a:cubicBezTo>
                <a:cubicBezTo>
                  <a:pt x="5638659" y="389815"/>
                  <a:pt x="5737542" y="340291"/>
                  <a:pt x="5769005" y="362802"/>
                </a:cubicBezTo>
                <a:cubicBezTo>
                  <a:pt x="5795973" y="385312"/>
                  <a:pt x="5858898" y="412326"/>
                  <a:pt x="5845414" y="385312"/>
                </a:cubicBezTo>
                <a:cubicBezTo>
                  <a:pt x="5836425" y="353797"/>
                  <a:pt x="5822941" y="353797"/>
                  <a:pt x="5813952" y="313278"/>
                </a:cubicBezTo>
                <a:cubicBezTo>
                  <a:pt x="5809457" y="268256"/>
                  <a:pt x="5800468" y="214230"/>
                  <a:pt x="5845414" y="245745"/>
                </a:cubicBezTo>
                <a:cubicBezTo>
                  <a:pt x="5890361" y="272758"/>
                  <a:pt x="5948792" y="371806"/>
                  <a:pt x="5962276" y="389815"/>
                </a:cubicBezTo>
                <a:cubicBezTo>
                  <a:pt x="5980255" y="412326"/>
                  <a:pt x="5935308" y="475356"/>
                  <a:pt x="5966771" y="461850"/>
                </a:cubicBezTo>
                <a:cubicBezTo>
                  <a:pt x="6002728" y="452846"/>
                  <a:pt x="6020707" y="452846"/>
                  <a:pt x="6002728" y="403321"/>
                </a:cubicBezTo>
                <a:cubicBezTo>
                  <a:pt x="5984749" y="353797"/>
                  <a:pt x="5903845" y="317780"/>
                  <a:pt x="5957781" y="290766"/>
                </a:cubicBezTo>
                <a:cubicBezTo>
                  <a:pt x="6007223" y="268256"/>
                  <a:pt x="6070148" y="290766"/>
                  <a:pt x="6146558" y="245745"/>
                </a:cubicBezTo>
                <a:cubicBezTo>
                  <a:pt x="6222968" y="205225"/>
                  <a:pt x="6389271" y="223234"/>
                  <a:pt x="6348819" y="173710"/>
                </a:cubicBezTo>
                <a:cubicBezTo>
                  <a:pt x="6308366" y="124186"/>
                  <a:pt x="6227462" y="124186"/>
                  <a:pt x="6191505" y="119684"/>
                </a:cubicBezTo>
                <a:cubicBezTo>
                  <a:pt x="6151053" y="115181"/>
                  <a:pt x="6115095" y="101675"/>
                  <a:pt x="6115095" y="101675"/>
                </a:cubicBezTo>
                <a:cubicBezTo>
                  <a:pt x="6083632" y="97735"/>
                  <a:pt x="6041846" y="42091"/>
                  <a:pt x="6095124" y="37290"/>
                </a:cubicBezTo>
                <a:close/>
                <a:moveTo>
                  <a:pt x="5459546" y="30839"/>
                </a:moveTo>
                <a:cubicBezTo>
                  <a:pt x="5518024" y="30839"/>
                  <a:pt x="5558509" y="70742"/>
                  <a:pt x="5576502" y="70742"/>
                </a:cubicBezTo>
                <a:cubicBezTo>
                  <a:pt x="5589997" y="70742"/>
                  <a:pt x="5612488" y="97344"/>
                  <a:pt x="5536017" y="97344"/>
                </a:cubicBezTo>
                <a:cubicBezTo>
                  <a:pt x="5459546" y="97344"/>
                  <a:pt x="5365081" y="123947"/>
                  <a:pt x="5320098" y="123947"/>
                </a:cubicBezTo>
                <a:cubicBezTo>
                  <a:pt x="5275115" y="123947"/>
                  <a:pt x="5293109" y="101778"/>
                  <a:pt x="5293109" y="101778"/>
                </a:cubicBezTo>
                <a:cubicBezTo>
                  <a:pt x="5252624" y="92910"/>
                  <a:pt x="5171654" y="57440"/>
                  <a:pt x="5252624" y="53007"/>
                </a:cubicBezTo>
                <a:cubicBezTo>
                  <a:pt x="5333593" y="53007"/>
                  <a:pt x="5324597" y="61874"/>
                  <a:pt x="5360583" y="61874"/>
                </a:cubicBezTo>
                <a:cubicBezTo>
                  <a:pt x="5401068" y="61874"/>
                  <a:pt x="5396570" y="35272"/>
                  <a:pt x="5459546" y="30839"/>
                </a:cubicBezTo>
                <a:close/>
                <a:moveTo>
                  <a:pt x="3182346" y="71"/>
                </a:moveTo>
                <a:cubicBezTo>
                  <a:pt x="3223081" y="351"/>
                  <a:pt x="3258478" y="1474"/>
                  <a:pt x="3283201" y="3721"/>
                </a:cubicBezTo>
                <a:cubicBezTo>
                  <a:pt x="3386584" y="17198"/>
                  <a:pt x="3382089" y="21690"/>
                  <a:pt x="3436029" y="17198"/>
                </a:cubicBezTo>
                <a:cubicBezTo>
                  <a:pt x="3489967" y="12705"/>
                  <a:pt x="3593350" y="3721"/>
                  <a:pt x="3647289" y="3721"/>
                </a:cubicBezTo>
                <a:cubicBezTo>
                  <a:pt x="3705723" y="3721"/>
                  <a:pt x="3925975" y="3721"/>
                  <a:pt x="3966430" y="17198"/>
                </a:cubicBezTo>
                <a:cubicBezTo>
                  <a:pt x="4002389" y="30675"/>
                  <a:pt x="3997894" y="39660"/>
                  <a:pt x="4047338" y="30675"/>
                </a:cubicBezTo>
                <a:cubicBezTo>
                  <a:pt x="4101277" y="26183"/>
                  <a:pt x="4141732" y="21690"/>
                  <a:pt x="4141732" y="44152"/>
                </a:cubicBezTo>
                <a:cubicBezTo>
                  <a:pt x="4141732" y="66614"/>
                  <a:pt x="4191176" y="84584"/>
                  <a:pt x="4137237" y="89076"/>
                </a:cubicBezTo>
                <a:cubicBezTo>
                  <a:pt x="4083298" y="93568"/>
                  <a:pt x="4047338" y="102554"/>
                  <a:pt x="4024864" y="120523"/>
                </a:cubicBezTo>
                <a:cubicBezTo>
                  <a:pt x="4002389" y="134000"/>
                  <a:pt x="3997894" y="116031"/>
                  <a:pt x="4002389" y="160955"/>
                </a:cubicBezTo>
                <a:cubicBezTo>
                  <a:pt x="4011379" y="205879"/>
                  <a:pt x="4024864" y="237326"/>
                  <a:pt x="3970924" y="259788"/>
                </a:cubicBezTo>
                <a:cubicBezTo>
                  <a:pt x="3912490" y="282249"/>
                  <a:pt x="3925975" y="304712"/>
                  <a:pt x="3881026" y="349636"/>
                </a:cubicBezTo>
                <a:cubicBezTo>
                  <a:pt x="3840571" y="394560"/>
                  <a:pt x="3849561" y="381083"/>
                  <a:pt x="3777642" y="403545"/>
                </a:cubicBezTo>
                <a:cubicBezTo>
                  <a:pt x="3705723" y="426007"/>
                  <a:pt x="3638300" y="408037"/>
                  <a:pt x="3593350" y="452961"/>
                </a:cubicBezTo>
                <a:cubicBezTo>
                  <a:pt x="3543906" y="497884"/>
                  <a:pt x="3489967" y="479915"/>
                  <a:pt x="3449513" y="497884"/>
                </a:cubicBezTo>
                <a:cubicBezTo>
                  <a:pt x="3413554" y="515854"/>
                  <a:pt x="3341635" y="556286"/>
                  <a:pt x="3310170" y="614687"/>
                </a:cubicBezTo>
                <a:cubicBezTo>
                  <a:pt x="3278706" y="673088"/>
                  <a:pt x="3251736" y="673088"/>
                  <a:pt x="3197797" y="632657"/>
                </a:cubicBezTo>
                <a:cubicBezTo>
                  <a:pt x="3143858" y="596717"/>
                  <a:pt x="3121384" y="538316"/>
                  <a:pt x="3121384" y="484407"/>
                </a:cubicBezTo>
                <a:cubicBezTo>
                  <a:pt x="3121384" y="434991"/>
                  <a:pt x="3139363" y="434991"/>
                  <a:pt x="3175323" y="408037"/>
                </a:cubicBezTo>
                <a:cubicBezTo>
                  <a:pt x="3206787" y="376590"/>
                  <a:pt x="3188807" y="381083"/>
                  <a:pt x="3184312" y="349636"/>
                </a:cubicBezTo>
                <a:cubicBezTo>
                  <a:pt x="3175323" y="318189"/>
                  <a:pt x="3184312" y="304712"/>
                  <a:pt x="3179817" y="273265"/>
                </a:cubicBezTo>
                <a:cubicBezTo>
                  <a:pt x="3175323" y="246310"/>
                  <a:pt x="3170828" y="192402"/>
                  <a:pt x="3134868" y="192402"/>
                </a:cubicBezTo>
                <a:cubicBezTo>
                  <a:pt x="3103404" y="192402"/>
                  <a:pt x="2986535" y="201387"/>
                  <a:pt x="2973051" y="165447"/>
                </a:cubicBezTo>
                <a:cubicBezTo>
                  <a:pt x="2964061" y="125016"/>
                  <a:pt x="3018000" y="134000"/>
                  <a:pt x="3076434" y="111538"/>
                </a:cubicBezTo>
                <a:cubicBezTo>
                  <a:pt x="3134868" y="89076"/>
                  <a:pt x="3197797" y="53137"/>
                  <a:pt x="3103404" y="71106"/>
                </a:cubicBezTo>
                <a:cubicBezTo>
                  <a:pt x="3009010" y="84584"/>
                  <a:pt x="2919111" y="111538"/>
                  <a:pt x="2865172" y="147477"/>
                </a:cubicBezTo>
                <a:cubicBezTo>
                  <a:pt x="2811233" y="178924"/>
                  <a:pt x="2811233" y="196894"/>
                  <a:pt x="2752799" y="169940"/>
                </a:cubicBezTo>
                <a:cubicBezTo>
                  <a:pt x="2689870" y="142985"/>
                  <a:pt x="2586487" y="116031"/>
                  <a:pt x="2433658" y="147477"/>
                </a:cubicBezTo>
                <a:cubicBezTo>
                  <a:pt x="2280831" y="183417"/>
                  <a:pt x="2276336" y="210371"/>
                  <a:pt x="2249367" y="219356"/>
                </a:cubicBezTo>
                <a:cubicBezTo>
                  <a:pt x="2222397" y="223848"/>
                  <a:pt x="2204417" y="196894"/>
                  <a:pt x="2159468" y="210371"/>
                </a:cubicBezTo>
                <a:cubicBezTo>
                  <a:pt x="2119013" y="219356"/>
                  <a:pt x="2047095" y="223848"/>
                  <a:pt x="2047095" y="223848"/>
                </a:cubicBezTo>
                <a:cubicBezTo>
                  <a:pt x="2011135" y="214864"/>
                  <a:pt x="1867297" y="183417"/>
                  <a:pt x="1975176" y="156462"/>
                </a:cubicBezTo>
                <a:cubicBezTo>
                  <a:pt x="2083054" y="129507"/>
                  <a:pt x="2110024" y="102554"/>
                  <a:pt x="2132498" y="129507"/>
                </a:cubicBezTo>
                <a:cubicBezTo>
                  <a:pt x="2154973" y="160955"/>
                  <a:pt x="2136993" y="147477"/>
                  <a:pt x="2199923" y="125016"/>
                </a:cubicBezTo>
                <a:cubicBezTo>
                  <a:pt x="2258356" y="102554"/>
                  <a:pt x="2253862" y="120523"/>
                  <a:pt x="2289821" y="120523"/>
                </a:cubicBezTo>
                <a:cubicBezTo>
                  <a:pt x="2325780" y="120523"/>
                  <a:pt x="2330275" y="120523"/>
                  <a:pt x="2402195" y="111538"/>
                </a:cubicBezTo>
                <a:cubicBezTo>
                  <a:pt x="2474113" y="102554"/>
                  <a:pt x="2514568" y="120523"/>
                  <a:pt x="2581991" y="75599"/>
                </a:cubicBezTo>
                <a:cubicBezTo>
                  <a:pt x="2644921" y="35167"/>
                  <a:pt x="2716840" y="26183"/>
                  <a:pt x="2815728" y="12705"/>
                </a:cubicBezTo>
                <a:cubicBezTo>
                  <a:pt x="2889894" y="5967"/>
                  <a:pt x="3060140" y="-772"/>
                  <a:pt x="3182346" y="71"/>
                </a:cubicBezTo>
                <a:close/>
              </a:path>
            </a:pathLst>
          </a:custGeom>
          <a:solidFill>
            <a:srgbClr val="F2F2F2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108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767263"/>
            <a:ext cx="21336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fld id="{5CA01B33-87DC-4F78-9AE4-BA1E066B5C7C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4109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767263"/>
            <a:ext cx="28956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110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767263"/>
            <a:ext cx="21336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 typeface="Arial" panose="020B0604020202020204" pitchFamily="34" charset="0"/>
              <a:buNone/>
              <a:defRPr smtClean="0"/>
            </a:lvl1pPr>
          </a:lstStyle>
          <a:p>
            <a:pPr>
              <a:defRPr/>
            </a:pPr>
            <a:fld id="{7B3C31B3-A297-456A-B370-BF3B439717F5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矩形 15"/>
          <p:cNvSpPr>
            <a:spLocks noChangeArrowheads="1"/>
          </p:cNvSpPr>
          <p:nvPr userDrawn="1"/>
        </p:nvSpPr>
        <p:spPr bwMode="auto">
          <a:xfrm>
            <a:off x="0" y="4875213"/>
            <a:ext cx="9144000" cy="268287"/>
          </a:xfrm>
          <a:prstGeom prst="rect">
            <a:avLst/>
          </a:prstGeom>
          <a:solidFill>
            <a:srgbClr val="25437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2" tIns="34281" rIns="68562" bIns="34281" anchor="ctr"/>
          <a:lstStyle>
            <a:lvl1pPr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5123" name="矩形 15"/>
          <p:cNvSpPr>
            <a:spLocks noChangeArrowheads="1"/>
          </p:cNvSpPr>
          <p:nvPr userDrawn="1"/>
        </p:nvSpPr>
        <p:spPr bwMode="auto">
          <a:xfrm>
            <a:off x="0" y="4751388"/>
            <a:ext cx="9144000" cy="127000"/>
          </a:xfrm>
          <a:prstGeom prst="rect">
            <a:avLst/>
          </a:prstGeom>
          <a:solidFill>
            <a:srgbClr val="998530">
              <a:alpha val="9490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2" tIns="34281" rIns="68562" bIns="34281" anchor="ctr"/>
          <a:lstStyle>
            <a:lvl1pPr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grpSp>
        <p:nvGrpSpPr>
          <p:cNvPr id="5124" name="Group 4"/>
          <p:cNvGrpSpPr/>
          <p:nvPr userDrawn="1"/>
        </p:nvGrpSpPr>
        <p:grpSpPr bwMode="auto">
          <a:xfrm>
            <a:off x="6904038" y="179388"/>
            <a:ext cx="2022475" cy="354012"/>
            <a:chOff x="0" y="0"/>
            <a:chExt cx="4027488" cy="706438"/>
          </a:xfrm>
        </p:grpSpPr>
        <p:sp>
          <p:nvSpPr>
            <p:cNvPr id="5131" name="Freeform 95"/>
            <p:cNvSpPr/>
            <p:nvPr/>
          </p:nvSpPr>
          <p:spPr bwMode="auto">
            <a:xfrm>
              <a:off x="0" y="0"/>
              <a:ext cx="682625" cy="681038"/>
            </a:xfrm>
            <a:custGeom>
              <a:avLst/>
              <a:gdLst>
                <a:gd name="T0" fmla="*/ 0 w 423"/>
                <a:gd name="T1" fmla="*/ 0 h 426"/>
                <a:gd name="T2" fmla="*/ 1101600214 w 423"/>
                <a:gd name="T3" fmla="*/ 0 h 426"/>
                <a:gd name="T4" fmla="*/ 1101600214 w 423"/>
                <a:gd name="T5" fmla="*/ 1088762341 h 426"/>
                <a:gd name="T6" fmla="*/ 0 w 423"/>
                <a:gd name="T7" fmla="*/ 1088762341 h 426"/>
                <a:gd name="T8" fmla="*/ 0 w 423"/>
                <a:gd name="T9" fmla="*/ 0 h 4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23" h="426">
                  <a:moveTo>
                    <a:pt x="0" y="0"/>
                  </a:moveTo>
                  <a:lnTo>
                    <a:pt x="423" y="0"/>
                  </a:lnTo>
                  <a:lnTo>
                    <a:pt x="423" y="426"/>
                  </a:lnTo>
                  <a:lnTo>
                    <a:pt x="0" y="426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1">
              <a:blip r:embed="rId13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pic>
          <p:nvPicPr>
            <p:cNvPr id="2" name="图片 11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5050" y="19050"/>
              <a:ext cx="1927225" cy="314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" name="图片 12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2500" y="446088"/>
              <a:ext cx="2098675" cy="198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图片 13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1688" y="19050"/>
              <a:ext cx="685800" cy="687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125" name="矩形 15"/>
          <p:cNvSpPr>
            <a:spLocks noChangeArrowheads="1"/>
          </p:cNvSpPr>
          <p:nvPr userDrawn="1"/>
        </p:nvSpPr>
        <p:spPr bwMode="auto">
          <a:xfrm>
            <a:off x="107950" y="103188"/>
            <a:ext cx="142875" cy="417512"/>
          </a:xfrm>
          <a:prstGeom prst="rect">
            <a:avLst/>
          </a:prstGeom>
          <a:solidFill>
            <a:srgbClr val="25437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5126" name="矩形 17"/>
          <p:cNvSpPr>
            <a:spLocks noChangeArrowheads="1"/>
          </p:cNvSpPr>
          <p:nvPr userDrawn="1"/>
        </p:nvSpPr>
        <p:spPr bwMode="auto">
          <a:xfrm>
            <a:off x="266700" y="103188"/>
            <a:ext cx="71438" cy="417512"/>
          </a:xfrm>
          <a:prstGeom prst="rect">
            <a:avLst/>
          </a:prstGeom>
          <a:solidFill>
            <a:srgbClr val="9985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5127" name="任意多边形 18"/>
          <p:cNvSpPr/>
          <p:nvPr userDrawn="1"/>
        </p:nvSpPr>
        <p:spPr bwMode="auto">
          <a:xfrm>
            <a:off x="762000" y="766763"/>
            <a:ext cx="7620000" cy="3783012"/>
          </a:xfrm>
          <a:custGeom>
            <a:avLst/>
            <a:gdLst>
              <a:gd name="T0" fmla="*/ 5782878 w 9271381"/>
              <a:gd name="T1" fmla="*/ 2079916 h 4602165"/>
              <a:gd name="T2" fmla="*/ 5515865 w 9271381"/>
              <a:gd name="T3" fmla="*/ 2603633 h 4602165"/>
              <a:gd name="T4" fmla="*/ 5719159 w 9271381"/>
              <a:gd name="T5" fmla="*/ 2229115 h 4602165"/>
              <a:gd name="T6" fmla="*/ 5724976 w 9271381"/>
              <a:gd name="T7" fmla="*/ 1854760 h 4602165"/>
              <a:gd name="T8" fmla="*/ 5506261 w 9271381"/>
              <a:gd name="T9" fmla="*/ 1897306 h 4602165"/>
              <a:gd name="T10" fmla="*/ 5275619 w 9271381"/>
              <a:gd name="T11" fmla="*/ 1852305 h 4602165"/>
              <a:gd name="T12" fmla="*/ 5479284 w 9271381"/>
              <a:gd name="T13" fmla="*/ 1654345 h 4602165"/>
              <a:gd name="T14" fmla="*/ 3134160 w 9271381"/>
              <a:gd name="T15" fmla="*/ 749485 h 4602165"/>
              <a:gd name="T16" fmla="*/ 3168382 w 9271381"/>
              <a:gd name="T17" fmla="*/ 887180 h 4602165"/>
              <a:gd name="T18" fmla="*/ 3241287 w 9271381"/>
              <a:gd name="T19" fmla="*/ 1103233 h 4602165"/>
              <a:gd name="T20" fmla="*/ 3308116 w 9271381"/>
              <a:gd name="T21" fmla="*/ 941954 h 4602165"/>
              <a:gd name="T22" fmla="*/ 3857850 w 9271381"/>
              <a:gd name="T23" fmla="*/ 856920 h 4602165"/>
              <a:gd name="T24" fmla="*/ 3602829 w 9271381"/>
              <a:gd name="T25" fmla="*/ 731895 h 4602165"/>
              <a:gd name="T26" fmla="*/ 1714265 w 9271381"/>
              <a:gd name="T27" fmla="*/ 147843 h 4602165"/>
              <a:gd name="T28" fmla="*/ 2005755 w 9271381"/>
              <a:gd name="T29" fmla="*/ 315199 h 4602165"/>
              <a:gd name="T30" fmla="*/ 1674792 w 9271381"/>
              <a:gd name="T31" fmla="*/ 303028 h 4602165"/>
              <a:gd name="T32" fmla="*/ 1626209 w 9271381"/>
              <a:gd name="T33" fmla="*/ 467341 h 4602165"/>
              <a:gd name="T34" fmla="*/ 1866083 w 9271381"/>
              <a:gd name="T35" fmla="*/ 683382 h 4602165"/>
              <a:gd name="T36" fmla="*/ 1431883 w 9271381"/>
              <a:gd name="T37" fmla="*/ 975495 h 4602165"/>
              <a:gd name="T38" fmla="*/ 1277029 w 9271381"/>
              <a:gd name="T39" fmla="*/ 1264565 h 4602165"/>
              <a:gd name="T40" fmla="*/ 1179865 w 9271381"/>
              <a:gd name="T41" fmla="*/ 1450178 h 4602165"/>
              <a:gd name="T42" fmla="*/ 2033083 w 9271381"/>
              <a:gd name="T43" fmla="*/ 1870090 h 4602165"/>
              <a:gd name="T44" fmla="*/ 1799282 w 9271381"/>
              <a:gd name="T45" fmla="*/ 2621671 h 4602165"/>
              <a:gd name="T46" fmla="*/ 1808392 w 9271381"/>
              <a:gd name="T47" fmla="*/ 3084184 h 4602165"/>
              <a:gd name="T48" fmla="*/ 1474392 w 9271381"/>
              <a:gd name="T49" fmla="*/ 2293045 h 4602165"/>
              <a:gd name="T50" fmla="*/ 1070556 w 9271381"/>
              <a:gd name="T51" fmla="*/ 1514078 h 4602165"/>
              <a:gd name="T52" fmla="*/ 630283 w 9271381"/>
              <a:gd name="T53" fmla="*/ 1179365 h 4602165"/>
              <a:gd name="T54" fmla="*/ 642429 w 9271381"/>
              <a:gd name="T55" fmla="*/ 586012 h 4602165"/>
              <a:gd name="T56" fmla="*/ 278065 w 9271381"/>
              <a:gd name="T57" fmla="*/ 516026 h 4602165"/>
              <a:gd name="T58" fmla="*/ 876229 w 9271381"/>
              <a:gd name="T59" fmla="*/ 254343 h 4602165"/>
              <a:gd name="T60" fmla="*/ 1404555 w 9271381"/>
              <a:gd name="T61" fmla="*/ 260428 h 4602165"/>
              <a:gd name="T62" fmla="*/ 3265353 w 9271381"/>
              <a:gd name="T63" fmla="*/ 117316 h 4602165"/>
              <a:gd name="T64" fmla="*/ 4580053 w 9271381"/>
              <a:gd name="T65" fmla="*/ 159964 h 4602165"/>
              <a:gd name="T66" fmla="*/ 5512144 w 9271381"/>
              <a:gd name="T67" fmla="*/ 217764 h 4602165"/>
              <a:gd name="T68" fmla="*/ 5660914 w 9271381"/>
              <a:gd name="T69" fmla="*/ 445922 h 4602165"/>
              <a:gd name="T70" fmla="*/ 5339084 w 9271381"/>
              <a:gd name="T71" fmla="*/ 461133 h 4602165"/>
              <a:gd name="T72" fmla="*/ 5566794 w 9271381"/>
              <a:gd name="T73" fmla="*/ 859649 h 4602165"/>
              <a:gd name="T74" fmla="*/ 5384627 w 9271381"/>
              <a:gd name="T75" fmla="*/ 634533 h 4602165"/>
              <a:gd name="T76" fmla="*/ 5156917 w 9271381"/>
              <a:gd name="T77" fmla="*/ 890070 h 4602165"/>
              <a:gd name="T78" fmla="*/ 5071906 w 9271381"/>
              <a:gd name="T79" fmla="*/ 1355513 h 4602165"/>
              <a:gd name="T80" fmla="*/ 5059761 w 9271381"/>
              <a:gd name="T81" fmla="*/ 1863545 h 4602165"/>
              <a:gd name="T82" fmla="*/ 4892774 w 9271381"/>
              <a:gd name="T83" fmla="*/ 1802703 h 4602165"/>
              <a:gd name="T84" fmla="*/ 4622559 w 9271381"/>
              <a:gd name="T85" fmla="*/ 1343344 h 4602165"/>
              <a:gd name="T86" fmla="*/ 4318946 w 9271381"/>
              <a:gd name="T87" fmla="*/ 1328134 h 4602165"/>
              <a:gd name="T88" fmla="*/ 3978900 w 9271381"/>
              <a:gd name="T89" fmla="*/ 1431565 h 4602165"/>
              <a:gd name="T90" fmla="*/ 3933358 w 9271381"/>
              <a:gd name="T91" fmla="*/ 1604965 h 4602165"/>
              <a:gd name="T92" fmla="*/ 3253266 w 9271381"/>
              <a:gd name="T93" fmla="*/ 2627114 h 4602165"/>
              <a:gd name="T94" fmla="*/ 2834280 w 9271381"/>
              <a:gd name="T95" fmla="*/ 1702313 h 4602165"/>
              <a:gd name="T96" fmla="*/ 2749269 w 9271381"/>
              <a:gd name="T97" fmla="*/ 1005671 h 4602165"/>
              <a:gd name="T98" fmla="*/ 2797847 w 9271381"/>
              <a:gd name="T99" fmla="*/ 604112 h 4602165"/>
              <a:gd name="T100" fmla="*/ 3089315 w 9271381"/>
              <a:gd name="T101" fmla="*/ 503723 h 4602165"/>
              <a:gd name="T102" fmla="*/ 3207724 w 9271381"/>
              <a:gd name="T103" fmla="*/ 445922 h 4602165"/>
              <a:gd name="T104" fmla="*/ 3496156 w 9271381"/>
              <a:gd name="T105" fmla="*/ 348575 h 4602165"/>
              <a:gd name="T106" fmla="*/ 3778516 w 9271381"/>
              <a:gd name="T107" fmla="*/ 248185 h 4602165"/>
              <a:gd name="T108" fmla="*/ 4182320 w 9271381"/>
              <a:gd name="T109" fmla="*/ 80870 h 4602165"/>
              <a:gd name="T110" fmla="*/ 2149653 w 9271381"/>
              <a:gd name="T111" fmla="*/ 48 h 4602165"/>
              <a:gd name="T112" fmla="*/ 2621607 w 9271381"/>
              <a:gd name="T113" fmla="*/ 236247 h 4602165"/>
              <a:gd name="T114" fmla="*/ 2008276 w 9271381"/>
              <a:gd name="T115" fmla="*/ 111792 h 4602165"/>
              <a:gd name="T116" fmla="*/ 1486034 w 9271381"/>
              <a:gd name="T117" fmla="*/ 84473 h 4602165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9271381" h="4602165">
                <a:moveTo>
                  <a:pt x="9227242" y="3897855"/>
                </a:moveTo>
                <a:cubicBezTo>
                  <a:pt x="9232642" y="3896447"/>
                  <a:pt x="9239375" y="3897855"/>
                  <a:pt x="9248351" y="3902360"/>
                </a:cubicBezTo>
                <a:cubicBezTo>
                  <a:pt x="9279769" y="3920382"/>
                  <a:pt x="9279769" y="3992470"/>
                  <a:pt x="9243863" y="4033020"/>
                </a:cubicBezTo>
                <a:cubicBezTo>
                  <a:pt x="9203468" y="4078075"/>
                  <a:pt x="9176539" y="4073569"/>
                  <a:pt x="9122679" y="4105108"/>
                </a:cubicBezTo>
                <a:cubicBezTo>
                  <a:pt x="9073308" y="4141152"/>
                  <a:pt x="9046379" y="4199724"/>
                  <a:pt x="8956613" y="4249284"/>
                </a:cubicBezTo>
                <a:cubicBezTo>
                  <a:pt x="8862359" y="4294339"/>
                  <a:pt x="8835430" y="4321372"/>
                  <a:pt x="8799523" y="4276317"/>
                </a:cubicBezTo>
                <a:cubicBezTo>
                  <a:pt x="8759129" y="4235768"/>
                  <a:pt x="8916219" y="4181702"/>
                  <a:pt x="8997008" y="4132141"/>
                </a:cubicBezTo>
                <a:cubicBezTo>
                  <a:pt x="8997008" y="4132141"/>
                  <a:pt x="9032914" y="4096097"/>
                  <a:pt x="9046379" y="4082580"/>
                </a:cubicBezTo>
                <a:cubicBezTo>
                  <a:pt x="9064332" y="4069064"/>
                  <a:pt x="9172050" y="4042031"/>
                  <a:pt x="9190003" y="3978954"/>
                </a:cubicBezTo>
                <a:cubicBezTo>
                  <a:pt x="9206834" y="3931646"/>
                  <a:pt x="9211042" y="3902079"/>
                  <a:pt x="9227242" y="3897855"/>
                </a:cubicBezTo>
                <a:close/>
                <a:moveTo>
                  <a:pt x="8560969" y="3078185"/>
                </a:moveTo>
                <a:cubicBezTo>
                  <a:pt x="8628347" y="3078185"/>
                  <a:pt x="8610380" y="3132260"/>
                  <a:pt x="8632839" y="3172817"/>
                </a:cubicBezTo>
                <a:cubicBezTo>
                  <a:pt x="8650806" y="3217879"/>
                  <a:pt x="8650806" y="3294486"/>
                  <a:pt x="8691233" y="3393624"/>
                </a:cubicBezTo>
                <a:cubicBezTo>
                  <a:pt x="8727168" y="3488256"/>
                  <a:pt x="8776579" y="3497268"/>
                  <a:pt x="8790054" y="3623444"/>
                </a:cubicBezTo>
                <a:cubicBezTo>
                  <a:pt x="8799038" y="3745113"/>
                  <a:pt x="8614871" y="3898326"/>
                  <a:pt x="8534018" y="3961414"/>
                </a:cubicBezTo>
                <a:cubicBezTo>
                  <a:pt x="8453164" y="4024502"/>
                  <a:pt x="8462148" y="4029008"/>
                  <a:pt x="8462148" y="4083084"/>
                </a:cubicBezTo>
                <a:cubicBezTo>
                  <a:pt x="8462148" y="4132653"/>
                  <a:pt x="8394770" y="4141665"/>
                  <a:pt x="8327392" y="4177715"/>
                </a:cubicBezTo>
                <a:cubicBezTo>
                  <a:pt x="8255522" y="4209259"/>
                  <a:pt x="8327392" y="4110121"/>
                  <a:pt x="8372310" y="4110121"/>
                </a:cubicBezTo>
                <a:cubicBezTo>
                  <a:pt x="8417229" y="4110121"/>
                  <a:pt x="8399262" y="4051540"/>
                  <a:pt x="8340867" y="4051540"/>
                </a:cubicBezTo>
                <a:cubicBezTo>
                  <a:pt x="8286965" y="4051540"/>
                  <a:pt x="8327392" y="4006477"/>
                  <a:pt x="8260014" y="3997464"/>
                </a:cubicBezTo>
                <a:cubicBezTo>
                  <a:pt x="8197128" y="3988452"/>
                  <a:pt x="8255522" y="3898326"/>
                  <a:pt x="8201619" y="3884808"/>
                </a:cubicBezTo>
                <a:cubicBezTo>
                  <a:pt x="8147717" y="3871289"/>
                  <a:pt x="8170176" y="3920858"/>
                  <a:pt x="8165684" y="3853264"/>
                </a:cubicBezTo>
                <a:cubicBezTo>
                  <a:pt x="8161193" y="3785670"/>
                  <a:pt x="8093814" y="3790176"/>
                  <a:pt x="7954567" y="3812707"/>
                </a:cubicBezTo>
                <a:cubicBezTo>
                  <a:pt x="7815319" y="3835239"/>
                  <a:pt x="7734465" y="3844251"/>
                  <a:pt x="7644628" y="3871289"/>
                </a:cubicBezTo>
                <a:cubicBezTo>
                  <a:pt x="7554790" y="3902833"/>
                  <a:pt x="7613185" y="3853264"/>
                  <a:pt x="7568266" y="3812707"/>
                </a:cubicBezTo>
                <a:cubicBezTo>
                  <a:pt x="7527839" y="3776657"/>
                  <a:pt x="7622169" y="3709063"/>
                  <a:pt x="7622169" y="3605419"/>
                </a:cubicBezTo>
                <a:cubicBezTo>
                  <a:pt x="7622169" y="3497268"/>
                  <a:pt x="7532331" y="3398130"/>
                  <a:pt x="7712006" y="3393624"/>
                </a:cubicBezTo>
                <a:cubicBezTo>
                  <a:pt x="7896172" y="3384611"/>
                  <a:pt x="7941091" y="3262942"/>
                  <a:pt x="7977026" y="3222386"/>
                </a:cubicBezTo>
                <a:cubicBezTo>
                  <a:pt x="8012961" y="3177323"/>
                  <a:pt x="8035420" y="3177323"/>
                  <a:pt x="8098306" y="3177323"/>
                </a:cubicBezTo>
                <a:cubicBezTo>
                  <a:pt x="8165684" y="3177323"/>
                  <a:pt x="8125258" y="3159298"/>
                  <a:pt x="8156701" y="3114235"/>
                </a:cubicBezTo>
                <a:cubicBezTo>
                  <a:pt x="8183652" y="3069172"/>
                  <a:pt x="8304932" y="3096210"/>
                  <a:pt x="8345359" y="3096210"/>
                </a:cubicBezTo>
                <a:cubicBezTo>
                  <a:pt x="8390278" y="3096210"/>
                  <a:pt x="8358835" y="3150285"/>
                  <a:pt x="8372310" y="3204360"/>
                </a:cubicBezTo>
                <a:cubicBezTo>
                  <a:pt x="8385786" y="3258436"/>
                  <a:pt x="8408245" y="3285473"/>
                  <a:pt x="8466640" y="3298992"/>
                </a:cubicBezTo>
                <a:cubicBezTo>
                  <a:pt x="8520542" y="3312511"/>
                  <a:pt x="8493591" y="3208867"/>
                  <a:pt x="8516050" y="3154791"/>
                </a:cubicBezTo>
                <a:cubicBezTo>
                  <a:pt x="8538510" y="3096210"/>
                  <a:pt x="8538510" y="3078185"/>
                  <a:pt x="8560969" y="3078185"/>
                </a:cubicBezTo>
                <a:close/>
                <a:moveTo>
                  <a:pt x="7953667" y="2629502"/>
                </a:moveTo>
                <a:cubicBezTo>
                  <a:pt x="7990979" y="2625496"/>
                  <a:pt x="8039041" y="2655012"/>
                  <a:pt x="8039041" y="2681997"/>
                </a:cubicBezTo>
                <a:cubicBezTo>
                  <a:pt x="8039041" y="2722476"/>
                  <a:pt x="8052532" y="2695490"/>
                  <a:pt x="8075017" y="2735969"/>
                </a:cubicBezTo>
                <a:cubicBezTo>
                  <a:pt x="8093005" y="2771949"/>
                  <a:pt x="8097502" y="2740466"/>
                  <a:pt x="8106496" y="2686495"/>
                </a:cubicBezTo>
                <a:cubicBezTo>
                  <a:pt x="8115490" y="2637021"/>
                  <a:pt x="8151466" y="2673002"/>
                  <a:pt x="8160460" y="2740466"/>
                </a:cubicBezTo>
                <a:cubicBezTo>
                  <a:pt x="8169454" y="2807930"/>
                  <a:pt x="8178448" y="2758457"/>
                  <a:pt x="8223419" y="2758457"/>
                </a:cubicBezTo>
                <a:cubicBezTo>
                  <a:pt x="8263892" y="2758457"/>
                  <a:pt x="8227916" y="2722476"/>
                  <a:pt x="8259395" y="2690993"/>
                </a:cubicBezTo>
                <a:cubicBezTo>
                  <a:pt x="8295371" y="2664007"/>
                  <a:pt x="8358329" y="2762954"/>
                  <a:pt x="8380814" y="2785442"/>
                </a:cubicBezTo>
                <a:cubicBezTo>
                  <a:pt x="8403300" y="2807930"/>
                  <a:pt x="8434779" y="2749461"/>
                  <a:pt x="8475252" y="2744964"/>
                </a:cubicBezTo>
                <a:cubicBezTo>
                  <a:pt x="8511228" y="2740466"/>
                  <a:pt x="8605666" y="2780944"/>
                  <a:pt x="8659630" y="2839413"/>
                </a:cubicBezTo>
                <a:cubicBezTo>
                  <a:pt x="8718091" y="2902380"/>
                  <a:pt x="8718091" y="2866399"/>
                  <a:pt x="8790043" y="2857404"/>
                </a:cubicBezTo>
                <a:cubicBezTo>
                  <a:pt x="8857499" y="2848408"/>
                  <a:pt x="8857499" y="2812428"/>
                  <a:pt x="8884481" y="2812428"/>
                </a:cubicBezTo>
                <a:cubicBezTo>
                  <a:pt x="8915960" y="2812428"/>
                  <a:pt x="8933948" y="2839413"/>
                  <a:pt x="8866493" y="2893384"/>
                </a:cubicBezTo>
                <a:cubicBezTo>
                  <a:pt x="8799037" y="2947356"/>
                  <a:pt x="8794540" y="2996829"/>
                  <a:pt x="8812528" y="3046303"/>
                </a:cubicBezTo>
                <a:cubicBezTo>
                  <a:pt x="8835014" y="3095776"/>
                  <a:pt x="8718091" y="3001327"/>
                  <a:pt x="8691109" y="2969844"/>
                </a:cubicBezTo>
                <a:cubicBezTo>
                  <a:pt x="8659630" y="2933863"/>
                  <a:pt x="8619157" y="2983336"/>
                  <a:pt x="8587677" y="3014820"/>
                </a:cubicBezTo>
                <a:cubicBezTo>
                  <a:pt x="8560695" y="3050800"/>
                  <a:pt x="8538210" y="2983336"/>
                  <a:pt x="8439276" y="2951853"/>
                </a:cubicBezTo>
                <a:cubicBezTo>
                  <a:pt x="8340341" y="2920370"/>
                  <a:pt x="8439276" y="2902380"/>
                  <a:pt x="8439276" y="2870896"/>
                </a:cubicBezTo>
                <a:cubicBezTo>
                  <a:pt x="8439276" y="2839413"/>
                  <a:pt x="8344838" y="2857404"/>
                  <a:pt x="8299868" y="2830418"/>
                </a:cubicBezTo>
                <a:cubicBezTo>
                  <a:pt x="8250401" y="2798935"/>
                  <a:pt x="8218922" y="2798935"/>
                  <a:pt x="8151466" y="2807930"/>
                </a:cubicBezTo>
                <a:cubicBezTo>
                  <a:pt x="8084011" y="2816925"/>
                  <a:pt x="8097502" y="2816925"/>
                  <a:pt x="8061526" y="2798935"/>
                </a:cubicBezTo>
                <a:cubicBezTo>
                  <a:pt x="8021053" y="2780944"/>
                  <a:pt x="7998568" y="2798935"/>
                  <a:pt x="7976083" y="2830418"/>
                </a:cubicBezTo>
                <a:cubicBezTo>
                  <a:pt x="7953597" y="2857404"/>
                  <a:pt x="7944603" y="2839413"/>
                  <a:pt x="7899633" y="2861901"/>
                </a:cubicBezTo>
                <a:cubicBezTo>
                  <a:pt x="7854663" y="2888887"/>
                  <a:pt x="7872651" y="2794437"/>
                  <a:pt x="7881645" y="2735969"/>
                </a:cubicBezTo>
                <a:cubicBezTo>
                  <a:pt x="7890639" y="2677500"/>
                  <a:pt x="7899633" y="2673002"/>
                  <a:pt x="7922118" y="2646017"/>
                </a:cubicBezTo>
                <a:cubicBezTo>
                  <a:pt x="7929988" y="2635897"/>
                  <a:pt x="7941230" y="2630837"/>
                  <a:pt x="7953667" y="2629502"/>
                </a:cubicBezTo>
                <a:close/>
                <a:moveTo>
                  <a:pt x="7788596" y="2433125"/>
                </a:moveTo>
                <a:cubicBezTo>
                  <a:pt x="7814519" y="2431858"/>
                  <a:pt x="7844868" y="2469873"/>
                  <a:pt x="7854984" y="2520560"/>
                </a:cubicBezTo>
                <a:cubicBezTo>
                  <a:pt x="7863977" y="2583637"/>
                  <a:pt x="7845992" y="2556604"/>
                  <a:pt x="7845992" y="2597153"/>
                </a:cubicBezTo>
                <a:cubicBezTo>
                  <a:pt x="7845992" y="2633197"/>
                  <a:pt x="7845992" y="2624186"/>
                  <a:pt x="7859480" y="2664736"/>
                </a:cubicBezTo>
                <a:cubicBezTo>
                  <a:pt x="7877465" y="2700780"/>
                  <a:pt x="7837000" y="2687264"/>
                  <a:pt x="7810023" y="2741330"/>
                </a:cubicBezTo>
                <a:cubicBezTo>
                  <a:pt x="7783046" y="2790890"/>
                  <a:pt x="7787542" y="2831440"/>
                  <a:pt x="7769558" y="2840451"/>
                </a:cubicBezTo>
                <a:cubicBezTo>
                  <a:pt x="7747077" y="2844956"/>
                  <a:pt x="7715604" y="2826934"/>
                  <a:pt x="7652659" y="2826934"/>
                </a:cubicBezTo>
                <a:cubicBezTo>
                  <a:pt x="7589713" y="2826934"/>
                  <a:pt x="7580721" y="2799901"/>
                  <a:pt x="7576225" y="2759352"/>
                </a:cubicBezTo>
                <a:cubicBezTo>
                  <a:pt x="7571729" y="2714297"/>
                  <a:pt x="7567233" y="2687264"/>
                  <a:pt x="7562736" y="2628692"/>
                </a:cubicBezTo>
                <a:cubicBezTo>
                  <a:pt x="7558240" y="2570120"/>
                  <a:pt x="7616690" y="2606164"/>
                  <a:pt x="7652659" y="2579131"/>
                </a:cubicBezTo>
                <a:cubicBezTo>
                  <a:pt x="7688628" y="2552098"/>
                  <a:pt x="7738085" y="2480010"/>
                  <a:pt x="7765062" y="2448472"/>
                </a:cubicBezTo>
                <a:cubicBezTo>
                  <a:pt x="7771806" y="2438334"/>
                  <a:pt x="7779955" y="2433547"/>
                  <a:pt x="7788596" y="2433125"/>
                </a:cubicBezTo>
                <a:close/>
                <a:moveTo>
                  <a:pt x="7893641" y="2048561"/>
                </a:moveTo>
                <a:cubicBezTo>
                  <a:pt x="7918264" y="2043763"/>
                  <a:pt x="7933001" y="2136266"/>
                  <a:pt x="7940861" y="2187438"/>
                </a:cubicBezTo>
                <a:cubicBezTo>
                  <a:pt x="7949843" y="2245920"/>
                  <a:pt x="7954335" y="2200934"/>
                  <a:pt x="8030686" y="2272912"/>
                </a:cubicBezTo>
                <a:cubicBezTo>
                  <a:pt x="8107037" y="2344890"/>
                  <a:pt x="8089072" y="2358386"/>
                  <a:pt x="8111529" y="2448359"/>
                </a:cubicBezTo>
                <a:cubicBezTo>
                  <a:pt x="8133985" y="2542830"/>
                  <a:pt x="8048651" y="2493345"/>
                  <a:pt x="7976791" y="2461855"/>
                </a:cubicBezTo>
                <a:cubicBezTo>
                  <a:pt x="7904931" y="2434863"/>
                  <a:pt x="7945352" y="2439362"/>
                  <a:pt x="7949843" y="2389877"/>
                </a:cubicBezTo>
                <a:cubicBezTo>
                  <a:pt x="7954335" y="2344890"/>
                  <a:pt x="7949843" y="2313400"/>
                  <a:pt x="7927387" y="2295405"/>
                </a:cubicBezTo>
                <a:cubicBezTo>
                  <a:pt x="7900440" y="2281909"/>
                  <a:pt x="7895948" y="2236923"/>
                  <a:pt x="7864510" y="2173942"/>
                </a:cubicBezTo>
                <a:cubicBezTo>
                  <a:pt x="7837562" y="2110961"/>
                  <a:pt x="7855527" y="2097466"/>
                  <a:pt x="7882475" y="2056978"/>
                </a:cubicBezTo>
                <a:cubicBezTo>
                  <a:pt x="7886405" y="2051917"/>
                  <a:pt x="7890124" y="2049246"/>
                  <a:pt x="7893641" y="2048561"/>
                </a:cubicBezTo>
                <a:close/>
                <a:moveTo>
                  <a:pt x="7850476" y="1834612"/>
                </a:moveTo>
                <a:cubicBezTo>
                  <a:pt x="7884442" y="1846671"/>
                  <a:pt x="7874632" y="1943149"/>
                  <a:pt x="7851089" y="1935192"/>
                </a:cubicBezTo>
                <a:cubicBezTo>
                  <a:pt x="7815215" y="1926098"/>
                  <a:pt x="7774856" y="1853349"/>
                  <a:pt x="7833152" y="1835162"/>
                </a:cubicBezTo>
                <a:cubicBezTo>
                  <a:pt x="7839879" y="1832889"/>
                  <a:pt x="7845624" y="1832889"/>
                  <a:pt x="7850476" y="1834612"/>
                </a:cubicBezTo>
                <a:close/>
                <a:moveTo>
                  <a:pt x="4639809" y="1109205"/>
                </a:moveTo>
                <a:cubicBezTo>
                  <a:pt x="4630323" y="1115960"/>
                  <a:pt x="4645501" y="1142981"/>
                  <a:pt x="4645501" y="1159869"/>
                </a:cubicBezTo>
                <a:cubicBezTo>
                  <a:pt x="4645501" y="1182387"/>
                  <a:pt x="4690471" y="1200401"/>
                  <a:pt x="4730944" y="1227422"/>
                </a:cubicBezTo>
                <a:cubicBezTo>
                  <a:pt x="4771417" y="1258946"/>
                  <a:pt x="4784908" y="1258946"/>
                  <a:pt x="4816387" y="1294974"/>
                </a:cubicBezTo>
                <a:cubicBezTo>
                  <a:pt x="4852363" y="1326499"/>
                  <a:pt x="4825381" y="1335506"/>
                  <a:pt x="4793902" y="1321995"/>
                </a:cubicBezTo>
                <a:cubicBezTo>
                  <a:pt x="4762423" y="1303981"/>
                  <a:pt x="4780411" y="1331002"/>
                  <a:pt x="4793902" y="1353520"/>
                </a:cubicBezTo>
                <a:cubicBezTo>
                  <a:pt x="4811890" y="1376037"/>
                  <a:pt x="4775914" y="1394051"/>
                  <a:pt x="4739938" y="1403058"/>
                </a:cubicBezTo>
                <a:cubicBezTo>
                  <a:pt x="4708459" y="1416569"/>
                  <a:pt x="4726447" y="1439086"/>
                  <a:pt x="4708459" y="1452597"/>
                </a:cubicBezTo>
                <a:cubicBezTo>
                  <a:pt x="4690471" y="1466107"/>
                  <a:pt x="4663489" y="1416569"/>
                  <a:pt x="4649998" y="1416569"/>
                </a:cubicBezTo>
                <a:cubicBezTo>
                  <a:pt x="4641004" y="1412065"/>
                  <a:pt x="4645501" y="1380541"/>
                  <a:pt x="4658992" y="1380541"/>
                </a:cubicBezTo>
                <a:cubicBezTo>
                  <a:pt x="4667986" y="1380541"/>
                  <a:pt x="4699465" y="1371534"/>
                  <a:pt x="4717453" y="1353520"/>
                </a:cubicBezTo>
                <a:cubicBezTo>
                  <a:pt x="4739938" y="1340009"/>
                  <a:pt x="4717453" y="1317492"/>
                  <a:pt x="4690471" y="1312988"/>
                </a:cubicBezTo>
                <a:cubicBezTo>
                  <a:pt x="4658992" y="1308485"/>
                  <a:pt x="4618519" y="1245436"/>
                  <a:pt x="4560057" y="1209408"/>
                </a:cubicBezTo>
                <a:cubicBezTo>
                  <a:pt x="4501596" y="1177883"/>
                  <a:pt x="4542069" y="1186890"/>
                  <a:pt x="4510590" y="1200401"/>
                </a:cubicBezTo>
                <a:cubicBezTo>
                  <a:pt x="4479111" y="1209408"/>
                  <a:pt x="4425147" y="1204904"/>
                  <a:pt x="4380177" y="1227422"/>
                </a:cubicBezTo>
                <a:cubicBezTo>
                  <a:pt x="4339704" y="1245436"/>
                  <a:pt x="4362189" y="1272457"/>
                  <a:pt x="4303727" y="1308485"/>
                </a:cubicBezTo>
                <a:cubicBezTo>
                  <a:pt x="4240769" y="1344513"/>
                  <a:pt x="4303727" y="1349016"/>
                  <a:pt x="4294733" y="1389548"/>
                </a:cubicBezTo>
                <a:cubicBezTo>
                  <a:pt x="4285739" y="1425576"/>
                  <a:pt x="4213787" y="1412065"/>
                  <a:pt x="4155326" y="1439086"/>
                </a:cubicBezTo>
                <a:cubicBezTo>
                  <a:pt x="4092368" y="1466107"/>
                  <a:pt x="4146332" y="1475114"/>
                  <a:pt x="4182308" y="1488625"/>
                </a:cubicBezTo>
                <a:cubicBezTo>
                  <a:pt x="4218284" y="1497632"/>
                  <a:pt x="4335207" y="1457100"/>
                  <a:pt x="4366686" y="1434583"/>
                </a:cubicBezTo>
                <a:cubicBezTo>
                  <a:pt x="4398165" y="1412065"/>
                  <a:pt x="4492602" y="1416569"/>
                  <a:pt x="4560057" y="1416569"/>
                </a:cubicBezTo>
                <a:cubicBezTo>
                  <a:pt x="4627513" y="1416569"/>
                  <a:pt x="4578045" y="1497632"/>
                  <a:pt x="4591536" y="1529157"/>
                </a:cubicBezTo>
                <a:cubicBezTo>
                  <a:pt x="4600530" y="1560681"/>
                  <a:pt x="4703962" y="1601213"/>
                  <a:pt x="4798399" y="1632737"/>
                </a:cubicBezTo>
                <a:cubicBezTo>
                  <a:pt x="4892836" y="1668765"/>
                  <a:pt x="4838872" y="1632737"/>
                  <a:pt x="4856860" y="1592206"/>
                </a:cubicBezTo>
                <a:cubicBezTo>
                  <a:pt x="4870351" y="1551674"/>
                  <a:pt x="4955795" y="1587702"/>
                  <a:pt x="5009759" y="1605716"/>
                </a:cubicBezTo>
                <a:cubicBezTo>
                  <a:pt x="5068220" y="1623730"/>
                  <a:pt x="5180645" y="1619227"/>
                  <a:pt x="5216622" y="1632737"/>
                </a:cubicBezTo>
                <a:cubicBezTo>
                  <a:pt x="5248101" y="1641744"/>
                  <a:pt x="5261592" y="1610220"/>
                  <a:pt x="5284077" y="1565185"/>
                </a:cubicBezTo>
                <a:cubicBezTo>
                  <a:pt x="5306562" y="1520150"/>
                  <a:pt x="5288574" y="1475114"/>
                  <a:pt x="5279580" y="1448093"/>
                </a:cubicBezTo>
                <a:cubicBezTo>
                  <a:pt x="5266089" y="1421072"/>
                  <a:pt x="5207627" y="1448093"/>
                  <a:pt x="5117687" y="1443590"/>
                </a:cubicBezTo>
                <a:cubicBezTo>
                  <a:pt x="5027747" y="1443590"/>
                  <a:pt x="5041238" y="1416569"/>
                  <a:pt x="5027747" y="1353520"/>
                </a:cubicBezTo>
                <a:cubicBezTo>
                  <a:pt x="5018753" y="1290471"/>
                  <a:pt x="5009759" y="1308485"/>
                  <a:pt x="4973783" y="1321995"/>
                </a:cubicBezTo>
                <a:cubicBezTo>
                  <a:pt x="4933310" y="1340009"/>
                  <a:pt x="4973783" y="1358023"/>
                  <a:pt x="4996268" y="1398555"/>
                </a:cubicBezTo>
                <a:cubicBezTo>
                  <a:pt x="5018753" y="1443590"/>
                  <a:pt x="4987274" y="1439086"/>
                  <a:pt x="4946801" y="1443590"/>
                </a:cubicBezTo>
                <a:cubicBezTo>
                  <a:pt x="4906327" y="1452597"/>
                  <a:pt x="4910824" y="1412065"/>
                  <a:pt x="4897333" y="1394051"/>
                </a:cubicBezTo>
                <a:cubicBezTo>
                  <a:pt x="4883842" y="1380541"/>
                  <a:pt x="4811890" y="1371534"/>
                  <a:pt x="4847866" y="1344513"/>
                </a:cubicBezTo>
                <a:cubicBezTo>
                  <a:pt x="4883842" y="1321995"/>
                  <a:pt x="4843369" y="1267953"/>
                  <a:pt x="4843369" y="1236429"/>
                </a:cubicBezTo>
                <a:cubicBezTo>
                  <a:pt x="4843369" y="1204904"/>
                  <a:pt x="4699465" y="1128345"/>
                  <a:pt x="4658992" y="1110331"/>
                </a:cubicBezTo>
                <a:cubicBezTo>
                  <a:pt x="4648874" y="1106953"/>
                  <a:pt x="4642971" y="1106953"/>
                  <a:pt x="4639809" y="1109205"/>
                </a:cubicBezTo>
                <a:close/>
                <a:moveTo>
                  <a:pt x="5731103" y="1082487"/>
                </a:moveTo>
                <a:cubicBezTo>
                  <a:pt x="5720676" y="1082487"/>
                  <a:pt x="5707799" y="1083051"/>
                  <a:pt x="5693242" y="1083051"/>
                </a:cubicBezTo>
                <a:cubicBezTo>
                  <a:pt x="5630538" y="1083051"/>
                  <a:pt x="5599185" y="1123695"/>
                  <a:pt x="5599185" y="1173370"/>
                </a:cubicBezTo>
                <a:cubicBezTo>
                  <a:pt x="5599185" y="1223045"/>
                  <a:pt x="5639495" y="1236593"/>
                  <a:pt x="5670848" y="1308848"/>
                </a:cubicBezTo>
                <a:cubicBezTo>
                  <a:pt x="5670848" y="1308848"/>
                  <a:pt x="5670848" y="1349492"/>
                  <a:pt x="5670848" y="1381104"/>
                </a:cubicBezTo>
                <a:cubicBezTo>
                  <a:pt x="5670848" y="1412715"/>
                  <a:pt x="5738031" y="1421747"/>
                  <a:pt x="5791778" y="1421747"/>
                </a:cubicBezTo>
                <a:cubicBezTo>
                  <a:pt x="5850004" y="1421747"/>
                  <a:pt x="5769384" y="1349492"/>
                  <a:pt x="5711158" y="1268205"/>
                </a:cubicBezTo>
                <a:cubicBezTo>
                  <a:pt x="5648453" y="1182402"/>
                  <a:pt x="5693242" y="1177886"/>
                  <a:pt x="5738031" y="1128211"/>
                </a:cubicBezTo>
                <a:cubicBezTo>
                  <a:pt x="5771623" y="1087567"/>
                  <a:pt x="5762386" y="1082487"/>
                  <a:pt x="5731103" y="1082487"/>
                </a:cubicBezTo>
                <a:close/>
                <a:moveTo>
                  <a:pt x="5318954" y="1067757"/>
                </a:moveTo>
                <a:cubicBezTo>
                  <a:pt x="5300211" y="1069030"/>
                  <a:pt x="5270726" y="1114854"/>
                  <a:pt x="5243769" y="1155586"/>
                </a:cubicBezTo>
                <a:cubicBezTo>
                  <a:pt x="5203333" y="1205370"/>
                  <a:pt x="5198840" y="1119380"/>
                  <a:pt x="5140433" y="1096751"/>
                </a:cubicBezTo>
                <a:cubicBezTo>
                  <a:pt x="5077533" y="1074122"/>
                  <a:pt x="5108983" y="1155586"/>
                  <a:pt x="5059561" y="1223474"/>
                </a:cubicBezTo>
                <a:cubicBezTo>
                  <a:pt x="5010140" y="1286835"/>
                  <a:pt x="5108983" y="1259680"/>
                  <a:pt x="5149419" y="1268732"/>
                </a:cubicBezTo>
                <a:cubicBezTo>
                  <a:pt x="5149419" y="1268732"/>
                  <a:pt x="5171883" y="1259680"/>
                  <a:pt x="5216812" y="1259680"/>
                </a:cubicBezTo>
                <a:cubicBezTo>
                  <a:pt x="5266233" y="1259680"/>
                  <a:pt x="5369569" y="1277783"/>
                  <a:pt x="5432469" y="1282309"/>
                </a:cubicBezTo>
                <a:cubicBezTo>
                  <a:pt x="5490877" y="1286835"/>
                  <a:pt x="5436962" y="1227999"/>
                  <a:pt x="5360584" y="1191793"/>
                </a:cubicBezTo>
                <a:cubicBezTo>
                  <a:pt x="5279712" y="1155586"/>
                  <a:pt x="5342612" y="1123906"/>
                  <a:pt x="5333626" y="1083173"/>
                </a:cubicBezTo>
                <a:cubicBezTo>
                  <a:pt x="5330257" y="1071859"/>
                  <a:pt x="5325202" y="1067333"/>
                  <a:pt x="5318954" y="1067757"/>
                </a:cubicBezTo>
                <a:close/>
                <a:moveTo>
                  <a:pt x="3991658" y="432697"/>
                </a:moveTo>
                <a:cubicBezTo>
                  <a:pt x="4055244" y="432018"/>
                  <a:pt x="4010027" y="468050"/>
                  <a:pt x="4033619" y="507537"/>
                </a:cubicBezTo>
                <a:cubicBezTo>
                  <a:pt x="4060580" y="557178"/>
                  <a:pt x="3943747" y="575230"/>
                  <a:pt x="3840395" y="606820"/>
                </a:cubicBezTo>
                <a:cubicBezTo>
                  <a:pt x="3781978" y="629384"/>
                  <a:pt x="3777484" y="534614"/>
                  <a:pt x="3759510" y="475947"/>
                </a:cubicBezTo>
                <a:cubicBezTo>
                  <a:pt x="3737042" y="412768"/>
                  <a:pt x="3844888" y="453384"/>
                  <a:pt x="3957228" y="435332"/>
                </a:cubicBezTo>
                <a:cubicBezTo>
                  <a:pt x="3971270" y="433639"/>
                  <a:pt x="3982574" y="432794"/>
                  <a:pt x="3991658" y="432697"/>
                </a:cubicBezTo>
                <a:close/>
                <a:moveTo>
                  <a:pt x="2501134" y="159836"/>
                </a:moveTo>
                <a:cubicBezTo>
                  <a:pt x="2548753" y="156881"/>
                  <a:pt x="2615336" y="170391"/>
                  <a:pt x="2659162" y="173769"/>
                </a:cubicBezTo>
                <a:cubicBezTo>
                  <a:pt x="2713102" y="173769"/>
                  <a:pt x="2762548" y="173769"/>
                  <a:pt x="2744568" y="209795"/>
                </a:cubicBezTo>
                <a:cubicBezTo>
                  <a:pt x="2726588" y="245821"/>
                  <a:pt x="2596232" y="218801"/>
                  <a:pt x="2537797" y="218801"/>
                </a:cubicBezTo>
                <a:cubicBezTo>
                  <a:pt x="2483856" y="218801"/>
                  <a:pt x="2465876" y="209795"/>
                  <a:pt x="2420925" y="218801"/>
                </a:cubicBezTo>
                <a:cubicBezTo>
                  <a:pt x="2380470" y="223305"/>
                  <a:pt x="2452391" y="218801"/>
                  <a:pt x="2443401" y="254827"/>
                </a:cubicBezTo>
                <a:cubicBezTo>
                  <a:pt x="2438905" y="290853"/>
                  <a:pt x="2429916" y="281847"/>
                  <a:pt x="2384966" y="290853"/>
                </a:cubicBezTo>
                <a:cubicBezTo>
                  <a:pt x="2340015" y="304363"/>
                  <a:pt x="2371480" y="335886"/>
                  <a:pt x="2389461" y="362906"/>
                </a:cubicBezTo>
                <a:cubicBezTo>
                  <a:pt x="2402945" y="394429"/>
                  <a:pt x="2438905" y="362906"/>
                  <a:pt x="2456886" y="362906"/>
                </a:cubicBezTo>
                <a:cubicBezTo>
                  <a:pt x="2474866" y="362906"/>
                  <a:pt x="2452391" y="322377"/>
                  <a:pt x="2470371" y="290853"/>
                </a:cubicBezTo>
                <a:cubicBezTo>
                  <a:pt x="2492846" y="263834"/>
                  <a:pt x="2515321" y="290853"/>
                  <a:pt x="2551281" y="272840"/>
                </a:cubicBezTo>
                <a:cubicBezTo>
                  <a:pt x="2587242" y="254827"/>
                  <a:pt x="2695123" y="254827"/>
                  <a:pt x="2753558" y="254827"/>
                </a:cubicBezTo>
                <a:cubicBezTo>
                  <a:pt x="2807498" y="254827"/>
                  <a:pt x="2740073" y="268337"/>
                  <a:pt x="2856944" y="290853"/>
                </a:cubicBezTo>
                <a:cubicBezTo>
                  <a:pt x="2973814" y="308867"/>
                  <a:pt x="2883913" y="331383"/>
                  <a:pt x="2892903" y="371912"/>
                </a:cubicBezTo>
                <a:cubicBezTo>
                  <a:pt x="2897399" y="412442"/>
                  <a:pt x="2960330" y="434958"/>
                  <a:pt x="2969319" y="466480"/>
                </a:cubicBezTo>
                <a:cubicBezTo>
                  <a:pt x="2973814" y="502507"/>
                  <a:pt x="2888408" y="516016"/>
                  <a:pt x="2825479" y="543036"/>
                </a:cubicBezTo>
                <a:cubicBezTo>
                  <a:pt x="2767043" y="570056"/>
                  <a:pt x="2803003" y="574559"/>
                  <a:pt x="2753558" y="601579"/>
                </a:cubicBezTo>
                <a:cubicBezTo>
                  <a:pt x="2708607" y="628598"/>
                  <a:pt x="2686132" y="574559"/>
                  <a:pt x="2668152" y="556546"/>
                </a:cubicBezTo>
                <a:cubicBezTo>
                  <a:pt x="2650172" y="543036"/>
                  <a:pt x="2591737" y="538533"/>
                  <a:pt x="2569262" y="511513"/>
                </a:cubicBezTo>
                <a:cubicBezTo>
                  <a:pt x="2546786" y="484493"/>
                  <a:pt x="2533301" y="479990"/>
                  <a:pt x="2582746" y="470984"/>
                </a:cubicBezTo>
                <a:cubicBezTo>
                  <a:pt x="2632192" y="461978"/>
                  <a:pt x="2654667" y="461978"/>
                  <a:pt x="2686132" y="430455"/>
                </a:cubicBezTo>
                <a:cubicBezTo>
                  <a:pt x="2722093" y="394429"/>
                  <a:pt x="2699618" y="412442"/>
                  <a:pt x="2654667" y="434958"/>
                </a:cubicBezTo>
                <a:cubicBezTo>
                  <a:pt x="2609716" y="457475"/>
                  <a:pt x="2618707" y="434958"/>
                  <a:pt x="2636687" y="398932"/>
                </a:cubicBezTo>
                <a:cubicBezTo>
                  <a:pt x="2650172" y="362906"/>
                  <a:pt x="2654667" y="353899"/>
                  <a:pt x="2627697" y="353899"/>
                </a:cubicBezTo>
                <a:cubicBezTo>
                  <a:pt x="2600727" y="353899"/>
                  <a:pt x="2587242" y="371912"/>
                  <a:pt x="2537797" y="389925"/>
                </a:cubicBezTo>
                <a:cubicBezTo>
                  <a:pt x="2492846" y="412442"/>
                  <a:pt x="2528807" y="425952"/>
                  <a:pt x="2479361" y="448468"/>
                </a:cubicBezTo>
                <a:cubicBezTo>
                  <a:pt x="2429916" y="470984"/>
                  <a:pt x="2420925" y="475487"/>
                  <a:pt x="2438905" y="498003"/>
                </a:cubicBezTo>
                <a:cubicBezTo>
                  <a:pt x="2456886" y="520520"/>
                  <a:pt x="2465876" y="520520"/>
                  <a:pt x="2402945" y="534029"/>
                </a:cubicBezTo>
                <a:cubicBezTo>
                  <a:pt x="2340015" y="543036"/>
                  <a:pt x="2398450" y="570056"/>
                  <a:pt x="2349005" y="574559"/>
                </a:cubicBezTo>
                <a:cubicBezTo>
                  <a:pt x="2295065" y="579062"/>
                  <a:pt x="2340015" y="525023"/>
                  <a:pt x="2277084" y="534029"/>
                </a:cubicBezTo>
                <a:cubicBezTo>
                  <a:pt x="2209659" y="538533"/>
                  <a:pt x="2142233" y="601579"/>
                  <a:pt x="2074809" y="633101"/>
                </a:cubicBezTo>
                <a:cubicBezTo>
                  <a:pt x="2007382" y="669128"/>
                  <a:pt x="2038848" y="705154"/>
                  <a:pt x="2047838" y="745683"/>
                </a:cubicBezTo>
                <a:cubicBezTo>
                  <a:pt x="2061323" y="790716"/>
                  <a:pt x="2110768" y="772703"/>
                  <a:pt x="2182689" y="795219"/>
                </a:cubicBezTo>
                <a:cubicBezTo>
                  <a:pt x="2250114" y="813232"/>
                  <a:pt x="2200669" y="880781"/>
                  <a:pt x="2209659" y="925814"/>
                </a:cubicBezTo>
                <a:cubicBezTo>
                  <a:pt x="2223144" y="970847"/>
                  <a:pt x="2268095" y="903298"/>
                  <a:pt x="2277084" y="876278"/>
                </a:cubicBezTo>
                <a:cubicBezTo>
                  <a:pt x="2290569" y="849258"/>
                  <a:pt x="2371480" y="813232"/>
                  <a:pt x="2402945" y="786213"/>
                </a:cubicBezTo>
                <a:cubicBezTo>
                  <a:pt x="2434411" y="759193"/>
                  <a:pt x="2398450" y="705154"/>
                  <a:pt x="2407440" y="691644"/>
                </a:cubicBezTo>
                <a:cubicBezTo>
                  <a:pt x="2416431" y="673631"/>
                  <a:pt x="2438905" y="633101"/>
                  <a:pt x="2461381" y="583565"/>
                </a:cubicBezTo>
                <a:cubicBezTo>
                  <a:pt x="2483856" y="534029"/>
                  <a:pt x="2524311" y="570056"/>
                  <a:pt x="2564767" y="565552"/>
                </a:cubicBezTo>
                <a:cubicBezTo>
                  <a:pt x="2609716" y="561049"/>
                  <a:pt x="2609716" y="597075"/>
                  <a:pt x="2645677" y="619592"/>
                </a:cubicBezTo>
                <a:cubicBezTo>
                  <a:pt x="2681637" y="642108"/>
                  <a:pt x="2659162" y="673631"/>
                  <a:pt x="2672647" y="687141"/>
                </a:cubicBezTo>
                <a:cubicBezTo>
                  <a:pt x="2686132" y="700651"/>
                  <a:pt x="2722093" y="682637"/>
                  <a:pt x="2762548" y="651115"/>
                </a:cubicBezTo>
                <a:cubicBezTo>
                  <a:pt x="2803003" y="624095"/>
                  <a:pt x="2798508" y="687141"/>
                  <a:pt x="2798508" y="718664"/>
                </a:cubicBezTo>
                <a:cubicBezTo>
                  <a:pt x="2798508" y="745683"/>
                  <a:pt x="2798508" y="786213"/>
                  <a:pt x="2838963" y="817736"/>
                </a:cubicBezTo>
                <a:cubicBezTo>
                  <a:pt x="2879419" y="844755"/>
                  <a:pt x="2870429" y="930317"/>
                  <a:pt x="2874924" y="975350"/>
                </a:cubicBezTo>
                <a:cubicBezTo>
                  <a:pt x="2874924" y="1020383"/>
                  <a:pt x="2924369" y="1033893"/>
                  <a:pt x="2883913" y="1065415"/>
                </a:cubicBezTo>
                <a:cubicBezTo>
                  <a:pt x="2847954" y="1101442"/>
                  <a:pt x="2825479" y="1065415"/>
                  <a:pt x="2762548" y="1051906"/>
                </a:cubicBezTo>
                <a:cubicBezTo>
                  <a:pt x="2699618" y="1033893"/>
                  <a:pt x="2713102" y="1047402"/>
                  <a:pt x="2762548" y="1011376"/>
                </a:cubicBezTo>
                <a:cubicBezTo>
                  <a:pt x="2811993" y="979853"/>
                  <a:pt x="2798508" y="943827"/>
                  <a:pt x="2758053" y="952834"/>
                </a:cubicBezTo>
                <a:cubicBezTo>
                  <a:pt x="2722093" y="961840"/>
                  <a:pt x="2686132" y="1002370"/>
                  <a:pt x="2636687" y="1006873"/>
                </a:cubicBezTo>
                <a:cubicBezTo>
                  <a:pt x="2582746" y="1011376"/>
                  <a:pt x="2636687" y="952834"/>
                  <a:pt x="2569262" y="961840"/>
                </a:cubicBezTo>
                <a:cubicBezTo>
                  <a:pt x="2506331" y="975350"/>
                  <a:pt x="2506331" y="1015879"/>
                  <a:pt x="2524311" y="1011376"/>
                </a:cubicBezTo>
                <a:cubicBezTo>
                  <a:pt x="2542291" y="1011376"/>
                  <a:pt x="2609716" y="1020383"/>
                  <a:pt x="2587242" y="1047402"/>
                </a:cubicBezTo>
                <a:cubicBezTo>
                  <a:pt x="2569262" y="1074422"/>
                  <a:pt x="2609716" y="1092435"/>
                  <a:pt x="2681637" y="1092435"/>
                </a:cubicBezTo>
                <a:cubicBezTo>
                  <a:pt x="2749063" y="1092435"/>
                  <a:pt x="2668152" y="1150978"/>
                  <a:pt x="2605222" y="1173494"/>
                </a:cubicBezTo>
                <a:cubicBezTo>
                  <a:pt x="2537797" y="1196010"/>
                  <a:pt x="2488351" y="1187004"/>
                  <a:pt x="2474866" y="1159984"/>
                </a:cubicBezTo>
                <a:cubicBezTo>
                  <a:pt x="2465876" y="1132965"/>
                  <a:pt x="2407440" y="1187004"/>
                  <a:pt x="2371480" y="1223030"/>
                </a:cubicBezTo>
                <a:cubicBezTo>
                  <a:pt x="2340015" y="1254553"/>
                  <a:pt x="2268095" y="1304089"/>
                  <a:pt x="2205164" y="1344618"/>
                </a:cubicBezTo>
                <a:cubicBezTo>
                  <a:pt x="2146729" y="1380644"/>
                  <a:pt x="2146729" y="1394154"/>
                  <a:pt x="2119759" y="1443690"/>
                </a:cubicBezTo>
                <a:cubicBezTo>
                  <a:pt x="2092788" y="1488723"/>
                  <a:pt x="1989403" y="1560775"/>
                  <a:pt x="1935462" y="1601305"/>
                </a:cubicBezTo>
                <a:cubicBezTo>
                  <a:pt x="1881522" y="1637331"/>
                  <a:pt x="1939957" y="1731900"/>
                  <a:pt x="1962432" y="1767926"/>
                </a:cubicBezTo>
                <a:cubicBezTo>
                  <a:pt x="1984908" y="1803952"/>
                  <a:pt x="1975918" y="1839978"/>
                  <a:pt x="1980413" y="1885011"/>
                </a:cubicBezTo>
                <a:cubicBezTo>
                  <a:pt x="1984908" y="1930044"/>
                  <a:pt x="2020868" y="1970573"/>
                  <a:pt x="2079303" y="1979580"/>
                </a:cubicBezTo>
                <a:cubicBezTo>
                  <a:pt x="2133244" y="1993089"/>
                  <a:pt x="2218649" y="2051632"/>
                  <a:pt x="2326530" y="2051632"/>
                </a:cubicBezTo>
                <a:cubicBezTo>
                  <a:pt x="2429916" y="2051632"/>
                  <a:pt x="2384966" y="2123684"/>
                  <a:pt x="2375975" y="2110174"/>
                </a:cubicBezTo>
                <a:cubicBezTo>
                  <a:pt x="2371480" y="2092161"/>
                  <a:pt x="2326530" y="2087658"/>
                  <a:pt x="2259105" y="2087658"/>
                </a:cubicBezTo>
                <a:cubicBezTo>
                  <a:pt x="2196174" y="2083155"/>
                  <a:pt x="2119759" y="2065142"/>
                  <a:pt x="2007382" y="2065142"/>
                </a:cubicBezTo>
                <a:cubicBezTo>
                  <a:pt x="1895007" y="2060638"/>
                  <a:pt x="1971423" y="1993089"/>
                  <a:pt x="1953443" y="1966070"/>
                </a:cubicBezTo>
                <a:cubicBezTo>
                  <a:pt x="1935462" y="1934547"/>
                  <a:pt x="1845561" y="1952560"/>
                  <a:pt x="1796116" y="1930044"/>
                </a:cubicBezTo>
                <a:cubicBezTo>
                  <a:pt x="1751167" y="1907527"/>
                  <a:pt x="1872532" y="1871501"/>
                  <a:pt x="1890512" y="1871501"/>
                </a:cubicBezTo>
                <a:cubicBezTo>
                  <a:pt x="1903997" y="1871501"/>
                  <a:pt x="1939957" y="1853488"/>
                  <a:pt x="1935462" y="1835475"/>
                </a:cubicBezTo>
                <a:cubicBezTo>
                  <a:pt x="1930967" y="1817462"/>
                  <a:pt x="1908492" y="1835475"/>
                  <a:pt x="1868037" y="1790442"/>
                </a:cubicBezTo>
                <a:cubicBezTo>
                  <a:pt x="1832077" y="1745409"/>
                  <a:pt x="1863542" y="1704880"/>
                  <a:pt x="1845561" y="1682364"/>
                </a:cubicBezTo>
                <a:cubicBezTo>
                  <a:pt x="1832077" y="1659847"/>
                  <a:pt x="1755661" y="1641834"/>
                  <a:pt x="1697226" y="1646337"/>
                </a:cubicBezTo>
                <a:cubicBezTo>
                  <a:pt x="1634295" y="1650841"/>
                  <a:pt x="1643285" y="1668854"/>
                  <a:pt x="1584850" y="1664351"/>
                </a:cubicBezTo>
                <a:cubicBezTo>
                  <a:pt x="1521920" y="1659847"/>
                  <a:pt x="1441010" y="1704880"/>
                  <a:pt x="1391564" y="1790442"/>
                </a:cubicBezTo>
                <a:cubicBezTo>
                  <a:pt x="1342118" y="1876004"/>
                  <a:pt x="1405048" y="2033619"/>
                  <a:pt x="1432019" y="2060638"/>
                </a:cubicBezTo>
                <a:cubicBezTo>
                  <a:pt x="1458989" y="2087658"/>
                  <a:pt x="1508434" y="2087658"/>
                  <a:pt x="1557880" y="2015606"/>
                </a:cubicBezTo>
                <a:cubicBezTo>
                  <a:pt x="1611820" y="1943553"/>
                  <a:pt x="1674751" y="1934547"/>
                  <a:pt x="1701721" y="1952560"/>
                </a:cubicBezTo>
                <a:cubicBezTo>
                  <a:pt x="1733186" y="1970573"/>
                  <a:pt x="1629800" y="2087658"/>
                  <a:pt x="1629800" y="2105671"/>
                </a:cubicBezTo>
                <a:cubicBezTo>
                  <a:pt x="1629800" y="2123684"/>
                  <a:pt x="1697226" y="2146201"/>
                  <a:pt x="1746671" y="2146201"/>
                </a:cubicBezTo>
                <a:cubicBezTo>
                  <a:pt x="1796116" y="2146201"/>
                  <a:pt x="1742176" y="2281299"/>
                  <a:pt x="1760156" y="2303815"/>
                </a:cubicBezTo>
                <a:cubicBezTo>
                  <a:pt x="1778136" y="2330835"/>
                  <a:pt x="1809602" y="2362358"/>
                  <a:pt x="1836571" y="2357854"/>
                </a:cubicBezTo>
                <a:cubicBezTo>
                  <a:pt x="1863542" y="2353351"/>
                  <a:pt x="1908492" y="2380371"/>
                  <a:pt x="1935462" y="2366861"/>
                </a:cubicBezTo>
                <a:cubicBezTo>
                  <a:pt x="1962432" y="2353351"/>
                  <a:pt x="2011878" y="2294808"/>
                  <a:pt x="2056828" y="2263286"/>
                </a:cubicBezTo>
                <a:cubicBezTo>
                  <a:pt x="2097283" y="2231763"/>
                  <a:pt x="2151224" y="2258782"/>
                  <a:pt x="2227639" y="2303815"/>
                </a:cubicBezTo>
                <a:cubicBezTo>
                  <a:pt x="2308550" y="2344344"/>
                  <a:pt x="2317540" y="2308318"/>
                  <a:pt x="2402945" y="2299312"/>
                </a:cubicBezTo>
                <a:cubicBezTo>
                  <a:pt x="2492846" y="2285802"/>
                  <a:pt x="2470371" y="2420900"/>
                  <a:pt x="2533301" y="2452423"/>
                </a:cubicBezTo>
                <a:cubicBezTo>
                  <a:pt x="2591737" y="2488449"/>
                  <a:pt x="2686132" y="2497456"/>
                  <a:pt x="2731082" y="2560501"/>
                </a:cubicBezTo>
                <a:cubicBezTo>
                  <a:pt x="2780527" y="2619044"/>
                  <a:pt x="2767043" y="2686593"/>
                  <a:pt x="2789518" y="2691096"/>
                </a:cubicBezTo>
                <a:cubicBezTo>
                  <a:pt x="2811993" y="2700103"/>
                  <a:pt x="2883913" y="2704606"/>
                  <a:pt x="2919874" y="2736129"/>
                </a:cubicBezTo>
                <a:cubicBezTo>
                  <a:pt x="2951339" y="2763149"/>
                  <a:pt x="2969319" y="2767652"/>
                  <a:pt x="3009775" y="2767652"/>
                </a:cubicBezTo>
                <a:cubicBezTo>
                  <a:pt x="3050230" y="2767652"/>
                  <a:pt x="3095180" y="2767652"/>
                  <a:pt x="3104170" y="2808181"/>
                </a:cubicBezTo>
                <a:cubicBezTo>
                  <a:pt x="3113160" y="2844208"/>
                  <a:pt x="3113160" y="2821691"/>
                  <a:pt x="3185081" y="2839704"/>
                </a:cubicBezTo>
                <a:cubicBezTo>
                  <a:pt x="3252506" y="2857717"/>
                  <a:pt x="3234526" y="2925266"/>
                  <a:pt x="3234526" y="2970299"/>
                </a:cubicBezTo>
                <a:cubicBezTo>
                  <a:pt x="3234526" y="3015332"/>
                  <a:pt x="3180586" y="3055861"/>
                  <a:pt x="3135635" y="3105397"/>
                </a:cubicBezTo>
                <a:cubicBezTo>
                  <a:pt x="3095180" y="3154933"/>
                  <a:pt x="3099675" y="3190959"/>
                  <a:pt x="3108665" y="3254005"/>
                </a:cubicBezTo>
                <a:cubicBezTo>
                  <a:pt x="3113160" y="3312548"/>
                  <a:pt x="3095180" y="3375594"/>
                  <a:pt x="3077200" y="3429633"/>
                </a:cubicBezTo>
                <a:cubicBezTo>
                  <a:pt x="3059220" y="3488175"/>
                  <a:pt x="2924369" y="3510692"/>
                  <a:pt x="2879419" y="3528705"/>
                </a:cubicBezTo>
                <a:cubicBezTo>
                  <a:pt x="2838963" y="3551221"/>
                  <a:pt x="2852449" y="3578241"/>
                  <a:pt x="2852449" y="3609764"/>
                </a:cubicBezTo>
                <a:cubicBezTo>
                  <a:pt x="2852449" y="3641287"/>
                  <a:pt x="2852449" y="3672809"/>
                  <a:pt x="2820983" y="3717842"/>
                </a:cubicBezTo>
                <a:cubicBezTo>
                  <a:pt x="2789518" y="3758372"/>
                  <a:pt x="2803003" y="3767378"/>
                  <a:pt x="2776033" y="3821417"/>
                </a:cubicBezTo>
                <a:cubicBezTo>
                  <a:pt x="2749063" y="3875457"/>
                  <a:pt x="2708607" y="3879960"/>
                  <a:pt x="2663657" y="3879960"/>
                </a:cubicBezTo>
                <a:cubicBezTo>
                  <a:pt x="2623202" y="3879960"/>
                  <a:pt x="2659162" y="3902476"/>
                  <a:pt x="2681637" y="3952012"/>
                </a:cubicBezTo>
                <a:cubicBezTo>
                  <a:pt x="2699618" y="4001548"/>
                  <a:pt x="2645677" y="4015058"/>
                  <a:pt x="2632192" y="4028568"/>
                </a:cubicBezTo>
                <a:cubicBezTo>
                  <a:pt x="2614212" y="4037574"/>
                  <a:pt x="2582746" y="4033071"/>
                  <a:pt x="2569262" y="4073601"/>
                </a:cubicBezTo>
                <a:cubicBezTo>
                  <a:pt x="2560271" y="4109627"/>
                  <a:pt x="2555776" y="4100620"/>
                  <a:pt x="2528807" y="4105123"/>
                </a:cubicBezTo>
                <a:cubicBezTo>
                  <a:pt x="2501836" y="4114130"/>
                  <a:pt x="2497341" y="4118633"/>
                  <a:pt x="2515321" y="4132143"/>
                </a:cubicBezTo>
                <a:cubicBezTo>
                  <a:pt x="2537797" y="4150156"/>
                  <a:pt x="2537797" y="4163666"/>
                  <a:pt x="2528807" y="4177176"/>
                </a:cubicBezTo>
                <a:cubicBezTo>
                  <a:pt x="2519817" y="4195189"/>
                  <a:pt x="2492846" y="4226712"/>
                  <a:pt x="2492846" y="4262738"/>
                </a:cubicBezTo>
                <a:cubicBezTo>
                  <a:pt x="2488351" y="4294261"/>
                  <a:pt x="2533301" y="4294261"/>
                  <a:pt x="2542291" y="4330287"/>
                </a:cubicBezTo>
                <a:cubicBezTo>
                  <a:pt x="2555776" y="4366313"/>
                  <a:pt x="2519817" y="4379823"/>
                  <a:pt x="2528807" y="4411346"/>
                </a:cubicBezTo>
                <a:cubicBezTo>
                  <a:pt x="2537797" y="4447372"/>
                  <a:pt x="2551281" y="4438366"/>
                  <a:pt x="2564767" y="4487902"/>
                </a:cubicBezTo>
                <a:cubicBezTo>
                  <a:pt x="2573757" y="4537438"/>
                  <a:pt x="2609716" y="4514921"/>
                  <a:pt x="2677143" y="4564457"/>
                </a:cubicBezTo>
                <a:cubicBezTo>
                  <a:pt x="2740073" y="4613993"/>
                  <a:pt x="2677143" y="4600483"/>
                  <a:pt x="2569262" y="4600483"/>
                </a:cubicBezTo>
                <a:cubicBezTo>
                  <a:pt x="2465876" y="4600483"/>
                  <a:pt x="2519817" y="4541941"/>
                  <a:pt x="2519817" y="4523928"/>
                </a:cubicBezTo>
                <a:cubicBezTo>
                  <a:pt x="2519817" y="4505915"/>
                  <a:pt x="2488351" y="4537438"/>
                  <a:pt x="2479361" y="4528431"/>
                </a:cubicBezTo>
                <a:cubicBezTo>
                  <a:pt x="2470371" y="4514921"/>
                  <a:pt x="2465876" y="4510418"/>
                  <a:pt x="2362490" y="4447372"/>
                </a:cubicBezTo>
                <a:cubicBezTo>
                  <a:pt x="2259105" y="4384326"/>
                  <a:pt x="2308550" y="4316777"/>
                  <a:pt x="2286075" y="4294261"/>
                </a:cubicBezTo>
                <a:cubicBezTo>
                  <a:pt x="2263600" y="4276248"/>
                  <a:pt x="2281580" y="4222209"/>
                  <a:pt x="2281580" y="4181679"/>
                </a:cubicBezTo>
                <a:cubicBezTo>
                  <a:pt x="2281580" y="4145653"/>
                  <a:pt x="2236629" y="4172673"/>
                  <a:pt x="2232134" y="4132143"/>
                </a:cubicBezTo>
                <a:cubicBezTo>
                  <a:pt x="2227639" y="4091614"/>
                  <a:pt x="2232134" y="4051084"/>
                  <a:pt x="2218649" y="4028568"/>
                </a:cubicBezTo>
                <a:cubicBezTo>
                  <a:pt x="2205164" y="4010555"/>
                  <a:pt x="2191679" y="3970025"/>
                  <a:pt x="2205164" y="3920489"/>
                </a:cubicBezTo>
                <a:cubicBezTo>
                  <a:pt x="2214154" y="3870953"/>
                  <a:pt x="2182689" y="3807908"/>
                  <a:pt x="2182689" y="3740359"/>
                </a:cubicBezTo>
                <a:cubicBezTo>
                  <a:pt x="2182689" y="3677313"/>
                  <a:pt x="2182689" y="3456652"/>
                  <a:pt x="2182689" y="3393607"/>
                </a:cubicBezTo>
                <a:cubicBezTo>
                  <a:pt x="2182689" y="3330561"/>
                  <a:pt x="2133244" y="3285528"/>
                  <a:pt x="2070313" y="3258509"/>
                </a:cubicBezTo>
                <a:cubicBezTo>
                  <a:pt x="2007382" y="3231489"/>
                  <a:pt x="1966928" y="3199966"/>
                  <a:pt x="1939957" y="3118907"/>
                </a:cubicBezTo>
                <a:cubicBezTo>
                  <a:pt x="1917482" y="3033345"/>
                  <a:pt x="1872532" y="2983809"/>
                  <a:pt x="1845561" y="2943280"/>
                </a:cubicBezTo>
                <a:cubicBezTo>
                  <a:pt x="1814097" y="2902750"/>
                  <a:pt x="1787126" y="2880234"/>
                  <a:pt x="1800611" y="2853214"/>
                </a:cubicBezTo>
                <a:cubicBezTo>
                  <a:pt x="1818592" y="2826194"/>
                  <a:pt x="1845561" y="2790168"/>
                  <a:pt x="1814097" y="2758645"/>
                </a:cubicBezTo>
                <a:cubicBezTo>
                  <a:pt x="1782631" y="2722619"/>
                  <a:pt x="1809602" y="2686593"/>
                  <a:pt x="1868037" y="2632554"/>
                </a:cubicBezTo>
                <a:cubicBezTo>
                  <a:pt x="1921977" y="2578515"/>
                  <a:pt x="1908492" y="2497456"/>
                  <a:pt x="1908492" y="2461430"/>
                </a:cubicBezTo>
                <a:cubicBezTo>
                  <a:pt x="1908492" y="2425403"/>
                  <a:pt x="1863542" y="2443416"/>
                  <a:pt x="1827582" y="2447920"/>
                </a:cubicBezTo>
                <a:cubicBezTo>
                  <a:pt x="1796116" y="2447920"/>
                  <a:pt x="1782631" y="2402887"/>
                  <a:pt x="1737681" y="2384874"/>
                </a:cubicBezTo>
                <a:cubicBezTo>
                  <a:pt x="1692731" y="2371364"/>
                  <a:pt x="1661266" y="2362358"/>
                  <a:pt x="1656771" y="2317325"/>
                </a:cubicBezTo>
                <a:cubicBezTo>
                  <a:pt x="1647781" y="2272292"/>
                  <a:pt x="1629800" y="2240769"/>
                  <a:pt x="1584850" y="2240769"/>
                </a:cubicBezTo>
                <a:cubicBezTo>
                  <a:pt x="1539899" y="2240769"/>
                  <a:pt x="1499444" y="2195737"/>
                  <a:pt x="1481464" y="2159710"/>
                </a:cubicBezTo>
                <a:cubicBezTo>
                  <a:pt x="1463484" y="2128188"/>
                  <a:pt x="1432019" y="2159710"/>
                  <a:pt x="1382574" y="2164214"/>
                </a:cubicBezTo>
                <a:cubicBezTo>
                  <a:pt x="1333128" y="2173220"/>
                  <a:pt x="1270198" y="2101168"/>
                  <a:pt x="1189287" y="2065142"/>
                </a:cubicBezTo>
                <a:cubicBezTo>
                  <a:pt x="1103882" y="2033619"/>
                  <a:pt x="1148832" y="1984083"/>
                  <a:pt x="1148832" y="1930044"/>
                </a:cubicBezTo>
                <a:cubicBezTo>
                  <a:pt x="1148832" y="1876004"/>
                  <a:pt x="1103882" y="1885011"/>
                  <a:pt x="1072417" y="1812959"/>
                </a:cubicBezTo>
                <a:cubicBezTo>
                  <a:pt x="1036457" y="1740906"/>
                  <a:pt x="1009486" y="1637331"/>
                  <a:pt x="987011" y="1605808"/>
                </a:cubicBezTo>
                <a:cubicBezTo>
                  <a:pt x="960041" y="1569782"/>
                  <a:pt x="973526" y="1682364"/>
                  <a:pt x="991506" y="1740906"/>
                </a:cubicBezTo>
                <a:cubicBezTo>
                  <a:pt x="1009486" y="1799449"/>
                  <a:pt x="1022971" y="1835475"/>
                  <a:pt x="1040952" y="1876004"/>
                </a:cubicBezTo>
                <a:cubicBezTo>
                  <a:pt x="1058932" y="1921037"/>
                  <a:pt x="1018476" y="1898521"/>
                  <a:pt x="982516" y="1871501"/>
                </a:cubicBezTo>
                <a:cubicBezTo>
                  <a:pt x="942061" y="1848985"/>
                  <a:pt x="964536" y="1830972"/>
                  <a:pt x="960041" y="1799449"/>
                </a:cubicBezTo>
                <a:cubicBezTo>
                  <a:pt x="960041" y="1763423"/>
                  <a:pt x="933071" y="1785939"/>
                  <a:pt x="933071" y="1745409"/>
                </a:cubicBezTo>
                <a:cubicBezTo>
                  <a:pt x="933071" y="1704880"/>
                  <a:pt x="942061" y="1704880"/>
                  <a:pt x="919586" y="1682364"/>
                </a:cubicBezTo>
                <a:cubicBezTo>
                  <a:pt x="897111" y="1655344"/>
                  <a:pt x="897111" y="1610311"/>
                  <a:pt x="897111" y="1569782"/>
                </a:cubicBezTo>
                <a:cubicBezTo>
                  <a:pt x="897111" y="1533756"/>
                  <a:pt x="892615" y="1524749"/>
                  <a:pt x="852160" y="1511239"/>
                </a:cubicBezTo>
                <a:cubicBezTo>
                  <a:pt x="811705" y="1493226"/>
                  <a:pt x="825190" y="1443690"/>
                  <a:pt x="825190" y="1398658"/>
                </a:cubicBezTo>
                <a:cubicBezTo>
                  <a:pt x="825190" y="1358128"/>
                  <a:pt x="816200" y="1304089"/>
                  <a:pt x="834180" y="1268063"/>
                </a:cubicBezTo>
                <a:cubicBezTo>
                  <a:pt x="847665" y="1227533"/>
                  <a:pt x="960041" y="1114951"/>
                  <a:pt x="964536" y="1074422"/>
                </a:cubicBezTo>
                <a:cubicBezTo>
                  <a:pt x="969031" y="1033893"/>
                  <a:pt x="982516" y="1020383"/>
                  <a:pt x="960041" y="1002370"/>
                </a:cubicBezTo>
                <a:cubicBezTo>
                  <a:pt x="942061" y="984357"/>
                  <a:pt x="937566" y="984357"/>
                  <a:pt x="937566" y="961840"/>
                </a:cubicBezTo>
                <a:cubicBezTo>
                  <a:pt x="942061" y="939324"/>
                  <a:pt x="969031" y="939324"/>
                  <a:pt x="969031" y="916808"/>
                </a:cubicBezTo>
                <a:cubicBezTo>
                  <a:pt x="969031" y="894291"/>
                  <a:pt x="987011" y="867272"/>
                  <a:pt x="996001" y="835749"/>
                </a:cubicBezTo>
                <a:cubicBezTo>
                  <a:pt x="1004991" y="804226"/>
                  <a:pt x="955546" y="844755"/>
                  <a:pt x="951051" y="867272"/>
                </a:cubicBezTo>
                <a:cubicBezTo>
                  <a:pt x="946556" y="889788"/>
                  <a:pt x="933071" y="903298"/>
                  <a:pt x="910596" y="907801"/>
                </a:cubicBezTo>
                <a:cubicBezTo>
                  <a:pt x="888121" y="912304"/>
                  <a:pt x="879130" y="867272"/>
                  <a:pt x="915091" y="858265"/>
                </a:cubicBezTo>
                <a:cubicBezTo>
                  <a:pt x="955546" y="849258"/>
                  <a:pt x="937566" y="822239"/>
                  <a:pt x="937566" y="795219"/>
                </a:cubicBezTo>
                <a:cubicBezTo>
                  <a:pt x="933071" y="763696"/>
                  <a:pt x="937566" y="745683"/>
                  <a:pt x="955546" y="741180"/>
                </a:cubicBezTo>
                <a:cubicBezTo>
                  <a:pt x="973526" y="736677"/>
                  <a:pt x="964536" y="700651"/>
                  <a:pt x="946556" y="687141"/>
                </a:cubicBezTo>
                <a:cubicBezTo>
                  <a:pt x="928576" y="673631"/>
                  <a:pt x="861150" y="655618"/>
                  <a:pt x="834180" y="642108"/>
                </a:cubicBezTo>
                <a:cubicBezTo>
                  <a:pt x="807210" y="628598"/>
                  <a:pt x="775745" y="646611"/>
                  <a:pt x="744280" y="651115"/>
                </a:cubicBezTo>
                <a:cubicBezTo>
                  <a:pt x="717310" y="660121"/>
                  <a:pt x="694834" y="682637"/>
                  <a:pt x="654379" y="660121"/>
                </a:cubicBezTo>
                <a:cubicBezTo>
                  <a:pt x="618419" y="637605"/>
                  <a:pt x="618419" y="705154"/>
                  <a:pt x="573468" y="741180"/>
                </a:cubicBezTo>
                <a:cubicBezTo>
                  <a:pt x="528518" y="772703"/>
                  <a:pt x="470083" y="813232"/>
                  <a:pt x="474578" y="786213"/>
                </a:cubicBezTo>
                <a:cubicBezTo>
                  <a:pt x="479073" y="759193"/>
                  <a:pt x="461093" y="745683"/>
                  <a:pt x="411647" y="763696"/>
                </a:cubicBezTo>
                <a:cubicBezTo>
                  <a:pt x="366697" y="781709"/>
                  <a:pt x="123965" y="858265"/>
                  <a:pt x="29570" y="889788"/>
                </a:cubicBezTo>
                <a:cubicBezTo>
                  <a:pt x="-42351" y="916808"/>
                  <a:pt x="29570" y="826742"/>
                  <a:pt x="110480" y="808729"/>
                </a:cubicBezTo>
                <a:cubicBezTo>
                  <a:pt x="195886" y="790716"/>
                  <a:pt x="389172" y="714160"/>
                  <a:pt x="425132" y="709657"/>
                </a:cubicBezTo>
                <a:cubicBezTo>
                  <a:pt x="461093" y="705154"/>
                  <a:pt x="375687" y="673631"/>
                  <a:pt x="321747" y="655618"/>
                </a:cubicBezTo>
                <a:cubicBezTo>
                  <a:pt x="267806" y="642108"/>
                  <a:pt x="353212" y="624095"/>
                  <a:pt x="375687" y="588069"/>
                </a:cubicBezTo>
                <a:cubicBezTo>
                  <a:pt x="398162" y="556546"/>
                  <a:pt x="461093" y="552043"/>
                  <a:pt x="506043" y="543036"/>
                </a:cubicBezTo>
                <a:cubicBezTo>
                  <a:pt x="550993" y="534029"/>
                  <a:pt x="510538" y="534029"/>
                  <a:pt x="483568" y="493500"/>
                </a:cubicBezTo>
                <a:cubicBezTo>
                  <a:pt x="452103" y="457475"/>
                  <a:pt x="595944" y="461978"/>
                  <a:pt x="654379" y="457475"/>
                </a:cubicBezTo>
                <a:cubicBezTo>
                  <a:pt x="717310" y="452971"/>
                  <a:pt x="649884" y="430455"/>
                  <a:pt x="681349" y="407939"/>
                </a:cubicBezTo>
                <a:cubicBezTo>
                  <a:pt x="717310" y="385422"/>
                  <a:pt x="856655" y="344893"/>
                  <a:pt x="969031" y="322377"/>
                </a:cubicBezTo>
                <a:cubicBezTo>
                  <a:pt x="1081407" y="299860"/>
                  <a:pt x="1225248" y="353899"/>
                  <a:pt x="1297168" y="376416"/>
                </a:cubicBezTo>
                <a:cubicBezTo>
                  <a:pt x="1364594" y="398932"/>
                  <a:pt x="1346614" y="376416"/>
                  <a:pt x="1449999" y="349396"/>
                </a:cubicBezTo>
                <a:cubicBezTo>
                  <a:pt x="1553385" y="322377"/>
                  <a:pt x="1611820" y="353899"/>
                  <a:pt x="1710711" y="358402"/>
                </a:cubicBezTo>
                <a:cubicBezTo>
                  <a:pt x="1809602" y="362906"/>
                  <a:pt x="1778136" y="389925"/>
                  <a:pt x="1845561" y="403435"/>
                </a:cubicBezTo>
                <a:cubicBezTo>
                  <a:pt x="1908492" y="416945"/>
                  <a:pt x="1859047" y="389925"/>
                  <a:pt x="1832077" y="376416"/>
                </a:cubicBezTo>
                <a:cubicBezTo>
                  <a:pt x="1805106" y="362906"/>
                  <a:pt x="1823087" y="344893"/>
                  <a:pt x="1814097" y="322377"/>
                </a:cubicBezTo>
                <a:cubicBezTo>
                  <a:pt x="1805106" y="299860"/>
                  <a:pt x="1773641" y="317873"/>
                  <a:pt x="1724196" y="308867"/>
                </a:cubicBezTo>
                <a:cubicBezTo>
                  <a:pt x="1679246" y="299860"/>
                  <a:pt x="1773641" y="205291"/>
                  <a:pt x="1845561" y="200788"/>
                </a:cubicBezTo>
                <a:cubicBezTo>
                  <a:pt x="1917482" y="196285"/>
                  <a:pt x="1948947" y="232311"/>
                  <a:pt x="2020868" y="254827"/>
                </a:cubicBezTo>
                <a:cubicBezTo>
                  <a:pt x="2092788" y="277344"/>
                  <a:pt x="2182689" y="227808"/>
                  <a:pt x="2182689" y="245821"/>
                </a:cubicBezTo>
                <a:cubicBezTo>
                  <a:pt x="2182689" y="259330"/>
                  <a:pt x="2142233" y="272840"/>
                  <a:pt x="2146729" y="317873"/>
                </a:cubicBezTo>
                <a:cubicBezTo>
                  <a:pt x="2151224" y="362906"/>
                  <a:pt x="2110768" y="362906"/>
                  <a:pt x="2079303" y="385422"/>
                </a:cubicBezTo>
                <a:cubicBezTo>
                  <a:pt x="2043343" y="403435"/>
                  <a:pt x="2115263" y="407939"/>
                  <a:pt x="2142233" y="407939"/>
                </a:cubicBezTo>
                <a:cubicBezTo>
                  <a:pt x="2169204" y="407939"/>
                  <a:pt x="2182689" y="367409"/>
                  <a:pt x="2218649" y="367409"/>
                </a:cubicBezTo>
                <a:cubicBezTo>
                  <a:pt x="2254610" y="367409"/>
                  <a:pt x="2254610" y="340390"/>
                  <a:pt x="2223144" y="317873"/>
                </a:cubicBezTo>
                <a:cubicBezTo>
                  <a:pt x="2187184" y="295357"/>
                  <a:pt x="2254610" y="254827"/>
                  <a:pt x="2290569" y="245821"/>
                </a:cubicBezTo>
                <a:cubicBezTo>
                  <a:pt x="2326530" y="241317"/>
                  <a:pt x="2326530" y="277344"/>
                  <a:pt x="2349005" y="245821"/>
                </a:cubicBezTo>
                <a:cubicBezTo>
                  <a:pt x="2366985" y="218801"/>
                  <a:pt x="2420925" y="187278"/>
                  <a:pt x="2461381" y="169265"/>
                </a:cubicBezTo>
                <a:cubicBezTo>
                  <a:pt x="2471494" y="163636"/>
                  <a:pt x="2485261" y="160822"/>
                  <a:pt x="2501134" y="159836"/>
                </a:cubicBezTo>
                <a:close/>
                <a:moveTo>
                  <a:pt x="4758437" y="48789"/>
                </a:moveTo>
                <a:cubicBezTo>
                  <a:pt x="4784525" y="47734"/>
                  <a:pt x="4810402" y="48578"/>
                  <a:pt x="4834028" y="51958"/>
                </a:cubicBezTo>
                <a:cubicBezTo>
                  <a:pt x="4933036" y="69982"/>
                  <a:pt x="5050045" y="56464"/>
                  <a:pt x="4996041" y="83501"/>
                </a:cubicBezTo>
                <a:cubicBezTo>
                  <a:pt x="4942037" y="110537"/>
                  <a:pt x="4879032" y="155598"/>
                  <a:pt x="4834028" y="173622"/>
                </a:cubicBezTo>
                <a:cubicBezTo>
                  <a:pt x="4789025" y="196153"/>
                  <a:pt x="4802526" y="83501"/>
                  <a:pt x="4762023" y="146586"/>
                </a:cubicBezTo>
                <a:cubicBezTo>
                  <a:pt x="4757522" y="173622"/>
                  <a:pt x="4730520" y="196153"/>
                  <a:pt x="4690017" y="182634"/>
                </a:cubicBezTo>
                <a:cubicBezTo>
                  <a:pt x="4690017" y="182634"/>
                  <a:pt x="4685517" y="182634"/>
                  <a:pt x="4681016" y="178128"/>
                </a:cubicBezTo>
                <a:cubicBezTo>
                  <a:pt x="4627012" y="164610"/>
                  <a:pt x="4537005" y="115043"/>
                  <a:pt x="4573008" y="92513"/>
                </a:cubicBezTo>
                <a:cubicBezTo>
                  <a:pt x="4600010" y="72235"/>
                  <a:pt x="4680173" y="51958"/>
                  <a:pt x="4758437" y="48789"/>
                </a:cubicBezTo>
                <a:close/>
                <a:moveTo>
                  <a:pt x="6095124" y="37290"/>
                </a:moveTo>
                <a:cubicBezTo>
                  <a:pt x="6102735" y="36604"/>
                  <a:pt x="6112286" y="36956"/>
                  <a:pt x="6124085" y="38644"/>
                </a:cubicBezTo>
                <a:cubicBezTo>
                  <a:pt x="6213978" y="52151"/>
                  <a:pt x="6276904" y="56653"/>
                  <a:pt x="6317356" y="83666"/>
                </a:cubicBezTo>
                <a:cubicBezTo>
                  <a:pt x="6362303" y="110679"/>
                  <a:pt x="6407249" y="151199"/>
                  <a:pt x="6488154" y="151199"/>
                </a:cubicBezTo>
                <a:cubicBezTo>
                  <a:pt x="6573553" y="151199"/>
                  <a:pt x="6636478" y="124186"/>
                  <a:pt x="6667941" y="178212"/>
                </a:cubicBezTo>
                <a:cubicBezTo>
                  <a:pt x="6699404" y="236740"/>
                  <a:pt x="6699404" y="232238"/>
                  <a:pt x="6780308" y="236740"/>
                </a:cubicBezTo>
                <a:cubicBezTo>
                  <a:pt x="6861212" y="241243"/>
                  <a:pt x="7000547" y="218732"/>
                  <a:pt x="7058978" y="254749"/>
                </a:cubicBezTo>
                <a:cubicBezTo>
                  <a:pt x="7112914" y="290766"/>
                  <a:pt x="7108420" y="317780"/>
                  <a:pt x="7157861" y="317780"/>
                </a:cubicBezTo>
                <a:cubicBezTo>
                  <a:pt x="7207303" y="313278"/>
                  <a:pt x="7324164" y="326784"/>
                  <a:pt x="7283712" y="290766"/>
                </a:cubicBezTo>
                <a:cubicBezTo>
                  <a:pt x="7243260" y="250247"/>
                  <a:pt x="7180334" y="232238"/>
                  <a:pt x="7157861" y="223234"/>
                </a:cubicBezTo>
                <a:cubicBezTo>
                  <a:pt x="7135388" y="218732"/>
                  <a:pt x="7076957" y="173710"/>
                  <a:pt x="7189324" y="173710"/>
                </a:cubicBezTo>
                <a:cubicBezTo>
                  <a:pt x="7301691" y="173710"/>
                  <a:pt x="7324164" y="160203"/>
                  <a:pt x="7360122" y="200723"/>
                </a:cubicBezTo>
                <a:cubicBezTo>
                  <a:pt x="7396079" y="245745"/>
                  <a:pt x="7369111" y="277260"/>
                  <a:pt x="7459005" y="277260"/>
                </a:cubicBezTo>
                <a:cubicBezTo>
                  <a:pt x="7548898" y="277260"/>
                  <a:pt x="7539909" y="317780"/>
                  <a:pt x="7629802" y="317780"/>
                </a:cubicBezTo>
                <a:cubicBezTo>
                  <a:pt x="7715201" y="322282"/>
                  <a:pt x="7751159" y="322282"/>
                  <a:pt x="7854536" y="340291"/>
                </a:cubicBezTo>
                <a:cubicBezTo>
                  <a:pt x="7957914" y="362802"/>
                  <a:pt x="8020840" y="362802"/>
                  <a:pt x="8110733" y="362802"/>
                </a:cubicBezTo>
                <a:cubicBezTo>
                  <a:pt x="8196132" y="362802"/>
                  <a:pt x="8151186" y="358300"/>
                  <a:pt x="8160174" y="322282"/>
                </a:cubicBezTo>
                <a:cubicBezTo>
                  <a:pt x="8173658" y="290766"/>
                  <a:pt x="8200627" y="277260"/>
                  <a:pt x="8232090" y="290766"/>
                </a:cubicBezTo>
                <a:cubicBezTo>
                  <a:pt x="8259058" y="308775"/>
                  <a:pt x="8268047" y="335789"/>
                  <a:pt x="8236584" y="335789"/>
                </a:cubicBezTo>
                <a:cubicBezTo>
                  <a:pt x="8205122" y="335789"/>
                  <a:pt x="8178154" y="362802"/>
                  <a:pt x="8218606" y="362802"/>
                </a:cubicBezTo>
                <a:cubicBezTo>
                  <a:pt x="8259058" y="362802"/>
                  <a:pt x="8393898" y="389815"/>
                  <a:pt x="8515254" y="434837"/>
                </a:cubicBezTo>
                <a:cubicBezTo>
                  <a:pt x="8636611" y="479858"/>
                  <a:pt x="8677063" y="443841"/>
                  <a:pt x="8686052" y="488862"/>
                </a:cubicBezTo>
                <a:cubicBezTo>
                  <a:pt x="8690547" y="533884"/>
                  <a:pt x="8704031" y="551893"/>
                  <a:pt x="8654590" y="533884"/>
                </a:cubicBezTo>
                <a:cubicBezTo>
                  <a:pt x="8605148" y="511373"/>
                  <a:pt x="8501770" y="484360"/>
                  <a:pt x="8483792" y="502369"/>
                </a:cubicBezTo>
                <a:cubicBezTo>
                  <a:pt x="8465813" y="520378"/>
                  <a:pt x="8519749" y="511373"/>
                  <a:pt x="8542222" y="542889"/>
                </a:cubicBezTo>
                <a:cubicBezTo>
                  <a:pt x="8569190" y="574404"/>
                  <a:pt x="8605148" y="596915"/>
                  <a:pt x="8546717" y="596915"/>
                </a:cubicBezTo>
                <a:cubicBezTo>
                  <a:pt x="8492781" y="596915"/>
                  <a:pt x="8479297" y="601417"/>
                  <a:pt x="8465813" y="619426"/>
                </a:cubicBezTo>
                <a:cubicBezTo>
                  <a:pt x="8447834" y="637435"/>
                  <a:pt x="8447834" y="659946"/>
                  <a:pt x="8380414" y="659946"/>
                </a:cubicBezTo>
                <a:cubicBezTo>
                  <a:pt x="8317488" y="659946"/>
                  <a:pt x="8295015" y="632932"/>
                  <a:pt x="8326478" y="695963"/>
                </a:cubicBezTo>
                <a:cubicBezTo>
                  <a:pt x="8362436" y="754492"/>
                  <a:pt x="8407382" y="745487"/>
                  <a:pt x="8407382" y="813020"/>
                </a:cubicBezTo>
                <a:cubicBezTo>
                  <a:pt x="8407382" y="876051"/>
                  <a:pt x="8443340" y="966094"/>
                  <a:pt x="8393898" y="934579"/>
                </a:cubicBezTo>
                <a:cubicBezTo>
                  <a:pt x="8344456" y="898562"/>
                  <a:pt x="8259058" y="799513"/>
                  <a:pt x="8218606" y="777002"/>
                </a:cubicBezTo>
                <a:cubicBezTo>
                  <a:pt x="8178154" y="754492"/>
                  <a:pt x="8200627" y="686959"/>
                  <a:pt x="8200627" y="686959"/>
                </a:cubicBezTo>
                <a:cubicBezTo>
                  <a:pt x="8200627" y="686959"/>
                  <a:pt x="8272542" y="623928"/>
                  <a:pt x="8245574" y="592413"/>
                </a:cubicBezTo>
                <a:cubicBezTo>
                  <a:pt x="8218606" y="560897"/>
                  <a:pt x="8187142" y="569902"/>
                  <a:pt x="8187142" y="601417"/>
                </a:cubicBezTo>
                <a:cubicBezTo>
                  <a:pt x="8187142" y="637435"/>
                  <a:pt x="8178154" y="632932"/>
                  <a:pt x="8142196" y="619426"/>
                </a:cubicBezTo>
                <a:cubicBezTo>
                  <a:pt x="8110733" y="601417"/>
                  <a:pt x="8083765" y="578906"/>
                  <a:pt x="8070281" y="623928"/>
                </a:cubicBezTo>
                <a:cubicBezTo>
                  <a:pt x="8061292" y="664448"/>
                  <a:pt x="8088260" y="718474"/>
                  <a:pt x="8025334" y="700465"/>
                </a:cubicBezTo>
                <a:cubicBezTo>
                  <a:pt x="7966904" y="686959"/>
                  <a:pt x="7944430" y="682457"/>
                  <a:pt x="7903978" y="682457"/>
                </a:cubicBezTo>
                <a:cubicBezTo>
                  <a:pt x="7863526" y="682457"/>
                  <a:pt x="7809590" y="650941"/>
                  <a:pt x="7791611" y="704967"/>
                </a:cubicBezTo>
                <a:cubicBezTo>
                  <a:pt x="7773632" y="758994"/>
                  <a:pt x="7724191" y="835531"/>
                  <a:pt x="7769138" y="840033"/>
                </a:cubicBezTo>
                <a:cubicBezTo>
                  <a:pt x="7814084" y="844535"/>
                  <a:pt x="7823074" y="831029"/>
                  <a:pt x="7877010" y="835531"/>
                </a:cubicBezTo>
                <a:cubicBezTo>
                  <a:pt x="7930946" y="840033"/>
                  <a:pt x="7953420" y="858042"/>
                  <a:pt x="7953420" y="844535"/>
                </a:cubicBezTo>
                <a:cubicBezTo>
                  <a:pt x="7953420" y="826527"/>
                  <a:pt x="7975893" y="849037"/>
                  <a:pt x="8016345" y="885055"/>
                </a:cubicBezTo>
                <a:cubicBezTo>
                  <a:pt x="8052302" y="916570"/>
                  <a:pt x="8106238" y="961592"/>
                  <a:pt x="8110733" y="997610"/>
                </a:cubicBezTo>
                <a:cubicBezTo>
                  <a:pt x="8110733" y="1033627"/>
                  <a:pt x="8133206" y="1074147"/>
                  <a:pt x="8146690" y="1092156"/>
                </a:cubicBezTo>
                <a:cubicBezTo>
                  <a:pt x="8160174" y="1110164"/>
                  <a:pt x="8146690" y="1159688"/>
                  <a:pt x="8205122" y="1164191"/>
                </a:cubicBezTo>
                <a:cubicBezTo>
                  <a:pt x="8268047" y="1168693"/>
                  <a:pt x="8290520" y="1150684"/>
                  <a:pt x="8317488" y="1150684"/>
                </a:cubicBezTo>
                <a:cubicBezTo>
                  <a:pt x="8344456" y="1150684"/>
                  <a:pt x="8348951" y="1195706"/>
                  <a:pt x="8304004" y="1218217"/>
                </a:cubicBezTo>
                <a:cubicBezTo>
                  <a:pt x="8254563" y="1240728"/>
                  <a:pt x="8227595" y="1240728"/>
                  <a:pt x="8241079" y="1272243"/>
                </a:cubicBezTo>
                <a:cubicBezTo>
                  <a:pt x="8254563" y="1308261"/>
                  <a:pt x="8259058" y="1339776"/>
                  <a:pt x="8263552" y="1384798"/>
                </a:cubicBezTo>
                <a:cubicBezTo>
                  <a:pt x="8268047" y="1429820"/>
                  <a:pt x="8348951" y="1515361"/>
                  <a:pt x="8286026" y="1515361"/>
                </a:cubicBezTo>
                <a:cubicBezTo>
                  <a:pt x="8223100" y="1515361"/>
                  <a:pt x="8182648" y="1537872"/>
                  <a:pt x="8142196" y="1560383"/>
                </a:cubicBezTo>
                <a:cubicBezTo>
                  <a:pt x="8106238" y="1587396"/>
                  <a:pt x="8088260" y="1645925"/>
                  <a:pt x="8061292" y="1632418"/>
                </a:cubicBezTo>
                <a:cubicBezTo>
                  <a:pt x="8029829" y="1614409"/>
                  <a:pt x="7975893" y="1609907"/>
                  <a:pt x="8011850" y="1555881"/>
                </a:cubicBezTo>
                <a:cubicBezTo>
                  <a:pt x="8043313" y="1497353"/>
                  <a:pt x="8025334" y="1488348"/>
                  <a:pt x="8083765" y="1470339"/>
                </a:cubicBezTo>
                <a:cubicBezTo>
                  <a:pt x="8137702" y="1456833"/>
                  <a:pt x="8178154" y="1443326"/>
                  <a:pt x="8191638" y="1384798"/>
                </a:cubicBezTo>
                <a:cubicBezTo>
                  <a:pt x="8205122" y="1326269"/>
                  <a:pt x="8223100" y="1335274"/>
                  <a:pt x="8178154" y="1285750"/>
                </a:cubicBezTo>
                <a:cubicBezTo>
                  <a:pt x="8133206" y="1236226"/>
                  <a:pt x="8137702" y="1236226"/>
                  <a:pt x="8128712" y="1177697"/>
                </a:cubicBezTo>
                <a:cubicBezTo>
                  <a:pt x="8115228" y="1123671"/>
                  <a:pt x="8065786" y="979601"/>
                  <a:pt x="8029829" y="952588"/>
                </a:cubicBezTo>
                <a:cubicBezTo>
                  <a:pt x="7993872" y="925575"/>
                  <a:pt x="7953420" y="916570"/>
                  <a:pt x="7971398" y="939081"/>
                </a:cubicBezTo>
                <a:cubicBezTo>
                  <a:pt x="7993872" y="961592"/>
                  <a:pt x="8025334" y="988605"/>
                  <a:pt x="8025334" y="1060640"/>
                </a:cubicBezTo>
                <a:cubicBezTo>
                  <a:pt x="8025334" y="1128173"/>
                  <a:pt x="8020840" y="1191204"/>
                  <a:pt x="7980388" y="1209213"/>
                </a:cubicBezTo>
                <a:cubicBezTo>
                  <a:pt x="7939936" y="1227221"/>
                  <a:pt x="7894988" y="1213715"/>
                  <a:pt x="7885999" y="1240728"/>
                </a:cubicBezTo>
                <a:cubicBezTo>
                  <a:pt x="7872515" y="1267741"/>
                  <a:pt x="7894988" y="1299256"/>
                  <a:pt x="7872515" y="1321767"/>
                </a:cubicBezTo>
                <a:cubicBezTo>
                  <a:pt x="7850042" y="1344278"/>
                  <a:pt x="7872515" y="1344278"/>
                  <a:pt x="7899483" y="1371291"/>
                </a:cubicBezTo>
                <a:cubicBezTo>
                  <a:pt x="7926452" y="1398304"/>
                  <a:pt x="7984882" y="1429820"/>
                  <a:pt x="7966904" y="1465837"/>
                </a:cubicBezTo>
                <a:cubicBezTo>
                  <a:pt x="7953420" y="1497353"/>
                  <a:pt x="7953420" y="1515361"/>
                  <a:pt x="7921956" y="1515361"/>
                </a:cubicBezTo>
                <a:cubicBezTo>
                  <a:pt x="7885999" y="1519863"/>
                  <a:pt x="7885999" y="1465837"/>
                  <a:pt x="7850042" y="1420815"/>
                </a:cubicBezTo>
                <a:cubicBezTo>
                  <a:pt x="7818579" y="1375793"/>
                  <a:pt x="7773632" y="1353283"/>
                  <a:pt x="7751159" y="1344278"/>
                </a:cubicBezTo>
                <a:cubicBezTo>
                  <a:pt x="7728685" y="1330772"/>
                  <a:pt x="7719696" y="1371291"/>
                  <a:pt x="7688233" y="1348780"/>
                </a:cubicBezTo>
                <a:cubicBezTo>
                  <a:pt x="7656770" y="1326269"/>
                  <a:pt x="7679244" y="1263239"/>
                  <a:pt x="7634297" y="1317265"/>
                </a:cubicBezTo>
                <a:cubicBezTo>
                  <a:pt x="7589350" y="1371291"/>
                  <a:pt x="7566877" y="1398304"/>
                  <a:pt x="7607329" y="1407309"/>
                </a:cubicBezTo>
                <a:cubicBezTo>
                  <a:pt x="7652276" y="1416313"/>
                  <a:pt x="7643287" y="1384798"/>
                  <a:pt x="7688233" y="1398304"/>
                </a:cubicBezTo>
                <a:cubicBezTo>
                  <a:pt x="7733180" y="1416313"/>
                  <a:pt x="7751159" y="1443326"/>
                  <a:pt x="7728685" y="1452331"/>
                </a:cubicBezTo>
                <a:cubicBezTo>
                  <a:pt x="7710706" y="1465837"/>
                  <a:pt x="7688233" y="1456833"/>
                  <a:pt x="7715201" y="1488348"/>
                </a:cubicBezTo>
                <a:cubicBezTo>
                  <a:pt x="7742170" y="1524366"/>
                  <a:pt x="7787116" y="1582894"/>
                  <a:pt x="7800600" y="1614409"/>
                </a:cubicBezTo>
                <a:cubicBezTo>
                  <a:pt x="7818579" y="1650427"/>
                  <a:pt x="7854536" y="1645925"/>
                  <a:pt x="7823074" y="1740471"/>
                </a:cubicBezTo>
                <a:cubicBezTo>
                  <a:pt x="7787116" y="1835017"/>
                  <a:pt x="7769138" y="1866532"/>
                  <a:pt x="7742170" y="1893545"/>
                </a:cubicBezTo>
                <a:cubicBezTo>
                  <a:pt x="7715201" y="1920558"/>
                  <a:pt x="7611824" y="1947571"/>
                  <a:pt x="7584856" y="1970082"/>
                </a:cubicBezTo>
                <a:cubicBezTo>
                  <a:pt x="7562382" y="1992593"/>
                  <a:pt x="7571372" y="2006100"/>
                  <a:pt x="7557888" y="2042117"/>
                </a:cubicBezTo>
                <a:cubicBezTo>
                  <a:pt x="7539909" y="2073633"/>
                  <a:pt x="7539909" y="2100646"/>
                  <a:pt x="7526425" y="2073633"/>
                </a:cubicBezTo>
                <a:cubicBezTo>
                  <a:pt x="7512941" y="2046619"/>
                  <a:pt x="7490467" y="2033113"/>
                  <a:pt x="7508446" y="2006100"/>
                </a:cubicBezTo>
                <a:cubicBezTo>
                  <a:pt x="7521930" y="1979087"/>
                  <a:pt x="7494962" y="1925060"/>
                  <a:pt x="7472489" y="1965580"/>
                </a:cubicBezTo>
                <a:cubicBezTo>
                  <a:pt x="7450015" y="2001598"/>
                  <a:pt x="7405068" y="1970082"/>
                  <a:pt x="7423047" y="2024108"/>
                </a:cubicBezTo>
                <a:cubicBezTo>
                  <a:pt x="7441026" y="2082637"/>
                  <a:pt x="7580361" y="2204196"/>
                  <a:pt x="7562382" y="2262724"/>
                </a:cubicBezTo>
                <a:cubicBezTo>
                  <a:pt x="7548898" y="2325755"/>
                  <a:pt x="7481478" y="2361772"/>
                  <a:pt x="7459005" y="2375279"/>
                </a:cubicBezTo>
                <a:cubicBezTo>
                  <a:pt x="7436531" y="2384283"/>
                  <a:pt x="7436531" y="2384283"/>
                  <a:pt x="7396079" y="2334759"/>
                </a:cubicBezTo>
                <a:cubicBezTo>
                  <a:pt x="7351132" y="2285235"/>
                  <a:pt x="7274723" y="2222205"/>
                  <a:pt x="7270228" y="2258222"/>
                </a:cubicBezTo>
                <a:cubicBezTo>
                  <a:pt x="7265733" y="2289737"/>
                  <a:pt x="7256744" y="2330257"/>
                  <a:pt x="7301691" y="2397790"/>
                </a:cubicBezTo>
                <a:cubicBezTo>
                  <a:pt x="7346638" y="2465323"/>
                  <a:pt x="7418553" y="2519349"/>
                  <a:pt x="7418553" y="2595886"/>
                </a:cubicBezTo>
                <a:cubicBezTo>
                  <a:pt x="7418553" y="2676926"/>
                  <a:pt x="7418553" y="2658917"/>
                  <a:pt x="7400574" y="2640908"/>
                </a:cubicBezTo>
                <a:cubicBezTo>
                  <a:pt x="7387090" y="2627402"/>
                  <a:pt x="7373606" y="2676926"/>
                  <a:pt x="7409563" y="2699437"/>
                </a:cubicBezTo>
                <a:cubicBezTo>
                  <a:pt x="7441026" y="2721947"/>
                  <a:pt x="7485973" y="2694934"/>
                  <a:pt x="7490467" y="2757965"/>
                </a:cubicBezTo>
                <a:cubicBezTo>
                  <a:pt x="7490467" y="2825498"/>
                  <a:pt x="7450015" y="2852511"/>
                  <a:pt x="7494962" y="2866017"/>
                </a:cubicBezTo>
                <a:cubicBezTo>
                  <a:pt x="7539909" y="2879524"/>
                  <a:pt x="7575866" y="2902035"/>
                  <a:pt x="7638792" y="2924546"/>
                </a:cubicBezTo>
                <a:cubicBezTo>
                  <a:pt x="7706212" y="2947057"/>
                  <a:pt x="7760148" y="2956061"/>
                  <a:pt x="7818579" y="2960563"/>
                </a:cubicBezTo>
                <a:cubicBezTo>
                  <a:pt x="7872515" y="2965066"/>
                  <a:pt x="7841052" y="2987577"/>
                  <a:pt x="7894988" y="2983074"/>
                </a:cubicBezTo>
                <a:cubicBezTo>
                  <a:pt x="7944430" y="2978572"/>
                  <a:pt x="7957914" y="2978572"/>
                  <a:pt x="7998366" y="2974070"/>
                </a:cubicBezTo>
                <a:cubicBezTo>
                  <a:pt x="8038818" y="2965066"/>
                  <a:pt x="8070281" y="2942555"/>
                  <a:pt x="8074776" y="2951559"/>
                </a:cubicBezTo>
                <a:cubicBezTo>
                  <a:pt x="8079270" y="2965066"/>
                  <a:pt x="8097249" y="2992079"/>
                  <a:pt x="8056797" y="3014590"/>
                </a:cubicBezTo>
                <a:cubicBezTo>
                  <a:pt x="8016345" y="3037101"/>
                  <a:pt x="7966904" y="3046105"/>
                  <a:pt x="7908472" y="3037101"/>
                </a:cubicBezTo>
                <a:cubicBezTo>
                  <a:pt x="7850042" y="3028096"/>
                  <a:pt x="7728685" y="2974070"/>
                  <a:pt x="7665760" y="2974070"/>
                </a:cubicBezTo>
                <a:cubicBezTo>
                  <a:pt x="7607329" y="2974070"/>
                  <a:pt x="7445521" y="2947057"/>
                  <a:pt x="7396079" y="2879524"/>
                </a:cubicBezTo>
                <a:cubicBezTo>
                  <a:pt x="7346638" y="2807489"/>
                  <a:pt x="7274723" y="2735454"/>
                  <a:pt x="7243260" y="2667921"/>
                </a:cubicBezTo>
                <a:cubicBezTo>
                  <a:pt x="7207303" y="2604891"/>
                  <a:pt x="7189324" y="2541860"/>
                  <a:pt x="7157861" y="2510345"/>
                </a:cubicBezTo>
                <a:cubicBezTo>
                  <a:pt x="7130893" y="2474327"/>
                  <a:pt x="7175840" y="2456318"/>
                  <a:pt x="7202808" y="2487834"/>
                </a:cubicBezTo>
                <a:cubicBezTo>
                  <a:pt x="7234271" y="2519349"/>
                  <a:pt x="7274723" y="2568873"/>
                  <a:pt x="7292701" y="2555367"/>
                </a:cubicBezTo>
                <a:cubicBezTo>
                  <a:pt x="7310680" y="2541860"/>
                  <a:pt x="7324164" y="2519349"/>
                  <a:pt x="7292701" y="2483332"/>
                </a:cubicBezTo>
                <a:cubicBezTo>
                  <a:pt x="7261239" y="2447314"/>
                  <a:pt x="7211797" y="2402292"/>
                  <a:pt x="7211797" y="2361772"/>
                </a:cubicBezTo>
                <a:cubicBezTo>
                  <a:pt x="7211797" y="2321253"/>
                  <a:pt x="7225281" y="2258222"/>
                  <a:pt x="7202808" y="2213200"/>
                </a:cubicBezTo>
                <a:cubicBezTo>
                  <a:pt x="7180334" y="2168178"/>
                  <a:pt x="7202808" y="2109650"/>
                  <a:pt x="7171345" y="2123157"/>
                </a:cubicBezTo>
                <a:cubicBezTo>
                  <a:pt x="7139882" y="2136663"/>
                  <a:pt x="7135388" y="2190689"/>
                  <a:pt x="7099430" y="2145667"/>
                </a:cubicBezTo>
                <a:cubicBezTo>
                  <a:pt x="7058978" y="2100646"/>
                  <a:pt x="7054483" y="2037615"/>
                  <a:pt x="7018526" y="1992593"/>
                </a:cubicBezTo>
                <a:cubicBezTo>
                  <a:pt x="6987063" y="1943069"/>
                  <a:pt x="7032010" y="1938567"/>
                  <a:pt x="6973579" y="1934065"/>
                </a:cubicBezTo>
                <a:cubicBezTo>
                  <a:pt x="6915148" y="1929563"/>
                  <a:pt x="6883686" y="1938567"/>
                  <a:pt x="6843233" y="1988091"/>
                </a:cubicBezTo>
                <a:cubicBezTo>
                  <a:pt x="6798287" y="2037615"/>
                  <a:pt x="6730866" y="2105148"/>
                  <a:pt x="6712888" y="2123157"/>
                </a:cubicBezTo>
                <a:cubicBezTo>
                  <a:pt x="6694909" y="2141165"/>
                  <a:pt x="6690414" y="2172681"/>
                  <a:pt x="6690414" y="2213200"/>
                </a:cubicBezTo>
                <a:cubicBezTo>
                  <a:pt x="6690414" y="2258222"/>
                  <a:pt x="6712888" y="2285235"/>
                  <a:pt x="6685920" y="2316751"/>
                </a:cubicBezTo>
                <a:cubicBezTo>
                  <a:pt x="6658952" y="2348266"/>
                  <a:pt x="6690414" y="2343764"/>
                  <a:pt x="6712888" y="2361772"/>
                </a:cubicBezTo>
                <a:cubicBezTo>
                  <a:pt x="6735361" y="2379781"/>
                  <a:pt x="6757834" y="2438310"/>
                  <a:pt x="6757834" y="2460821"/>
                </a:cubicBezTo>
                <a:cubicBezTo>
                  <a:pt x="6757834" y="2483332"/>
                  <a:pt x="6730866" y="2564371"/>
                  <a:pt x="6694909" y="2501340"/>
                </a:cubicBezTo>
                <a:cubicBezTo>
                  <a:pt x="6654457" y="2442812"/>
                  <a:pt x="6699404" y="2402292"/>
                  <a:pt x="6654457" y="2402292"/>
                </a:cubicBezTo>
                <a:cubicBezTo>
                  <a:pt x="6605015" y="2402292"/>
                  <a:pt x="6573553" y="2460821"/>
                  <a:pt x="6555574" y="2402292"/>
                </a:cubicBezTo>
                <a:cubicBezTo>
                  <a:pt x="6542090" y="2339262"/>
                  <a:pt x="6524111" y="2217702"/>
                  <a:pt x="6474670" y="2154672"/>
                </a:cubicBezTo>
                <a:cubicBezTo>
                  <a:pt x="6425228" y="2087139"/>
                  <a:pt x="6416239" y="2069130"/>
                  <a:pt x="6416239" y="2015104"/>
                </a:cubicBezTo>
                <a:cubicBezTo>
                  <a:pt x="6416239" y="1965580"/>
                  <a:pt x="6479164" y="1970082"/>
                  <a:pt x="6393765" y="1965580"/>
                </a:cubicBezTo>
                <a:cubicBezTo>
                  <a:pt x="6312861" y="1956576"/>
                  <a:pt x="6326345" y="1974584"/>
                  <a:pt x="6290388" y="1916056"/>
                </a:cubicBezTo>
                <a:cubicBezTo>
                  <a:pt x="6249936" y="1853025"/>
                  <a:pt x="6258925" y="1826012"/>
                  <a:pt x="6204989" y="1821510"/>
                </a:cubicBezTo>
                <a:cubicBezTo>
                  <a:pt x="6151053" y="1817008"/>
                  <a:pt x="6115095" y="1844021"/>
                  <a:pt x="6052170" y="1826012"/>
                </a:cubicBezTo>
                <a:cubicBezTo>
                  <a:pt x="5984749" y="1803501"/>
                  <a:pt x="5975760" y="1780990"/>
                  <a:pt x="5926319" y="1780990"/>
                </a:cubicBezTo>
                <a:cubicBezTo>
                  <a:pt x="5876877" y="1780990"/>
                  <a:pt x="5867888" y="1798999"/>
                  <a:pt x="5827436" y="1753977"/>
                </a:cubicBezTo>
                <a:cubicBezTo>
                  <a:pt x="5786984" y="1704453"/>
                  <a:pt x="5715069" y="1654929"/>
                  <a:pt x="5697090" y="1668436"/>
                </a:cubicBezTo>
                <a:cubicBezTo>
                  <a:pt x="5683606" y="1681942"/>
                  <a:pt x="5638659" y="1659431"/>
                  <a:pt x="5710574" y="1731466"/>
                </a:cubicBezTo>
                <a:cubicBezTo>
                  <a:pt x="5782489" y="1798999"/>
                  <a:pt x="5818446" y="1857528"/>
                  <a:pt x="5863393" y="1848523"/>
                </a:cubicBezTo>
                <a:cubicBezTo>
                  <a:pt x="5912835" y="1835017"/>
                  <a:pt x="5912835" y="1798999"/>
                  <a:pt x="5948792" y="1835017"/>
                </a:cubicBezTo>
                <a:cubicBezTo>
                  <a:pt x="5984749" y="1871034"/>
                  <a:pt x="6070148" y="1862030"/>
                  <a:pt x="6043180" y="1938567"/>
                </a:cubicBezTo>
                <a:cubicBezTo>
                  <a:pt x="6016212" y="2015104"/>
                  <a:pt x="5948792" y="2091641"/>
                  <a:pt x="5890361" y="2118654"/>
                </a:cubicBezTo>
                <a:cubicBezTo>
                  <a:pt x="5836425" y="2145667"/>
                  <a:pt x="5674617" y="2231209"/>
                  <a:pt x="5629670" y="2231209"/>
                </a:cubicBezTo>
                <a:cubicBezTo>
                  <a:pt x="5584723" y="2235711"/>
                  <a:pt x="5553260" y="2231209"/>
                  <a:pt x="5553260" y="2186187"/>
                </a:cubicBezTo>
                <a:cubicBezTo>
                  <a:pt x="5548765" y="2136663"/>
                  <a:pt x="5530787" y="2082637"/>
                  <a:pt x="5512808" y="2042117"/>
                </a:cubicBezTo>
                <a:cubicBezTo>
                  <a:pt x="5494829" y="2006100"/>
                  <a:pt x="5431904" y="1898047"/>
                  <a:pt x="5382462" y="1844021"/>
                </a:cubicBezTo>
                <a:cubicBezTo>
                  <a:pt x="5333021" y="1785493"/>
                  <a:pt x="5265601" y="1713458"/>
                  <a:pt x="5274590" y="1753977"/>
                </a:cubicBezTo>
                <a:cubicBezTo>
                  <a:pt x="5283579" y="1798999"/>
                  <a:pt x="5301558" y="1871034"/>
                  <a:pt x="5337516" y="1920558"/>
                </a:cubicBezTo>
                <a:cubicBezTo>
                  <a:pt x="5377968" y="1970082"/>
                  <a:pt x="5337516" y="2033113"/>
                  <a:pt x="5386957" y="2078135"/>
                </a:cubicBezTo>
                <a:cubicBezTo>
                  <a:pt x="5436398" y="2123157"/>
                  <a:pt x="5494829" y="2154672"/>
                  <a:pt x="5503819" y="2186187"/>
                </a:cubicBezTo>
                <a:cubicBezTo>
                  <a:pt x="5508313" y="2213200"/>
                  <a:pt x="5575734" y="2298742"/>
                  <a:pt x="5616186" y="2298742"/>
                </a:cubicBezTo>
                <a:cubicBezTo>
                  <a:pt x="5652143" y="2298742"/>
                  <a:pt x="5813952" y="2235711"/>
                  <a:pt x="5822941" y="2267227"/>
                </a:cubicBezTo>
                <a:cubicBezTo>
                  <a:pt x="5831930" y="2298742"/>
                  <a:pt x="5836425" y="2330257"/>
                  <a:pt x="5822941" y="2375279"/>
                </a:cubicBezTo>
                <a:cubicBezTo>
                  <a:pt x="5813952" y="2415799"/>
                  <a:pt x="5697090" y="2600388"/>
                  <a:pt x="5571239" y="2717445"/>
                </a:cubicBezTo>
                <a:cubicBezTo>
                  <a:pt x="5445388" y="2834502"/>
                  <a:pt x="5467861" y="2830000"/>
                  <a:pt x="5467861" y="2902035"/>
                </a:cubicBezTo>
                <a:cubicBezTo>
                  <a:pt x="5467861" y="2974070"/>
                  <a:pt x="5490335" y="2996581"/>
                  <a:pt x="5499324" y="3055109"/>
                </a:cubicBezTo>
                <a:cubicBezTo>
                  <a:pt x="5503819" y="3118140"/>
                  <a:pt x="5535281" y="3167664"/>
                  <a:pt x="5503819" y="3208184"/>
                </a:cubicBezTo>
                <a:cubicBezTo>
                  <a:pt x="5467861" y="3244201"/>
                  <a:pt x="5373473" y="3334245"/>
                  <a:pt x="5359989" y="3352254"/>
                </a:cubicBezTo>
                <a:cubicBezTo>
                  <a:pt x="5342010" y="3365760"/>
                  <a:pt x="5333021" y="3388271"/>
                  <a:pt x="5337516" y="3415284"/>
                </a:cubicBezTo>
                <a:cubicBezTo>
                  <a:pt x="5337516" y="3442297"/>
                  <a:pt x="5346505" y="3541346"/>
                  <a:pt x="5310547" y="3554852"/>
                </a:cubicBezTo>
                <a:cubicBezTo>
                  <a:pt x="5270095" y="3572861"/>
                  <a:pt x="5247622" y="3581865"/>
                  <a:pt x="5247622" y="3613381"/>
                </a:cubicBezTo>
                <a:cubicBezTo>
                  <a:pt x="5247622" y="3644896"/>
                  <a:pt x="5193686" y="3748446"/>
                  <a:pt x="5121771" y="3802472"/>
                </a:cubicBezTo>
                <a:cubicBezTo>
                  <a:pt x="5049856" y="3856499"/>
                  <a:pt x="5022888" y="3847494"/>
                  <a:pt x="4959962" y="3870005"/>
                </a:cubicBezTo>
                <a:cubicBezTo>
                  <a:pt x="4901532" y="3892516"/>
                  <a:pt x="4847595" y="3937538"/>
                  <a:pt x="4816133" y="3888014"/>
                </a:cubicBezTo>
                <a:cubicBezTo>
                  <a:pt x="4789164" y="3838490"/>
                  <a:pt x="4802649" y="3748446"/>
                  <a:pt x="4766691" y="3698922"/>
                </a:cubicBezTo>
                <a:cubicBezTo>
                  <a:pt x="4735228" y="3649398"/>
                  <a:pt x="4690282" y="3667407"/>
                  <a:pt x="4690282" y="3577363"/>
                </a:cubicBezTo>
                <a:cubicBezTo>
                  <a:pt x="4690282" y="3491822"/>
                  <a:pt x="4726239" y="3496324"/>
                  <a:pt x="4663313" y="3410782"/>
                </a:cubicBezTo>
                <a:cubicBezTo>
                  <a:pt x="4595893" y="3329743"/>
                  <a:pt x="4586904" y="3212686"/>
                  <a:pt x="4618367" y="3167664"/>
                </a:cubicBezTo>
                <a:cubicBezTo>
                  <a:pt x="4645335" y="3118140"/>
                  <a:pt x="4667808" y="3055109"/>
                  <a:pt x="4658819" y="3001083"/>
                </a:cubicBezTo>
                <a:cubicBezTo>
                  <a:pt x="4645335" y="2951559"/>
                  <a:pt x="4600388" y="2848009"/>
                  <a:pt x="4568925" y="2802987"/>
                </a:cubicBezTo>
                <a:cubicBezTo>
                  <a:pt x="4532968" y="2757965"/>
                  <a:pt x="4528473" y="2757965"/>
                  <a:pt x="4532968" y="2703939"/>
                </a:cubicBezTo>
                <a:cubicBezTo>
                  <a:pt x="4537462" y="2649912"/>
                  <a:pt x="4595893" y="2568873"/>
                  <a:pt x="4523978" y="2564371"/>
                </a:cubicBezTo>
                <a:cubicBezTo>
                  <a:pt x="4456558" y="2559869"/>
                  <a:pt x="4407117" y="2532856"/>
                  <a:pt x="4398127" y="2505842"/>
                </a:cubicBezTo>
                <a:cubicBezTo>
                  <a:pt x="4384643" y="2478829"/>
                  <a:pt x="4434085" y="2451816"/>
                  <a:pt x="4344191" y="2469825"/>
                </a:cubicBezTo>
                <a:cubicBezTo>
                  <a:pt x="4254298" y="2483332"/>
                  <a:pt x="4285760" y="2523851"/>
                  <a:pt x="4195867" y="2519349"/>
                </a:cubicBezTo>
                <a:cubicBezTo>
                  <a:pt x="4110468" y="2519349"/>
                  <a:pt x="4070016" y="2546362"/>
                  <a:pt x="4043048" y="2559869"/>
                </a:cubicBezTo>
                <a:cubicBezTo>
                  <a:pt x="4016080" y="2568873"/>
                  <a:pt x="3962143" y="2519349"/>
                  <a:pt x="3908207" y="2478829"/>
                </a:cubicBezTo>
                <a:cubicBezTo>
                  <a:pt x="3854271" y="2442812"/>
                  <a:pt x="3840787" y="2424803"/>
                  <a:pt x="3831798" y="2375279"/>
                </a:cubicBezTo>
                <a:cubicBezTo>
                  <a:pt x="3818314" y="2321253"/>
                  <a:pt x="3786851" y="2330257"/>
                  <a:pt x="3773367" y="2280733"/>
                </a:cubicBezTo>
                <a:cubicBezTo>
                  <a:pt x="3759883" y="2226707"/>
                  <a:pt x="3710441" y="2222205"/>
                  <a:pt x="3746399" y="2159174"/>
                </a:cubicBezTo>
                <a:cubicBezTo>
                  <a:pt x="3782356" y="2100646"/>
                  <a:pt x="3822808" y="2082637"/>
                  <a:pt x="3782356" y="2015104"/>
                </a:cubicBezTo>
                <a:cubicBezTo>
                  <a:pt x="3737409" y="1943069"/>
                  <a:pt x="3741904" y="1943069"/>
                  <a:pt x="3777861" y="1884541"/>
                </a:cubicBezTo>
                <a:cubicBezTo>
                  <a:pt x="3809324" y="1826012"/>
                  <a:pt x="3831798" y="1789995"/>
                  <a:pt x="3876744" y="1740471"/>
                </a:cubicBezTo>
                <a:cubicBezTo>
                  <a:pt x="3921691" y="1690947"/>
                  <a:pt x="3957649" y="1717960"/>
                  <a:pt x="3975627" y="1672938"/>
                </a:cubicBezTo>
                <a:cubicBezTo>
                  <a:pt x="3989111" y="1627916"/>
                  <a:pt x="3953154" y="1596401"/>
                  <a:pt x="3998101" y="1560383"/>
                </a:cubicBezTo>
                <a:cubicBezTo>
                  <a:pt x="4047542" y="1528868"/>
                  <a:pt x="4047542" y="1510859"/>
                  <a:pt x="4070016" y="1488348"/>
                </a:cubicBezTo>
                <a:cubicBezTo>
                  <a:pt x="4087994" y="1470339"/>
                  <a:pt x="4087994" y="1416313"/>
                  <a:pt x="4052037" y="1411811"/>
                </a:cubicBezTo>
                <a:cubicBezTo>
                  <a:pt x="4020574" y="1407309"/>
                  <a:pt x="4020574" y="1330772"/>
                  <a:pt x="4038553" y="1299256"/>
                </a:cubicBezTo>
                <a:cubicBezTo>
                  <a:pt x="4052037" y="1263239"/>
                  <a:pt x="3984617" y="1200208"/>
                  <a:pt x="4061026" y="1186702"/>
                </a:cubicBezTo>
                <a:cubicBezTo>
                  <a:pt x="4137436" y="1173195"/>
                  <a:pt x="4186877" y="1164191"/>
                  <a:pt x="4213845" y="1159688"/>
                </a:cubicBezTo>
                <a:cubicBezTo>
                  <a:pt x="4236319" y="1155186"/>
                  <a:pt x="4258792" y="1110164"/>
                  <a:pt x="4213845" y="1083151"/>
                </a:cubicBezTo>
                <a:cubicBezTo>
                  <a:pt x="4173393" y="1051636"/>
                  <a:pt x="4155415" y="1015618"/>
                  <a:pt x="4204856" y="1011116"/>
                </a:cubicBezTo>
                <a:cubicBezTo>
                  <a:pt x="4254298" y="1011116"/>
                  <a:pt x="4330707" y="993107"/>
                  <a:pt x="4290255" y="975099"/>
                </a:cubicBezTo>
                <a:cubicBezTo>
                  <a:pt x="4249803" y="957090"/>
                  <a:pt x="4276771" y="966094"/>
                  <a:pt x="4222835" y="984103"/>
                </a:cubicBezTo>
                <a:cubicBezTo>
                  <a:pt x="4168899" y="997610"/>
                  <a:pt x="4146425" y="1002112"/>
                  <a:pt x="4155415" y="957090"/>
                </a:cubicBezTo>
                <a:cubicBezTo>
                  <a:pt x="4164404" y="912068"/>
                  <a:pt x="4218340" y="876051"/>
                  <a:pt x="4195867" y="858042"/>
                </a:cubicBezTo>
                <a:cubicBezTo>
                  <a:pt x="4173393" y="840033"/>
                  <a:pt x="4155415" y="858042"/>
                  <a:pt x="4141931" y="894059"/>
                </a:cubicBezTo>
                <a:cubicBezTo>
                  <a:pt x="4123952" y="934579"/>
                  <a:pt x="4074510" y="993107"/>
                  <a:pt x="4056532" y="948086"/>
                </a:cubicBezTo>
                <a:cubicBezTo>
                  <a:pt x="4038553" y="903064"/>
                  <a:pt x="4011585" y="867046"/>
                  <a:pt x="4047542" y="826527"/>
                </a:cubicBezTo>
                <a:cubicBezTo>
                  <a:pt x="4087994" y="786007"/>
                  <a:pt x="4119457" y="740985"/>
                  <a:pt x="4123952" y="718474"/>
                </a:cubicBezTo>
                <a:cubicBezTo>
                  <a:pt x="4128447" y="695963"/>
                  <a:pt x="4146425" y="668950"/>
                  <a:pt x="4209351" y="659946"/>
                </a:cubicBezTo>
                <a:cubicBezTo>
                  <a:pt x="4267782" y="650941"/>
                  <a:pt x="4308234" y="605919"/>
                  <a:pt x="4290255" y="695963"/>
                </a:cubicBezTo>
                <a:cubicBezTo>
                  <a:pt x="4272276" y="781505"/>
                  <a:pt x="4330707" y="813020"/>
                  <a:pt x="4348686" y="849037"/>
                </a:cubicBezTo>
                <a:cubicBezTo>
                  <a:pt x="4362170" y="889557"/>
                  <a:pt x="4335202" y="912068"/>
                  <a:pt x="4344191" y="925575"/>
                </a:cubicBezTo>
                <a:cubicBezTo>
                  <a:pt x="4353181" y="939081"/>
                  <a:pt x="4371159" y="961592"/>
                  <a:pt x="4398127" y="925575"/>
                </a:cubicBezTo>
                <a:cubicBezTo>
                  <a:pt x="4425095" y="889557"/>
                  <a:pt x="4470042" y="844535"/>
                  <a:pt x="4483526" y="844535"/>
                </a:cubicBezTo>
                <a:cubicBezTo>
                  <a:pt x="4501505" y="844535"/>
                  <a:pt x="4532968" y="799513"/>
                  <a:pt x="4532968" y="781505"/>
                </a:cubicBezTo>
                <a:cubicBezTo>
                  <a:pt x="4532968" y="763496"/>
                  <a:pt x="4541957" y="718474"/>
                  <a:pt x="4573420" y="745487"/>
                </a:cubicBezTo>
                <a:cubicBezTo>
                  <a:pt x="4609377" y="777002"/>
                  <a:pt x="4604883" y="822024"/>
                  <a:pt x="4654324" y="835531"/>
                </a:cubicBezTo>
                <a:cubicBezTo>
                  <a:pt x="4703766" y="844535"/>
                  <a:pt x="4748712" y="844535"/>
                  <a:pt x="4780175" y="831029"/>
                </a:cubicBezTo>
                <a:cubicBezTo>
                  <a:pt x="4811638" y="817522"/>
                  <a:pt x="4825122" y="831029"/>
                  <a:pt x="4829617" y="786007"/>
                </a:cubicBezTo>
                <a:cubicBezTo>
                  <a:pt x="4834111" y="740985"/>
                  <a:pt x="4834111" y="722976"/>
                  <a:pt x="4861079" y="722976"/>
                </a:cubicBezTo>
                <a:cubicBezTo>
                  <a:pt x="4888047" y="722976"/>
                  <a:pt x="4847595" y="673452"/>
                  <a:pt x="4888047" y="673452"/>
                </a:cubicBezTo>
                <a:cubicBezTo>
                  <a:pt x="4932994" y="673452"/>
                  <a:pt x="5036372" y="619426"/>
                  <a:pt x="4977941" y="628430"/>
                </a:cubicBezTo>
                <a:cubicBezTo>
                  <a:pt x="4924005" y="632932"/>
                  <a:pt x="4879058" y="677954"/>
                  <a:pt x="4856585" y="632932"/>
                </a:cubicBezTo>
                <a:cubicBezTo>
                  <a:pt x="4834111" y="587911"/>
                  <a:pt x="4802649" y="578906"/>
                  <a:pt x="4847595" y="538387"/>
                </a:cubicBezTo>
                <a:cubicBezTo>
                  <a:pt x="4892542" y="502369"/>
                  <a:pt x="4897037" y="466352"/>
                  <a:pt x="4865574" y="484360"/>
                </a:cubicBezTo>
                <a:cubicBezTo>
                  <a:pt x="4834111" y="506871"/>
                  <a:pt x="4807143" y="533884"/>
                  <a:pt x="4771186" y="574404"/>
                </a:cubicBezTo>
                <a:cubicBezTo>
                  <a:pt x="4739723" y="614924"/>
                  <a:pt x="4748712" y="628430"/>
                  <a:pt x="4748712" y="659946"/>
                </a:cubicBezTo>
                <a:cubicBezTo>
                  <a:pt x="4748712" y="691461"/>
                  <a:pt x="4762196" y="745487"/>
                  <a:pt x="4712755" y="767998"/>
                </a:cubicBezTo>
                <a:cubicBezTo>
                  <a:pt x="4663313" y="790509"/>
                  <a:pt x="4631851" y="786007"/>
                  <a:pt x="4622861" y="763496"/>
                </a:cubicBezTo>
                <a:cubicBezTo>
                  <a:pt x="4618367" y="740985"/>
                  <a:pt x="4622861" y="673452"/>
                  <a:pt x="4573420" y="691461"/>
                </a:cubicBezTo>
                <a:cubicBezTo>
                  <a:pt x="4519484" y="704967"/>
                  <a:pt x="4474537" y="722976"/>
                  <a:pt x="4456558" y="691461"/>
                </a:cubicBezTo>
                <a:cubicBezTo>
                  <a:pt x="4438579" y="659946"/>
                  <a:pt x="4380149" y="614924"/>
                  <a:pt x="4447569" y="578906"/>
                </a:cubicBezTo>
                <a:cubicBezTo>
                  <a:pt x="4510494" y="547391"/>
                  <a:pt x="4640840" y="488862"/>
                  <a:pt x="4645335" y="452846"/>
                </a:cubicBezTo>
                <a:cubicBezTo>
                  <a:pt x="4654324" y="412326"/>
                  <a:pt x="4649829" y="394317"/>
                  <a:pt x="4708260" y="367304"/>
                </a:cubicBezTo>
                <a:cubicBezTo>
                  <a:pt x="4762196" y="340291"/>
                  <a:pt x="4932994" y="299771"/>
                  <a:pt x="5040867" y="331287"/>
                </a:cubicBezTo>
                <a:cubicBezTo>
                  <a:pt x="5144244" y="362802"/>
                  <a:pt x="5243127" y="389815"/>
                  <a:pt x="5261106" y="403321"/>
                </a:cubicBezTo>
                <a:cubicBezTo>
                  <a:pt x="5274590" y="412326"/>
                  <a:pt x="5288074" y="443841"/>
                  <a:pt x="5238633" y="452846"/>
                </a:cubicBezTo>
                <a:cubicBezTo>
                  <a:pt x="5184696" y="461850"/>
                  <a:pt x="5139750" y="533884"/>
                  <a:pt x="5175707" y="515876"/>
                </a:cubicBezTo>
                <a:cubicBezTo>
                  <a:pt x="5216159" y="502369"/>
                  <a:pt x="5211664" y="502369"/>
                  <a:pt x="5256611" y="484360"/>
                </a:cubicBezTo>
                <a:cubicBezTo>
                  <a:pt x="5301558" y="461850"/>
                  <a:pt x="5270095" y="439339"/>
                  <a:pt x="5324031" y="421330"/>
                </a:cubicBezTo>
                <a:cubicBezTo>
                  <a:pt x="5377968" y="403321"/>
                  <a:pt x="5386957" y="416828"/>
                  <a:pt x="5431904" y="403321"/>
                </a:cubicBezTo>
                <a:cubicBezTo>
                  <a:pt x="5481345" y="389815"/>
                  <a:pt x="5530787" y="380810"/>
                  <a:pt x="5503819" y="362802"/>
                </a:cubicBezTo>
                <a:cubicBezTo>
                  <a:pt x="5481345" y="340291"/>
                  <a:pt x="5431904" y="340291"/>
                  <a:pt x="5449883" y="304273"/>
                </a:cubicBezTo>
                <a:cubicBezTo>
                  <a:pt x="5463367" y="268256"/>
                  <a:pt x="5436398" y="236740"/>
                  <a:pt x="5539776" y="187216"/>
                </a:cubicBezTo>
                <a:cubicBezTo>
                  <a:pt x="5643154" y="137692"/>
                  <a:pt x="5764510" y="124186"/>
                  <a:pt x="5764510" y="160203"/>
                </a:cubicBezTo>
                <a:cubicBezTo>
                  <a:pt x="5764510" y="196220"/>
                  <a:pt x="5769005" y="196220"/>
                  <a:pt x="5701585" y="205225"/>
                </a:cubicBezTo>
                <a:cubicBezTo>
                  <a:pt x="5634164" y="218732"/>
                  <a:pt x="5526292" y="259251"/>
                  <a:pt x="5539776" y="290766"/>
                </a:cubicBezTo>
                <a:cubicBezTo>
                  <a:pt x="5553260" y="326784"/>
                  <a:pt x="5607196" y="308775"/>
                  <a:pt x="5607196" y="331287"/>
                </a:cubicBezTo>
                <a:cubicBezTo>
                  <a:pt x="5607196" y="353797"/>
                  <a:pt x="5548765" y="344793"/>
                  <a:pt x="5593712" y="367304"/>
                </a:cubicBezTo>
                <a:cubicBezTo>
                  <a:pt x="5638659" y="389815"/>
                  <a:pt x="5737542" y="340291"/>
                  <a:pt x="5769005" y="362802"/>
                </a:cubicBezTo>
                <a:cubicBezTo>
                  <a:pt x="5795973" y="385312"/>
                  <a:pt x="5858898" y="412326"/>
                  <a:pt x="5845414" y="385312"/>
                </a:cubicBezTo>
                <a:cubicBezTo>
                  <a:pt x="5836425" y="353797"/>
                  <a:pt x="5822941" y="353797"/>
                  <a:pt x="5813952" y="313278"/>
                </a:cubicBezTo>
                <a:cubicBezTo>
                  <a:pt x="5809457" y="268256"/>
                  <a:pt x="5800468" y="214230"/>
                  <a:pt x="5845414" y="245745"/>
                </a:cubicBezTo>
                <a:cubicBezTo>
                  <a:pt x="5890361" y="272758"/>
                  <a:pt x="5948792" y="371806"/>
                  <a:pt x="5962276" y="389815"/>
                </a:cubicBezTo>
                <a:cubicBezTo>
                  <a:pt x="5980255" y="412326"/>
                  <a:pt x="5935308" y="475356"/>
                  <a:pt x="5966771" y="461850"/>
                </a:cubicBezTo>
                <a:cubicBezTo>
                  <a:pt x="6002728" y="452846"/>
                  <a:pt x="6020707" y="452846"/>
                  <a:pt x="6002728" y="403321"/>
                </a:cubicBezTo>
                <a:cubicBezTo>
                  <a:pt x="5984749" y="353797"/>
                  <a:pt x="5903845" y="317780"/>
                  <a:pt x="5957781" y="290766"/>
                </a:cubicBezTo>
                <a:cubicBezTo>
                  <a:pt x="6007223" y="268256"/>
                  <a:pt x="6070148" y="290766"/>
                  <a:pt x="6146558" y="245745"/>
                </a:cubicBezTo>
                <a:cubicBezTo>
                  <a:pt x="6222968" y="205225"/>
                  <a:pt x="6389271" y="223234"/>
                  <a:pt x="6348819" y="173710"/>
                </a:cubicBezTo>
                <a:cubicBezTo>
                  <a:pt x="6308366" y="124186"/>
                  <a:pt x="6227462" y="124186"/>
                  <a:pt x="6191505" y="119684"/>
                </a:cubicBezTo>
                <a:cubicBezTo>
                  <a:pt x="6151053" y="115181"/>
                  <a:pt x="6115095" y="101675"/>
                  <a:pt x="6115095" y="101675"/>
                </a:cubicBezTo>
                <a:cubicBezTo>
                  <a:pt x="6083632" y="97735"/>
                  <a:pt x="6041846" y="42091"/>
                  <a:pt x="6095124" y="37290"/>
                </a:cubicBezTo>
                <a:close/>
                <a:moveTo>
                  <a:pt x="5459546" y="30839"/>
                </a:moveTo>
                <a:cubicBezTo>
                  <a:pt x="5518024" y="30839"/>
                  <a:pt x="5558509" y="70742"/>
                  <a:pt x="5576502" y="70742"/>
                </a:cubicBezTo>
                <a:cubicBezTo>
                  <a:pt x="5589997" y="70742"/>
                  <a:pt x="5612488" y="97344"/>
                  <a:pt x="5536017" y="97344"/>
                </a:cubicBezTo>
                <a:cubicBezTo>
                  <a:pt x="5459546" y="97344"/>
                  <a:pt x="5365081" y="123947"/>
                  <a:pt x="5320098" y="123947"/>
                </a:cubicBezTo>
                <a:cubicBezTo>
                  <a:pt x="5275115" y="123947"/>
                  <a:pt x="5293109" y="101778"/>
                  <a:pt x="5293109" y="101778"/>
                </a:cubicBezTo>
                <a:cubicBezTo>
                  <a:pt x="5252624" y="92910"/>
                  <a:pt x="5171654" y="57440"/>
                  <a:pt x="5252624" y="53007"/>
                </a:cubicBezTo>
                <a:cubicBezTo>
                  <a:pt x="5333593" y="53007"/>
                  <a:pt x="5324597" y="61874"/>
                  <a:pt x="5360583" y="61874"/>
                </a:cubicBezTo>
                <a:cubicBezTo>
                  <a:pt x="5401068" y="61874"/>
                  <a:pt x="5396570" y="35272"/>
                  <a:pt x="5459546" y="30839"/>
                </a:cubicBezTo>
                <a:close/>
                <a:moveTo>
                  <a:pt x="3182346" y="71"/>
                </a:moveTo>
                <a:cubicBezTo>
                  <a:pt x="3223081" y="351"/>
                  <a:pt x="3258478" y="1474"/>
                  <a:pt x="3283201" y="3721"/>
                </a:cubicBezTo>
                <a:cubicBezTo>
                  <a:pt x="3386584" y="17198"/>
                  <a:pt x="3382089" y="21690"/>
                  <a:pt x="3436029" y="17198"/>
                </a:cubicBezTo>
                <a:cubicBezTo>
                  <a:pt x="3489967" y="12705"/>
                  <a:pt x="3593350" y="3721"/>
                  <a:pt x="3647289" y="3721"/>
                </a:cubicBezTo>
                <a:cubicBezTo>
                  <a:pt x="3705723" y="3721"/>
                  <a:pt x="3925975" y="3721"/>
                  <a:pt x="3966430" y="17198"/>
                </a:cubicBezTo>
                <a:cubicBezTo>
                  <a:pt x="4002389" y="30675"/>
                  <a:pt x="3997894" y="39660"/>
                  <a:pt x="4047338" y="30675"/>
                </a:cubicBezTo>
                <a:cubicBezTo>
                  <a:pt x="4101277" y="26183"/>
                  <a:pt x="4141732" y="21690"/>
                  <a:pt x="4141732" y="44152"/>
                </a:cubicBezTo>
                <a:cubicBezTo>
                  <a:pt x="4141732" y="66614"/>
                  <a:pt x="4191176" y="84584"/>
                  <a:pt x="4137237" y="89076"/>
                </a:cubicBezTo>
                <a:cubicBezTo>
                  <a:pt x="4083298" y="93568"/>
                  <a:pt x="4047338" y="102554"/>
                  <a:pt x="4024864" y="120523"/>
                </a:cubicBezTo>
                <a:cubicBezTo>
                  <a:pt x="4002389" y="134000"/>
                  <a:pt x="3997894" y="116031"/>
                  <a:pt x="4002389" y="160955"/>
                </a:cubicBezTo>
                <a:cubicBezTo>
                  <a:pt x="4011379" y="205879"/>
                  <a:pt x="4024864" y="237326"/>
                  <a:pt x="3970924" y="259788"/>
                </a:cubicBezTo>
                <a:cubicBezTo>
                  <a:pt x="3912490" y="282249"/>
                  <a:pt x="3925975" y="304712"/>
                  <a:pt x="3881026" y="349636"/>
                </a:cubicBezTo>
                <a:cubicBezTo>
                  <a:pt x="3840571" y="394560"/>
                  <a:pt x="3849561" y="381083"/>
                  <a:pt x="3777642" y="403545"/>
                </a:cubicBezTo>
                <a:cubicBezTo>
                  <a:pt x="3705723" y="426007"/>
                  <a:pt x="3638300" y="408037"/>
                  <a:pt x="3593350" y="452961"/>
                </a:cubicBezTo>
                <a:cubicBezTo>
                  <a:pt x="3543906" y="497884"/>
                  <a:pt x="3489967" y="479915"/>
                  <a:pt x="3449513" y="497884"/>
                </a:cubicBezTo>
                <a:cubicBezTo>
                  <a:pt x="3413554" y="515854"/>
                  <a:pt x="3341635" y="556286"/>
                  <a:pt x="3310170" y="614687"/>
                </a:cubicBezTo>
                <a:cubicBezTo>
                  <a:pt x="3278706" y="673088"/>
                  <a:pt x="3251736" y="673088"/>
                  <a:pt x="3197797" y="632657"/>
                </a:cubicBezTo>
                <a:cubicBezTo>
                  <a:pt x="3143858" y="596717"/>
                  <a:pt x="3121384" y="538316"/>
                  <a:pt x="3121384" y="484407"/>
                </a:cubicBezTo>
                <a:cubicBezTo>
                  <a:pt x="3121384" y="434991"/>
                  <a:pt x="3139363" y="434991"/>
                  <a:pt x="3175323" y="408037"/>
                </a:cubicBezTo>
                <a:cubicBezTo>
                  <a:pt x="3206787" y="376590"/>
                  <a:pt x="3188807" y="381083"/>
                  <a:pt x="3184312" y="349636"/>
                </a:cubicBezTo>
                <a:cubicBezTo>
                  <a:pt x="3175323" y="318189"/>
                  <a:pt x="3184312" y="304712"/>
                  <a:pt x="3179817" y="273265"/>
                </a:cubicBezTo>
                <a:cubicBezTo>
                  <a:pt x="3175323" y="246310"/>
                  <a:pt x="3170828" y="192402"/>
                  <a:pt x="3134868" y="192402"/>
                </a:cubicBezTo>
                <a:cubicBezTo>
                  <a:pt x="3103404" y="192402"/>
                  <a:pt x="2986535" y="201387"/>
                  <a:pt x="2973051" y="165447"/>
                </a:cubicBezTo>
                <a:cubicBezTo>
                  <a:pt x="2964061" y="125016"/>
                  <a:pt x="3018000" y="134000"/>
                  <a:pt x="3076434" y="111538"/>
                </a:cubicBezTo>
                <a:cubicBezTo>
                  <a:pt x="3134868" y="89076"/>
                  <a:pt x="3197797" y="53137"/>
                  <a:pt x="3103404" y="71106"/>
                </a:cubicBezTo>
                <a:cubicBezTo>
                  <a:pt x="3009010" y="84584"/>
                  <a:pt x="2919111" y="111538"/>
                  <a:pt x="2865172" y="147477"/>
                </a:cubicBezTo>
                <a:cubicBezTo>
                  <a:pt x="2811233" y="178924"/>
                  <a:pt x="2811233" y="196894"/>
                  <a:pt x="2752799" y="169940"/>
                </a:cubicBezTo>
                <a:cubicBezTo>
                  <a:pt x="2689870" y="142985"/>
                  <a:pt x="2586487" y="116031"/>
                  <a:pt x="2433658" y="147477"/>
                </a:cubicBezTo>
                <a:cubicBezTo>
                  <a:pt x="2280831" y="183417"/>
                  <a:pt x="2276336" y="210371"/>
                  <a:pt x="2249367" y="219356"/>
                </a:cubicBezTo>
                <a:cubicBezTo>
                  <a:pt x="2222397" y="223848"/>
                  <a:pt x="2204417" y="196894"/>
                  <a:pt x="2159468" y="210371"/>
                </a:cubicBezTo>
                <a:cubicBezTo>
                  <a:pt x="2119013" y="219356"/>
                  <a:pt x="2047095" y="223848"/>
                  <a:pt x="2047095" y="223848"/>
                </a:cubicBezTo>
                <a:cubicBezTo>
                  <a:pt x="2011135" y="214864"/>
                  <a:pt x="1867297" y="183417"/>
                  <a:pt x="1975176" y="156462"/>
                </a:cubicBezTo>
                <a:cubicBezTo>
                  <a:pt x="2083054" y="129507"/>
                  <a:pt x="2110024" y="102554"/>
                  <a:pt x="2132498" y="129507"/>
                </a:cubicBezTo>
                <a:cubicBezTo>
                  <a:pt x="2154973" y="160955"/>
                  <a:pt x="2136993" y="147477"/>
                  <a:pt x="2199923" y="125016"/>
                </a:cubicBezTo>
                <a:cubicBezTo>
                  <a:pt x="2258356" y="102554"/>
                  <a:pt x="2253862" y="120523"/>
                  <a:pt x="2289821" y="120523"/>
                </a:cubicBezTo>
                <a:cubicBezTo>
                  <a:pt x="2325780" y="120523"/>
                  <a:pt x="2330275" y="120523"/>
                  <a:pt x="2402195" y="111538"/>
                </a:cubicBezTo>
                <a:cubicBezTo>
                  <a:pt x="2474113" y="102554"/>
                  <a:pt x="2514568" y="120523"/>
                  <a:pt x="2581991" y="75599"/>
                </a:cubicBezTo>
                <a:cubicBezTo>
                  <a:pt x="2644921" y="35167"/>
                  <a:pt x="2716840" y="26183"/>
                  <a:pt x="2815728" y="12705"/>
                </a:cubicBezTo>
                <a:cubicBezTo>
                  <a:pt x="2889894" y="5967"/>
                  <a:pt x="3060140" y="-772"/>
                  <a:pt x="3182346" y="71"/>
                </a:cubicBezTo>
                <a:close/>
              </a:path>
            </a:pathLst>
          </a:custGeom>
          <a:solidFill>
            <a:srgbClr val="F2F2F2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132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767263"/>
            <a:ext cx="21336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fld id="{B4E47962-030D-43C6-B1FB-8DA06C77028D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5133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767263"/>
            <a:ext cx="28956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134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767263"/>
            <a:ext cx="21336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 typeface="Arial" panose="020B0604020202020204" pitchFamily="34" charset="0"/>
              <a:buNone/>
              <a:defRPr smtClean="0"/>
            </a:lvl1pPr>
          </a:lstStyle>
          <a:p>
            <a:pPr>
              <a:defRPr/>
            </a:pPr>
            <a:fld id="{37E4C559-5D0C-49AE-A0BD-CB631DA4B7A3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矩形 15"/>
          <p:cNvSpPr>
            <a:spLocks noChangeArrowheads="1"/>
          </p:cNvSpPr>
          <p:nvPr userDrawn="1"/>
        </p:nvSpPr>
        <p:spPr bwMode="auto">
          <a:xfrm>
            <a:off x="0" y="4875213"/>
            <a:ext cx="9144000" cy="268287"/>
          </a:xfrm>
          <a:prstGeom prst="rect">
            <a:avLst/>
          </a:prstGeom>
          <a:solidFill>
            <a:srgbClr val="25437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2" tIns="34281" rIns="68562" bIns="34281" anchor="ctr"/>
          <a:lstStyle>
            <a:lvl1pPr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6147" name="矩形 15"/>
          <p:cNvSpPr>
            <a:spLocks noChangeArrowheads="1"/>
          </p:cNvSpPr>
          <p:nvPr userDrawn="1"/>
        </p:nvSpPr>
        <p:spPr bwMode="auto">
          <a:xfrm>
            <a:off x="0" y="4751388"/>
            <a:ext cx="9144000" cy="127000"/>
          </a:xfrm>
          <a:prstGeom prst="rect">
            <a:avLst/>
          </a:prstGeom>
          <a:solidFill>
            <a:srgbClr val="998530">
              <a:alpha val="9490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2" tIns="34281" rIns="68562" bIns="34281" anchor="ctr"/>
          <a:lstStyle>
            <a:lvl1pPr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grpSp>
        <p:nvGrpSpPr>
          <p:cNvPr id="6148" name="Group 4"/>
          <p:cNvGrpSpPr/>
          <p:nvPr userDrawn="1"/>
        </p:nvGrpSpPr>
        <p:grpSpPr bwMode="auto">
          <a:xfrm>
            <a:off x="6904038" y="179388"/>
            <a:ext cx="2022475" cy="354012"/>
            <a:chOff x="0" y="0"/>
            <a:chExt cx="4027488" cy="706438"/>
          </a:xfrm>
        </p:grpSpPr>
        <p:sp>
          <p:nvSpPr>
            <p:cNvPr id="6155" name="Freeform 95"/>
            <p:cNvSpPr/>
            <p:nvPr/>
          </p:nvSpPr>
          <p:spPr bwMode="auto">
            <a:xfrm>
              <a:off x="0" y="0"/>
              <a:ext cx="682625" cy="681038"/>
            </a:xfrm>
            <a:custGeom>
              <a:avLst/>
              <a:gdLst>
                <a:gd name="T0" fmla="*/ 0 w 423"/>
                <a:gd name="T1" fmla="*/ 0 h 426"/>
                <a:gd name="T2" fmla="*/ 1101600214 w 423"/>
                <a:gd name="T3" fmla="*/ 0 h 426"/>
                <a:gd name="T4" fmla="*/ 1101600214 w 423"/>
                <a:gd name="T5" fmla="*/ 1088762341 h 426"/>
                <a:gd name="T6" fmla="*/ 0 w 423"/>
                <a:gd name="T7" fmla="*/ 1088762341 h 426"/>
                <a:gd name="T8" fmla="*/ 0 w 423"/>
                <a:gd name="T9" fmla="*/ 0 h 4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23" h="426">
                  <a:moveTo>
                    <a:pt x="0" y="0"/>
                  </a:moveTo>
                  <a:lnTo>
                    <a:pt x="423" y="0"/>
                  </a:lnTo>
                  <a:lnTo>
                    <a:pt x="423" y="426"/>
                  </a:lnTo>
                  <a:lnTo>
                    <a:pt x="0" y="426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1">
              <a:blip r:embed="rId13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pic>
          <p:nvPicPr>
            <p:cNvPr id="2" name="图片 11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5050" y="19050"/>
              <a:ext cx="1927225" cy="314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" name="图片 12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2500" y="446088"/>
              <a:ext cx="2098675" cy="198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图片 13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1688" y="19050"/>
              <a:ext cx="685800" cy="687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149" name="矩形 15"/>
          <p:cNvSpPr>
            <a:spLocks noChangeArrowheads="1"/>
          </p:cNvSpPr>
          <p:nvPr userDrawn="1"/>
        </p:nvSpPr>
        <p:spPr bwMode="auto">
          <a:xfrm>
            <a:off x="107950" y="103188"/>
            <a:ext cx="142875" cy="417512"/>
          </a:xfrm>
          <a:prstGeom prst="rect">
            <a:avLst/>
          </a:prstGeom>
          <a:solidFill>
            <a:srgbClr val="25437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6150" name="矩形 17"/>
          <p:cNvSpPr>
            <a:spLocks noChangeArrowheads="1"/>
          </p:cNvSpPr>
          <p:nvPr userDrawn="1"/>
        </p:nvSpPr>
        <p:spPr bwMode="auto">
          <a:xfrm>
            <a:off x="266700" y="103188"/>
            <a:ext cx="71438" cy="417512"/>
          </a:xfrm>
          <a:prstGeom prst="rect">
            <a:avLst/>
          </a:prstGeom>
          <a:solidFill>
            <a:srgbClr val="9985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6151" name="任意多边形 18"/>
          <p:cNvSpPr/>
          <p:nvPr userDrawn="1"/>
        </p:nvSpPr>
        <p:spPr bwMode="auto">
          <a:xfrm>
            <a:off x="762000" y="766763"/>
            <a:ext cx="7620000" cy="3783012"/>
          </a:xfrm>
          <a:custGeom>
            <a:avLst/>
            <a:gdLst>
              <a:gd name="T0" fmla="*/ 5782878 w 9271381"/>
              <a:gd name="T1" fmla="*/ 2079916 h 4602165"/>
              <a:gd name="T2" fmla="*/ 5515865 w 9271381"/>
              <a:gd name="T3" fmla="*/ 2603633 h 4602165"/>
              <a:gd name="T4" fmla="*/ 5719159 w 9271381"/>
              <a:gd name="T5" fmla="*/ 2229115 h 4602165"/>
              <a:gd name="T6" fmla="*/ 5724976 w 9271381"/>
              <a:gd name="T7" fmla="*/ 1854760 h 4602165"/>
              <a:gd name="T8" fmla="*/ 5506261 w 9271381"/>
              <a:gd name="T9" fmla="*/ 1897306 h 4602165"/>
              <a:gd name="T10" fmla="*/ 5275619 w 9271381"/>
              <a:gd name="T11" fmla="*/ 1852305 h 4602165"/>
              <a:gd name="T12" fmla="*/ 5479284 w 9271381"/>
              <a:gd name="T13" fmla="*/ 1654345 h 4602165"/>
              <a:gd name="T14" fmla="*/ 3134160 w 9271381"/>
              <a:gd name="T15" fmla="*/ 749485 h 4602165"/>
              <a:gd name="T16" fmla="*/ 3168382 w 9271381"/>
              <a:gd name="T17" fmla="*/ 887180 h 4602165"/>
              <a:gd name="T18" fmla="*/ 3241287 w 9271381"/>
              <a:gd name="T19" fmla="*/ 1103233 h 4602165"/>
              <a:gd name="T20" fmla="*/ 3308116 w 9271381"/>
              <a:gd name="T21" fmla="*/ 941954 h 4602165"/>
              <a:gd name="T22" fmla="*/ 3857850 w 9271381"/>
              <a:gd name="T23" fmla="*/ 856920 h 4602165"/>
              <a:gd name="T24" fmla="*/ 3602829 w 9271381"/>
              <a:gd name="T25" fmla="*/ 731895 h 4602165"/>
              <a:gd name="T26" fmla="*/ 1714265 w 9271381"/>
              <a:gd name="T27" fmla="*/ 147843 h 4602165"/>
              <a:gd name="T28" fmla="*/ 2005755 w 9271381"/>
              <a:gd name="T29" fmla="*/ 315199 h 4602165"/>
              <a:gd name="T30" fmla="*/ 1674792 w 9271381"/>
              <a:gd name="T31" fmla="*/ 303028 h 4602165"/>
              <a:gd name="T32" fmla="*/ 1626209 w 9271381"/>
              <a:gd name="T33" fmla="*/ 467341 h 4602165"/>
              <a:gd name="T34" fmla="*/ 1866083 w 9271381"/>
              <a:gd name="T35" fmla="*/ 683382 h 4602165"/>
              <a:gd name="T36" fmla="*/ 1431883 w 9271381"/>
              <a:gd name="T37" fmla="*/ 975495 h 4602165"/>
              <a:gd name="T38" fmla="*/ 1277029 w 9271381"/>
              <a:gd name="T39" fmla="*/ 1264565 h 4602165"/>
              <a:gd name="T40" fmla="*/ 1179865 w 9271381"/>
              <a:gd name="T41" fmla="*/ 1450178 h 4602165"/>
              <a:gd name="T42" fmla="*/ 2033083 w 9271381"/>
              <a:gd name="T43" fmla="*/ 1870090 h 4602165"/>
              <a:gd name="T44" fmla="*/ 1799282 w 9271381"/>
              <a:gd name="T45" fmla="*/ 2621671 h 4602165"/>
              <a:gd name="T46" fmla="*/ 1808392 w 9271381"/>
              <a:gd name="T47" fmla="*/ 3084184 h 4602165"/>
              <a:gd name="T48" fmla="*/ 1474392 w 9271381"/>
              <a:gd name="T49" fmla="*/ 2293045 h 4602165"/>
              <a:gd name="T50" fmla="*/ 1070556 w 9271381"/>
              <a:gd name="T51" fmla="*/ 1514078 h 4602165"/>
              <a:gd name="T52" fmla="*/ 630283 w 9271381"/>
              <a:gd name="T53" fmla="*/ 1179365 h 4602165"/>
              <a:gd name="T54" fmla="*/ 642429 w 9271381"/>
              <a:gd name="T55" fmla="*/ 586012 h 4602165"/>
              <a:gd name="T56" fmla="*/ 278065 w 9271381"/>
              <a:gd name="T57" fmla="*/ 516026 h 4602165"/>
              <a:gd name="T58" fmla="*/ 876229 w 9271381"/>
              <a:gd name="T59" fmla="*/ 254343 h 4602165"/>
              <a:gd name="T60" fmla="*/ 1404555 w 9271381"/>
              <a:gd name="T61" fmla="*/ 260428 h 4602165"/>
              <a:gd name="T62" fmla="*/ 3265353 w 9271381"/>
              <a:gd name="T63" fmla="*/ 117316 h 4602165"/>
              <a:gd name="T64" fmla="*/ 4580053 w 9271381"/>
              <a:gd name="T65" fmla="*/ 159964 h 4602165"/>
              <a:gd name="T66" fmla="*/ 5512144 w 9271381"/>
              <a:gd name="T67" fmla="*/ 217764 h 4602165"/>
              <a:gd name="T68" fmla="*/ 5660914 w 9271381"/>
              <a:gd name="T69" fmla="*/ 445922 h 4602165"/>
              <a:gd name="T70" fmla="*/ 5339084 w 9271381"/>
              <a:gd name="T71" fmla="*/ 461133 h 4602165"/>
              <a:gd name="T72" fmla="*/ 5566794 w 9271381"/>
              <a:gd name="T73" fmla="*/ 859649 h 4602165"/>
              <a:gd name="T74" fmla="*/ 5384627 w 9271381"/>
              <a:gd name="T75" fmla="*/ 634533 h 4602165"/>
              <a:gd name="T76" fmla="*/ 5156917 w 9271381"/>
              <a:gd name="T77" fmla="*/ 890070 h 4602165"/>
              <a:gd name="T78" fmla="*/ 5071906 w 9271381"/>
              <a:gd name="T79" fmla="*/ 1355513 h 4602165"/>
              <a:gd name="T80" fmla="*/ 5059761 w 9271381"/>
              <a:gd name="T81" fmla="*/ 1863545 h 4602165"/>
              <a:gd name="T82" fmla="*/ 4892774 w 9271381"/>
              <a:gd name="T83" fmla="*/ 1802703 h 4602165"/>
              <a:gd name="T84" fmla="*/ 4622559 w 9271381"/>
              <a:gd name="T85" fmla="*/ 1343344 h 4602165"/>
              <a:gd name="T86" fmla="*/ 4318946 w 9271381"/>
              <a:gd name="T87" fmla="*/ 1328134 h 4602165"/>
              <a:gd name="T88" fmla="*/ 3978900 w 9271381"/>
              <a:gd name="T89" fmla="*/ 1431565 h 4602165"/>
              <a:gd name="T90" fmla="*/ 3933358 w 9271381"/>
              <a:gd name="T91" fmla="*/ 1604965 h 4602165"/>
              <a:gd name="T92" fmla="*/ 3253266 w 9271381"/>
              <a:gd name="T93" fmla="*/ 2627114 h 4602165"/>
              <a:gd name="T94" fmla="*/ 2834280 w 9271381"/>
              <a:gd name="T95" fmla="*/ 1702313 h 4602165"/>
              <a:gd name="T96" fmla="*/ 2749269 w 9271381"/>
              <a:gd name="T97" fmla="*/ 1005671 h 4602165"/>
              <a:gd name="T98" fmla="*/ 2797847 w 9271381"/>
              <a:gd name="T99" fmla="*/ 604112 h 4602165"/>
              <a:gd name="T100" fmla="*/ 3089315 w 9271381"/>
              <a:gd name="T101" fmla="*/ 503723 h 4602165"/>
              <a:gd name="T102" fmla="*/ 3207724 w 9271381"/>
              <a:gd name="T103" fmla="*/ 445922 h 4602165"/>
              <a:gd name="T104" fmla="*/ 3496156 w 9271381"/>
              <a:gd name="T105" fmla="*/ 348575 h 4602165"/>
              <a:gd name="T106" fmla="*/ 3778516 w 9271381"/>
              <a:gd name="T107" fmla="*/ 248185 h 4602165"/>
              <a:gd name="T108" fmla="*/ 4182320 w 9271381"/>
              <a:gd name="T109" fmla="*/ 80870 h 4602165"/>
              <a:gd name="T110" fmla="*/ 2149653 w 9271381"/>
              <a:gd name="T111" fmla="*/ 48 h 4602165"/>
              <a:gd name="T112" fmla="*/ 2621607 w 9271381"/>
              <a:gd name="T113" fmla="*/ 236247 h 4602165"/>
              <a:gd name="T114" fmla="*/ 2008276 w 9271381"/>
              <a:gd name="T115" fmla="*/ 111792 h 4602165"/>
              <a:gd name="T116" fmla="*/ 1486034 w 9271381"/>
              <a:gd name="T117" fmla="*/ 84473 h 4602165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9271381" h="4602165">
                <a:moveTo>
                  <a:pt x="9227242" y="3897855"/>
                </a:moveTo>
                <a:cubicBezTo>
                  <a:pt x="9232642" y="3896447"/>
                  <a:pt x="9239375" y="3897855"/>
                  <a:pt x="9248351" y="3902360"/>
                </a:cubicBezTo>
                <a:cubicBezTo>
                  <a:pt x="9279769" y="3920382"/>
                  <a:pt x="9279769" y="3992470"/>
                  <a:pt x="9243863" y="4033020"/>
                </a:cubicBezTo>
                <a:cubicBezTo>
                  <a:pt x="9203468" y="4078075"/>
                  <a:pt x="9176539" y="4073569"/>
                  <a:pt x="9122679" y="4105108"/>
                </a:cubicBezTo>
                <a:cubicBezTo>
                  <a:pt x="9073308" y="4141152"/>
                  <a:pt x="9046379" y="4199724"/>
                  <a:pt x="8956613" y="4249284"/>
                </a:cubicBezTo>
                <a:cubicBezTo>
                  <a:pt x="8862359" y="4294339"/>
                  <a:pt x="8835430" y="4321372"/>
                  <a:pt x="8799523" y="4276317"/>
                </a:cubicBezTo>
                <a:cubicBezTo>
                  <a:pt x="8759129" y="4235768"/>
                  <a:pt x="8916219" y="4181702"/>
                  <a:pt x="8997008" y="4132141"/>
                </a:cubicBezTo>
                <a:cubicBezTo>
                  <a:pt x="8997008" y="4132141"/>
                  <a:pt x="9032914" y="4096097"/>
                  <a:pt x="9046379" y="4082580"/>
                </a:cubicBezTo>
                <a:cubicBezTo>
                  <a:pt x="9064332" y="4069064"/>
                  <a:pt x="9172050" y="4042031"/>
                  <a:pt x="9190003" y="3978954"/>
                </a:cubicBezTo>
                <a:cubicBezTo>
                  <a:pt x="9206834" y="3931646"/>
                  <a:pt x="9211042" y="3902079"/>
                  <a:pt x="9227242" y="3897855"/>
                </a:cubicBezTo>
                <a:close/>
                <a:moveTo>
                  <a:pt x="8560969" y="3078185"/>
                </a:moveTo>
                <a:cubicBezTo>
                  <a:pt x="8628347" y="3078185"/>
                  <a:pt x="8610380" y="3132260"/>
                  <a:pt x="8632839" y="3172817"/>
                </a:cubicBezTo>
                <a:cubicBezTo>
                  <a:pt x="8650806" y="3217879"/>
                  <a:pt x="8650806" y="3294486"/>
                  <a:pt x="8691233" y="3393624"/>
                </a:cubicBezTo>
                <a:cubicBezTo>
                  <a:pt x="8727168" y="3488256"/>
                  <a:pt x="8776579" y="3497268"/>
                  <a:pt x="8790054" y="3623444"/>
                </a:cubicBezTo>
                <a:cubicBezTo>
                  <a:pt x="8799038" y="3745113"/>
                  <a:pt x="8614871" y="3898326"/>
                  <a:pt x="8534018" y="3961414"/>
                </a:cubicBezTo>
                <a:cubicBezTo>
                  <a:pt x="8453164" y="4024502"/>
                  <a:pt x="8462148" y="4029008"/>
                  <a:pt x="8462148" y="4083084"/>
                </a:cubicBezTo>
                <a:cubicBezTo>
                  <a:pt x="8462148" y="4132653"/>
                  <a:pt x="8394770" y="4141665"/>
                  <a:pt x="8327392" y="4177715"/>
                </a:cubicBezTo>
                <a:cubicBezTo>
                  <a:pt x="8255522" y="4209259"/>
                  <a:pt x="8327392" y="4110121"/>
                  <a:pt x="8372310" y="4110121"/>
                </a:cubicBezTo>
                <a:cubicBezTo>
                  <a:pt x="8417229" y="4110121"/>
                  <a:pt x="8399262" y="4051540"/>
                  <a:pt x="8340867" y="4051540"/>
                </a:cubicBezTo>
                <a:cubicBezTo>
                  <a:pt x="8286965" y="4051540"/>
                  <a:pt x="8327392" y="4006477"/>
                  <a:pt x="8260014" y="3997464"/>
                </a:cubicBezTo>
                <a:cubicBezTo>
                  <a:pt x="8197128" y="3988452"/>
                  <a:pt x="8255522" y="3898326"/>
                  <a:pt x="8201619" y="3884808"/>
                </a:cubicBezTo>
                <a:cubicBezTo>
                  <a:pt x="8147717" y="3871289"/>
                  <a:pt x="8170176" y="3920858"/>
                  <a:pt x="8165684" y="3853264"/>
                </a:cubicBezTo>
                <a:cubicBezTo>
                  <a:pt x="8161193" y="3785670"/>
                  <a:pt x="8093814" y="3790176"/>
                  <a:pt x="7954567" y="3812707"/>
                </a:cubicBezTo>
                <a:cubicBezTo>
                  <a:pt x="7815319" y="3835239"/>
                  <a:pt x="7734465" y="3844251"/>
                  <a:pt x="7644628" y="3871289"/>
                </a:cubicBezTo>
                <a:cubicBezTo>
                  <a:pt x="7554790" y="3902833"/>
                  <a:pt x="7613185" y="3853264"/>
                  <a:pt x="7568266" y="3812707"/>
                </a:cubicBezTo>
                <a:cubicBezTo>
                  <a:pt x="7527839" y="3776657"/>
                  <a:pt x="7622169" y="3709063"/>
                  <a:pt x="7622169" y="3605419"/>
                </a:cubicBezTo>
                <a:cubicBezTo>
                  <a:pt x="7622169" y="3497268"/>
                  <a:pt x="7532331" y="3398130"/>
                  <a:pt x="7712006" y="3393624"/>
                </a:cubicBezTo>
                <a:cubicBezTo>
                  <a:pt x="7896172" y="3384611"/>
                  <a:pt x="7941091" y="3262942"/>
                  <a:pt x="7977026" y="3222386"/>
                </a:cubicBezTo>
                <a:cubicBezTo>
                  <a:pt x="8012961" y="3177323"/>
                  <a:pt x="8035420" y="3177323"/>
                  <a:pt x="8098306" y="3177323"/>
                </a:cubicBezTo>
                <a:cubicBezTo>
                  <a:pt x="8165684" y="3177323"/>
                  <a:pt x="8125258" y="3159298"/>
                  <a:pt x="8156701" y="3114235"/>
                </a:cubicBezTo>
                <a:cubicBezTo>
                  <a:pt x="8183652" y="3069172"/>
                  <a:pt x="8304932" y="3096210"/>
                  <a:pt x="8345359" y="3096210"/>
                </a:cubicBezTo>
                <a:cubicBezTo>
                  <a:pt x="8390278" y="3096210"/>
                  <a:pt x="8358835" y="3150285"/>
                  <a:pt x="8372310" y="3204360"/>
                </a:cubicBezTo>
                <a:cubicBezTo>
                  <a:pt x="8385786" y="3258436"/>
                  <a:pt x="8408245" y="3285473"/>
                  <a:pt x="8466640" y="3298992"/>
                </a:cubicBezTo>
                <a:cubicBezTo>
                  <a:pt x="8520542" y="3312511"/>
                  <a:pt x="8493591" y="3208867"/>
                  <a:pt x="8516050" y="3154791"/>
                </a:cubicBezTo>
                <a:cubicBezTo>
                  <a:pt x="8538510" y="3096210"/>
                  <a:pt x="8538510" y="3078185"/>
                  <a:pt x="8560969" y="3078185"/>
                </a:cubicBezTo>
                <a:close/>
                <a:moveTo>
                  <a:pt x="7953667" y="2629502"/>
                </a:moveTo>
                <a:cubicBezTo>
                  <a:pt x="7990979" y="2625496"/>
                  <a:pt x="8039041" y="2655012"/>
                  <a:pt x="8039041" y="2681997"/>
                </a:cubicBezTo>
                <a:cubicBezTo>
                  <a:pt x="8039041" y="2722476"/>
                  <a:pt x="8052532" y="2695490"/>
                  <a:pt x="8075017" y="2735969"/>
                </a:cubicBezTo>
                <a:cubicBezTo>
                  <a:pt x="8093005" y="2771949"/>
                  <a:pt x="8097502" y="2740466"/>
                  <a:pt x="8106496" y="2686495"/>
                </a:cubicBezTo>
                <a:cubicBezTo>
                  <a:pt x="8115490" y="2637021"/>
                  <a:pt x="8151466" y="2673002"/>
                  <a:pt x="8160460" y="2740466"/>
                </a:cubicBezTo>
                <a:cubicBezTo>
                  <a:pt x="8169454" y="2807930"/>
                  <a:pt x="8178448" y="2758457"/>
                  <a:pt x="8223419" y="2758457"/>
                </a:cubicBezTo>
                <a:cubicBezTo>
                  <a:pt x="8263892" y="2758457"/>
                  <a:pt x="8227916" y="2722476"/>
                  <a:pt x="8259395" y="2690993"/>
                </a:cubicBezTo>
                <a:cubicBezTo>
                  <a:pt x="8295371" y="2664007"/>
                  <a:pt x="8358329" y="2762954"/>
                  <a:pt x="8380814" y="2785442"/>
                </a:cubicBezTo>
                <a:cubicBezTo>
                  <a:pt x="8403300" y="2807930"/>
                  <a:pt x="8434779" y="2749461"/>
                  <a:pt x="8475252" y="2744964"/>
                </a:cubicBezTo>
                <a:cubicBezTo>
                  <a:pt x="8511228" y="2740466"/>
                  <a:pt x="8605666" y="2780944"/>
                  <a:pt x="8659630" y="2839413"/>
                </a:cubicBezTo>
                <a:cubicBezTo>
                  <a:pt x="8718091" y="2902380"/>
                  <a:pt x="8718091" y="2866399"/>
                  <a:pt x="8790043" y="2857404"/>
                </a:cubicBezTo>
                <a:cubicBezTo>
                  <a:pt x="8857499" y="2848408"/>
                  <a:pt x="8857499" y="2812428"/>
                  <a:pt x="8884481" y="2812428"/>
                </a:cubicBezTo>
                <a:cubicBezTo>
                  <a:pt x="8915960" y="2812428"/>
                  <a:pt x="8933948" y="2839413"/>
                  <a:pt x="8866493" y="2893384"/>
                </a:cubicBezTo>
                <a:cubicBezTo>
                  <a:pt x="8799037" y="2947356"/>
                  <a:pt x="8794540" y="2996829"/>
                  <a:pt x="8812528" y="3046303"/>
                </a:cubicBezTo>
                <a:cubicBezTo>
                  <a:pt x="8835014" y="3095776"/>
                  <a:pt x="8718091" y="3001327"/>
                  <a:pt x="8691109" y="2969844"/>
                </a:cubicBezTo>
                <a:cubicBezTo>
                  <a:pt x="8659630" y="2933863"/>
                  <a:pt x="8619157" y="2983336"/>
                  <a:pt x="8587677" y="3014820"/>
                </a:cubicBezTo>
                <a:cubicBezTo>
                  <a:pt x="8560695" y="3050800"/>
                  <a:pt x="8538210" y="2983336"/>
                  <a:pt x="8439276" y="2951853"/>
                </a:cubicBezTo>
                <a:cubicBezTo>
                  <a:pt x="8340341" y="2920370"/>
                  <a:pt x="8439276" y="2902380"/>
                  <a:pt x="8439276" y="2870896"/>
                </a:cubicBezTo>
                <a:cubicBezTo>
                  <a:pt x="8439276" y="2839413"/>
                  <a:pt x="8344838" y="2857404"/>
                  <a:pt x="8299868" y="2830418"/>
                </a:cubicBezTo>
                <a:cubicBezTo>
                  <a:pt x="8250401" y="2798935"/>
                  <a:pt x="8218922" y="2798935"/>
                  <a:pt x="8151466" y="2807930"/>
                </a:cubicBezTo>
                <a:cubicBezTo>
                  <a:pt x="8084011" y="2816925"/>
                  <a:pt x="8097502" y="2816925"/>
                  <a:pt x="8061526" y="2798935"/>
                </a:cubicBezTo>
                <a:cubicBezTo>
                  <a:pt x="8021053" y="2780944"/>
                  <a:pt x="7998568" y="2798935"/>
                  <a:pt x="7976083" y="2830418"/>
                </a:cubicBezTo>
                <a:cubicBezTo>
                  <a:pt x="7953597" y="2857404"/>
                  <a:pt x="7944603" y="2839413"/>
                  <a:pt x="7899633" y="2861901"/>
                </a:cubicBezTo>
                <a:cubicBezTo>
                  <a:pt x="7854663" y="2888887"/>
                  <a:pt x="7872651" y="2794437"/>
                  <a:pt x="7881645" y="2735969"/>
                </a:cubicBezTo>
                <a:cubicBezTo>
                  <a:pt x="7890639" y="2677500"/>
                  <a:pt x="7899633" y="2673002"/>
                  <a:pt x="7922118" y="2646017"/>
                </a:cubicBezTo>
                <a:cubicBezTo>
                  <a:pt x="7929988" y="2635897"/>
                  <a:pt x="7941230" y="2630837"/>
                  <a:pt x="7953667" y="2629502"/>
                </a:cubicBezTo>
                <a:close/>
                <a:moveTo>
                  <a:pt x="7788596" y="2433125"/>
                </a:moveTo>
                <a:cubicBezTo>
                  <a:pt x="7814519" y="2431858"/>
                  <a:pt x="7844868" y="2469873"/>
                  <a:pt x="7854984" y="2520560"/>
                </a:cubicBezTo>
                <a:cubicBezTo>
                  <a:pt x="7863977" y="2583637"/>
                  <a:pt x="7845992" y="2556604"/>
                  <a:pt x="7845992" y="2597153"/>
                </a:cubicBezTo>
                <a:cubicBezTo>
                  <a:pt x="7845992" y="2633197"/>
                  <a:pt x="7845992" y="2624186"/>
                  <a:pt x="7859480" y="2664736"/>
                </a:cubicBezTo>
                <a:cubicBezTo>
                  <a:pt x="7877465" y="2700780"/>
                  <a:pt x="7837000" y="2687264"/>
                  <a:pt x="7810023" y="2741330"/>
                </a:cubicBezTo>
                <a:cubicBezTo>
                  <a:pt x="7783046" y="2790890"/>
                  <a:pt x="7787542" y="2831440"/>
                  <a:pt x="7769558" y="2840451"/>
                </a:cubicBezTo>
                <a:cubicBezTo>
                  <a:pt x="7747077" y="2844956"/>
                  <a:pt x="7715604" y="2826934"/>
                  <a:pt x="7652659" y="2826934"/>
                </a:cubicBezTo>
                <a:cubicBezTo>
                  <a:pt x="7589713" y="2826934"/>
                  <a:pt x="7580721" y="2799901"/>
                  <a:pt x="7576225" y="2759352"/>
                </a:cubicBezTo>
                <a:cubicBezTo>
                  <a:pt x="7571729" y="2714297"/>
                  <a:pt x="7567233" y="2687264"/>
                  <a:pt x="7562736" y="2628692"/>
                </a:cubicBezTo>
                <a:cubicBezTo>
                  <a:pt x="7558240" y="2570120"/>
                  <a:pt x="7616690" y="2606164"/>
                  <a:pt x="7652659" y="2579131"/>
                </a:cubicBezTo>
                <a:cubicBezTo>
                  <a:pt x="7688628" y="2552098"/>
                  <a:pt x="7738085" y="2480010"/>
                  <a:pt x="7765062" y="2448472"/>
                </a:cubicBezTo>
                <a:cubicBezTo>
                  <a:pt x="7771806" y="2438334"/>
                  <a:pt x="7779955" y="2433547"/>
                  <a:pt x="7788596" y="2433125"/>
                </a:cubicBezTo>
                <a:close/>
                <a:moveTo>
                  <a:pt x="7893641" y="2048561"/>
                </a:moveTo>
                <a:cubicBezTo>
                  <a:pt x="7918264" y="2043763"/>
                  <a:pt x="7933001" y="2136266"/>
                  <a:pt x="7940861" y="2187438"/>
                </a:cubicBezTo>
                <a:cubicBezTo>
                  <a:pt x="7949843" y="2245920"/>
                  <a:pt x="7954335" y="2200934"/>
                  <a:pt x="8030686" y="2272912"/>
                </a:cubicBezTo>
                <a:cubicBezTo>
                  <a:pt x="8107037" y="2344890"/>
                  <a:pt x="8089072" y="2358386"/>
                  <a:pt x="8111529" y="2448359"/>
                </a:cubicBezTo>
                <a:cubicBezTo>
                  <a:pt x="8133985" y="2542830"/>
                  <a:pt x="8048651" y="2493345"/>
                  <a:pt x="7976791" y="2461855"/>
                </a:cubicBezTo>
                <a:cubicBezTo>
                  <a:pt x="7904931" y="2434863"/>
                  <a:pt x="7945352" y="2439362"/>
                  <a:pt x="7949843" y="2389877"/>
                </a:cubicBezTo>
                <a:cubicBezTo>
                  <a:pt x="7954335" y="2344890"/>
                  <a:pt x="7949843" y="2313400"/>
                  <a:pt x="7927387" y="2295405"/>
                </a:cubicBezTo>
                <a:cubicBezTo>
                  <a:pt x="7900440" y="2281909"/>
                  <a:pt x="7895948" y="2236923"/>
                  <a:pt x="7864510" y="2173942"/>
                </a:cubicBezTo>
                <a:cubicBezTo>
                  <a:pt x="7837562" y="2110961"/>
                  <a:pt x="7855527" y="2097466"/>
                  <a:pt x="7882475" y="2056978"/>
                </a:cubicBezTo>
                <a:cubicBezTo>
                  <a:pt x="7886405" y="2051917"/>
                  <a:pt x="7890124" y="2049246"/>
                  <a:pt x="7893641" y="2048561"/>
                </a:cubicBezTo>
                <a:close/>
                <a:moveTo>
                  <a:pt x="7850476" y="1834612"/>
                </a:moveTo>
                <a:cubicBezTo>
                  <a:pt x="7884442" y="1846671"/>
                  <a:pt x="7874632" y="1943149"/>
                  <a:pt x="7851089" y="1935192"/>
                </a:cubicBezTo>
                <a:cubicBezTo>
                  <a:pt x="7815215" y="1926098"/>
                  <a:pt x="7774856" y="1853349"/>
                  <a:pt x="7833152" y="1835162"/>
                </a:cubicBezTo>
                <a:cubicBezTo>
                  <a:pt x="7839879" y="1832889"/>
                  <a:pt x="7845624" y="1832889"/>
                  <a:pt x="7850476" y="1834612"/>
                </a:cubicBezTo>
                <a:close/>
                <a:moveTo>
                  <a:pt x="4639809" y="1109205"/>
                </a:moveTo>
                <a:cubicBezTo>
                  <a:pt x="4630323" y="1115960"/>
                  <a:pt x="4645501" y="1142981"/>
                  <a:pt x="4645501" y="1159869"/>
                </a:cubicBezTo>
                <a:cubicBezTo>
                  <a:pt x="4645501" y="1182387"/>
                  <a:pt x="4690471" y="1200401"/>
                  <a:pt x="4730944" y="1227422"/>
                </a:cubicBezTo>
                <a:cubicBezTo>
                  <a:pt x="4771417" y="1258946"/>
                  <a:pt x="4784908" y="1258946"/>
                  <a:pt x="4816387" y="1294974"/>
                </a:cubicBezTo>
                <a:cubicBezTo>
                  <a:pt x="4852363" y="1326499"/>
                  <a:pt x="4825381" y="1335506"/>
                  <a:pt x="4793902" y="1321995"/>
                </a:cubicBezTo>
                <a:cubicBezTo>
                  <a:pt x="4762423" y="1303981"/>
                  <a:pt x="4780411" y="1331002"/>
                  <a:pt x="4793902" y="1353520"/>
                </a:cubicBezTo>
                <a:cubicBezTo>
                  <a:pt x="4811890" y="1376037"/>
                  <a:pt x="4775914" y="1394051"/>
                  <a:pt x="4739938" y="1403058"/>
                </a:cubicBezTo>
                <a:cubicBezTo>
                  <a:pt x="4708459" y="1416569"/>
                  <a:pt x="4726447" y="1439086"/>
                  <a:pt x="4708459" y="1452597"/>
                </a:cubicBezTo>
                <a:cubicBezTo>
                  <a:pt x="4690471" y="1466107"/>
                  <a:pt x="4663489" y="1416569"/>
                  <a:pt x="4649998" y="1416569"/>
                </a:cubicBezTo>
                <a:cubicBezTo>
                  <a:pt x="4641004" y="1412065"/>
                  <a:pt x="4645501" y="1380541"/>
                  <a:pt x="4658992" y="1380541"/>
                </a:cubicBezTo>
                <a:cubicBezTo>
                  <a:pt x="4667986" y="1380541"/>
                  <a:pt x="4699465" y="1371534"/>
                  <a:pt x="4717453" y="1353520"/>
                </a:cubicBezTo>
                <a:cubicBezTo>
                  <a:pt x="4739938" y="1340009"/>
                  <a:pt x="4717453" y="1317492"/>
                  <a:pt x="4690471" y="1312988"/>
                </a:cubicBezTo>
                <a:cubicBezTo>
                  <a:pt x="4658992" y="1308485"/>
                  <a:pt x="4618519" y="1245436"/>
                  <a:pt x="4560057" y="1209408"/>
                </a:cubicBezTo>
                <a:cubicBezTo>
                  <a:pt x="4501596" y="1177883"/>
                  <a:pt x="4542069" y="1186890"/>
                  <a:pt x="4510590" y="1200401"/>
                </a:cubicBezTo>
                <a:cubicBezTo>
                  <a:pt x="4479111" y="1209408"/>
                  <a:pt x="4425147" y="1204904"/>
                  <a:pt x="4380177" y="1227422"/>
                </a:cubicBezTo>
                <a:cubicBezTo>
                  <a:pt x="4339704" y="1245436"/>
                  <a:pt x="4362189" y="1272457"/>
                  <a:pt x="4303727" y="1308485"/>
                </a:cubicBezTo>
                <a:cubicBezTo>
                  <a:pt x="4240769" y="1344513"/>
                  <a:pt x="4303727" y="1349016"/>
                  <a:pt x="4294733" y="1389548"/>
                </a:cubicBezTo>
                <a:cubicBezTo>
                  <a:pt x="4285739" y="1425576"/>
                  <a:pt x="4213787" y="1412065"/>
                  <a:pt x="4155326" y="1439086"/>
                </a:cubicBezTo>
                <a:cubicBezTo>
                  <a:pt x="4092368" y="1466107"/>
                  <a:pt x="4146332" y="1475114"/>
                  <a:pt x="4182308" y="1488625"/>
                </a:cubicBezTo>
                <a:cubicBezTo>
                  <a:pt x="4218284" y="1497632"/>
                  <a:pt x="4335207" y="1457100"/>
                  <a:pt x="4366686" y="1434583"/>
                </a:cubicBezTo>
                <a:cubicBezTo>
                  <a:pt x="4398165" y="1412065"/>
                  <a:pt x="4492602" y="1416569"/>
                  <a:pt x="4560057" y="1416569"/>
                </a:cubicBezTo>
                <a:cubicBezTo>
                  <a:pt x="4627513" y="1416569"/>
                  <a:pt x="4578045" y="1497632"/>
                  <a:pt x="4591536" y="1529157"/>
                </a:cubicBezTo>
                <a:cubicBezTo>
                  <a:pt x="4600530" y="1560681"/>
                  <a:pt x="4703962" y="1601213"/>
                  <a:pt x="4798399" y="1632737"/>
                </a:cubicBezTo>
                <a:cubicBezTo>
                  <a:pt x="4892836" y="1668765"/>
                  <a:pt x="4838872" y="1632737"/>
                  <a:pt x="4856860" y="1592206"/>
                </a:cubicBezTo>
                <a:cubicBezTo>
                  <a:pt x="4870351" y="1551674"/>
                  <a:pt x="4955795" y="1587702"/>
                  <a:pt x="5009759" y="1605716"/>
                </a:cubicBezTo>
                <a:cubicBezTo>
                  <a:pt x="5068220" y="1623730"/>
                  <a:pt x="5180645" y="1619227"/>
                  <a:pt x="5216622" y="1632737"/>
                </a:cubicBezTo>
                <a:cubicBezTo>
                  <a:pt x="5248101" y="1641744"/>
                  <a:pt x="5261592" y="1610220"/>
                  <a:pt x="5284077" y="1565185"/>
                </a:cubicBezTo>
                <a:cubicBezTo>
                  <a:pt x="5306562" y="1520150"/>
                  <a:pt x="5288574" y="1475114"/>
                  <a:pt x="5279580" y="1448093"/>
                </a:cubicBezTo>
                <a:cubicBezTo>
                  <a:pt x="5266089" y="1421072"/>
                  <a:pt x="5207627" y="1448093"/>
                  <a:pt x="5117687" y="1443590"/>
                </a:cubicBezTo>
                <a:cubicBezTo>
                  <a:pt x="5027747" y="1443590"/>
                  <a:pt x="5041238" y="1416569"/>
                  <a:pt x="5027747" y="1353520"/>
                </a:cubicBezTo>
                <a:cubicBezTo>
                  <a:pt x="5018753" y="1290471"/>
                  <a:pt x="5009759" y="1308485"/>
                  <a:pt x="4973783" y="1321995"/>
                </a:cubicBezTo>
                <a:cubicBezTo>
                  <a:pt x="4933310" y="1340009"/>
                  <a:pt x="4973783" y="1358023"/>
                  <a:pt x="4996268" y="1398555"/>
                </a:cubicBezTo>
                <a:cubicBezTo>
                  <a:pt x="5018753" y="1443590"/>
                  <a:pt x="4987274" y="1439086"/>
                  <a:pt x="4946801" y="1443590"/>
                </a:cubicBezTo>
                <a:cubicBezTo>
                  <a:pt x="4906327" y="1452597"/>
                  <a:pt x="4910824" y="1412065"/>
                  <a:pt x="4897333" y="1394051"/>
                </a:cubicBezTo>
                <a:cubicBezTo>
                  <a:pt x="4883842" y="1380541"/>
                  <a:pt x="4811890" y="1371534"/>
                  <a:pt x="4847866" y="1344513"/>
                </a:cubicBezTo>
                <a:cubicBezTo>
                  <a:pt x="4883842" y="1321995"/>
                  <a:pt x="4843369" y="1267953"/>
                  <a:pt x="4843369" y="1236429"/>
                </a:cubicBezTo>
                <a:cubicBezTo>
                  <a:pt x="4843369" y="1204904"/>
                  <a:pt x="4699465" y="1128345"/>
                  <a:pt x="4658992" y="1110331"/>
                </a:cubicBezTo>
                <a:cubicBezTo>
                  <a:pt x="4648874" y="1106953"/>
                  <a:pt x="4642971" y="1106953"/>
                  <a:pt x="4639809" y="1109205"/>
                </a:cubicBezTo>
                <a:close/>
                <a:moveTo>
                  <a:pt x="5731103" y="1082487"/>
                </a:moveTo>
                <a:cubicBezTo>
                  <a:pt x="5720676" y="1082487"/>
                  <a:pt x="5707799" y="1083051"/>
                  <a:pt x="5693242" y="1083051"/>
                </a:cubicBezTo>
                <a:cubicBezTo>
                  <a:pt x="5630538" y="1083051"/>
                  <a:pt x="5599185" y="1123695"/>
                  <a:pt x="5599185" y="1173370"/>
                </a:cubicBezTo>
                <a:cubicBezTo>
                  <a:pt x="5599185" y="1223045"/>
                  <a:pt x="5639495" y="1236593"/>
                  <a:pt x="5670848" y="1308848"/>
                </a:cubicBezTo>
                <a:cubicBezTo>
                  <a:pt x="5670848" y="1308848"/>
                  <a:pt x="5670848" y="1349492"/>
                  <a:pt x="5670848" y="1381104"/>
                </a:cubicBezTo>
                <a:cubicBezTo>
                  <a:pt x="5670848" y="1412715"/>
                  <a:pt x="5738031" y="1421747"/>
                  <a:pt x="5791778" y="1421747"/>
                </a:cubicBezTo>
                <a:cubicBezTo>
                  <a:pt x="5850004" y="1421747"/>
                  <a:pt x="5769384" y="1349492"/>
                  <a:pt x="5711158" y="1268205"/>
                </a:cubicBezTo>
                <a:cubicBezTo>
                  <a:pt x="5648453" y="1182402"/>
                  <a:pt x="5693242" y="1177886"/>
                  <a:pt x="5738031" y="1128211"/>
                </a:cubicBezTo>
                <a:cubicBezTo>
                  <a:pt x="5771623" y="1087567"/>
                  <a:pt x="5762386" y="1082487"/>
                  <a:pt x="5731103" y="1082487"/>
                </a:cubicBezTo>
                <a:close/>
                <a:moveTo>
                  <a:pt x="5318954" y="1067757"/>
                </a:moveTo>
                <a:cubicBezTo>
                  <a:pt x="5300211" y="1069030"/>
                  <a:pt x="5270726" y="1114854"/>
                  <a:pt x="5243769" y="1155586"/>
                </a:cubicBezTo>
                <a:cubicBezTo>
                  <a:pt x="5203333" y="1205370"/>
                  <a:pt x="5198840" y="1119380"/>
                  <a:pt x="5140433" y="1096751"/>
                </a:cubicBezTo>
                <a:cubicBezTo>
                  <a:pt x="5077533" y="1074122"/>
                  <a:pt x="5108983" y="1155586"/>
                  <a:pt x="5059561" y="1223474"/>
                </a:cubicBezTo>
                <a:cubicBezTo>
                  <a:pt x="5010140" y="1286835"/>
                  <a:pt x="5108983" y="1259680"/>
                  <a:pt x="5149419" y="1268732"/>
                </a:cubicBezTo>
                <a:cubicBezTo>
                  <a:pt x="5149419" y="1268732"/>
                  <a:pt x="5171883" y="1259680"/>
                  <a:pt x="5216812" y="1259680"/>
                </a:cubicBezTo>
                <a:cubicBezTo>
                  <a:pt x="5266233" y="1259680"/>
                  <a:pt x="5369569" y="1277783"/>
                  <a:pt x="5432469" y="1282309"/>
                </a:cubicBezTo>
                <a:cubicBezTo>
                  <a:pt x="5490877" y="1286835"/>
                  <a:pt x="5436962" y="1227999"/>
                  <a:pt x="5360584" y="1191793"/>
                </a:cubicBezTo>
                <a:cubicBezTo>
                  <a:pt x="5279712" y="1155586"/>
                  <a:pt x="5342612" y="1123906"/>
                  <a:pt x="5333626" y="1083173"/>
                </a:cubicBezTo>
                <a:cubicBezTo>
                  <a:pt x="5330257" y="1071859"/>
                  <a:pt x="5325202" y="1067333"/>
                  <a:pt x="5318954" y="1067757"/>
                </a:cubicBezTo>
                <a:close/>
                <a:moveTo>
                  <a:pt x="3991658" y="432697"/>
                </a:moveTo>
                <a:cubicBezTo>
                  <a:pt x="4055244" y="432018"/>
                  <a:pt x="4010027" y="468050"/>
                  <a:pt x="4033619" y="507537"/>
                </a:cubicBezTo>
                <a:cubicBezTo>
                  <a:pt x="4060580" y="557178"/>
                  <a:pt x="3943747" y="575230"/>
                  <a:pt x="3840395" y="606820"/>
                </a:cubicBezTo>
                <a:cubicBezTo>
                  <a:pt x="3781978" y="629384"/>
                  <a:pt x="3777484" y="534614"/>
                  <a:pt x="3759510" y="475947"/>
                </a:cubicBezTo>
                <a:cubicBezTo>
                  <a:pt x="3737042" y="412768"/>
                  <a:pt x="3844888" y="453384"/>
                  <a:pt x="3957228" y="435332"/>
                </a:cubicBezTo>
                <a:cubicBezTo>
                  <a:pt x="3971270" y="433639"/>
                  <a:pt x="3982574" y="432794"/>
                  <a:pt x="3991658" y="432697"/>
                </a:cubicBezTo>
                <a:close/>
                <a:moveTo>
                  <a:pt x="2501134" y="159836"/>
                </a:moveTo>
                <a:cubicBezTo>
                  <a:pt x="2548753" y="156881"/>
                  <a:pt x="2615336" y="170391"/>
                  <a:pt x="2659162" y="173769"/>
                </a:cubicBezTo>
                <a:cubicBezTo>
                  <a:pt x="2713102" y="173769"/>
                  <a:pt x="2762548" y="173769"/>
                  <a:pt x="2744568" y="209795"/>
                </a:cubicBezTo>
                <a:cubicBezTo>
                  <a:pt x="2726588" y="245821"/>
                  <a:pt x="2596232" y="218801"/>
                  <a:pt x="2537797" y="218801"/>
                </a:cubicBezTo>
                <a:cubicBezTo>
                  <a:pt x="2483856" y="218801"/>
                  <a:pt x="2465876" y="209795"/>
                  <a:pt x="2420925" y="218801"/>
                </a:cubicBezTo>
                <a:cubicBezTo>
                  <a:pt x="2380470" y="223305"/>
                  <a:pt x="2452391" y="218801"/>
                  <a:pt x="2443401" y="254827"/>
                </a:cubicBezTo>
                <a:cubicBezTo>
                  <a:pt x="2438905" y="290853"/>
                  <a:pt x="2429916" y="281847"/>
                  <a:pt x="2384966" y="290853"/>
                </a:cubicBezTo>
                <a:cubicBezTo>
                  <a:pt x="2340015" y="304363"/>
                  <a:pt x="2371480" y="335886"/>
                  <a:pt x="2389461" y="362906"/>
                </a:cubicBezTo>
                <a:cubicBezTo>
                  <a:pt x="2402945" y="394429"/>
                  <a:pt x="2438905" y="362906"/>
                  <a:pt x="2456886" y="362906"/>
                </a:cubicBezTo>
                <a:cubicBezTo>
                  <a:pt x="2474866" y="362906"/>
                  <a:pt x="2452391" y="322377"/>
                  <a:pt x="2470371" y="290853"/>
                </a:cubicBezTo>
                <a:cubicBezTo>
                  <a:pt x="2492846" y="263834"/>
                  <a:pt x="2515321" y="290853"/>
                  <a:pt x="2551281" y="272840"/>
                </a:cubicBezTo>
                <a:cubicBezTo>
                  <a:pt x="2587242" y="254827"/>
                  <a:pt x="2695123" y="254827"/>
                  <a:pt x="2753558" y="254827"/>
                </a:cubicBezTo>
                <a:cubicBezTo>
                  <a:pt x="2807498" y="254827"/>
                  <a:pt x="2740073" y="268337"/>
                  <a:pt x="2856944" y="290853"/>
                </a:cubicBezTo>
                <a:cubicBezTo>
                  <a:pt x="2973814" y="308867"/>
                  <a:pt x="2883913" y="331383"/>
                  <a:pt x="2892903" y="371912"/>
                </a:cubicBezTo>
                <a:cubicBezTo>
                  <a:pt x="2897399" y="412442"/>
                  <a:pt x="2960330" y="434958"/>
                  <a:pt x="2969319" y="466480"/>
                </a:cubicBezTo>
                <a:cubicBezTo>
                  <a:pt x="2973814" y="502507"/>
                  <a:pt x="2888408" y="516016"/>
                  <a:pt x="2825479" y="543036"/>
                </a:cubicBezTo>
                <a:cubicBezTo>
                  <a:pt x="2767043" y="570056"/>
                  <a:pt x="2803003" y="574559"/>
                  <a:pt x="2753558" y="601579"/>
                </a:cubicBezTo>
                <a:cubicBezTo>
                  <a:pt x="2708607" y="628598"/>
                  <a:pt x="2686132" y="574559"/>
                  <a:pt x="2668152" y="556546"/>
                </a:cubicBezTo>
                <a:cubicBezTo>
                  <a:pt x="2650172" y="543036"/>
                  <a:pt x="2591737" y="538533"/>
                  <a:pt x="2569262" y="511513"/>
                </a:cubicBezTo>
                <a:cubicBezTo>
                  <a:pt x="2546786" y="484493"/>
                  <a:pt x="2533301" y="479990"/>
                  <a:pt x="2582746" y="470984"/>
                </a:cubicBezTo>
                <a:cubicBezTo>
                  <a:pt x="2632192" y="461978"/>
                  <a:pt x="2654667" y="461978"/>
                  <a:pt x="2686132" y="430455"/>
                </a:cubicBezTo>
                <a:cubicBezTo>
                  <a:pt x="2722093" y="394429"/>
                  <a:pt x="2699618" y="412442"/>
                  <a:pt x="2654667" y="434958"/>
                </a:cubicBezTo>
                <a:cubicBezTo>
                  <a:pt x="2609716" y="457475"/>
                  <a:pt x="2618707" y="434958"/>
                  <a:pt x="2636687" y="398932"/>
                </a:cubicBezTo>
                <a:cubicBezTo>
                  <a:pt x="2650172" y="362906"/>
                  <a:pt x="2654667" y="353899"/>
                  <a:pt x="2627697" y="353899"/>
                </a:cubicBezTo>
                <a:cubicBezTo>
                  <a:pt x="2600727" y="353899"/>
                  <a:pt x="2587242" y="371912"/>
                  <a:pt x="2537797" y="389925"/>
                </a:cubicBezTo>
                <a:cubicBezTo>
                  <a:pt x="2492846" y="412442"/>
                  <a:pt x="2528807" y="425952"/>
                  <a:pt x="2479361" y="448468"/>
                </a:cubicBezTo>
                <a:cubicBezTo>
                  <a:pt x="2429916" y="470984"/>
                  <a:pt x="2420925" y="475487"/>
                  <a:pt x="2438905" y="498003"/>
                </a:cubicBezTo>
                <a:cubicBezTo>
                  <a:pt x="2456886" y="520520"/>
                  <a:pt x="2465876" y="520520"/>
                  <a:pt x="2402945" y="534029"/>
                </a:cubicBezTo>
                <a:cubicBezTo>
                  <a:pt x="2340015" y="543036"/>
                  <a:pt x="2398450" y="570056"/>
                  <a:pt x="2349005" y="574559"/>
                </a:cubicBezTo>
                <a:cubicBezTo>
                  <a:pt x="2295065" y="579062"/>
                  <a:pt x="2340015" y="525023"/>
                  <a:pt x="2277084" y="534029"/>
                </a:cubicBezTo>
                <a:cubicBezTo>
                  <a:pt x="2209659" y="538533"/>
                  <a:pt x="2142233" y="601579"/>
                  <a:pt x="2074809" y="633101"/>
                </a:cubicBezTo>
                <a:cubicBezTo>
                  <a:pt x="2007382" y="669128"/>
                  <a:pt x="2038848" y="705154"/>
                  <a:pt x="2047838" y="745683"/>
                </a:cubicBezTo>
                <a:cubicBezTo>
                  <a:pt x="2061323" y="790716"/>
                  <a:pt x="2110768" y="772703"/>
                  <a:pt x="2182689" y="795219"/>
                </a:cubicBezTo>
                <a:cubicBezTo>
                  <a:pt x="2250114" y="813232"/>
                  <a:pt x="2200669" y="880781"/>
                  <a:pt x="2209659" y="925814"/>
                </a:cubicBezTo>
                <a:cubicBezTo>
                  <a:pt x="2223144" y="970847"/>
                  <a:pt x="2268095" y="903298"/>
                  <a:pt x="2277084" y="876278"/>
                </a:cubicBezTo>
                <a:cubicBezTo>
                  <a:pt x="2290569" y="849258"/>
                  <a:pt x="2371480" y="813232"/>
                  <a:pt x="2402945" y="786213"/>
                </a:cubicBezTo>
                <a:cubicBezTo>
                  <a:pt x="2434411" y="759193"/>
                  <a:pt x="2398450" y="705154"/>
                  <a:pt x="2407440" y="691644"/>
                </a:cubicBezTo>
                <a:cubicBezTo>
                  <a:pt x="2416431" y="673631"/>
                  <a:pt x="2438905" y="633101"/>
                  <a:pt x="2461381" y="583565"/>
                </a:cubicBezTo>
                <a:cubicBezTo>
                  <a:pt x="2483856" y="534029"/>
                  <a:pt x="2524311" y="570056"/>
                  <a:pt x="2564767" y="565552"/>
                </a:cubicBezTo>
                <a:cubicBezTo>
                  <a:pt x="2609716" y="561049"/>
                  <a:pt x="2609716" y="597075"/>
                  <a:pt x="2645677" y="619592"/>
                </a:cubicBezTo>
                <a:cubicBezTo>
                  <a:pt x="2681637" y="642108"/>
                  <a:pt x="2659162" y="673631"/>
                  <a:pt x="2672647" y="687141"/>
                </a:cubicBezTo>
                <a:cubicBezTo>
                  <a:pt x="2686132" y="700651"/>
                  <a:pt x="2722093" y="682637"/>
                  <a:pt x="2762548" y="651115"/>
                </a:cubicBezTo>
                <a:cubicBezTo>
                  <a:pt x="2803003" y="624095"/>
                  <a:pt x="2798508" y="687141"/>
                  <a:pt x="2798508" y="718664"/>
                </a:cubicBezTo>
                <a:cubicBezTo>
                  <a:pt x="2798508" y="745683"/>
                  <a:pt x="2798508" y="786213"/>
                  <a:pt x="2838963" y="817736"/>
                </a:cubicBezTo>
                <a:cubicBezTo>
                  <a:pt x="2879419" y="844755"/>
                  <a:pt x="2870429" y="930317"/>
                  <a:pt x="2874924" y="975350"/>
                </a:cubicBezTo>
                <a:cubicBezTo>
                  <a:pt x="2874924" y="1020383"/>
                  <a:pt x="2924369" y="1033893"/>
                  <a:pt x="2883913" y="1065415"/>
                </a:cubicBezTo>
                <a:cubicBezTo>
                  <a:pt x="2847954" y="1101442"/>
                  <a:pt x="2825479" y="1065415"/>
                  <a:pt x="2762548" y="1051906"/>
                </a:cubicBezTo>
                <a:cubicBezTo>
                  <a:pt x="2699618" y="1033893"/>
                  <a:pt x="2713102" y="1047402"/>
                  <a:pt x="2762548" y="1011376"/>
                </a:cubicBezTo>
                <a:cubicBezTo>
                  <a:pt x="2811993" y="979853"/>
                  <a:pt x="2798508" y="943827"/>
                  <a:pt x="2758053" y="952834"/>
                </a:cubicBezTo>
                <a:cubicBezTo>
                  <a:pt x="2722093" y="961840"/>
                  <a:pt x="2686132" y="1002370"/>
                  <a:pt x="2636687" y="1006873"/>
                </a:cubicBezTo>
                <a:cubicBezTo>
                  <a:pt x="2582746" y="1011376"/>
                  <a:pt x="2636687" y="952834"/>
                  <a:pt x="2569262" y="961840"/>
                </a:cubicBezTo>
                <a:cubicBezTo>
                  <a:pt x="2506331" y="975350"/>
                  <a:pt x="2506331" y="1015879"/>
                  <a:pt x="2524311" y="1011376"/>
                </a:cubicBezTo>
                <a:cubicBezTo>
                  <a:pt x="2542291" y="1011376"/>
                  <a:pt x="2609716" y="1020383"/>
                  <a:pt x="2587242" y="1047402"/>
                </a:cubicBezTo>
                <a:cubicBezTo>
                  <a:pt x="2569262" y="1074422"/>
                  <a:pt x="2609716" y="1092435"/>
                  <a:pt x="2681637" y="1092435"/>
                </a:cubicBezTo>
                <a:cubicBezTo>
                  <a:pt x="2749063" y="1092435"/>
                  <a:pt x="2668152" y="1150978"/>
                  <a:pt x="2605222" y="1173494"/>
                </a:cubicBezTo>
                <a:cubicBezTo>
                  <a:pt x="2537797" y="1196010"/>
                  <a:pt x="2488351" y="1187004"/>
                  <a:pt x="2474866" y="1159984"/>
                </a:cubicBezTo>
                <a:cubicBezTo>
                  <a:pt x="2465876" y="1132965"/>
                  <a:pt x="2407440" y="1187004"/>
                  <a:pt x="2371480" y="1223030"/>
                </a:cubicBezTo>
                <a:cubicBezTo>
                  <a:pt x="2340015" y="1254553"/>
                  <a:pt x="2268095" y="1304089"/>
                  <a:pt x="2205164" y="1344618"/>
                </a:cubicBezTo>
                <a:cubicBezTo>
                  <a:pt x="2146729" y="1380644"/>
                  <a:pt x="2146729" y="1394154"/>
                  <a:pt x="2119759" y="1443690"/>
                </a:cubicBezTo>
                <a:cubicBezTo>
                  <a:pt x="2092788" y="1488723"/>
                  <a:pt x="1989403" y="1560775"/>
                  <a:pt x="1935462" y="1601305"/>
                </a:cubicBezTo>
                <a:cubicBezTo>
                  <a:pt x="1881522" y="1637331"/>
                  <a:pt x="1939957" y="1731900"/>
                  <a:pt x="1962432" y="1767926"/>
                </a:cubicBezTo>
                <a:cubicBezTo>
                  <a:pt x="1984908" y="1803952"/>
                  <a:pt x="1975918" y="1839978"/>
                  <a:pt x="1980413" y="1885011"/>
                </a:cubicBezTo>
                <a:cubicBezTo>
                  <a:pt x="1984908" y="1930044"/>
                  <a:pt x="2020868" y="1970573"/>
                  <a:pt x="2079303" y="1979580"/>
                </a:cubicBezTo>
                <a:cubicBezTo>
                  <a:pt x="2133244" y="1993089"/>
                  <a:pt x="2218649" y="2051632"/>
                  <a:pt x="2326530" y="2051632"/>
                </a:cubicBezTo>
                <a:cubicBezTo>
                  <a:pt x="2429916" y="2051632"/>
                  <a:pt x="2384966" y="2123684"/>
                  <a:pt x="2375975" y="2110174"/>
                </a:cubicBezTo>
                <a:cubicBezTo>
                  <a:pt x="2371480" y="2092161"/>
                  <a:pt x="2326530" y="2087658"/>
                  <a:pt x="2259105" y="2087658"/>
                </a:cubicBezTo>
                <a:cubicBezTo>
                  <a:pt x="2196174" y="2083155"/>
                  <a:pt x="2119759" y="2065142"/>
                  <a:pt x="2007382" y="2065142"/>
                </a:cubicBezTo>
                <a:cubicBezTo>
                  <a:pt x="1895007" y="2060638"/>
                  <a:pt x="1971423" y="1993089"/>
                  <a:pt x="1953443" y="1966070"/>
                </a:cubicBezTo>
                <a:cubicBezTo>
                  <a:pt x="1935462" y="1934547"/>
                  <a:pt x="1845561" y="1952560"/>
                  <a:pt x="1796116" y="1930044"/>
                </a:cubicBezTo>
                <a:cubicBezTo>
                  <a:pt x="1751167" y="1907527"/>
                  <a:pt x="1872532" y="1871501"/>
                  <a:pt x="1890512" y="1871501"/>
                </a:cubicBezTo>
                <a:cubicBezTo>
                  <a:pt x="1903997" y="1871501"/>
                  <a:pt x="1939957" y="1853488"/>
                  <a:pt x="1935462" y="1835475"/>
                </a:cubicBezTo>
                <a:cubicBezTo>
                  <a:pt x="1930967" y="1817462"/>
                  <a:pt x="1908492" y="1835475"/>
                  <a:pt x="1868037" y="1790442"/>
                </a:cubicBezTo>
                <a:cubicBezTo>
                  <a:pt x="1832077" y="1745409"/>
                  <a:pt x="1863542" y="1704880"/>
                  <a:pt x="1845561" y="1682364"/>
                </a:cubicBezTo>
                <a:cubicBezTo>
                  <a:pt x="1832077" y="1659847"/>
                  <a:pt x="1755661" y="1641834"/>
                  <a:pt x="1697226" y="1646337"/>
                </a:cubicBezTo>
                <a:cubicBezTo>
                  <a:pt x="1634295" y="1650841"/>
                  <a:pt x="1643285" y="1668854"/>
                  <a:pt x="1584850" y="1664351"/>
                </a:cubicBezTo>
                <a:cubicBezTo>
                  <a:pt x="1521920" y="1659847"/>
                  <a:pt x="1441010" y="1704880"/>
                  <a:pt x="1391564" y="1790442"/>
                </a:cubicBezTo>
                <a:cubicBezTo>
                  <a:pt x="1342118" y="1876004"/>
                  <a:pt x="1405048" y="2033619"/>
                  <a:pt x="1432019" y="2060638"/>
                </a:cubicBezTo>
                <a:cubicBezTo>
                  <a:pt x="1458989" y="2087658"/>
                  <a:pt x="1508434" y="2087658"/>
                  <a:pt x="1557880" y="2015606"/>
                </a:cubicBezTo>
                <a:cubicBezTo>
                  <a:pt x="1611820" y="1943553"/>
                  <a:pt x="1674751" y="1934547"/>
                  <a:pt x="1701721" y="1952560"/>
                </a:cubicBezTo>
                <a:cubicBezTo>
                  <a:pt x="1733186" y="1970573"/>
                  <a:pt x="1629800" y="2087658"/>
                  <a:pt x="1629800" y="2105671"/>
                </a:cubicBezTo>
                <a:cubicBezTo>
                  <a:pt x="1629800" y="2123684"/>
                  <a:pt x="1697226" y="2146201"/>
                  <a:pt x="1746671" y="2146201"/>
                </a:cubicBezTo>
                <a:cubicBezTo>
                  <a:pt x="1796116" y="2146201"/>
                  <a:pt x="1742176" y="2281299"/>
                  <a:pt x="1760156" y="2303815"/>
                </a:cubicBezTo>
                <a:cubicBezTo>
                  <a:pt x="1778136" y="2330835"/>
                  <a:pt x="1809602" y="2362358"/>
                  <a:pt x="1836571" y="2357854"/>
                </a:cubicBezTo>
                <a:cubicBezTo>
                  <a:pt x="1863542" y="2353351"/>
                  <a:pt x="1908492" y="2380371"/>
                  <a:pt x="1935462" y="2366861"/>
                </a:cubicBezTo>
                <a:cubicBezTo>
                  <a:pt x="1962432" y="2353351"/>
                  <a:pt x="2011878" y="2294808"/>
                  <a:pt x="2056828" y="2263286"/>
                </a:cubicBezTo>
                <a:cubicBezTo>
                  <a:pt x="2097283" y="2231763"/>
                  <a:pt x="2151224" y="2258782"/>
                  <a:pt x="2227639" y="2303815"/>
                </a:cubicBezTo>
                <a:cubicBezTo>
                  <a:pt x="2308550" y="2344344"/>
                  <a:pt x="2317540" y="2308318"/>
                  <a:pt x="2402945" y="2299312"/>
                </a:cubicBezTo>
                <a:cubicBezTo>
                  <a:pt x="2492846" y="2285802"/>
                  <a:pt x="2470371" y="2420900"/>
                  <a:pt x="2533301" y="2452423"/>
                </a:cubicBezTo>
                <a:cubicBezTo>
                  <a:pt x="2591737" y="2488449"/>
                  <a:pt x="2686132" y="2497456"/>
                  <a:pt x="2731082" y="2560501"/>
                </a:cubicBezTo>
                <a:cubicBezTo>
                  <a:pt x="2780527" y="2619044"/>
                  <a:pt x="2767043" y="2686593"/>
                  <a:pt x="2789518" y="2691096"/>
                </a:cubicBezTo>
                <a:cubicBezTo>
                  <a:pt x="2811993" y="2700103"/>
                  <a:pt x="2883913" y="2704606"/>
                  <a:pt x="2919874" y="2736129"/>
                </a:cubicBezTo>
                <a:cubicBezTo>
                  <a:pt x="2951339" y="2763149"/>
                  <a:pt x="2969319" y="2767652"/>
                  <a:pt x="3009775" y="2767652"/>
                </a:cubicBezTo>
                <a:cubicBezTo>
                  <a:pt x="3050230" y="2767652"/>
                  <a:pt x="3095180" y="2767652"/>
                  <a:pt x="3104170" y="2808181"/>
                </a:cubicBezTo>
                <a:cubicBezTo>
                  <a:pt x="3113160" y="2844208"/>
                  <a:pt x="3113160" y="2821691"/>
                  <a:pt x="3185081" y="2839704"/>
                </a:cubicBezTo>
                <a:cubicBezTo>
                  <a:pt x="3252506" y="2857717"/>
                  <a:pt x="3234526" y="2925266"/>
                  <a:pt x="3234526" y="2970299"/>
                </a:cubicBezTo>
                <a:cubicBezTo>
                  <a:pt x="3234526" y="3015332"/>
                  <a:pt x="3180586" y="3055861"/>
                  <a:pt x="3135635" y="3105397"/>
                </a:cubicBezTo>
                <a:cubicBezTo>
                  <a:pt x="3095180" y="3154933"/>
                  <a:pt x="3099675" y="3190959"/>
                  <a:pt x="3108665" y="3254005"/>
                </a:cubicBezTo>
                <a:cubicBezTo>
                  <a:pt x="3113160" y="3312548"/>
                  <a:pt x="3095180" y="3375594"/>
                  <a:pt x="3077200" y="3429633"/>
                </a:cubicBezTo>
                <a:cubicBezTo>
                  <a:pt x="3059220" y="3488175"/>
                  <a:pt x="2924369" y="3510692"/>
                  <a:pt x="2879419" y="3528705"/>
                </a:cubicBezTo>
                <a:cubicBezTo>
                  <a:pt x="2838963" y="3551221"/>
                  <a:pt x="2852449" y="3578241"/>
                  <a:pt x="2852449" y="3609764"/>
                </a:cubicBezTo>
                <a:cubicBezTo>
                  <a:pt x="2852449" y="3641287"/>
                  <a:pt x="2852449" y="3672809"/>
                  <a:pt x="2820983" y="3717842"/>
                </a:cubicBezTo>
                <a:cubicBezTo>
                  <a:pt x="2789518" y="3758372"/>
                  <a:pt x="2803003" y="3767378"/>
                  <a:pt x="2776033" y="3821417"/>
                </a:cubicBezTo>
                <a:cubicBezTo>
                  <a:pt x="2749063" y="3875457"/>
                  <a:pt x="2708607" y="3879960"/>
                  <a:pt x="2663657" y="3879960"/>
                </a:cubicBezTo>
                <a:cubicBezTo>
                  <a:pt x="2623202" y="3879960"/>
                  <a:pt x="2659162" y="3902476"/>
                  <a:pt x="2681637" y="3952012"/>
                </a:cubicBezTo>
                <a:cubicBezTo>
                  <a:pt x="2699618" y="4001548"/>
                  <a:pt x="2645677" y="4015058"/>
                  <a:pt x="2632192" y="4028568"/>
                </a:cubicBezTo>
                <a:cubicBezTo>
                  <a:pt x="2614212" y="4037574"/>
                  <a:pt x="2582746" y="4033071"/>
                  <a:pt x="2569262" y="4073601"/>
                </a:cubicBezTo>
                <a:cubicBezTo>
                  <a:pt x="2560271" y="4109627"/>
                  <a:pt x="2555776" y="4100620"/>
                  <a:pt x="2528807" y="4105123"/>
                </a:cubicBezTo>
                <a:cubicBezTo>
                  <a:pt x="2501836" y="4114130"/>
                  <a:pt x="2497341" y="4118633"/>
                  <a:pt x="2515321" y="4132143"/>
                </a:cubicBezTo>
                <a:cubicBezTo>
                  <a:pt x="2537797" y="4150156"/>
                  <a:pt x="2537797" y="4163666"/>
                  <a:pt x="2528807" y="4177176"/>
                </a:cubicBezTo>
                <a:cubicBezTo>
                  <a:pt x="2519817" y="4195189"/>
                  <a:pt x="2492846" y="4226712"/>
                  <a:pt x="2492846" y="4262738"/>
                </a:cubicBezTo>
                <a:cubicBezTo>
                  <a:pt x="2488351" y="4294261"/>
                  <a:pt x="2533301" y="4294261"/>
                  <a:pt x="2542291" y="4330287"/>
                </a:cubicBezTo>
                <a:cubicBezTo>
                  <a:pt x="2555776" y="4366313"/>
                  <a:pt x="2519817" y="4379823"/>
                  <a:pt x="2528807" y="4411346"/>
                </a:cubicBezTo>
                <a:cubicBezTo>
                  <a:pt x="2537797" y="4447372"/>
                  <a:pt x="2551281" y="4438366"/>
                  <a:pt x="2564767" y="4487902"/>
                </a:cubicBezTo>
                <a:cubicBezTo>
                  <a:pt x="2573757" y="4537438"/>
                  <a:pt x="2609716" y="4514921"/>
                  <a:pt x="2677143" y="4564457"/>
                </a:cubicBezTo>
                <a:cubicBezTo>
                  <a:pt x="2740073" y="4613993"/>
                  <a:pt x="2677143" y="4600483"/>
                  <a:pt x="2569262" y="4600483"/>
                </a:cubicBezTo>
                <a:cubicBezTo>
                  <a:pt x="2465876" y="4600483"/>
                  <a:pt x="2519817" y="4541941"/>
                  <a:pt x="2519817" y="4523928"/>
                </a:cubicBezTo>
                <a:cubicBezTo>
                  <a:pt x="2519817" y="4505915"/>
                  <a:pt x="2488351" y="4537438"/>
                  <a:pt x="2479361" y="4528431"/>
                </a:cubicBezTo>
                <a:cubicBezTo>
                  <a:pt x="2470371" y="4514921"/>
                  <a:pt x="2465876" y="4510418"/>
                  <a:pt x="2362490" y="4447372"/>
                </a:cubicBezTo>
                <a:cubicBezTo>
                  <a:pt x="2259105" y="4384326"/>
                  <a:pt x="2308550" y="4316777"/>
                  <a:pt x="2286075" y="4294261"/>
                </a:cubicBezTo>
                <a:cubicBezTo>
                  <a:pt x="2263600" y="4276248"/>
                  <a:pt x="2281580" y="4222209"/>
                  <a:pt x="2281580" y="4181679"/>
                </a:cubicBezTo>
                <a:cubicBezTo>
                  <a:pt x="2281580" y="4145653"/>
                  <a:pt x="2236629" y="4172673"/>
                  <a:pt x="2232134" y="4132143"/>
                </a:cubicBezTo>
                <a:cubicBezTo>
                  <a:pt x="2227639" y="4091614"/>
                  <a:pt x="2232134" y="4051084"/>
                  <a:pt x="2218649" y="4028568"/>
                </a:cubicBezTo>
                <a:cubicBezTo>
                  <a:pt x="2205164" y="4010555"/>
                  <a:pt x="2191679" y="3970025"/>
                  <a:pt x="2205164" y="3920489"/>
                </a:cubicBezTo>
                <a:cubicBezTo>
                  <a:pt x="2214154" y="3870953"/>
                  <a:pt x="2182689" y="3807908"/>
                  <a:pt x="2182689" y="3740359"/>
                </a:cubicBezTo>
                <a:cubicBezTo>
                  <a:pt x="2182689" y="3677313"/>
                  <a:pt x="2182689" y="3456652"/>
                  <a:pt x="2182689" y="3393607"/>
                </a:cubicBezTo>
                <a:cubicBezTo>
                  <a:pt x="2182689" y="3330561"/>
                  <a:pt x="2133244" y="3285528"/>
                  <a:pt x="2070313" y="3258509"/>
                </a:cubicBezTo>
                <a:cubicBezTo>
                  <a:pt x="2007382" y="3231489"/>
                  <a:pt x="1966928" y="3199966"/>
                  <a:pt x="1939957" y="3118907"/>
                </a:cubicBezTo>
                <a:cubicBezTo>
                  <a:pt x="1917482" y="3033345"/>
                  <a:pt x="1872532" y="2983809"/>
                  <a:pt x="1845561" y="2943280"/>
                </a:cubicBezTo>
                <a:cubicBezTo>
                  <a:pt x="1814097" y="2902750"/>
                  <a:pt x="1787126" y="2880234"/>
                  <a:pt x="1800611" y="2853214"/>
                </a:cubicBezTo>
                <a:cubicBezTo>
                  <a:pt x="1818592" y="2826194"/>
                  <a:pt x="1845561" y="2790168"/>
                  <a:pt x="1814097" y="2758645"/>
                </a:cubicBezTo>
                <a:cubicBezTo>
                  <a:pt x="1782631" y="2722619"/>
                  <a:pt x="1809602" y="2686593"/>
                  <a:pt x="1868037" y="2632554"/>
                </a:cubicBezTo>
                <a:cubicBezTo>
                  <a:pt x="1921977" y="2578515"/>
                  <a:pt x="1908492" y="2497456"/>
                  <a:pt x="1908492" y="2461430"/>
                </a:cubicBezTo>
                <a:cubicBezTo>
                  <a:pt x="1908492" y="2425403"/>
                  <a:pt x="1863542" y="2443416"/>
                  <a:pt x="1827582" y="2447920"/>
                </a:cubicBezTo>
                <a:cubicBezTo>
                  <a:pt x="1796116" y="2447920"/>
                  <a:pt x="1782631" y="2402887"/>
                  <a:pt x="1737681" y="2384874"/>
                </a:cubicBezTo>
                <a:cubicBezTo>
                  <a:pt x="1692731" y="2371364"/>
                  <a:pt x="1661266" y="2362358"/>
                  <a:pt x="1656771" y="2317325"/>
                </a:cubicBezTo>
                <a:cubicBezTo>
                  <a:pt x="1647781" y="2272292"/>
                  <a:pt x="1629800" y="2240769"/>
                  <a:pt x="1584850" y="2240769"/>
                </a:cubicBezTo>
                <a:cubicBezTo>
                  <a:pt x="1539899" y="2240769"/>
                  <a:pt x="1499444" y="2195737"/>
                  <a:pt x="1481464" y="2159710"/>
                </a:cubicBezTo>
                <a:cubicBezTo>
                  <a:pt x="1463484" y="2128188"/>
                  <a:pt x="1432019" y="2159710"/>
                  <a:pt x="1382574" y="2164214"/>
                </a:cubicBezTo>
                <a:cubicBezTo>
                  <a:pt x="1333128" y="2173220"/>
                  <a:pt x="1270198" y="2101168"/>
                  <a:pt x="1189287" y="2065142"/>
                </a:cubicBezTo>
                <a:cubicBezTo>
                  <a:pt x="1103882" y="2033619"/>
                  <a:pt x="1148832" y="1984083"/>
                  <a:pt x="1148832" y="1930044"/>
                </a:cubicBezTo>
                <a:cubicBezTo>
                  <a:pt x="1148832" y="1876004"/>
                  <a:pt x="1103882" y="1885011"/>
                  <a:pt x="1072417" y="1812959"/>
                </a:cubicBezTo>
                <a:cubicBezTo>
                  <a:pt x="1036457" y="1740906"/>
                  <a:pt x="1009486" y="1637331"/>
                  <a:pt x="987011" y="1605808"/>
                </a:cubicBezTo>
                <a:cubicBezTo>
                  <a:pt x="960041" y="1569782"/>
                  <a:pt x="973526" y="1682364"/>
                  <a:pt x="991506" y="1740906"/>
                </a:cubicBezTo>
                <a:cubicBezTo>
                  <a:pt x="1009486" y="1799449"/>
                  <a:pt x="1022971" y="1835475"/>
                  <a:pt x="1040952" y="1876004"/>
                </a:cubicBezTo>
                <a:cubicBezTo>
                  <a:pt x="1058932" y="1921037"/>
                  <a:pt x="1018476" y="1898521"/>
                  <a:pt x="982516" y="1871501"/>
                </a:cubicBezTo>
                <a:cubicBezTo>
                  <a:pt x="942061" y="1848985"/>
                  <a:pt x="964536" y="1830972"/>
                  <a:pt x="960041" y="1799449"/>
                </a:cubicBezTo>
                <a:cubicBezTo>
                  <a:pt x="960041" y="1763423"/>
                  <a:pt x="933071" y="1785939"/>
                  <a:pt x="933071" y="1745409"/>
                </a:cubicBezTo>
                <a:cubicBezTo>
                  <a:pt x="933071" y="1704880"/>
                  <a:pt x="942061" y="1704880"/>
                  <a:pt x="919586" y="1682364"/>
                </a:cubicBezTo>
                <a:cubicBezTo>
                  <a:pt x="897111" y="1655344"/>
                  <a:pt x="897111" y="1610311"/>
                  <a:pt x="897111" y="1569782"/>
                </a:cubicBezTo>
                <a:cubicBezTo>
                  <a:pt x="897111" y="1533756"/>
                  <a:pt x="892615" y="1524749"/>
                  <a:pt x="852160" y="1511239"/>
                </a:cubicBezTo>
                <a:cubicBezTo>
                  <a:pt x="811705" y="1493226"/>
                  <a:pt x="825190" y="1443690"/>
                  <a:pt x="825190" y="1398658"/>
                </a:cubicBezTo>
                <a:cubicBezTo>
                  <a:pt x="825190" y="1358128"/>
                  <a:pt x="816200" y="1304089"/>
                  <a:pt x="834180" y="1268063"/>
                </a:cubicBezTo>
                <a:cubicBezTo>
                  <a:pt x="847665" y="1227533"/>
                  <a:pt x="960041" y="1114951"/>
                  <a:pt x="964536" y="1074422"/>
                </a:cubicBezTo>
                <a:cubicBezTo>
                  <a:pt x="969031" y="1033893"/>
                  <a:pt x="982516" y="1020383"/>
                  <a:pt x="960041" y="1002370"/>
                </a:cubicBezTo>
                <a:cubicBezTo>
                  <a:pt x="942061" y="984357"/>
                  <a:pt x="937566" y="984357"/>
                  <a:pt x="937566" y="961840"/>
                </a:cubicBezTo>
                <a:cubicBezTo>
                  <a:pt x="942061" y="939324"/>
                  <a:pt x="969031" y="939324"/>
                  <a:pt x="969031" y="916808"/>
                </a:cubicBezTo>
                <a:cubicBezTo>
                  <a:pt x="969031" y="894291"/>
                  <a:pt x="987011" y="867272"/>
                  <a:pt x="996001" y="835749"/>
                </a:cubicBezTo>
                <a:cubicBezTo>
                  <a:pt x="1004991" y="804226"/>
                  <a:pt x="955546" y="844755"/>
                  <a:pt x="951051" y="867272"/>
                </a:cubicBezTo>
                <a:cubicBezTo>
                  <a:pt x="946556" y="889788"/>
                  <a:pt x="933071" y="903298"/>
                  <a:pt x="910596" y="907801"/>
                </a:cubicBezTo>
                <a:cubicBezTo>
                  <a:pt x="888121" y="912304"/>
                  <a:pt x="879130" y="867272"/>
                  <a:pt x="915091" y="858265"/>
                </a:cubicBezTo>
                <a:cubicBezTo>
                  <a:pt x="955546" y="849258"/>
                  <a:pt x="937566" y="822239"/>
                  <a:pt x="937566" y="795219"/>
                </a:cubicBezTo>
                <a:cubicBezTo>
                  <a:pt x="933071" y="763696"/>
                  <a:pt x="937566" y="745683"/>
                  <a:pt x="955546" y="741180"/>
                </a:cubicBezTo>
                <a:cubicBezTo>
                  <a:pt x="973526" y="736677"/>
                  <a:pt x="964536" y="700651"/>
                  <a:pt x="946556" y="687141"/>
                </a:cubicBezTo>
                <a:cubicBezTo>
                  <a:pt x="928576" y="673631"/>
                  <a:pt x="861150" y="655618"/>
                  <a:pt x="834180" y="642108"/>
                </a:cubicBezTo>
                <a:cubicBezTo>
                  <a:pt x="807210" y="628598"/>
                  <a:pt x="775745" y="646611"/>
                  <a:pt x="744280" y="651115"/>
                </a:cubicBezTo>
                <a:cubicBezTo>
                  <a:pt x="717310" y="660121"/>
                  <a:pt x="694834" y="682637"/>
                  <a:pt x="654379" y="660121"/>
                </a:cubicBezTo>
                <a:cubicBezTo>
                  <a:pt x="618419" y="637605"/>
                  <a:pt x="618419" y="705154"/>
                  <a:pt x="573468" y="741180"/>
                </a:cubicBezTo>
                <a:cubicBezTo>
                  <a:pt x="528518" y="772703"/>
                  <a:pt x="470083" y="813232"/>
                  <a:pt x="474578" y="786213"/>
                </a:cubicBezTo>
                <a:cubicBezTo>
                  <a:pt x="479073" y="759193"/>
                  <a:pt x="461093" y="745683"/>
                  <a:pt x="411647" y="763696"/>
                </a:cubicBezTo>
                <a:cubicBezTo>
                  <a:pt x="366697" y="781709"/>
                  <a:pt x="123965" y="858265"/>
                  <a:pt x="29570" y="889788"/>
                </a:cubicBezTo>
                <a:cubicBezTo>
                  <a:pt x="-42351" y="916808"/>
                  <a:pt x="29570" y="826742"/>
                  <a:pt x="110480" y="808729"/>
                </a:cubicBezTo>
                <a:cubicBezTo>
                  <a:pt x="195886" y="790716"/>
                  <a:pt x="389172" y="714160"/>
                  <a:pt x="425132" y="709657"/>
                </a:cubicBezTo>
                <a:cubicBezTo>
                  <a:pt x="461093" y="705154"/>
                  <a:pt x="375687" y="673631"/>
                  <a:pt x="321747" y="655618"/>
                </a:cubicBezTo>
                <a:cubicBezTo>
                  <a:pt x="267806" y="642108"/>
                  <a:pt x="353212" y="624095"/>
                  <a:pt x="375687" y="588069"/>
                </a:cubicBezTo>
                <a:cubicBezTo>
                  <a:pt x="398162" y="556546"/>
                  <a:pt x="461093" y="552043"/>
                  <a:pt x="506043" y="543036"/>
                </a:cubicBezTo>
                <a:cubicBezTo>
                  <a:pt x="550993" y="534029"/>
                  <a:pt x="510538" y="534029"/>
                  <a:pt x="483568" y="493500"/>
                </a:cubicBezTo>
                <a:cubicBezTo>
                  <a:pt x="452103" y="457475"/>
                  <a:pt x="595944" y="461978"/>
                  <a:pt x="654379" y="457475"/>
                </a:cubicBezTo>
                <a:cubicBezTo>
                  <a:pt x="717310" y="452971"/>
                  <a:pt x="649884" y="430455"/>
                  <a:pt x="681349" y="407939"/>
                </a:cubicBezTo>
                <a:cubicBezTo>
                  <a:pt x="717310" y="385422"/>
                  <a:pt x="856655" y="344893"/>
                  <a:pt x="969031" y="322377"/>
                </a:cubicBezTo>
                <a:cubicBezTo>
                  <a:pt x="1081407" y="299860"/>
                  <a:pt x="1225248" y="353899"/>
                  <a:pt x="1297168" y="376416"/>
                </a:cubicBezTo>
                <a:cubicBezTo>
                  <a:pt x="1364594" y="398932"/>
                  <a:pt x="1346614" y="376416"/>
                  <a:pt x="1449999" y="349396"/>
                </a:cubicBezTo>
                <a:cubicBezTo>
                  <a:pt x="1553385" y="322377"/>
                  <a:pt x="1611820" y="353899"/>
                  <a:pt x="1710711" y="358402"/>
                </a:cubicBezTo>
                <a:cubicBezTo>
                  <a:pt x="1809602" y="362906"/>
                  <a:pt x="1778136" y="389925"/>
                  <a:pt x="1845561" y="403435"/>
                </a:cubicBezTo>
                <a:cubicBezTo>
                  <a:pt x="1908492" y="416945"/>
                  <a:pt x="1859047" y="389925"/>
                  <a:pt x="1832077" y="376416"/>
                </a:cubicBezTo>
                <a:cubicBezTo>
                  <a:pt x="1805106" y="362906"/>
                  <a:pt x="1823087" y="344893"/>
                  <a:pt x="1814097" y="322377"/>
                </a:cubicBezTo>
                <a:cubicBezTo>
                  <a:pt x="1805106" y="299860"/>
                  <a:pt x="1773641" y="317873"/>
                  <a:pt x="1724196" y="308867"/>
                </a:cubicBezTo>
                <a:cubicBezTo>
                  <a:pt x="1679246" y="299860"/>
                  <a:pt x="1773641" y="205291"/>
                  <a:pt x="1845561" y="200788"/>
                </a:cubicBezTo>
                <a:cubicBezTo>
                  <a:pt x="1917482" y="196285"/>
                  <a:pt x="1948947" y="232311"/>
                  <a:pt x="2020868" y="254827"/>
                </a:cubicBezTo>
                <a:cubicBezTo>
                  <a:pt x="2092788" y="277344"/>
                  <a:pt x="2182689" y="227808"/>
                  <a:pt x="2182689" y="245821"/>
                </a:cubicBezTo>
                <a:cubicBezTo>
                  <a:pt x="2182689" y="259330"/>
                  <a:pt x="2142233" y="272840"/>
                  <a:pt x="2146729" y="317873"/>
                </a:cubicBezTo>
                <a:cubicBezTo>
                  <a:pt x="2151224" y="362906"/>
                  <a:pt x="2110768" y="362906"/>
                  <a:pt x="2079303" y="385422"/>
                </a:cubicBezTo>
                <a:cubicBezTo>
                  <a:pt x="2043343" y="403435"/>
                  <a:pt x="2115263" y="407939"/>
                  <a:pt x="2142233" y="407939"/>
                </a:cubicBezTo>
                <a:cubicBezTo>
                  <a:pt x="2169204" y="407939"/>
                  <a:pt x="2182689" y="367409"/>
                  <a:pt x="2218649" y="367409"/>
                </a:cubicBezTo>
                <a:cubicBezTo>
                  <a:pt x="2254610" y="367409"/>
                  <a:pt x="2254610" y="340390"/>
                  <a:pt x="2223144" y="317873"/>
                </a:cubicBezTo>
                <a:cubicBezTo>
                  <a:pt x="2187184" y="295357"/>
                  <a:pt x="2254610" y="254827"/>
                  <a:pt x="2290569" y="245821"/>
                </a:cubicBezTo>
                <a:cubicBezTo>
                  <a:pt x="2326530" y="241317"/>
                  <a:pt x="2326530" y="277344"/>
                  <a:pt x="2349005" y="245821"/>
                </a:cubicBezTo>
                <a:cubicBezTo>
                  <a:pt x="2366985" y="218801"/>
                  <a:pt x="2420925" y="187278"/>
                  <a:pt x="2461381" y="169265"/>
                </a:cubicBezTo>
                <a:cubicBezTo>
                  <a:pt x="2471494" y="163636"/>
                  <a:pt x="2485261" y="160822"/>
                  <a:pt x="2501134" y="159836"/>
                </a:cubicBezTo>
                <a:close/>
                <a:moveTo>
                  <a:pt x="4758437" y="48789"/>
                </a:moveTo>
                <a:cubicBezTo>
                  <a:pt x="4784525" y="47734"/>
                  <a:pt x="4810402" y="48578"/>
                  <a:pt x="4834028" y="51958"/>
                </a:cubicBezTo>
                <a:cubicBezTo>
                  <a:pt x="4933036" y="69982"/>
                  <a:pt x="5050045" y="56464"/>
                  <a:pt x="4996041" y="83501"/>
                </a:cubicBezTo>
                <a:cubicBezTo>
                  <a:pt x="4942037" y="110537"/>
                  <a:pt x="4879032" y="155598"/>
                  <a:pt x="4834028" y="173622"/>
                </a:cubicBezTo>
                <a:cubicBezTo>
                  <a:pt x="4789025" y="196153"/>
                  <a:pt x="4802526" y="83501"/>
                  <a:pt x="4762023" y="146586"/>
                </a:cubicBezTo>
                <a:cubicBezTo>
                  <a:pt x="4757522" y="173622"/>
                  <a:pt x="4730520" y="196153"/>
                  <a:pt x="4690017" y="182634"/>
                </a:cubicBezTo>
                <a:cubicBezTo>
                  <a:pt x="4690017" y="182634"/>
                  <a:pt x="4685517" y="182634"/>
                  <a:pt x="4681016" y="178128"/>
                </a:cubicBezTo>
                <a:cubicBezTo>
                  <a:pt x="4627012" y="164610"/>
                  <a:pt x="4537005" y="115043"/>
                  <a:pt x="4573008" y="92513"/>
                </a:cubicBezTo>
                <a:cubicBezTo>
                  <a:pt x="4600010" y="72235"/>
                  <a:pt x="4680173" y="51958"/>
                  <a:pt x="4758437" y="48789"/>
                </a:cubicBezTo>
                <a:close/>
                <a:moveTo>
                  <a:pt x="6095124" y="37290"/>
                </a:moveTo>
                <a:cubicBezTo>
                  <a:pt x="6102735" y="36604"/>
                  <a:pt x="6112286" y="36956"/>
                  <a:pt x="6124085" y="38644"/>
                </a:cubicBezTo>
                <a:cubicBezTo>
                  <a:pt x="6213978" y="52151"/>
                  <a:pt x="6276904" y="56653"/>
                  <a:pt x="6317356" y="83666"/>
                </a:cubicBezTo>
                <a:cubicBezTo>
                  <a:pt x="6362303" y="110679"/>
                  <a:pt x="6407249" y="151199"/>
                  <a:pt x="6488154" y="151199"/>
                </a:cubicBezTo>
                <a:cubicBezTo>
                  <a:pt x="6573553" y="151199"/>
                  <a:pt x="6636478" y="124186"/>
                  <a:pt x="6667941" y="178212"/>
                </a:cubicBezTo>
                <a:cubicBezTo>
                  <a:pt x="6699404" y="236740"/>
                  <a:pt x="6699404" y="232238"/>
                  <a:pt x="6780308" y="236740"/>
                </a:cubicBezTo>
                <a:cubicBezTo>
                  <a:pt x="6861212" y="241243"/>
                  <a:pt x="7000547" y="218732"/>
                  <a:pt x="7058978" y="254749"/>
                </a:cubicBezTo>
                <a:cubicBezTo>
                  <a:pt x="7112914" y="290766"/>
                  <a:pt x="7108420" y="317780"/>
                  <a:pt x="7157861" y="317780"/>
                </a:cubicBezTo>
                <a:cubicBezTo>
                  <a:pt x="7207303" y="313278"/>
                  <a:pt x="7324164" y="326784"/>
                  <a:pt x="7283712" y="290766"/>
                </a:cubicBezTo>
                <a:cubicBezTo>
                  <a:pt x="7243260" y="250247"/>
                  <a:pt x="7180334" y="232238"/>
                  <a:pt x="7157861" y="223234"/>
                </a:cubicBezTo>
                <a:cubicBezTo>
                  <a:pt x="7135388" y="218732"/>
                  <a:pt x="7076957" y="173710"/>
                  <a:pt x="7189324" y="173710"/>
                </a:cubicBezTo>
                <a:cubicBezTo>
                  <a:pt x="7301691" y="173710"/>
                  <a:pt x="7324164" y="160203"/>
                  <a:pt x="7360122" y="200723"/>
                </a:cubicBezTo>
                <a:cubicBezTo>
                  <a:pt x="7396079" y="245745"/>
                  <a:pt x="7369111" y="277260"/>
                  <a:pt x="7459005" y="277260"/>
                </a:cubicBezTo>
                <a:cubicBezTo>
                  <a:pt x="7548898" y="277260"/>
                  <a:pt x="7539909" y="317780"/>
                  <a:pt x="7629802" y="317780"/>
                </a:cubicBezTo>
                <a:cubicBezTo>
                  <a:pt x="7715201" y="322282"/>
                  <a:pt x="7751159" y="322282"/>
                  <a:pt x="7854536" y="340291"/>
                </a:cubicBezTo>
                <a:cubicBezTo>
                  <a:pt x="7957914" y="362802"/>
                  <a:pt x="8020840" y="362802"/>
                  <a:pt x="8110733" y="362802"/>
                </a:cubicBezTo>
                <a:cubicBezTo>
                  <a:pt x="8196132" y="362802"/>
                  <a:pt x="8151186" y="358300"/>
                  <a:pt x="8160174" y="322282"/>
                </a:cubicBezTo>
                <a:cubicBezTo>
                  <a:pt x="8173658" y="290766"/>
                  <a:pt x="8200627" y="277260"/>
                  <a:pt x="8232090" y="290766"/>
                </a:cubicBezTo>
                <a:cubicBezTo>
                  <a:pt x="8259058" y="308775"/>
                  <a:pt x="8268047" y="335789"/>
                  <a:pt x="8236584" y="335789"/>
                </a:cubicBezTo>
                <a:cubicBezTo>
                  <a:pt x="8205122" y="335789"/>
                  <a:pt x="8178154" y="362802"/>
                  <a:pt x="8218606" y="362802"/>
                </a:cubicBezTo>
                <a:cubicBezTo>
                  <a:pt x="8259058" y="362802"/>
                  <a:pt x="8393898" y="389815"/>
                  <a:pt x="8515254" y="434837"/>
                </a:cubicBezTo>
                <a:cubicBezTo>
                  <a:pt x="8636611" y="479858"/>
                  <a:pt x="8677063" y="443841"/>
                  <a:pt x="8686052" y="488862"/>
                </a:cubicBezTo>
                <a:cubicBezTo>
                  <a:pt x="8690547" y="533884"/>
                  <a:pt x="8704031" y="551893"/>
                  <a:pt x="8654590" y="533884"/>
                </a:cubicBezTo>
                <a:cubicBezTo>
                  <a:pt x="8605148" y="511373"/>
                  <a:pt x="8501770" y="484360"/>
                  <a:pt x="8483792" y="502369"/>
                </a:cubicBezTo>
                <a:cubicBezTo>
                  <a:pt x="8465813" y="520378"/>
                  <a:pt x="8519749" y="511373"/>
                  <a:pt x="8542222" y="542889"/>
                </a:cubicBezTo>
                <a:cubicBezTo>
                  <a:pt x="8569190" y="574404"/>
                  <a:pt x="8605148" y="596915"/>
                  <a:pt x="8546717" y="596915"/>
                </a:cubicBezTo>
                <a:cubicBezTo>
                  <a:pt x="8492781" y="596915"/>
                  <a:pt x="8479297" y="601417"/>
                  <a:pt x="8465813" y="619426"/>
                </a:cubicBezTo>
                <a:cubicBezTo>
                  <a:pt x="8447834" y="637435"/>
                  <a:pt x="8447834" y="659946"/>
                  <a:pt x="8380414" y="659946"/>
                </a:cubicBezTo>
                <a:cubicBezTo>
                  <a:pt x="8317488" y="659946"/>
                  <a:pt x="8295015" y="632932"/>
                  <a:pt x="8326478" y="695963"/>
                </a:cubicBezTo>
                <a:cubicBezTo>
                  <a:pt x="8362436" y="754492"/>
                  <a:pt x="8407382" y="745487"/>
                  <a:pt x="8407382" y="813020"/>
                </a:cubicBezTo>
                <a:cubicBezTo>
                  <a:pt x="8407382" y="876051"/>
                  <a:pt x="8443340" y="966094"/>
                  <a:pt x="8393898" y="934579"/>
                </a:cubicBezTo>
                <a:cubicBezTo>
                  <a:pt x="8344456" y="898562"/>
                  <a:pt x="8259058" y="799513"/>
                  <a:pt x="8218606" y="777002"/>
                </a:cubicBezTo>
                <a:cubicBezTo>
                  <a:pt x="8178154" y="754492"/>
                  <a:pt x="8200627" y="686959"/>
                  <a:pt x="8200627" y="686959"/>
                </a:cubicBezTo>
                <a:cubicBezTo>
                  <a:pt x="8200627" y="686959"/>
                  <a:pt x="8272542" y="623928"/>
                  <a:pt x="8245574" y="592413"/>
                </a:cubicBezTo>
                <a:cubicBezTo>
                  <a:pt x="8218606" y="560897"/>
                  <a:pt x="8187142" y="569902"/>
                  <a:pt x="8187142" y="601417"/>
                </a:cubicBezTo>
                <a:cubicBezTo>
                  <a:pt x="8187142" y="637435"/>
                  <a:pt x="8178154" y="632932"/>
                  <a:pt x="8142196" y="619426"/>
                </a:cubicBezTo>
                <a:cubicBezTo>
                  <a:pt x="8110733" y="601417"/>
                  <a:pt x="8083765" y="578906"/>
                  <a:pt x="8070281" y="623928"/>
                </a:cubicBezTo>
                <a:cubicBezTo>
                  <a:pt x="8061292" y="664448"/>
                  <a:pt x="8088260" y="718474"/>
                  <a:pt x="8025334" y="700465"/>
                </a:cubicBezTo>
                <a:cubicBezTo>
                  <a:pt x="7966904" y="686959"/>
                  <a:pt x="7944430" y="682457"/>
                  <a:pt x="7903978" y="682457"/>
                </a:cubicBezTo>
                <a:cubicBezTo>
                  <a:pt x="7863526" y="682457"/>
                  <a:pt x="7809590" y="650941"/>
                  <a:pt x="7791611" y="704967"/>
                </a:cubicBezTo>
                <a:cubicBezTo>
                  <a:pt x="7773632" y="758994"/>
                  <a:pt x="7724191" y="835531"/>
                  <a:pt x="7769138" y="840033"/>
                </a:cubicBezTo>
                <a:cubicBezTo>
                  <a:pt x="7814084" y="844535"/>
                  <a:pt x="7823074" y="831029"/>
                  <a:pt x="7877010" y="835531"/>
                </a:cubicBezTo>
                <a:cubicBezTo>
                  <a:pt x="7930946" y="840033"/>
                  <a:pt x="7953420" y="858042"/>
                  <a:pt x="7953420" y="844535"/>
                </a:cubicBezTo>
                <a:cubicBezTo>
                  <a:pt x="7953420" y="826527"/>
                  <a:pt x="7975893" y="849037"/>
                  <a:pt x="8016345" y="885055"/>
                </a:cubicBezTo>
                <a:cubicBezTo>
                  <a:pt x="8052302" y="916570"/>
                  <a:pt x="8106238" y="961592"/>
                  <a:pt x="8110733" y="997610"/>
                </a:cubicBezTo>
                <a:cubicBezTo>
                  <a:pt x="8110733" y="1033627"/>
                  <a:pt x="8133206" y="1074147"/>
                  <a:pt x="8146690" y="1092156"/>
                </a:cubicBezTo>
                <a:cubicBezTo>
                  <a:pt x="8160174" y="1110164"/>
                  <a:pt x="8146690" y="1159688"/>
                  <a:pt x="8205122" y="1164191"/>
                </a:cubicBezTo>
                <a:cubicBezTo>
                  <a:pt x="8268047" y="1168693"/>
                  <a:pt x="8290520" y="1150684"/>
                  <a:pt x="8317488" y="1150684"/>
                </a:cubicBezTo>
                <a:cubicBezTo>
                  <a:pt x="8344456" y="1150684"/>
                  <a:pt x="8348951" y="1195706"/>
                  <a:pt x="8304004" y="1218217"/>
                </a:cubicBezTo>
                <a:cubicBezTo>
                  <a:pt x="8254563" y="1240728"/>
                  <a:pt x="8227595" y="1240728"/>
                  <a:pt x="8241079" y="1272243"/>
                </a:cubicBezTo>
                <a:cubicBezTo>
                  <a:pt x="8254563" y="1308261"/>
                  <a:pt x="8259058" y="1339776"/>
                  <a:pt x="8263552" y="1384798"/>
                </a:cubicBezTo>
                <a:cubicBezTo>
                  <a:pt x="8268047" y="1429820"/>
                  <a:pt x="8348951" y="1515361"/>
                  <a:pt x="8286026" y="1515361"/>
                </a:cubicBezTo>
                <a:cubicBezTo>
                  <a:pt x="8223100" y="1515361"/>
                  <a:pt x="8182648" y="1537872"/>
                  <a:pt x="8142196" y="1560383"/>
                </a:cubicBezTo>
                <a:cubicBezTo>
                  <a:pt x="8106238" y="1587396"/>
                  <a:pt x="8088260" y="1645925"/>
                  <a:pt x="8061292" y="1632418"/>
                </a:cubicBezTo>
                <a:cubicBezTo>
                  <a:pt x="8029829" y="1614409"/>
                  <a:pt x="7975893" y="1609907"/>
                  <a:pt x="8011850" y="1555881"/>
                </a:cubicBezTo>
                <a:cubicBezTo>
                  <a:pt x="8043313" y="1497353"/>
                  <a:pt x="8025334" y="1488348"/>
                  <a:pt x="8083765" y="1470339"/>
                </a:cubicBezTo>
                <a:cubicBezTo>
                  <a:pt x="8137702" y="1456833"/>
                  <a:pt x="8178154" y="1443326"/>
                  <a:pt x="8191638" y="1384798"/>
                </a:cubicBezTo>
                <a:cubicBezTo>
                  <a:pt x="8205122" y="1326269"/>
                  <a:pt x="8223100" y="1335274"/>
                  <a:pt x="8178154" y="1285750"/>
                </a:cubicBezTo>
                <a:cubicBezTo>
                  <a:pt x="8133206" y="1236226"/>
                  <a:pt x="8137702" y="1236226"/>
                  <a:pt x="8128712" y="1177697"/>
                </a:cubicBezTo>
                <a:cubicBezTo>
                  <a:pt x="8115228" y="1123671"/>
                  <a:pt x="8065786" y="979601"/>
                  <a:pt x="8029829" y="952588"/>
                </a:cubicBezTo>
                <a:cubicBezTo>
                  <a:pt x="7993872" y="925575"/>
                  <a:pt x="7953420" y="916570"/>
                  <a:pt x="7971398" y="939081"/>
                </a:cubicBezTo>
                <a:cubicBezTo>
                  <a:pt x="7993872" y="961592"/>
                  <a:pt x="8025334" y="988605"/>
                  <a:pt x="8025334" y="1060640"/>
                </a:cubicBezTo>
                <a:cubicBezTo>
                  <a:pt x="8025334" y="1128173"/>
                  <a:pt x="8020840" y="1191204"/>
                  <a:pt x="7980388" y="1209213"/>
                </a:cubicBezTo>
                <a:cubicBezTo>
                  <a:pt x="7939936" y="1227221"/>
                  <a:pt x="7894988" y="1213715"/>
                  <a:pt x="7885999" y="1240728"/>
                </a:cubicBezTo>
                <a:cubicBezTo>
                  <a:pt x="7872515" y="1267741"/>
                  <a:pt x="7894988" y="1299256"/>
                  <a:pt x="7872515" y="1321767"/>
                </a:cubicBezTo>
                <a:cubicBezTo>
                  <a:pt x="7850042" y="1344278"/>
                  <a:pt x="7872515" y="1344278"/>
                  <a:pt x="7899483" y="1371291"/>
                </a:cubicBezTo>
                <a:cubicBezTo>
                  <a:pt x="7926452" y="1398304"/>
                  <a:pt x="7984882" y="1429820"/>
                  <a:pt x="7966904" y="1465837"/>
                </a:cubicBezTo>
                <a:cubicBezTo>
                  <a:pt x="7953420" y="1497353"/>
                  <a:pt x="7953420" y="1515361"/>
                  <a:pt x="7921956" y="1515361"/>
                </a:cubicBezTo>
                <a:cubicBezTo>
                  <a:pt x="7885999" y="1519863"/>
                  <a:pt x="7885999" y="1465837"/>
                  <a:pt x="7850042" y="1420815"/>
                </a:cubicBezTo>
                <a:cubicBezTo>
                  <a:pt x="7818579" y="1375793"/>
                  <a:pt x="7773632" y="1353283"/>
                  <a:pt x="7751159" y="1344278"/>
                </a:cubicBezTo>
                <a:cubicBezTo>
                  <a:pt x="7728685" y="1330772"/>
                  <a:pt x="7719696" y="1371291"/>
                  <a:pt x="7688233" y="1348780"/>
                </a:cubicBezTo>
                <a:cubicBezTo>
                  <a:pt x="7656770" y="1326269"/>
                  <a:pt x="7679244" y="1263239"/>
                  <a:pt x="7634297" y="1317265"/>
                </a:cubicBezTo>
                <a:cubicBezTo>
                  <a:pt x="7589350" y="1371291"/>
                  <a:pt x="7566877" y="1398304"/>
                  <a:pt x="7607329" y="1407309"/>
                </a:cubicBezTo>
                <a:cubicBezTo>
                  <a:pt x="7652276" y="1416313"/>
                  <a:pt x="7643287" y="1384798"/>
                  <a:pt x="7688233" y="1398304"/>
                </a:cubicBezTo>
                <a:cubicBezTo>
                  <a:pt x="7733180" y="1416313"/>
                  <a:pt x="7751159" y="1443326"/>
                  <a:pt x="7728685" y="1452331"/>
                </a:cubicBezTo>
                <a:cubicBezTo>
                  <a:pt x="7710706" y="1465837"/>
                  <a:pt x="7688233" y="1456833"/>
                  <a:pt x="7715201" y="1488348"/>
                </a:cubicBezTo>
                <a:cubicBezTo>
                  <a:pt x="7742170" y="1524366"/>
                  <a:pt x="7787116" y="1582894"/>
                  <a:pt x="7800600" y="1614409"/>
                </a:cubicBezTo>
                <a:cubicBezTo>
                  <a:pt x="7818579" y="1650427"/>
                  <a:pt x="7854536" y="1645925"/>
                  <a:pt x="7823074" y="1740471"/>
                </a:cubicBezTo>
                <a:cubicBezTo>
                  <a:pt x="7787116" y="1835017"/>
                  <a:pt x="7769138" y="1866532"/>
                  <a:pt x="7742170" y="1893545"/>
                </a:cubicBezTo>
                <a:cubicBezTo>
                  <a:pt x="7715201" y="1920558"/>
                  <a:pt x="7611824" y="1947571"/>
                  <a:pt x="7584856" y="1970082"/>
                </a:cubicBezTo>
                <a:cubicBezTo>
                  <a:pt x="7562382" y="1992593"/>
                  <a:pt x="7571372" y="2006100"/>
                  <a:pt x="7557888" y="2042117"/>
                </a:cubicBezTo>
                <a:cubicBezTo>
                  <a:pt x="7539909" y="2073633"/>
                  <a:pt x="7539909" y="2100646"/>
                  <a:pt x="7526425" y="2073633"/>
                </a:cubicBezTo>
                <a:cubicBezTo>
                  <a:pt x="7512941" y="2046619"/>
                  <a:pt x="7490467" y="2033113"/>
                  <a:pt x="7508446" y="2006100"/>
                </a:cubicBezTo>
                <a:cubicBezTo>
                  <a:pt x="7521930" y="1979087"/>
                  <a:pt x="7494962" y="1925060"/>
                  <a:pt x="7472489" y="1965580"/>
                </a:cubicBezTo>
                <a:cubicBezTo>
                  <a:pt x="7450015" y="2001598"/>
                  <a:pt x="7405068" y="1970082"/>
                  <a:pt x="7423047" y="2024108"/>
                </a:cubicBezTo>
                <a:cubicBezTo>
                  <a:pt x="7441026" y="2082637"/>
                  <a:pt x="7580361" y="2204196"/>
                  <a:pt x="7562382" y="2262724"/>
                </a:cubicBezTo>
                <a:cubicBezTo>
                  <a:pt x="7548898" y="2325755"/>
                  <a:pt x="7481478" y="2361772"/>
                  <a:pt x="7459005" y="2375279"/>
                </a:cubicBezTo>
                <a:cubicBezTo>
                  <a:pt x="7436531" y="2384283"/>
                  <a:pt x="7436531" y="2384283"/>
                  <a:pt x="7396079" y="2334759"/>
                </a:cubicBezTo>
                <a:cubicBezTo>
                  <a:pt x="7351132" y="2285235"/>
                  <a:pt x="7274723" y="2222205"/>
                  <a:pt x="7270228" y="2258222"/>
                </a:cubicBezTo>
                <a:cubicBezTo>
                  <a:pt x="7265733" y="2289737"/>
                  <a:pt x="7256744" y="2330257"/>
                  <a:pt x="7301691" y="2397790"/>
                </a:cubicBezTo>
                <a:cubicBezTo>
                  <a:pt x="7346638" y="2465323"/>
                  <a:pt x="7418553" y="2519349"/>
                  <a:pt x="7418553" y="2595886"/>
                </a:cubicBezTo>
                <a:cubicBezTo>
                  <a:pt x="7418553" y="2676926"/>
                  <a:pt x="7418553" y="2658917"/>
                  <a:pt x="7400574" y="2640908"/>
                </a:cubicBezTo>
                <a:cubicBezTo>
                  <a:pt x="7387090" y="2627402"/>
                  <a:pt x="7373606" y="2676926"/>
                  <a:pt x="7409563" y="2699437"/>
                </a:cubicBezTo>
                <a:cubicBezTo>
                  <a:pt x="7441026" y="2721947"/>
                  <a:pt x="7485973" y="2694934"/>
                  <a:pt x="7490467" y="2757965"/>
                </a:cubicBezTo>
                <a:cubicBezTo>
                  <a:pt x="7490467" y="2825498"/>
                  <a:pt x="7450015" y="2852511"/>
                  <a:pt x="7494962" y="2866017"/>
                </a:cubicBezTo>
                <a:cubicBezTo>
                  <a:pt x="7539909" y="2879524"/>
                  <a:pt x="7575866" y="2902035"/>
                  <a:pt x="7638792" y="2924546"/>
                </a:cubicBezTo>
                <a:cubicBezTo>
                  <a:pt x="7706212" y="2947057"/>
                  <a:pt x="7760148" y="2956061"/>
                  <a:pt x="7818579" y="2960563"/>
                </a:cubicBezTo>
                <a:cubicBezTo>
                  <a:pt x="7872515" y="2965066"/>
                  <a:pt x="7841052" y="2987577"/>
                  <a:pt x="7894988" y="2983074"/>
                </a:cubicBezTo>
                <a:cubicBezTo>
                  <a:pt x="7944430" y="2978572"/>
                  <a:pt x="7957914" y="2978572"/>
                  <a:pt x="7998366" y="2974070"/>
                </a:cubicBezTo>
                <a:cubicBezTo>
                  <a:pt x="8038818" y="2965066"/>
                  <a:pt x="8070281" y="2942555"/>
                  <a:pt x="8074776" y="2951559"/>
                </a:cubicBezTo>
                <a:cubicBezTo>
                  <a:pt x="8079270" y="2965066"/>
                  <a:pt x="8097249" y="2992079"/>
                  <a:pt x="8056797" y="3014590"/>
                </a:cubicBezTo>
                <a:cubicBezTo>
                  <a:pt x="8016345" y="3037101"/>
                  <a:pt x="7966904" y="3046105"/>
                  <a:pt x="7908472" y="3037101"/>
                </a:cubicBezTo>
                <a:cubicBezTo>
                  <a:pt x="7850042" y="3028096"/>
                  <a:pt x="7728685" y="2974070"/>
                  <a:pt x="7665760" y="2974070"/>
                </a:cubicBezTo>
                <a:cubicBezTo>
                  <a:pt x="7607329" y="2974070"/>
                  <a:pt x="7445521" y="2947057"/>
                  <a:pt x="7396079" y="2879524"/>
                </a:cubicBezTo>
                <a:cubicBezTo>
                  <a:pt x="7346638" y="2807489"/>
                  <a:pt x="7274723" y="2735454"/>
                  <a:pt x="7243260" y="2667921"/>
                </a:cubicBezTo>
                <a:cubicBezTo>
                  <a:pt x="7207303" y="2604891"/>
                  <a:pt x="7189324" y="2541860"/>
                  <a:pt x="7157861" y="2510345"/>
                </a:cubicBezTo>
                <a:cubicBezTo>
                  <a:pt x="7130893" y="2474327"/>
                  <a:pt x="7175840" y="2456318"/>
                  <a:pt x="7202808" y="2487834"/>
                </a:cubicBezTo>
                <a:cubicBezTo>
                  <a:pt x="7234271" y="2519349"/>
                  <a:pt x="7274723" y="2568873"/>
                  <a:pt x="7292701" y="2555367"/>
                </a:cubicBezTo>
                <a:cubicBezTo>
                  <a:pt x="7310680" y="2541860"/>
                  <a:pt x="7324164" y="2519349"/>
                  <a:pt x="7292701" y="2483332"/>
                </a:cubicBezTo>
                <a:cubicBezTo>
                  <a:pt x="7261239" y="2447314"/>
                  <a:pt x="7211797" y="2402292"/>
                  <a:pt x="7211797" y="2361772"/>
                </a:cubicBezTo>
                <a:cubicBezTo>
                  <a:pt x="7211797" y="2321253"/>
                  <a:pt x="7225281" y="2258222"/>
                  <a:pt x="7202808" y="2213200"/>
                </a:cubicBezTo>
                <a:cubicBezTo>
                  <a:pt x="7180334" y="2168178"/>
                  <a:pt x="7202808" y="2109650"/>
                  <a:pt x="7171345" y="2123157"/>
                </a:cubicBezTo>
                <a:cubicBezTo>
                  <a:pt x="7139882" y="2136663"/>
                  <a:pt x="7135388" y="2190689"/>
                  <a:pt x="7099430" y="2145667"/>
                </a:cubicBezTo>
                <a:cubicBezTo>
                  <a:pt x="7058978" y="2100646"/>
                  <a:pt x="7054483" y="2037615"/>
                  <a:pt x="7018526" y="1992593"/>
                </a:cubicBezTo>
                <a:cubicBezTo>
                  <a:pt x="6987063" y="1943069"/>
                  <a:pt x="7032010" y="1938567"/>
                  <a:pt x="6973579" y="1934065"/>
                </a:cubicBezTo>
                <a:cubicBezTo>
                  <a:pt x="6915148" y="1929563"/>
                  <a:pt x="6883686" y="1938567"/>
                  <a:pt x="6843233" y="1988091"/>
                </a:cubicBezTo>
                <a:cubicBezTo>
                  <a:pt x="6798287" y="2037615"/>
                  <a:pt x="6730866" y="2105148"/>
                  <a:pt x="6712888" y="2123157"/>
                </a:cubicBezTo>
                <a:cubicBezTo>
                  <a:pt x="6694909" y="2141165"/>
                  <a:pt x="6690414" y="2172681"/>
                  <a:pt x="6690414" y="2213200"/>
                </a:cubicBezTo>
                <a:cubicBezTo>
                  <a:pt x="6690414" y="2258222"/>
                  <a:pt x="6712888" y="2285235"/>
                  <a:pt x="6685920" y="2316751"/>
                </a:cubicBezTo>
                <a:cubicBezTo>
                  <a:pt x="6658952" y="2348266"/>
                  <a:pt x="6690414" y="2343764"/>
                  <a:pt x="6712888" y="2361772"/>
                </a:cubicBezTo>
                <a:cubicBezTo>
                  <a:pt x="6735361" y="2379781"/>
                  <a:pt x="6757834" y="2438310"/>
                  <a:pt x="6757834" y="2460821"/>
                </a:cubicBezTo>
                <a:cubicBezTo>
                  <a:pt x="6757834" y="2483332"/>
                  <a:pt x="6730866" y="2564371"/>
                  <a:pt x="6694909" y="2501340"/>
                </a:cubicBezTo>
                <a:cubicBezTo>
                  <a:pt x="6654457" y="2442812"/>
                  <a:pt x="6699404" y="2402292"/>
                  <a:pt x="6654457" y="2402292"/>
                </a:cubicBezTo>
                <a:cubicBezTo>
                  <a:pt x="6605015" y="2402292"/>
                  <a:pt x="6573553" y="2460821"/>
                  <a:pt x="6555574" y="2402292"/>
                </a:cubicBezTo>
                <a:cubicBezTo>
                  <a:pt x="6542090" y="2339262"/>
                  <a:pt x="6524111" y="2217702"/>
                  <a:pt x="6474670" y="2154672"/>
                </a:cubicBezTo>
                <a:cubicBezTo>
                  <a:pt x="6425228" y="2087139"/>
                  <a:pt x="6416239" y="2069130"/>
                  <a:pt x="6416239" y="2015104"/>
                </a:cubicBezTo>
                <a:cubicBezTo>
                  <a:pt x="6416239" y="1965580"/>
                  <a:pt x="6479164" y="1970082"/>
                  <a:pt x="6393765" y="1965580"/>
                </a:cubicBezTo>
                <a:cubicBezTo>
                  <a:pt x="6312861" y="1956576"/>
                  <a:pt x="6326345" y="1974584"/>
                  <a:pt x="6290388" y="1916056"/>
                </a:cubicBezTo>
                <a:cubicBezTo>
                  <a:pt x="6249936" y="1853025"/>
                  <a:pt x="6258925" y="1826012"/>
                  <a:pt x="6204989" y="1821510"/>
                </a:cubicBezTo>
                <a:cubicBezTo>
                  <a:pt x="6151053" y="1817008"/>
                  <a:pt x="6115095" y="1844021"/>
                  <a:pt x="6052170" y="1826012"/>
                </a:cubicBezTo>
                <a:cubicBezTo>
                  <a:pt x="5984749" y="1803501"/>
                  <a:pt x="5975760" y="1780990"/>
                  <a:pt x="5926319" y="1780990"/>
                </a:cubicBezTo>
                <a:cubicBezTo>
                  <a:pt x="5876877" y="1780990"/>
                  <a:pt x="5867888" y="1798999"/>
                  <a:pt x="5827436" y="1753977"/>
                </a:cubicBezTo>
                <a:cubicBezTo>
                  <a:pt x="5786984" y="1704453"/>
                  <a:pt x="5715069" y="1654929"/>
                  <a:pt x="5697090" y="1668436"/>
                </a:cubicBezTo>
                <a:cubicBezTo>
                  <a:pt x="5683606" y="1681942"/>
                  <a:pt x="5638659" y="1659431"/>
                  <a:pt x="5710574" y="1731466"/>
                </a:cubicBezTo>
                <a:cubicBezTo>
                  <a:pt x="5782489" y="1798999"/>
                  <a:pt x="5818446" y="1857528"/>
                  <a:pt x="5863393" y="1848523"/>
                </a:cubicBezTo>
                <a:cubicBezTo>
                  <a:pt x="5912835" y="1835017"/>
                  <a:pt x="5912835" y="1798999"/>
                  <a:pt x="5948792" y="1835017"/>
                </a:cubicBezTo>
                <a:cubicBezTo>
                  <a:pt x="5984749" y="1871034"/>
                  <a:pt x="6070148" y="1862030"/>
                  <a:pt x="6043180" y="1938567"/>
                </a:cubicBezTo>
                <a:cubicBezTo>
                  <a:pt x="6016212" y="2015104"/>
                  <a:pt x="5948792" y="2091641"/>
                  <a:pt x="5890361" y="2118654"/>
                </a:cubicBezTo>
                <a:cubicBezTo>
                  <a:pt x="5836425" y="2145667"/>
                  <a:pt x="5674617" y="2231209"/>
                  <a:pt x="5629670" y="2231209"/>
                </a:cubicBezTo>
                <a:cubicBezTo>
                  <a:pt x="5584723" y="2235711"/>
                  <a:pt x="5553260" y="2231209"/>
                  <a:pt x="5553260" y="2186187"/>
                </a:cubicBezTo>
                <a:cubicBezTo>
                  <a:pt x="5548765" y="2136663"/>
                  <a:pt x="5530787" y="2082637"/>
                  <a:pt x="5512808" y="2042117"/>
                </a:cubicBezTo>
                <a:cubicBezTo>
                  <a:pt x="5494829" y="2006100"/>
                  <a:pt x="5431904" y="1898047"/>
                  <a:pt x="5382462" y="1844021"/>
                </a:cubicBezTo>
                <a:cubicBezTo>
                  <a:pt x="5333021" y="1785493"/>
                  <a:pt x="5265601" y="1713458"/>
                  <a:pt x="5274590" y="1753977"/>
                </a:cubicBezTo>
                <a:cubicBezTo>
                  <a:pt x="5283579" y="1798999"/>
                  <a:pt x="5301558" y="1871034"/>
                  <a:pt x="5337516" y="1920558"/>
                </a:cubicBezTo>
                <a:cubicBezTo>
                  <a:pt x="5377968" y="1970082"/>
                  <a:pt x="5337516" y="2033113"/>
                  <a:pt x="5386957" y="2078135"/>
                </a:cubicBezTo>
                <a:cubicBezTo>
                  <a:pt x="5436398" y="2123157"/>
                  <a:pt x="5494829" y="2154672"/>
                  <a:pt x="5503819" y="2186187"/>
                </a:cubicBezTo>
                <a:cubicBezTo>
                  <a:pt x="5508313" y="2213200"/>
                  <a:pt x="5575734" y="2298742"/>
                  <a:pt x="5616186" y="2298742"/>
                </a:cubicBezTo>
                <a:cubicBezTo>
                  <a:pt x="5652143" y="2298742"/>
                  <a:pt x="5813952" y="2235711"/>
                  <a:pt x="5822941" y="2267227"/>
                </a:cubicBezTo>
                <a:cubicBezTo>
                  <a:pt x="5831930" y="2298742"/>
                  <a:pt x="5836425" y="2330257"/>
                  <a:pt x="5822941" y="2375279"/>
                </a:cubicBezTo>
                <a:cubicBezTo>
                  <a:pt x="5813952" y="2415799"/>
                  <a:pt x="5697090" y="2600388"/>
                  <a:pt x="5571239" y="2717445"/>
                </a:cubicBezTo>
                <a:cubicBezTo>
                  <a:pt x="5445388" y="2834502"/>
                  <a:pt x="5467861" y="2830000"/>
                  <a:pt x="5467861" y="2902035"/>
                </a:cubicBezTo>
                <a:cubicBezTo>
                  <a:pt x="5467861" y="2974070"/>
                  <a:pt x="5490335" y="2996581"/>
                  <a:pt x="5499324" y="3055109"/>
                </a:cubicBezTo>
                <a:cubicBezTo>
                  <a:pt x="5503819" y="3118140"/>
                  <a:pt x="5535281" y="3167664"/>
                  <a:pt x="5503819" y="3208184"/>
                </a:cubicBezTo>
                <a:cubicBezTo>
                  <a:pt x="5467861" y="3244201"/>
                  <a:pt x="5373473" y="3334245"/>
                  <a:pt x="5359989" y="3352254"/>
                </a:cubicBezTo>
                <a:cubicBezTo>
                  <a:pt x="5342010" y="3365760"/>
                  <a:pt x="5333021" y="3388271"/>
                  <a:pt x="5337516" y="3415284"/>
                </a:cubicBezTo>
                <a:cubicBezTo>
                  <a:pt x="5337516" y="3442297"/>
                  <a:pt x="5346505" y="3541346"/>
                  <a:pt x="5310547" y="3554852"/>
                </a:cubicBezTo>
                <a:cubicBezTo>
                  <a:pt x="5270095" y="3572861"/>
                  <a:pt x="5247622" y="3581865"/>
                  <a:pt x="5247622" y="3613381"/>
                </a:cubicBezTo>
                <a:cubicBezTo>
                  <a:pt x="5247622" y="3644896"/>
                  <a:pt x="5193686" y="3748446"/>
                  <a:pt x="5121771" y="3802472"/>
                </a:cubicBezTo>
                <a:cubicBezTo>
                  <a:pt x="5049856" y="3856499"/>
                  <a:pt x="5022888" y="3847494"/>
                  <a:pt x="4959962" y="3870005"/>
                </a:cubicBezTo>
                <a:cubicBezTo>
                  <a:pt x="4901532" y="3892516"/>
                  <a:pt x="4847595" y="3937538"/>
                  <a:pt x="4816133" y="3888014"/>
                </a:cubicBezTo>
                <a:cubicBezTo>
                  <a:pt x="4789164" y="3838490"/>
                  <a:pt x="4802649" y="3748446"/>
                  <a:pt x="4766691" y="3698922"/>
                </a:cubicBezTo>
                <a:cubicBezTo>
                  <a:pt x="4735228" y="3649398"/>
                  <a:pt x="4690282" y="3667407"/>
                  <a:pt x="4690282" y="3577363"/>
                </a:cubicBezTo>
                <a:cubicBezTo>
                  <a:pt x="4690282" y="3491822"/>
                  <a:pt x="4726239" y="3496324"/>
                  <a:pt x="4663313" y="3410782"/>
                </a:cubicBezTo>
                <a:cubicBezTo>
                  <a:pt x="4595893" y="3329743"/>
                  <a:pt x="4586904" y="3212686"/>
                  <a:pt x="4618367" y="3167664"/>
                </a:cubicBezTo>
                <a:cubicBezTo>
                  <a:pt x="4645335" y="3118140"/>
                  <a:pt x="4667808" y="3055109"/>
                  <a:pt x="4658819" y="3001083"/>
                </a:cubicBezTo>
                <a:cubicBezTo>
                  <a:pt x="4645335" y="2951559"/>
                  <a:pt x="4600388" y="2848009"/>
                  <a:pt x="4568925" y="2802987"/>
                </a:cubicBezTo>
                <a:cubicBezTo>
                  <a:pt x="4532968" y="2757965"/>
                  <a:pt x="4528473" y="2757965"/>
                  <a:pt x="4532968" y="2703939"/>
                </a:cubicBezTo>
                <a:cubicBezTo>
                  <a:pt x="4537462" y="2649912"/>
                  <a:pt x="4595893" y="2568873"/>
                  <a:pt x="4523978" y="2564371"/>
                </a:cubicBezTo>
                <a:cubicBezTo>
                  <a:pt x="4456558" y="2559869"/>
                  <a:pt x="4407117" y="2532856"/>
                  <a:pt x="4398127" y="2505842"/>
                </a:cubicBezTo>
                <a:cubicBezTo>
                  <a:pt x="4384643" y="2478829"/>
                  <a:pt x="4434085" y="2451816"/>
                  <a:pt x="4344191" y="2469825"/>
                </a:cubicBezTo>
                <a:cubicBezTo>
                  <a:pt x="4254298" y="2483332"/>
                  <a:pt x="4285760" y="2523851"/>
                  <a:pt x="4195867" y="2519349"/>
                </a:cubicBezTo>
                <a:cubicBezTo>
                  <a:pt x="4110468" y="2519349"/>
                  <a:pt x="4070016" y="2546362"/>
                  <a:pt x="4043048" y="2559869"/>
                </a:cubicBezTo>
                <a:cubicBezTo>
                  <a:pt x="4016080" y="2568873"/>
                  <a:pt x="3962143" y="2519349"/>
                  <a:pt x="3908207" y="2478829"/>
                </a:cubicBezTo>
                <a:cubicBezTo>
                  <a:pt x="3854271" y="2442812"/>
                  <a:pt x="3840787" y="2424803"/>
                  <a:pt x="3831798" y="2375279"/>
                </a:cubicBezTo>
                <a:cubicBezTo>
                  <a:pt x="3818314" y="2321253"/>
                  <a:pt x="3786851" y="2330257"/>
                  <a:pt x="3773367" y="2280733"/>
                </a:cubicBezTo>
                <a:cubicBezTo>
                  <a:pt x="3759883" y="2226707"/>
                  <a:pt x="3710441" y="2222205"/>
                  <a:pt x="3746399" y="2159174"/>
                </a:cubicBezTo>
                <a:cubicBezTo>
                  <a:pt x="3782356" y="2100646"/>
                  <a:pt x="3822808" y="2082637"/>
                  <a:pt x="3782356" y="2015104"/>
                </a:cubicBezTo>
                <a:cubicBezTo>
                  <a:pt x="3737409" y="1943069"/>
                  <a:pt x="3741904" y="1943069"/>
                  <a:pt x="3777861" y="1884541"/>
                </a:cubicBezTo>
                <a:cubicBezTo>
                  <a:pt x="3809324" y="1826012"/>
                  <a:pt x="3831798" y="1789995"/>
                  <a:pt x="3876744" y="1740471"/>
                </a:cubicBezTo>
                <a:cubicBezTo>
                  <a:pt x="3921691" y="1690947"/>
                  <a:pt x="3957649" y="1717960"/>
                  <a:pt x="3975627" y="1672938"/>
                </a:cubicBezTo>
                <a:cubicBezTo>
                  <a:pt x="3989111" y="1627916"/>
                  <a:pt x="3953154" y="1596401"/>
                  <a:pt x="3998101" y="1560383"/>
                </a:cubicBezTo>
                <a:cubicBezTo>
                  <a:pt x="4047542" y="1528868"/>
                  <a:pt x="4047542" y="1510859"/>
                  <a:pt x="4070016" y="1488348"/>
                </a:cubicBezTo>
                <a:cubicBezTo>
                  <a:pt x="4087994" y="1470339"/>
                  <a:pt x="4087994" y="1416313"/>
                  <a:pt x="4052037" y="1411811"/>
                </a:cubicBezTo>
                <a:cubicBezTo>
                  <a:pt x="4020574" y="1407309"/>
                  <a:pt x="4020574" y="1330772"/>
                  <a:pt x="4038553" y="1299256"/>
                </a:cubicBezTo>
                <a:cubicBezTo>
                  <a:pt x="4052037" y="1263239"/>
                  <a:pt x="3984617" y="1200208"/>
                  <a:pt x="4061026" y="1186702"/>
                </a:cubicBezTo>
                <a:cubicBezTo>
                  <a:pt x="4137436" y="1173195"/>
                  <a:pt x="4186877" y="1164191"/>
                  <a:pt x="4213845" y="1159688"/>
                </a:cubicBezTo>
                <a:cubicBezTo>
                  <a:pt x="4236319" y="1155186"/>
                  <a:pt x="4258792" y="1110164"/>
                  <a:pt x="4213845" y="1083151"/>
                </a:cubicBezTo>
                <a:cubicBezTo>
                  <a:pt x="4173393" y="1051636"/>
                  <a:pt x="4155415" y="1015618"/>
                  <a:pt x="4204856" y="1011116"/>
                </a:cubicBezTo>
                <a:cubicBezTo>
                  <a:pt x="4254298" y="1011116"/>
                  <a:pt x="4330707" y="993107"/>
                  <a:pt x="4290255" y="975099"/>
                </a:cubicBezTo>
                <a:cubicBezTo>
                  <a:pt x="4249803" y="957090"/>
                  <a:pt x="4276771" y="966094"/>
                  <a:pt x="4222835" y="984103"/>
                </a:cubicBezTo>
                <a:cubicBezTo>
                  <a:pt x="4168899" y="997610"/>
                  <a:pt x="4146425" y="1002112"/>
                  <a:pt x="4155415" y="957090"/>
                </a:cubicBezTo>
                <a:cubicBezTo>
                  <a:pt x="4164404" y="912068"/>
                  <a:pt x="4218340" y="876051"/>
                  <a:pt x="4195867" y="858042"/>
                </a:cubicBezTo>
                <a:cubicBezTo>
                  <a:pt x="4173393" y="840033"/>
                  <a:pt x="4155415" y="858042"/>
                  <a:pt x="4141931" y="894059"/>
                </a:cubicBezTo>
                <a:cubicBezTo>
                  <a:pt x="4123952" y="934579"/>
                  <a:pt x="4074510" y="993107"/>
                  <a:pt x="4056532" y="948086"/>
                </a:cubicBezTo>
                <a:cubicBezTo>
                  <a:pt x="4038553" y="903064"/>
                  <a:pt x="4011585" y="867046"/>
                  <a:pt x="4047542" y="826527"/>
                </a:cubicBezTo>
                <a:cubicBezTo>
                  <a:pt x="4087994" y="786007"/>
                  <a:pt x="4119457" y="740985"/>
                  <a:pt x="4123952" y="718474"/>
                </a:cubicBezTo>
                <a:cubicBezTo>
                  <a:pt x="4128447" y="695963"/>
                  <a:pt x="4146425" y="668950"/>
                  <a:pt x="4209351" y="659946"/>
                </a:cubicBezTo>
                <a:cubicBezTo>
                  <a:pt x="4267782" y="650941"/>
                  <a:pt x="4308234" y="605919"/>
                  <a:pt x="4290255" y="695963"/>
                </a:cubicBezTo>
                <a:cubicBezTo>
                  <a:pt x="4272276" y="781505"/>
                  <a:pt x="4330707" y="813020"/>
                  <a:pt x="4348686" y="849037"/>
                </a:cubicBezTo>
                <a:cubicBezTo>
                  <a:pt x="4362170" y="889557"/>
                  <a:pt x="4335202" y="912068"/>
                  <a:pt x="4344191" y="925575"/>
                </a:cubicBezTo>
                <a:cubicBezTo>
                  <a:pt x="4353181" y="939081"/>
                  <a:pt x="4371159" y="961592"/>
                  <a:pt x="4398127" y="925575"/>
                </a:cubicBezTo>
                <a:cubicBezTo>
                  <a:pt x="4425095" y="889557"/>
                  <a:pt x="4470042" y="844535"/>
                  <a:pt x="4483526" y="844535"/>
                </a:cubicBezTo>
                <a:cubicBezTo>
                  <a:pt x="4501505" y="844535"/>
                  <a:pt x="4532968" y="799513"/>
                  <a:pt x="4532968" y="781505"/>
                </a:cubicBezTo>
                <a:cubicBezTo>
                  <a:pt x="4532968" y="763496"/>
                  <a:pt x="4541957" y="718474"/>
                  <a:pt x="4573420" y="745487"/>
                </a:cubicBezTo>
                <a:cubicBezTo>
                  <a:pt x="4609377" y="777002"/>
                  <a:pt x="4604883" y="822024"/>
                  <a:pt x="4654324" y="835531"/>
                </a:cubicBezTo>
                <a:cubicBezTo>
                  <a:pt x="4703766" y="844535"/>
                  <a:pt x="4748712" y="844535"/>
                  <a:pt x="4780175" y="831029"/>
                </a:cubicBezTo>
                <a:cubicBezTo>
                  <a:pt x="4811638" y="817522"/>
                  <a:pt x="4825122" y="831029"/>
                  <a:pt x="4829617" y="786007"/>
                </a:cubicBezTo>
                <a:cubicBezTo>
                  <a:pt x="4834111" y="740985"/>
                  <a:pt x="4834111" y="722976"/>
                  <a:pt x="4861079" y="722976"/>
                </a:cubicBezTo>
                <a:cubicBezTo>
                  <a:pt x="4888047" y="722976"/>
                  <a:pt x="4847595" y="673452"/>
                  <a:pt x="4888047" y="673452"/>
                </a:cubicBezTo>
                <a:cubicBezTo>
                  <a:pt x="4932994" y="673452"/>
                  <a:pt x="5036372" y="619426"/>
                  <a:pt x="4977941" y="628430"/>
                </a:cubicBezTo>
                <a:cubicBezTo>
                  <a:pt x="4924005" y="632932"/>
                  <a:pt x="4879058" y="677954"/>
                  <a:pt x="4856585" y="632932"/>
                </a:cubicBezTo>
                <a:cubicBezTo>
                  <a:pt x="4834111" y="587911"/>
                  <a:pt x="4802649" y="578906"/>
                  <a:pt x="4847595" y="538387"/>
                </a:cubicBezTo>
                <a:cubicBezTo>
                  <a:pt x="4892542" y="502369"/>
                  <a:pt x="4897037" y="466352"/>
                  <a:pt x="4865574" y="484360"/>
                </a:cubicBezTo>
                <a:cubicBezTo>
                  <a:pt x="4834111" y="506871"/>
                  <a:pt x="4807143" y="533884"/>
                  <a:pt x="4771186" y="574404"/>
                </a:cubicBezTo>
                <a:cubicBezTo>
                  <a:pt x="4739723" y="614924"/>
                  <a:pt x="4748712" y="628430"/>
                  <a:pt x="4748712" y="659946"/>
                </a:cubicBezTo>
                <a:cubicBezTo>
                  <a:pt x="4748712" y="691461"/>
                  <a:pt x="4762196" y="745487"/>
                  <a:pt x="4712755" y="767998"/>
                </a:cubicBezTo>
                <a:cubicBezTo>
                  <a:pt x="4663313" y="790509"/>
                  <a:pt x="4631851" y="786007"/>
                  <a:pt x="4622861" y="763496"/>
                </a:cubicBezTo>
                <a:cubicBezTo>
                  <a:pt x="4618367" y="740985"/>
                  <a:pt x="4622861" y="673452"/>
                  <a:pt x="4573420" y="691461"/>
                </a:cubicBezTo>
                <a:cubicBezTo>
                  <a:pt x="4519484" y="704967"/>
                  <a:pt x="4474537" y="722976"/>
                  <a:pt x="4456558" y="691461"/>
                </a:cubicBezTo>
                <a:cubicBezTo>
                  <a:pt x="4438579" y="659946"/>
                  <a:pt x="4380149" y="614924"/>
                  <a:pt x="4447569" y="578906"/>
                </a:cubicBezTo>
                <a:cubicBezTo>
                  <a:pt x="4510494" y="547391"/>
                  <a:pt x="4640840" y="488862"/>
                  <a:pt x="4645335" y="452846"/>
                </a:cubicBezTo>
                <a:cubicBezTo>
                  <a:pt x="4654324" y="412326"/>
                  <a:pt x="4649829" y="394317"/>
                  <a:pt x="4708260" y="367304"/>
                </a:cubicBezTo>
                <a:cubicBezTo>
                  <a:pt x="4762196" y="340291"/>
                  <a:pt x="4932994" y="299771"/>
                  <a:pt x="5040867" y="331287"/>
                </a:cubicBezTo>
                <a:cubicBezTo>
                  <a:pt x="5144244" y="362802"/>
                  <a:pt x="5243127" y="389815"/>
                  <a:pt x="5261106" y="403321"/>
                </a:cubicBezTo>
                <a:cubicBezTo>
                  <a:pt x="5274590" y="412326"/>
                  <a:pt x="5288074" y="443841"/>
                  <a:pt x="5238633" y="452846"/>
                </a:cubicBezTo>
                <a:cubicBezTo>
                  <a:pt x="5184696" y="461850"/>
                  <a:pt x="5139750" y="533884"/>
                  <a:pt x="5175707" y="515876"/>
                </a:cubicBezTo>
                <a:cubicBezTo>
                  <a:pt x="5216159" y="502369"/>
                  <a:pt x="5211664" y="502369"/>
                  <a:pt x="5256611" y="484360"/>
                </a:cubicBezTo>
                <a:cubicBezTo>
                  <a:pt x="5301558" y="461850"/>
                  <a:pt x="5270095" y="439339"/>
                  <a:pt x="5324031" y="421330"/>
                </a:cubicBezTo>
                <a:cubicBezTo>
                  <a:pt x="5377968" y="403321"/>
                  <a:pt x="5386957" y="416828"/>
                  <a:pt x="5431904" y="403321"/>
                </a:cubicBezTo>
                <a:cubicBezTo>
                  <a:pt x="5481345" y="389815"/>
                  <a:pt x="5530787" y="380810"/>
                  <a:pt x="5503819" y="362802"/>
                </a:cubicBezTo>
                <a:cubicBezTo>
                  <a:pt x="5481345" y="340291"/>
                  <a:pt x="5431904" y="340291"/>
                  <a:pt x="5449883" y="304273"/>
                </a:cubicBezTo>
                <a:cubicBezTo>
                  <a:pt x="5463367" y="268256"/>
                  <a:pt x="5436398" y="236740"/>
                  <a:pt x="5539776" y="187216"/>
                </a:cubicBezTo>
                <a:cubicBezTo>
                  <a:pt x="5643154" y="137692"/>
                  <a:pt x="5764510" y="124186"/>
                  <a:pt x="5764510" y="160203"/>
                </a:cubicBezTo>
                <a:cubicBezTo>
                  <a:pt x="5764510" y="196220"/>
                  <a:pt x="5769005" y="196220"/>
                  <a:pt x="5701585" y="205225"/>
                </a:cubicBezTo>
                <a:cubicBezTo>
                  <a:pt x="5634164" y="218732"/>
                  <a:pt x="5526292" y="259251"/>
                  <a:pt x="5539776" y="290766"/>
                </a:cubicBezTo>
                <a:cubicBezTo>
                  <a:pt x="5553260" y="326784"/>
                  <a:pt x="5607196" y="308775"/>
                  <a:pt x="5607196" y="331287"/>
                </a:cubicBezTo>
                <a:cubicBezTo>
                  <a:pt x="5607196" y="353797"/>
                  <a:pt x="5548765" y="344793"/>
                  <a:pt x="5593712" y="367304"/>
                </a:cubicBezTo>
                <a:cubicBezTo>
                  <a:pt x="5638659" y="389815"/>
                  <a:pt x="5737542" y="340291"/>
                  <a:pt x="5769005" y="362802"/>
                </a:cubicBezTo>
                <a:cubicBezTo>
                  <a:pt x="5795973" y="385312"/>
                  <a:pt x="5858898" y="412326"/>
                  <a:pt x="5845414" y="385312"/>
                </a:cubicBezTo>
                <a:cubicBezTo>
                  <a:pt x="5836425" y="353797"/>
                  <a:pt x="5822941" y="353797"/>
                  <a:pt x="5813952" y="313278"/>
                </a:cubicBezTo>
                <a:cubicBezTo>
                  <a:pt x="5809457" y="268256"/>
                  <a:pt x="5800468" y="214230"/>
                  <a:pt x="5845414" y="245745"/>
                </a:cubicBezTo>
                <a:cubicBezTo>
                  <a:pt x="5890361" y="272758"/>
                  <a:pt x="5948792" y="371806"/>
                  <a:pt x="5962276" y="389815"/>
                </a:cubicBezTo>
                <a:cubicBezTo>
                  <a:pt x="5980255" y="412326"/>
                  <a:pt x="5935308" y="475356"/>
                  <a:pt x="5966771" y="461850"/>
                </a:cubicBezTo>
                <a:cubicBezTo>
                  <a:pt x="6002728" y="452846"/>
                  <a:pt x="6020707" y="452846"/>
                  <a:pt x="6002728" y="403321"/>
                </a:cubicBezTo>
                <a:cubicBezTo>
                  <a:pt x="5984749" y="353797"/>
                  <a:pt x="5903845" y="317780"/>
                  <a:pt x="5957781" y="290766"/>
                </a:cubicBezTo>
                <a:cubicBezTo>
                  <a:pt x="6007223" y="268256"/>
                  <a:pt x="6070148" y="290766"/>
                  <a:pt x="6146558" y="245745"/>
                </a:cubicBezTo>
                <a:cubicBezTo>
                  <a:pt x="6222968" y="205225"/>
                  <a:pt x="6389271" y="223234"/>
                  <a:pt x="6348819" y="173710"/>
                </a:cubicBezTo>
                <a:cubicBezTo>
                  <a:pt x="6308366" y="124186"/>
                  <a:pt x="6227462" y="124186"/>
                  <a:pt x="6191505" y="119684"/>
                </a:cubicBezTo>
                <a:cubicBezTo>
                  <a:pt x="6151053" y="115181"/>
                  <a:pt x="6115095" y="101675"/>
                  <a:pt x="6115095" y="101675"/>
                </a:cubicBezTo>
                <a:cubicBezTo>
                  <a:pt x="6083632" y="97735"/>
                  <a:pt x="6041846" y="42091"/>
                  <a:pt x="6095124" y="37290"/>
                </a:cubicBezTo>
                <a:close/>
                <a:moveTo>
                  <a:pt x="5459546" y="30839"/>
                </a:moveTo>
                <a:cubicBezTo>
                  <a:pt x="5518024" y="30839"/>
                  <a:pt x="5558509" y="70742"/>
                  <a:pt x="5576502" y="70742"/>
                </a:cubicBezTo>
                <a:cubicBezTo>
                  <a:pt x="5589997" y="70742"/>
                  <a:pt x="5612488" y="97344"/>
                  <a:pt x="5536017" y="97344"/>
                </a:cubicBezTo>
                <a:cubicBezTo>
                  <a:pt x="5459546" y="97344"/>
                  <a:pt x="5365081" y="123947"/>
                  <a:pt x="5320098" y="123947"/>
                </a:cubicBezTo>
                <a:cubicBezTo>
                  <a:pt x="5275115" y="123947"/>
                  <a:pt x="5293109" y="101778"/>
                  <a:pt x="5293109" y="101778"/>
                </a:cubicBezTo>
                <a:cubicBezTo>
                  <a:pt x="5252624" y="92910"/>
                  <a:pt x="5171654" y="57440"/>
                  <a:pt x="5252624" y="53007"/>
                </a:cubicBezTo>
                <a:cubicBezTo>
                  <a:pt x="5333593" y="53007"/>
                  <a:pt x="5324597" y="61874"/>
                  <a:pt x="5360583" y="61874"/>
                </a:cubicBezTo>
                <a:cubicBezTo>
                  <a:pt x="5401068" y="61874"/>
                  <a:pt x="5396570" y="35272"/>
                  <a:pt x="5459546" y="30839"/>
                </a:cubicBezTo>
                <a:close/>
                <a:moveTo>
                  <a:pt x="3182346" y="71"/>
                </a:moveTo>
                <a:cubicBezTo>
                  <a:pt x="3223081" y="351"/>
                  <a:pt x="3258478" y="1474"/>
                  <a:pt x="3283201" y="3721"/>
                </a:cubicBezTo>
                <a:cubicBezTo>
                  <a:pt x="3386584" y="17198"/>
                  <a:pt x="3382089" y="21690"/>
                  <a:pt x="3436029" y="17198"/>
                </a:cubicBezTo>
                <a:cubicBezTo>
                  <a:pt x="3489967" y="12705"/>
                  <a:pt x="3593350" y="3721"/>
                  <a:pt x="3647289" y="3721"/>
                </a:cubicBezTo>
                <a:cubicBezTo>
                  <a:pt x="3705723" y="3721"/>
                  <a:pt x="3925975" y="3721"/>
                  <a:pt x="3966430" y="17198"/>
                </a:cubicBezTo>
                <a:cubicBezTo>
                  <a:pt x="4002389" y="30675"/>
                  <a:pt x="3997894" y="39660"/>
                  <a:pt x="4047338" y="30675"/>
                </a:cubicBezTo>
                <a:cubicBezTo>
                  <a:pt x="4101277" y="26183"/>
                  <a:pt x="4141732" y="21690"/>
                  <a:pt x="4141732" y="44152"/>
                </a:cubicBezTo>
                <a:cubicBezTo>
                  <a:pt x="4141732" y="66614"/>
                  <a:pt x="4191176" y="84584"/>
                  <a:pt x="4137237" y="89076"/>
                </a:cubicBezTo>
                <a:cubicBezTo>
                  <a:pt x="4083298" y="93568"/>
                  <a:pt x="4047338" y="102554"/>
                  <a:pt x="4024864" y="120523"/>
                </a:cubicBezTo>
                <a:cubicBezTo>
                  <a:pt x="4002389" y="134000"/>
                  <a:pt x="3997894" y="116031"/>
                  <a:pt x="4002389" y="160955"/>
                </a:cubicBezTo>
                <a:cubicBezTo>
                  <a:pt x="4011379" y="205879"/>
                  <a:pt x="4024864" y="237326"/>
                  <a:pt x="3970924" y="259788"/>
                </a:cubicBezTo>
                <a:cubicBezTo>
                  <a:pt x="3912490" y="282249"/>
                  <a:pt x="3925975" y="304712"/>
                  <a:pt x="3881026" y="349636"/>
                </a:cubicBezTo>
                <a:cubicBezTo>
                  <a:pt x="3840571" y="394560"/>
                  <a:pt x="3849561" y="381083"/>
                  <a:pt x="3777642" y="403545"/>
                </a:cubicBezTo>
                <a:cubicBezTo>
                  <a:pt x="3705723" y="426007"/>
                  <a:pt x="3638300" y="408037"/>
                  <a:pt x="3593350" y="452961"/>
                </a:cubicBezTo>
                <a:cubicBezTo>
                  <a:pt x="3543906" y="497884"/>
                  <a:pt x="3489967" y="479915"/>
                  <a:pt x="3449513" y="497884"/>
                </a:cubicBezTo>
                <a:cubicBezTo>
                  <a:pt x="3413554" y="515854"/>
                  <a:pt x="3341635" y="556286"/>
                  <a:pt x="3310170" y="614687"/>
                </a:cubicBezTo>
                <a:cubicBezTo>
                  <a:pt x="3278706" y="673088"/>
                  <a:pt x="3251736" y="673088"/>
                  <a:pt x="3197797" y="632657"/>
                </a:cubicBezTo>
                <a:cubicBezTo>
                  <a:pt x="3143858" y="596717"/>
                  <a:pt x="3121384" y="538316"/>
                  <a:pt x="3121384" y="484407"/>
                </a:cubicBezTo>
                <a:cubicBezTo>
                  <a:pt x="3121384" y="434991"/>
                  <a:pt x="3139363" y="434991"/>
                  <a:pt x="3175323" y="408037"/>
                </a:cubicBezTo>
                <a:cubicBezTo>
                  <a:pt x="3206787" y="376590"/>
                  <a:pt x="3188807" y="381083"/>
                  <a:pt x="3184312" y="349636"/>
                </a:cubicBezTo>
                <a:cubicBezTo>
                  <a:pt x="3175323" y="318189"/>
                  <a:pt x="3184312" y="304712"/>
                  <a:pt x="3179817" y="273265"/>
                </a:cubicBezTo>
                <a:cubicBezTo>
                  <a:pt x="3175323" y="246310"/>
                  <a:pt x="3170828" y="192402"/>
                  <a:pt x="3134868" y="192402"/>
                </a:cubicBezTo>
                <a:cubicBezTo>
                  <a:pt x="3103404" y="192402"/>
                  <a:pt x="2986535" y="201387"/>
                  <a:pt x="2973051" y="165447"/>
                </a:cubicBezTo>
                <a:cubicBezTo>
                  <a:pt x="2964061" y="125016"/>
                  <a:pt x="3018000" y="134000"/>
                  <a:pt x="3076434" y="111538"/>
                </a:cubicBezTo>
                <a:cubicBezTo>
                  <a:pt x="3134868" y="89076"/>
                  <a:pt x="3197797" y="53137"/>
                  <a:pt x="3103404" y="71106"/>
                </a:cubicBezTo>
                <a:cubicBezTo>
                  <a:pt x="3009010" y="84584"/>
                  <a:pt x="2919111" y="111538"/>
                  <a:pt x="2865172" y="147477"/>
                </a:cubicBezTo>
                <a:cubicBezTo>
                  <a:pt x="2811233" y="178924"/>
                  <a:pt x="2811233" y="196894"/>
                  <a:pt x="2752799" y="169940"/>
                </a:cubicBezTo>
                <a:cubicBezTo>
                  <a:pt x="2689870" y="142985"/>
                  <a:pt x="2586487" y="116031"/>
                  <a:pt x="2433658" y="147477"/>
                </a:cubicBezTo>
                <a:cubicBezTo>
                  <a:pt x="2280831" y="183417"/>
                  <a:pt x="2276336" y="210371"/>
                  <a:pt x="2249367" y="219356"/>
                </a:cubicBezTo>
                <a:cubicBezTo>
                  <a:pt x="2222397" y="223848"/>
                  <a:pt x="2204417" y="196894"/>
                  <a:pt x="2159468" y="210371"/>
                </a:cubicBezTo>
                <a:cubicBezTo>
                  <a:pt x="2119013" y="219356"/>
                  <a:pt x="2047095" y="223848"/>
                  <a:pt x="2047095" y="223848"/>
                </a:cubicBezTo>
                <a:cubicBezTo>
                  <a:pt x="2011135" y="214864"/>
                  <a:pt x="1867297" y="183417"/>
                  <a:pt x="1975176" y="156462"/>
                </a:cubicBezTo>
                <a:cubicBezTo>
                  <a:pt x="2083054" y="129507"/>
                  <a:pt x="2110024" y="102554"/>
                  <a:pt x="2132498" y="129507"/>
                </a:cubicBezTo>
                <a:cubicBezTo>
                  <a:pt x="2154973" y="160955"/>
                  <a:pt x="2136993" y="147477"/>
                  <a:pt x="2199923" y="125016"/>
                </a:cubicBezTo>
                <a:cubicBezTo>
                  <a:pt x="2258356" y="102554"/>
                  <a:pt x="2253862" y="120523"/>
                  <a:pt x="2289821" y="120523"/>
                </a:cubicBezTo>
                <a:cubicBezTo>
                  <a:pt x="2325780" y="120523"/>
                  <a:pt x="2330275" y="120523"/>
                  <a:pt x="2402195" y="111538"/>
                </a:cubicBezTo>
                <a:cubicBezTo>
                  <a:pt x="2474113" y="102554"/>
                  <a:pt x="2514568" y="120523"/>
                  <a:pt x="2581991" y="75599"/>
                </a:cubicBezTo>
                <a:cubicBezTo>
                  <a:pt x="2644921" y="35167"/>
                  <a:pt x="2716840" y="26183"/>
                  <a:pt x="2815728" y="12705"/>
                </a:cubicBezTo>
                <a:cubicBezTo>
                  <a:pt x="2889894" y="5967"/>
                  <a:pt x="3060140" y="-772"/>
                  <a:pt x="3182346" y="71"/>
                </a:cubicBezTo>
                <a:close/>
              </a:path>
            </a:pathLst>
          </a:custGeom>
          <a:solidFill>
            <a:srgbClr val="F2F2F2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156" name="日期占位符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767263"/>
            <a:ext cx="21336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fld id="{45D0F4B1-4BCF-4F88-8576-7C273436C8A6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6157" name="页脚占位符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767263"/>
            <a:ext cx="28956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158" name="灯片编号占位符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767263"/>
            <a:ext cx="21336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 typeface="Arial" panose="020B0604020202020204" pitchFamily="34" charset="0"/>
              <a:buNone/>
              <a:defRPr smtClean="0"/>
            </a:lvl1pPr>
          </a:lstStyle>
          <a:p>
            <a:pPr>
              <a:defRPr/>
            </a:pPr>
            <a:fld id="{2C928D53-1866-4D11-9672-9AC8060039E9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矩形 15"/>
          <p:cNvSpPr>
            <a:spLocks noChangeArrowheads="1"/>
          </p:cNvSpPr>
          <p:nvPr userDrawn="1"/>
        </p:nvSpPr>
        <p:spPr bwMode="auto">
          <a:xfrm>
            <a:off x="0" y="4875213"/>
            <a:ext cx="9144000" cy="268287"/>
          </a:xfrm>
          <a:prstGeom prst="rect">
            <a:avLst/>
          </a:prstGeom>
          <a:solidFill>
            <a:srgbClr val="25437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2" tIns="34281" rIns="68562" bIns="34281" anchor="ctr"/>
          <a:lstStyle>
            <a:lvl1pPr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7171" name="矩形 15"/>
          <p:cNvSpPr>
            <a:spLocks noChangeArrowheads="1"/>
          </p:cNvSpPr>
          <p:nvPr userDrawn="1"/>
        </p:nvSpPr>
        <p:spPr bwMode="auto">
          <a:xfrm>
            <a:off x="0" y="4751388"/>
            <a:ext cx="9144000" cy="127000"/>
          </a:xfrm>
          <a:prstGeom prst="rect">
            <a:avLst/>
          </a:prstGeom>
          <a:solidFill>
            <a:srgbClr val="998530">
              <a:alpha val="9490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2" tIns="34281" rIns="68562" bIns="34281" anchor="ctr"/>
          <a:lstStyle>
            <a:lvl1pPr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grpSp>
        <p:nvGrpSpPr>
          <p:cNvPr id="7172" name="Group 4"/>
          <p:cNvGrpSpPr/>
          <p:nvPr userDrawn="1"/>
        </p:nvGrpSpPr>
        <p:grpSpPr bwMode="auto">
          <a:xfrm>
            <a:off x="6904038" y="179388"/>
            <a:ext cx="2022475" cy="354012"/>
            <a:chOff x="0" y="0"/>
            <a:chExt cx="4027488" cy="706438"/>
          </a:xfrm>
        </p:grpSpPr>
        <p:sp>
          <p:nvSpPr>
            <p:cNvPr id="7179" name="Freeform 95"/>
            <p:cNvSpPr/>
            <p:nvPr/>
          </p:nvSpPr>
          <p:spPr bwMode="auto">
            <a:xfrm>
              <a:off x="0" y="0"/>
              <a:ext cx="682625" cy="681038"/>
            </a:xfrm>
            <a:custGeom>
              <a:avLst/>
              <a:gdLst>
                <a:gd name="T0" fmla="*/ 0 w 423"/>
                <a:gd name="T1" fmla="*/ 0 h 426"/>
                <a:gd name="T2" fmla="*/ 1101600214 w 423"/>
                <a:gd name="T3" fmla="*/ 0 h 426"/>
                <a:gd name="T4" fmla="*/ 1101600214 w 423"/>
                <a:gd name="T5" fmla="*/ 1088762341 h 426"/>
                <a:gd name="T6" fmla="*/ 0 w 423"/>
                <a:gd name="T7" fmla="*/ 1088762341 h 426"/>
                <a:gd name="T8" fmla="*/ 0 w 423"/>
                <a:gd name="T9" fmla="*/ 0 h 4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23" h="426">
                  <a:moveTo>
                    <a:pt x="0" y="0"/>
                  </a:moveTo>
                  <a:lnTo>
                    <a:pt x="423" y="0"/>
                  </a:lnTo>
                  <a:lnTo>
                    <a:pt x="423" y="426"/>
                  </a:lnTo>
                  <a:lnTo>
                    <a:pt x="0" y="426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1">
              <a:blip r:embed="rId13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pic>
          <p:nvPicPr>
            <p:cNvPr id="2" name="图片 11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5050" y="19050"/>
              <a:ext cx="1927225" cy="314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" name="图片 12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2500" y="446088"/>
              <a:ext cx="2098675" cy="198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图片 13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1688" y="19050"/>
              <a:ext cx="685800" cy="687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173" name="矩形 15"/>
          <p:cNvSpPr>
            <a:spLocks noChangeArrowheads="1"/>
          </p:cNvSpPr>
          <p:nvPr userDrawn="1"/>
        </p:nvSpPr>
        <p:spPr bwMode="auto">
          <a:xfrm>
            <a:off x="107950" y="103188"/>
            <a:ext cx="142875" cy="417512"/>
          </a:xfrm>
          <a:prstGeom prst="rect">
            <a:avLst/>
          </a:prstGeom>
          <a:solidFill>
            <a:srgbClr val="25437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7174" name="矩形 17"/>
          <p:cNvSpPr>
            <a:spLocks noChangeArrowheads="1"/>
          </p:cNvSpPr>
          <p:nvPr userDrawn="1"/>
        </p:nvSpPr>
        <p:spPr bwMode="auto">
          <a:xfrm>
            <a:off x="266700" y="103188"/>
            <a:ext cx="71438" cy="417512"/>
          </a:xfrm>
          <a:prstGeom prst="rect">
            <a:avLst/>
          </a:prstGeom>
          <a:solidFill>
            <a:srgbClr val="9985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7175" name="任意多边形 18"/>
          <p:cNvSpPr/>
          <p:nvPr userDrawn="1"/>
        </p:nvSpPr>
        <p:spPr bwMode="auto">
          <a:xfrm>
            <a:off x="762000" y="766763"/>
            <a:ext cx="7620000" cy="3783012"/>
          </a:xfrm>
          <a:custGeom>
            <a:avLst/>
            <a:gdLst>
              <a:gd name="T0" fmla="*/ 5782878 w 9271381"/>
              <a:gd name="T1" fmla="*/ 2079916 h 4602165"/>
              <a:gd name="T2" fmla="*/ 5515865 w 9271381"/>
              <a:gd name="T3" fmla="*/ 2603633 h 4602165"/>
              <a:gd name="T4" fmla="*/ 5719159 w 9271381"/>
              <a:gd name="T5" fmla="*/ 2229115 h 4602165"/>
              <a:gd name="T6" fmla="*/ 5724976 w 9271381"/>
              <a:gd name="T7" fmla="*/ 1854760 h 4602165"/>
              <a:gd name="T8" fmla="*/ 5506261 w 9271381"/>
              <a:gd name="T9" fmla="*/ 1897306 h 4602165"/>
              <a:gd name="T10" fmla="*/ 5275619 w 9271381"/>
              <a:gd name="T11" fmla="*/ 1852305 h 4602165"/>
              <a:gd name="T12" fmla="*/ 5479284 w 9271381"/>
              <a:gd name="T13" fmla="*/ 1654345 h 4602165"/>
              <a:gd name="T14" fmla="*/ 3134160 w 9271381"/>
              <a:gd name="T15" fmla="*/ 749485 h 4602165"/>
              <a:gd name="T16" fmla="*/ 3168382 w 9271381"/>
              <a:gd name="T17" fmla="*/ 887180 h 4602165"/>
              <a:gd name="T18" fmla="*/ 3241287 w 9271381"/>
              <a:gd name="T19" fmla="*/ 1103233 h 4602165"/>
              <a:gd name="T20" fmla="*/ 3308116 w 9271381"/>
              <a:gd name="T21" fmla="*/ 941954 h 4602165"/>
              <a:gd name="T22" fmla="*/ 3857850 w 9271381"/>
              <a:gd name="T23" fmla="*/ 856920 h 4602165"/>
              <a:gd name="T24" fmla="*/ 3602829 w 9271381"/>
              <a:gd name="T25" fmla="*/ 731895 h 4602165"/>
              <a:gd name="T26" fmla="*/ 1714265 w 9271381"/>
              <a:gd name="T27" fmla="*/ 147843 h 4602165"/>
              <a:gd name="T28" fmla="*/ 2005755 w 9271381"/>
              <a:gd name="T29" fmla="*/ 315199 h 4602165"/>
              <a:gd name="T30" fmla="*/ 1674792 w 9271381"/>
              <a:gd name="T31" fmla="*/ 303028 h 4602165"/>
              <a:gd name="T32" fmla="*/ 1626209 w 9271381"/>
              <a:gd name="T33" fmla="*/ 467341 h 4602165"/>
              <a:gd name="T34" fmla="*/ 1866083 w 9271381"/>
              <a:gd name="T35" fmla="*/ 683382 h 4602165"/>
              <a:gd name="T36" fmla="*/ 1431883 w 9271381"/>
              <a:gd name="T37" fmla="*/ 975495 h 4602165"/>
              <a:gd name="T38" fmla="*/ 1277029 w 9271381"/>
              <a:gd name="T39" fmla="*/ 1264565 h 4602165"/>
              <a:gd name="T40" fmla="*/ 1179865 w 9271381"/>
              <a:gd name="T41" fmla="*/ 1450178 h 4602165"/>
              <a:gd name="T42" fmla="*/ 2033083 w 9271381"/>
              <a:gd name="T43" fmla="*/ 1870090 h 4602165"/>
              <a:gd name="T44" fmla="*/ 1799282 w 9271381"/>
              <a:gd name="T45" fmla="*/ 2621671 h 4602165"/>
              <a:gd name="T46" fmla="*/ 1808392 w 9271381"/>
              <a:gd name="T47" fmla="*/ 3084184 h 4602165"/>
              <a:gd name="T48" fmla="*/ 1474392 w 9271381"/>
              <a:gd name="T49" fmla="*/ 2293045 h 4602165"/>
              <a:gd name="T50" fmla="*/ 1070556 w 9271381"/>
              <a:gd name="T51" fmla="*/ 1514078 h 4602165"/>
              <a:gd name="T52" fmla="*/ 630283 w 9271381"/>
              <a:gd name="T53" fmla="*/ 1179365 h 4602165"/>
              <a:gd name="T54" fmla="*/ 642429 w 9271381"/>
              <a:gd name="T55" fmla="*/ 586012 h 4602165"/>
              <a:gd name="T56" fmla="*/ 278065 w 9271381"/>
              <a:gd name="T57" fmla="*/ 516026 h 4602165"/>
              <a:gd name="T58" fmla="*/ 876229 w 9271381"/>
              <a:gd name="T59" fmla="*/ 254343 h 4602165"/>
              <a:gd name="T60" fmla="*/ 1404555 w 9271381"/>
              <a:gd name="T61" fmla="*/ 260428 h 4602165"/>
              <a:gd name="T62" fmla="*/ 3265353 w 9271381"/>
              <a:gd name="T63" fmla="*/ 117316 h 4602165"/>
              <a:gd name="T64" fmla="*/ 4580053 w 9271381"/>
              <a:gd name="T65" fmla="*/ 159964 h 4602165"/>
              <a:gd name="T66" fmla="*/ 5512144 w 9271381"/>
              <a:gd name="T67" fmla="*/ 217764 h 4602165"/>
              <a:gd name="T68" fmla="*/ 5660914 w 9271381"/>
              <a:gd name="T69" fmla="*/ 445922 h 4602165"/>
              <a:gd name="T70" fmla="*/ 5339084 w 9271381"/>
              <a:gd name="T71" fmla="*/ 461133 h 4602165"/>
              <a:gd name="T72" fmla="*/ 5566794 w 9271381"/>
              <a:gd name="T73" fmla="*/ 859649 h 4602165"/>
              <a:gd name="T74" fmla="*/ 5384627 w 9271381"/>
              <a:gd name="T75" fmla="*/ 634533 h 4602165"/>
              <a:gd name="T76" fmla="*/ 5156917 w 9271381"/>
              <a:gd name="T77" fmla="*/ 890070 h 4602165"/>
              <a:gd name="T78" fmla="*/ 5071906 w 9271381"/>
              <a:gd name="T79" fmla="*/ 1355513 h 4602165"/>
              <a:gd name="T80" fmla="*/ 5059761 w 9271381"/>
              <a:gd name="T81" fmla="*/ 1863545 h 4602165"/>
              <a:gd name="T82" fmla="*/ 4892774 w 9271381"/>
              <a:gd name="T83" fmla="*/ 1802703 h 4602165"/>
              <a:gd name="T84" fmla="*/ 4622559 w 9271381"/>
              <a:gd name="T85" fmla="*/ 1343344 h 4602165"/>
              <a:gd name="T86" fmla="*/ 4318946 w 9271381"/>
              <a:gd name="T87" fmla="*/ 1328134 h 4602165"/>
              <a:gd name="T88" fmla="*/ 3978900 w 9271381"/>
              <a:gd name="T89" fmla="*/ 1431565 h 4602165"/>
              <a:gd name="T90" fmla="*/ 3933358 w 9271381"/>
              <a:gd name="T91" fmla="*/ 1604965 h 4602165"/>
              <a:gd name="T92" fmla="*/ 3253266 w 9271381"/>
              <a:gd name="T93" fmla="*/ 2627114 h 4602165"/>
              <a:gd name="T94" fmla="*/ 2834280 w 9271381"/>
              <a:gd name="T95" fmla="*/ 1702313 h 4602165"/>
              <a:gd name="T96" fmla="*/ 2749269 w 9271381"/>
              <a:gd name="T97" fmla="*/ 1005671 h 4602165"/>
              <a:gd name="T98" fmla="*/ 2797847 w 9271381"/>
              <a:gd name="T99" fmla="*/ 604112 h 4602165"/>
              <a:gd name="T100" fmla="*/ 3089315 w 9271381"/>
              <a:gd name="T101" fmla="*/ 503723 h 4602165"/>
              <a:gd name="T102" fmla="*/ 3207724 w 9271381"/>
              <a:gd name="T103" fmla="*/ 445922 h 4602165"/>
              <a:gd name="T104" fmla="*/ 3496156 w 9271381"/>
              <a:gd name="T105" fmla="*/ 348575 h 4602165"/>
              <a:gd name="T106" fmla="*/ 3778516 w 9271381"/>
              <a:gd name="T107" fmla="*/ 248185 h 4602165"/>
              <a:gd name="T108" fmla="*/ 4182320 w 9271381"/>
              <a:gd name="T109" fmla="*/ 80870 h 4602165"/>
              <a:gd name="T110" fmla="*/ 2149653 w 9271381"/>
              <a:gd name="T111" fmla="*/ 48 h 4602165"/>
              <a:gd name="T112" fmla="*/ 2621607 w 9271381"/>
              <a:gd name="T113" fmla="*/ 236247 h 4602165"/>
              <a:gd name="T114" fmla="*/ 2008276 w 9271381"/>
              <a:gd name="T115" fmla="*/ 111792 h 4602165"/>
              <a:gd name="T116" fmla="*/ 1486034 w 9271381"/>
              <a:gd name="T117" fmla="*/ 84473 h 4602165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9271381" h="4602165">
                <a:moveTo>
                  <a:pt x="9227242" y="3897855"/>
                </a:moveTo>
                <a:cubicBezTo>
                  <a:pt x="9232642" y="3896447"/>
                  <a:pt x="9239375" y="3897855"/>
                  <a:pt x="9248351" y="3902360"/>
                </a:cubicBezTo>
                <a:cubicBezTo>
                  <a:pt x="9279769" y="3920382"/>
                  <a:pt x="9279769" y="3992470"/>
                  <a:pt x="9243863" y="4033020"/>
                </a:cubicBezTo>
                <a:cubicBezTo>
                  <a:pt x="9203468" y="4078075"/>
                  <a:pt x="9176539" y="4073569"/>
                  <a:pt x="9122679" y="4105108"/>
                </a:cubicBezTo>
                <a:cubicBezTo>
                  <a:pt x="9073308" y="4141152"/>
                  <a:pt x="9046379" y="4199724"/>
                  <a:pt x="8956613" y="4249284"/>
                </a:cubicBezTo>
                <a:cubicBezTo>
                  <a:pt x="8862359" y="4294339"/>
                  <a:pt x="8835430" y="4321372"/>
                  <a:pt x="8799523" y="4276317"/>
                </a:cubicBezTo>
                <a:cubicBezTo>
                  <a:pt x="8759129" y="4235768"/>
                  <a:pt x="8916219" y="4181702"/>
                  <a:pt x="8997008" y="4132141"/>
                </a:cubicBezTo>
                <a:cubicBezTo>
                  <a:pt x="8997008" y="4132141"/>
                  <a:pt x="9032914" y="4096097"/>
                  <a:pt x="9046379" y="4082580"/>
                </a:cubicBezTo>
                <a:cubicBezTo>
                  <a:pt x="9064332" y="4069064"/>
                  <a:pt x="9172050" y="4042031"/>
                  <a:pt x="9190003" y="3978954"/>
                </a:cubicBezTo>
                <a:cubicBezTo>
                  <a:pt x="9206834" y="3931646"/>
                  <a:pt x="9211042" y="3902079"/>
                  <a:pt x="9227242" y="3897855"/>
                </a:cubicBezTo>
                <a:close/>
                <a:moveTo>
                  <a:pt x="8560969" y="3078185"/>
                </a:moveTo>
                <a:cubicBezTo>
                  <a:pt x="8628347" y="3078185"/>
                  <a:pt x="8610380" y="3132260"/>
                  <a:pt x="8632839" y="3172817"/>
                </a:cubicBezTo>
                <a:cubicBezTo>
                  <a:pt x="8650806" y="3217879"/>
                  <a:pt x="8650806" y="3294486"/>
                  <a:pt x="8691233" y="3393624"/>
                </a:cubicBezTo>
                <a:cubicBezTo>
                  <a:pt x="8727168" y="3488256"/>
                  <a:pt x="8776579" y="3497268"/>
                  <a:pt x="8790054" y="3623444"/>
                </a:cubicBezTo>
                <a:cubicBezTo>
                  <a:pt x="8799038" y="3745113"/>
                  <a:pt x="8614871" y="3898326"/>
                  <a:pt x="8534018" y="3961414"/>
                </a:cubicBezTo>
                <a:cubicBezTo>
                  <a:pt x="8453164" y="4024502"/>
                  <a:pt x="8462148" y="4029008"/>
                  <a:pt x="8462148" y="4083084"/>
                </a:cubicBezTo>
                <a:cubicBezTo>
                  <a:pt x="8462148" y="4132653"/>
                  <a:pt x="8394770" y="4141665"/>
                  <a:pt x="8327392" y="4177715"/>
                </a:cubicBezTo>
                <a:cubicBezTo>
                  <a:pt x="8255522" y="4209259"/>
                  <a:pt x="8327392" y="4110121"/>
                  <a:pt x="8372310" y="4110121"/>
                </a:cubicBezTo>
                <a:cubicBezTo>
                  <a:pt x="8417229" y="4110121"/>
                  <a:pt x="8399262" y="4051540"/>
                  <a:pt x="8340867" y="4051540"/>
                </a:cubicBezTo>
                <a:cubicBezTo>
                  <a:pt x="8286965" y="4051540"/>
                  <a:pt x="8327392" y="4006477"/>
                  <a:pt x="8260014" y="3997464"/>
                </a:cubicBezTo>
                <a:cubicBezTo>
                  <a:pt x="8197128" y="3988452"/>
                  <a:pt x="8255522" y="3898326"/>
                  <a:pt x="8201619" y="3884808"/>
                </a:cubicBezTo>
                <a:cubicBezTo>
                  <a:pt x="8147717" y="3871289"/>
                  <a:pt x="8170176" y="3920858"/>
                  <a:pt x="8165684" y="3853264"/>
                </a:cubicBezTo>
                <a:cubicBezTo>
                  <a:pt x="8161193" y="3785670"/>
                  <a:pt x="8093814" y="3790176"/>
                  <a:pt x="7954567" y="3812707"/>
                </a:cubicBezTo>
                <a:cubicBezTo>
                  <a:pt x="7815319" y="3835239"/>
                  <a:pt x="7734465" y="3844251"/>
                  <a:pt x="7644628" y="3871289"/>
                </a:cubicBezTo>
                <a:cubicBezTo>
                  <a:pt x="7554790" y="3902833"/>
                  <a:pt x="7613185" y="3853264"/>
                  <a:pt x="7568266" y="3812707"/>
                </a:cubicBezTo>
                <a:cubicBezTo>
                  <a:pt x="7527839" y="3776657"/>
                  <a:pt x="7622169" y="3709063"/>
                  <a:pt x="7622169" y="3605419"/>
                </a:cubicBezTo>
                <a:cubicBezTo>
                  <a:pt x="7622169" y="3497268"/>
                  <a:pt x="7532331" y="3398130"/>
                  <a:pt x="7712006" y="3393624"/>
                </a:cubicBezTo>
                <a:cubicBezTo>
                  <a:pt x="7896172" y="3384611"/>
                  <a:pt x="7941091" y="3262942"/>
                  <a:pt x="7977026" y="3222386"/>
                </a:cubicBezTo>
                <a:cubicBezTo>
                  <a:pt x="8012961" y="3177323"/>
                  <a:pt x="8035420" y="3177323"/>
                  <a:pt x="8098306" y="3177323"/>
                </a:cubicBezTo>
                <a:cubicBezTo>
                  <a:pt x="8165684" y="3177323"/>
                  <a:pt x="8125258" y="3159298"/>
                  <a:pt x="8156701" y="3114235"/>
                </a:cubicBezTo>
                <a:cubicBezTo>
                  <a:pt x="8183652" y="3069172"/>
                  <a:pt x="8304932" y="3096210"/>
                  <a:pt x="8345359" y="3096210"/>
                </a:cubicBezTo>
                <a:cubicBezTo>
                  <a:pt x="8390278" y="3096210"/>
                  <a:pt x="8358835" y="3150285"/>
                  <a:pt x="8372310" y="3204360"/>
                </a:cubicBezTo>
                <a:cubicBezTo>
                  <a:pt x="8385786" y="3258436"/>
                  <a:pt x="8408245" y="3285473"/>
                  <a:pt x="8466640" y="3298992"/>
                </a:cubicBezTo>
                <a:cubicBezTo>
                  <a:pt x="8520542" y="3312511"/>
                  <a:pt x="8493591" y="3208867"/>
                  <a:pt x="8516050" y="3154791"/>
                </a:cubicBezTo>
                <a:cubicBezTo>
                  <a:pt x="8538510" y="3096210"/>
                  <a:pt x="8538510" y="3078185"/>
                  <a:pt x="8560969" y="3078185"/>
                </a:cubicBezTo>
                <a:close/>
                <a:moveTo>
                  <a:pt x="7953667" y="2629502"/>
                </a:moveTo>
                <a:cubicBezTo>
                  <a:pt x="7990979" y="2625496"/>
                  <a:pt x="8039041" y="2655012"/>
                  <a:pt x="8039041" y="2681997"/>
                </a:cubicBezTo>
                <a:cubicBezTo>
                  <a:pt x="8039041" y="2722476"/>
                  <a:pt x="8052532" y="2695490"/>
                  <a:pt x="8075017" y="2735969"/>
                </a:cubicBezTo>
                <a:cubicBezTo>
                  <a:pt x="8093005" y="2771949"/>
                  <a:pt x="8097502" y="2740466"/>
                  <a:pt x="8106496" y="2686495"/>
                </a:cubicBezTo>
                <a:cubicBezTo>
                  <a:pt x="8115490" y="2637021"/>
                  <a:pt x="8151466" y="2673002"/>
                  <a:pt x="8160460" y="2740466"/>
                </a:cubicBezTo>
                <a:cubicBezTo>
                  <a:pt x="8169454" y="2807930"/>
                  <a:pt x="8178448" y="2758457"/>
                  <a:pt x="8223419" y="2758457"/>
                </a:cubicBezTo>
                <a:cubicBezTo>
                  <a:pt x="8263892" y="2758457"/>
                  <a:pt x="8227916" y="2722476"/>
                  <a:pt x="8259395" y="2690993"/>
                </a:cubicBezTo>
                <a:cubicBezTo>
                  <a:pt x="8295371" y="2664007"/>
                  <a:pt x="8358329" y="2762954"/>
                  <a:pt x="8380814" y="2785442"/>
                </a:cubicBezTo>
                <a:cubicBezTo>
                  <a:pt x="8403300" y="2807930"/>
                  <a:pt x="8434779" y="2749461"/>
                  <a:pt x="8475252" y="2744964"/>
                </a:cubicBezTo>
                <a:cubicBezTo>
                  <a:pt x="8511228" y="2740466"/>
                  <a:pt x="8605666" y="2780944"/>
                  <a:pt x="8659630" y="2839413"/>
                </a:cubicBezTo>
                <a:cubicBezTo>
                  <a:pt x="8718091" y="2902380"/>
                  <a:pt x="8718091" y="2866399"/>
                  <a:pt x="8790043" y="2857404"/>
                </a:cubicBezTo>
                <a:cubicBezTo>
                  <a:pt x="8857499" y="2848408"/>
                  <a:pt x="8857499" y="2812428"/>
                  <a:pt x="8884481" y="2812428"/>
                </a:cubicBezTo>
                <a:cubicBezTo>
                  <a:pt x="8915960" y="2812428"/>
                  <a:pt x="8933948" y="2839413"/>
                  <a:pt x="8866493" y="2893384"/>
                </a:cubicBezTo>
                <a:cubicBezTo>
                  <a:pt x="8799037" y="2947356"/>
                  <a:pt x="8794540" y="2996829"/>
                  <a:pt x="8812528" y="3046303"/>
                </a:cubicBezTo>
                <a:cubicBezTo>
                  <a:pt x="8835014" y="3095776"/>
                  <a:pt x="8718091" y="3001327"/>
                  <a:pt x="8691109" y="2969844"/>
                </a:cubicBezTo>
                <a:cubicBezTo>
                  <a:pt x="8659630" y="2933863"/>
                  <a:pt x="8619157" y="2983336"/>
                  <a:pt x="8587677" y="3014820"/>
                </a:cubicBezTo>
                <a:cubicBezTo>
                  <a:pt x="8560695" y="3050800"/>
                  <a:pt x="8538210" y="2983336"/>
                  <a:pt x="8439276" y="2951853"/>
                </a:cubicBezTo>
                <a:cubicBezTo>
                  <a:pt x="8340341" y="2920370"/>
                  <a:pt x="8439276" y="2902380"/>
                  <a:pt x="8439276" y="2870896"/>
                </a:cubicBezTo>
                <a:cubicBezTo>
                  <a:pt x="8439276" y="2839413"/>
                  <a:pt x="8344838" y="2857404"/>
                  <a:pt x="8299868" y="2830418"/>
                </a:cubicBezTo>
                <a:cubicBezTo>
                  <a:pt x="8250401" y="2798935"/>
                  <a:pt x="8218922" y="2798935"/>
                  <a:pt x="8151466" y="2807930"/>
                </a:cubicBezTo>
                <a:cubicBezTo>
                  <a:pt x="8084011" y="2816925"/>
                  <a:pt x="8097502" y="2816925"/>
                  <a:pt x="8061526" y="2798935"/>
                </a:cubicBezTo>
                <a:cubicBezTo>
                  <a:pt x="8021053" y="2780944"/>
                  <a:pt x="7998568" y="2798935"/>
                  <a:pt x="7976083" y="2830418"/>
                </a:cubicBezTo>
                <a:cubicBezTo>
                  <a:pt x="7953597" y="2857404"/>
                  <a:pt x="7944603" y="2839413"/>
                  <a:pt x="7899633" y="2861901"/>
                </a:cubicBezTo>
                <a:cubicBezTo>
                  <a:pt x="7854663" y="2888887"/>
                  <a:pt x="7872651" y="2794437"/>
                  <a:pt x="7881645" y="2735969"/>
                </a:cubicBezTo>
                <a:cubicBezTo>
                  <a:pt x="7890639" y="2677500"/>
                  <a:pt x="7899633" y="2673002"/>
                  <a:pt x="7922118" y="2646017"/>
                </a:cubicBezTo>
                <a:cubicBezTo>
                  <a:pt x="7929988" y="2635897"/>
                  <a:pt x="7941230" y="2630837"/>
                  <a:pt x="7953667" y="2629502"/>
                </a:cubicBezTo>
                <a:close/>
                <a:moveTo>
                  <a:pt x="7788596" y="2433125"/>
                </a:moveTo>
                <a:cubicBezTo>
                  <a:pt x="7814519" y="2431858"/>
                  <a:pt x="7844868" y="2469873"/>
                  <a:pt x="7854984" y="2520560"/>
                </a:cubicBezTo>
                <a:cubicBezTo>
                  <a:pt x="7863977" y="2583637"/>
                  <a:pt x="7845992" y="2556604"/>
                  <a:pt x="7845992" y="2597153"/>
                </a:cubicBezTo>
                <a:cubicBezTo>
                  <a:pt x="7845992" y="2633197"/>
                  <a:pt x="7845992" y="2624186"/>
                  <a:pt x="7859480" y="2664736"/>
                </a:cubicBezTo>
                <a:cubicBezTo>
                  <a:pt x="7877465" y="2700780"/>
                  <a:pt x="7837000" y="2687264"/>
                  <a:pt x="7810023" y="2741330"/>
                </a:cubicBezTo>
                <a:cubicBezTo>
                  <a:pt x="7783046" y="2790890"/>
                  <a:pt x="7787542" y="2831440"/>
                  <a:pt x="7769558" y="2840451"/>
                </a:cubicBezTo>
                <a:cubicBezTo>
                  <a:pt x="7747077" y="2844956"/>
                  <a:pt x="7715604" y="2826934"/>
                  <a:pt x="7652659" y="2826934"/>
                </a:cubicBezTo>
                <a:cubicBezTo>
                  <a:pt x="7589713" y="2826934"/>
                  <a:pt x="7580721" y="2799901"/>
                  <a:pt x="7576225" y="2759352"/>
                </a:cubicBezTo>
                <a:cubicBezTo>
                  <a:pt x="7571729" y="2714297"/>
                  <a:pt x="7567233" y="2687264"/>
                  <a:pt x="7562736" y="2628692"/>
                </a:cubicBezTo>
                <a:cubicBezTo>
                  <a:pt x="7558240" y="2570120"/>
                  <a:pt x="7616690" y="2606164"/>
                  <a:pt x="7652659" y="2579131"/>
                </a:cubicBezTo>
                <a:cubicBezTo>
                  <a:pt x="7688628" y="2552098"/>
                  <a:pt x="7738085" y="2480010"/>
                  <a:pt x="7765062" y="2448472"/>
                </a:cubicBezTo>
                <a:cubicBezTo>
                  <a:pt x="7771806" y="2438334"/>
                  <a:pt x="7779955" y="2433547"/>
                  <a:pt x="7788596" y="2433125"/>
                </a:cubicBezTo>
                <a:close/>
                <a:moveTo>
                  <a:pt x="7893641" y="2048561"/>
                </a:moveTo>
                <a:cubicBezTo>
                  <a:pt x="7918264" y="2043763"/>
                  <a:pt x="7933001" y="2136266"/>
                  <a:pt x="7940861" y="2187438"/>
                </a:cubicBezTo>
                <a:cubicBezTo>
                  <a:pt x="7949843" y="2245920"/>
                  <a:pt x="7954335" y="2200934"/>
                  <a:pt x="8030686" y="2272912"/>
                </a:cubicBezTo>
                <a:cubicBezTo>
                  <a:pt x="8107037" y="2344890"/>
                  <a:pt x="8089072" y="2358386"/>
                  <a:pt x="8111529" y="2448359"/>
                </a:cubicBezTo>
                <a:cubicBezTo>
                  <a:pt x="8133985" y="2542830"/>
                  <a:pt x="8048651" y="2493345"/>
                  <a:pt x="7976791" y="2461855"/>
                </a:cubicBezTo>
                <a:cubicBezTo>
                  <a:pt x="7904931" y="2434863"/>
                  <a:pt x="7945352" y="2439362"/>
                  <a:pt x="7949843" y="2389877"/>
                </a:cubicBezTo>
                <a:cubicBezTo>
                  <a:pt x="7954335" y="2344890"/>
                  <a:pt x="7949843" y="2313400"/>
                  <a:pt x="7927387" y="2295405"/>
                </a:cubicBezTo>
                <a:cubicBezTo>
                  <a:pt x="7900440" y="2281909"/>
                  <a:pt x="7895948" y="2236923"/>
                  <a:pt x="7864510" y="2173942"/>
                </a:cubicBezTo>
                <a:cubicBezTo>
                  <a:pt x="7837562" y="2110961"/>
                  <a:pt x="7855527" y="2097466"/>
                  <a:pt x="7882475" y="2056978"/>
                </a:cubicBezTo>
                <a:cubicBezTo>
                  <a:pt x="7886405" y="2051917"/>
                  <a:pt x="7890124" y="2049246"/>
                  <a:pt x="7893641" y="2048561"/>
                </a:cubicBezTo>
                <a:close/>
                <a:moveTo>
                  <a:pt x="7850476" y="1834612"/>
                </a:moveTo>
                <a:cubicBezTo>
                  <a:pt x="7884442" y="1846671"/>
                  <a:pt x="7874632" y="1943149"/>
                  <a:pt x="7851089" y="1935192"/>
                </a:cubicBezTo>
                <a:cubicBezTo>
                  <a:pt x="7815215" y="1926098"/>
                  <a:pt x="7774856" y="1853349"/>
                  <a:pt x="7833152" y="1835162"/>
                </a:cubicBezTo>
                <a:cubicBezTo>
                  <a:pt x="7839879" y="1832889"/>
                  <a:pt x="7845624" y="1832889"/>
                  <a:pt x="7850476" y="1834612"/>
                </a:cubicBezTo>
                <a:close/>
                <a:moveTo>
                  <a:pt x="4639809" y="1109205"/>
                </a:moveTo>
                <a:cubicBezTo>
                  <a:pt x="4630323" y="1115960"/>
                  <a:pt x="4645501" y="1142981"/>
                  <a:pt x="4645501" y="1159869"/>
                </a:cubicBezTo>
                <a:cubicBezTo>
                  <a:pt x="4645501" y="1182387"/>
                  <a:pt x="4690471" y="1200401"/>
                  <a:pt x="4730944" y="1227422"/>
                </a:cubicBezTo>
                <a:cubicBezTo>
                  <a:pt x="4771417" y="1258946"/>
                  <a:pt x="4784908" y="1258946"/>
                  <a:pt x="4816387" y="1294974"/>
                </a:cubicBezTo>
                <a:cubicBezTo>
                  <a:pt x="4852363" y="1326499"/>
                  <a:pt x="4825381" y="1335506"/>
                  <a:pt x="4793902" y="1321995"/>
                </a:cubicBezTo>
                <a:cubicBezTo>
                  <a:pt x="4762423" y="1303981"/>
                  <a:pt x="4780411" y="1331002"/>
                  <a:pt x="4793902" y="1353520"/>
                </a:cubicBezTo>
                <a:cubicBezTo>
                  <a:pt x="4811890" y="1376037"/>
                  <a:pt x="4775914" y="1394051"/>
                  <a:pt x="4739938" y="1403058"/>
                </a:cubicBezTo>
                <a:cubicBezTo>
                  <a:pt x="4708459" y="1416569"/>
                  <a:pt x="4726447" y="1439086"/>
                  <a:pt x="4708459" y="1452597"/>
                </a:cubicBezTo>
                <a:cubicBezTo>
                  <a:pt x="4690471" y="1466107"/>
                  <a:pt x="4663489" y="1416569"/>
                  <a:pt x="4649998" y="1416569"/>
                </a:cubicBezTo>
                <a:cubicBezTo>
                  <a:pt x="4641004" y="1412065"/>
                  <a:pt x="4645501" y="1380541"/>
                  <a:pt x="4658992" y="1380541"/>
                </a:cubicBezTo>
                <a:cubicBezTo>
                  <a:pt x="4667986" y="1380541"/>
                  <a:pt x="4699465" y="1371534"/>
                  <a:pt x="4717453" y="1353520"/>
                </a:cubicBezTo>
                <a:cubicBezTo>
                  <a:pt x="4739938" y="1340009"/>
                  <a:pt x="4717453" y="1317492"/>
                  <a:pt x="4690471" y="1312988"/>
                </a:cubicBezTo>
                <a:cubicBezTo>
                  <a:pt x="4658992" y="1308485"/>
                  <a:pt x="4618519" y="1245436"/>
                  <a:pt x="4560057" y="1209408"/>
                </a:cubicBezTo>
                <a:cubicBezTo>
                  <a:pt x="4501596" y="1177883"/>
                  <a:pt x="4542069" y="1186890"/>
                  <a:pt x="4510590" y="1200401"/>
                </a:cubicBezTo>
                <a:cubicBezTo>
                  <a:pt x="4479111" y="1209408"/>
                  <a:pt x="4425147" y="1204904"/>
                  <a:pt x="4380177" y="1227422"/>
                </a:cubicBezTo>
                <a:cubicBezTo>
                  <a:pt x="4339704" y="1245436"/>
                  <a:pt x="4362189" y="1272457"/>
                  <a:pt x="4303727" y="1308485"/>
                </a:cubicBezTo>
                <a:cubicBezTo>
                  <a:pt x="4240769" y="1344513"/>
                  <a:pt x="4303727" y="1349016"/>
                  <a:pt x="4294733" y="1389548"/>
                </a:cubicBezTo>
                <a:cubicBezTo>
                  <a:pt x="4285739" y="1425576"/>
                  <a:pt x="4213787" y="1412065"/>
                  <a:pt x="4155326" y="1439086"/>
                </a:cubicBezTo>
                <a:cubicBezTo>
                  <a:pt x="4092368" y="1466107"/>
                  <a:pt x="4146332" y="1475114"/>
                  <a:pt x="4182308" y="1488625"/>
                </a:cubicBezTo>
                <a:cubicBezTo>
                  <a:pt x="4218284" y="1497632"/>
                  <a:pt x="4335207" y="1457100"/>
                  <a:pt x="4366686" y="1434583"/>
                </a:cubicBezTo>
                <a:cubicBezTo>
                  <a:pt x="4398165" y="1412065"/>
                  <a:pt x="4492602" y="1416569"/>
                  <a:pt x="4560057" y="1416569"/>
                </a:cubicBezTo>
                <a:cubicBezTo>
                  <a:pt x="4627513" y="1416569"/>
                  <a:pt x="4578045" y="1497632"/>
                  <a:pt x="4591536" y="1529157"/>
                </a:cubicBezTo>
                <a:cubicBezTo>
                  <a:pt x="4600530" y="1560681"/>
                  <a:pt x="4703962" y="1601213"/>
                  <a:pt x="4798399" y="1632737"/>
                </a:cubicBezTo>
                <a:cubicBezTo>
                  <a:pt x="4892836" y="1668765"/>
                  <a:pt x="4838872" y="1632737"/>
                  <a:pt x="4856860" y="1592206"/>
                </a:cubicBezTo>
                <a:cubicBezTo>
                  <a:pt x="4870351" y="1551674"/>
                  <a:pt x="4955795" y="1587702"/>
                  <a:pt x="5009759" y="1605716"/>
                </a:cubicBezTo>
                <a:cubicBezTo>
                  <a:pt x="5068220" y="1623730"/>
                  <a:pt x="5180645" y="1619227"/>
                  <a:pt x="5216622" y="1632737"/>
                </a:cubicBezTo>
                <a:cubicBezTo>
                  <a:pt x="5248101" y="1641744"/>
                  <a:pt x="5261592" y="1610220"/>
                  <a:pt x="5284077" y="1565185"/>
                </a:cubicBezTo>
                <a:cubicBezTo>
                  <a:pt x="5306562" y="1520150"/>
                  <a:pt x="5288574" y="1475114"/>
                  <a:pt x="5279580" y="1448093"/>
                </a:cubicBezTo>
                <a:cubicBezTo>
                  <a:pt x="5266089" y="1421072"/>
                  <a:pt x="5207627" y="1448093"/>
                  <a:pt x="5117687" y="1443590"/>
                </a:cubicBezTo>
                <a:cubicBezTo>
                  <a:pt x="5027747" y="1443590"/>
                  <a:pt x="5041238" y="1416569"/>
                  <a:pt x="5027747" y="1353520"/>
                </a:cubicBezTo>
                <a:cubicBezTo>
                  <a:pt x="5018753" y="1290471"/>
                  <a:pt x="5009759" y="1308485"/>
                  <a:pt x="4973783" y="1321995"/>
                </a:cubicBezTo>
                <a:cubicBezTo>
                  <a:pt x="4933310" y="1340009"/>
                  <a:pt x="4973783" y="1358023"/>
                  <a:pt x="4996268" y="1398555"/>
                </a:cubicBezTo>
                <a:cubicBezTo>
                  <a:pt x="5018753" y="1443590"/>
                  <a:pt x="4987274" y="1439086"/>
                  <a:pt x="4946801" y="1443590"/>
                </a:cubicBezTo>
                <a:cubicBezTo>
                  <a:pt x="4906327" y="1452597"/>
                  <a:pt x="4910824" y="1412065"/>
                  <a:pt x="4897333" y="1394051"/>
                </a:cubicBezTo>
                <a:cubicBezTo>
                  <a:pt x="4883842" y="1380541"/>
                  <a:pt x="4811890" y="1371534"/>
                  <a:pt x="4847866" y="1344513"/>
                </a:cubicBezTo>
                <a:cubicBezTo>
                  <a:pt x="4883842" y="1321995"/>
                  <a:pt x="4843369" y="1267953"/>
                  <a:pt x="4843369" y="1236429"/>
                </a:cubicBezTo>
                <a:cubicBezTo>
                  <a:pt x="4843369" y="1204904"/>
                  <a:pt x="4699465" y="1128345"/>
                  <a:pt x="4658992" y="1110331"/>
                </a:cubicBezTo>
                <a:cubicBezTo>
                  <a:pt x="4648874" y="1106953"/>
                  <a:pt x="4642971" y="1106953"/>
                  <a:pt x="4639809" y="1109205"/>
                </a:cubicBezTo>
                <a:close/>
                <a:moveTo>
                  <a:pt x="5731103" y="1082487"/>
                </a:moveTo>
                <a:cubicBezTo>
                  <a:pt x="5720676" y="1082487"/>
                  <a:pt x="5707799" y="1083051"/>
                  <a:pt x="5693242" y="1083051"/>
                </a:cubicBezTo>
                <a:cubicBezTo>
                  <a:pt x="5630538" y="1083051"/>
                  <a:pt x="5599185" y="1123695"/>
                  <a:pt x="5599185" y="1173370"/>
                </a:cubicBezTo>
                <a:cubicBezTo>
                  <a:pt x="5599185" y="1223045"/>
                  <a:pt x="5639495" y="1236593"/>
                  <a:pt x="5670848" y="1308848"/>
                </a:cubicBezTo>
                <a:cubicBezTo>
                  <a:pt x="5670848" y="1308848"/>
                  <a:pt x="5670848" y="1349492"/>
                  <a:pt x="5670848" y="1381104"/>
                </a:cubicBezTo>
                <a:cubicBezTo>
                  <a:pt x="5670848" y="1412715"/>
                  <a:pt x="5738031" y="1421747"/>
                  <a:pt x="5791778" y="1421747"/>
                </a:cubicBezTo>
                <a:cubicBezTo>
                  <a:pt x="5850004" y="1421747"/>
                  <a:pt x="5769384" y="1349492"/>
                  <a:pt x="5711158" y="1268205"/>
                </a:cubicBezTo>
                <a:cubicBezTo>
                  <a:pt x="5648453" y="1182402"/>
                  <a:pt x="5693242" y="1177886"/>
                  <a:pt x="5738031" y="1128211"/>
                </a:cubicBezTo>
                <a:cubicBezTo>
                  <a:pt x="5771623" y="1087567"/>
                  <a:pt x="5762386" y="1082487"/>
                  <a:pt x="5731103" y="1082487"/>
                </a:cubicBezTo>
                <a:close/>
                <a:moveTo>
                  <a:pt x="5318954" y="1067757"/>
                </a:moveTo>
                <a:cubicBezTo>
                  <a:pt x="5300211" y="1069030"/>
                  <a:pt x="5270726" y="1114854"/>
                  <a:pt x="5243769" y="1155586"/>
                </a:cubicBezTo>
                <a:cubicBezTo>
                  <a:pt x="5203333" y="1205370"/>
                  <a:pt x="5198840" y="1119380"/>
                  <a:pt x="5140433" y="1096751"/>
                </a:cubicBezTo>
                <a:cubicBezTo>
                  <a:pt x="5077533" y="1074122"/>
                  <a:pt x="5108983" y="1155586"/>
                  <a:pt x="5059561" y="1223474"/>
                </a:cubicBezTo>
                <a:cubicBezTo>
                  <a:pt x="5010140" y="1286835"/>
                  <a:pt x="5108983" y="1259680"/>
                  <a:pt x="5149419" y="1268732"/>
                </a:cubicBezTo>
                <a:cubicBezTo>
                  <a:pt x="5149419" y="1268732"/>
                  <a:pt x="5171883" y="1259680"/>
                  <a:pt x="5216812" y="1259680"/>
                </a:cubicBezTo>
                <a:cubicBezTo>
                  <a:pt x="5266233" y="1259680"/>
                  <a:pt x="5369569" y="1277783"/>
                  <a:pt x="5432469" y="1282309"/>
                </a:cubicBezTo>
                <a:cubicBezTo>
                  <a:pt x="5490877" y="1286835"/>
                  <a:pt x="5436962" y="1227999"/>
                  <a:pt x="5360584" y="1191793"/>
                </a:cubicBezTo>
                <a:cubicBezTo>
                  <a:pt x="5279712" y="1155586"/>
                  <a:pt x="5342612" y="1123906"/>
                  <a:pt x="5333626" y="1083173"/>
                </a:cubicBezTo>
                <a:cubicBezTo>
                  <a:pt x="5330257" y="1071859"/>
                  <a:pt x="5325202" y="1067333"/>
                  <a:pt x="5318954" y="1067757"/>
                </a:cubicBezTo>
                <a:close/>
                <a:moveTo>
                  <a:pt x="3991658" y="432697"/>
                </a:moveTo>
                <a:cubicBezTo>
                  <a:pt x="4055244" y="432018"/>
                  <a:pt x="4010027" y="468050"/>
                  <a:pt x="4033619" y="507537"/>
                </a:cubicBezTo>
                <a:cubicBezTo>
                  <a:pt x="4060580" y="557178"/>
                  <a:pt x="3943747" y="575230"/>
                  <a:pt x="3840395" y="606820"/>
                </a:cubicBezTo>
                <a:cubicBezTo>
                  <a:pt x="3781978" y="629384"/>
                  <a:pt x="3777484" y="534614"/>
                  <a:pt x="3759510" y="475947"/>
                </a:cubicBezTo>
                <a:cubicBezTo>
                  <a:pt x="3737042" y="412768"/>
                  <a:pt x="3844888" y="453384"/>
                  <a:pt x="3957228" y="435332"/>
                </a:cubicBezTo>
                <a:cubicBezTo>
                  <a:pt x="3971270" y="433639"/>
                  <a:pt x="3982574" y="432794"/>
                  <a:pt x="3991658" y="432697"/>
                </a:cubicBezTo>
                <a:close/>
                <a:moveTo>
                  <a:pt x="2501134" y="159836"/>
                </a:moveTo>
                <a:cubicBezTo>
                  <a:pt x="2548753" y="156881"/>
                  <a:pt x="2615336" y="170391"/>
                  <a:pt x="2659162" y="173769"/>
                </a:cubicBezTo>
                <a:cubicBezTo>
                  <a:pt x="2713102" y="173769"/>
                  <a:pt x="2762548" y="173769"/>
                  <a:pt x="2744568" y="209795"/>
                </a:cubicBezTo>
                <a:cubicBezTo>
                  <a:pt x="2726588" y="245821"/>
                  <a:pt x="2596232" y="218801"/>
                  <a:pt x="2537797" y="218801"/>
                </a:cubicBezTo>
                <a:cubicBezTo>
                  <a:pt x="2483856" y="218801"/>
                  <a:pt x="2465876" y="209795"/>
                  <a:pt x="2420925" y="218801"/>
                </a:cubicBezTo>
                <a:cubicBezTo>
                  <a:pt x="2380470" y="223305"/>
                  <a:pt x="2452391" y="218801"/>
                  <a:pt x="2443401" y="254827"/>
                </a:cubicBezTo>
                <a:cubicBezTo>
                  <a:pt x="2438905" y="290853"/>
                  <a:pt x="2429916" y="281847"/>
                  <a:pt x="2384966" y="290853"/>
                </a:cubicBezTo>
                <a:cubicBezTo>
                  <a:pt x="2340015" y="304363"/>
                  <a:pt x="2371480" y="335886"/>
                  <a:pt x="2389461" y="362906"/>
                </a:cubicBezTo>
                <a:cubicBezTo>
                  <a:pt x="2402945" y="394429"/>
                  <a:pt x="2438905" y="362906"/>
                  <a:pt x="2456886" y="362906"/>
                </a:cubicBezTo>
                <a:cubicBezTo>
                  <a:pt x="2474866" y="362906"/>
                  <a:pt x="2452391" y="322377"/>
                  <a:pt x="2470371" y="290853"/>
                </a:cubicBezTo>
                <a:cubicBezTo>
                  <a:pt x="2492846" y="263834"/>
                  <a:pt x="2515321" y="290853"/>
                  <a:pt x="2551281" y="272840"/>
                </a:cubicBezTo>
                <a:cubicBezTo>
                  <a:pt x="2587242" y="254827"/>
                  <a:pt x="2695123" y="254827"/>
                  <a:pt x="2753558" y="254827"/>
                </a:cubicBezTo>
                <a:cubicBezTo>
                  <a:pt x="2807498" y="254827"/>
                  <a:pt x="2740073" y="268337"/>
                  <a:pt x="2856944" y="290853"/>
                </a:cubicBezTo>
                <a:cubicBezTo>
                  <a:pt x="2973814" y="308867"/>
                  <a:pt x="2883913" y="331383"/>
                  <a:pt x="2892903" y="371912"/>
                </a:cubicBezTo>
                <a:cubicBezTo>
                  <a:pt x="2897399" y="412442"/>
                  <a:pt x="2960330" y="434958"/>
                  <a:pt x="2969319" y="466480"/>
                </a:cubicBezTo>
                <a:cubicBezTo>
                  <a:pt x="2973814" y="502507"/>
                  <a:pt x="2888408" y="516016"/>
                  <a:pt x="2825479" y="543036"/>
                </a:cubicBezTo>
                <a:cubicBezTo>
                  <a:pt x="2767043" y="570056"/>
                  <a:pt x="2803003" y="574559"/>
                  <a:pt x="2753558" y="601579"/>
                </a:cubicBezTo>
                <a:cubicBezTo>
                  <a:pt x="2708607" y="628598"/>
                  <a:pt x="2686132" y="574559"/>
                  <a:pt x="2668152" y="556546"/>
                </a:cubicBezTo>
                <a:cubicBezTo>
                  <a:pt x="2650172" y="543036"/>
                  <a:pt x="2591737" y="538533"/>
                  <a:pt x="2569262" y="511513"/>
                </a:cubicBezTo>
                <a:cubicBezTo>
                  <a:pt x="2546786" y="484493"/>
                  <a:pt x="2533301" y="479990"/>
                  <a:pt x="2582746" y="470984"/>
                </a:cubicBezTo>
                <a:cubicBezTo>
                  <a:pt x="2632192" y="461978"/>
                  <a:pt x="2654667" y="461978"/>
                  <a:pt x="2686132" y="430455"/>
                </a:cubicBezTo>
                <a:cubicBezTo>
                  <a:pt x="2722093" y="394429"/>
                  <a:pt x="2699618" y="412442"/>
                  <a:pt x="2654667" y="434958"/>
                </a:cubicBezTo>
                <a:cubicBezTo>
                  <a:pt x="2609716" y="457475"/>
                  <a:pt x="2618707" y="434958"/>
                  <a:pt x="2636687" y="398932"/>
                </a:cubicBezTo>
                <a:cubicBezTo>
                  <a:pt x="2650172" y="362906"/>
                  <a:pt x="2654667" y="353899"/>
                  <a:pt x="2627697" y="353899"/>
                </a:cubicBezTo>
                <a:cubicBezTo>
                  <a:pt x="2600727" y="353899"/>
                  <a:pt x="2587242" y="371912"/>
                  <a:pt x="2537797" y="389925"/>
                </a:cubicBezTo>
                <a:cubicBezTo>
                  <a:pt x="2492846" y="412442"/>
                  <a:pt x="2528807" y="425952"/>
                  <a:pt x="2479361" y="448468"/>
                </a:cubicBezTo>
                <a:cubicBezTo>
                  <a:pt x="2429916" y="470984"/>
                  <a:pt x="2420925" y="475487"/>
                  <a:pt x="2438905" y="498003"/>
                </a:cubicBezTo>
                <a:cubicBezTo>
                  <a:pt x="2456886" y="520520"/>
                  <a:pt x="2465876" y="520520"/>
                  <a:pt x="2402945" y="534029"/>
                </a:cubicBezTo>
                <a:cubicBezTo>
                  <a:pt x="2340015" y="543036"/>
                  <a:pt x="2398450" y="570056"/>
                  <a:pt x="2349005" y="574559"/>
                </a:cubicBezTo>
                <a:cubicBezTo>
                  <a:pt x="2295065" y="579062"/>
                  <a:pt x="2340015" y="525023"/>
                  <a:pt x="2277084" y="534029"/>
                </a:cubicBezTo>
                <a:cubicBezTo>
                  <a:pt x="2209659" y="538533"/>
                  <a:pt x="2142233" y="601579"/>
                  <a:pt x="2074809" y="633101"/>
                </a:cubicBezTo>
                <a:cubicBezTo>
                  <a:pt x="2007382" y="669128"/>
                  <a:pt x="2038848" y="705154"/>
                  <a:pt x="2047838" y="745683"/>
                </a:cubicBezTo>
                <a:cubicBezTo>
                  <a:pt x="2061323" y="790716"/>
                  <a:pt x="2110768" y="772703"/>
                  <a:pt x="2182689" y="795219"/>
                </a:cubicBezTo>
                <a:cubicBezTo>
                  <a:pt x="2250114" y="813232"/>
                  <a:pt x="2200669" y="880781"/>
                  <a:pt x="2209659" y="925814"/>
                </a:cubicBezTo>
                <a:cubicBezTo>
                  <a:pt x="2223144" y="970847"/>
                  <a:pt x="2268095" y="903298"/>
                  <a:pt x="2277084" y="876278"/>
                </a:cubicBezTo>
                <a:cubicBezTo>
                  <a:pt x="2290569" y="849258"/>
                  <a:pt x="2371480" y="813232"/>
                  <a:pt x="2402945" y="786213"/>
                </a:cubicBezTo>
                <a:cubicBezTo>
                  <a:pt x="2434411" y="759193"/>
                  <a:pt x="2398450" y="705154"/>
                  <a:pt x="2407440" y="691644"/>
                </a:cubicBezTo>
                <a:cubicBezTo>
                  <a:pt x="2416431" y="673631"/>
                  <a:pt x="2438905" y="633101"/>
                  <a:pt x="2461381" y="583565"/>
                </a:cubicBezTo>
                <a:cubicBezTo>
                  <a:pt x="2483856" y="534029"/>
                  <a:pt x="2524311" y="570056"/>
                  <a:pt x="2564767" y="565552"/>
                </a:cubicBezTo>
                <a:cubicBezTo>
                  <a:pt x="2609716" y="561049"/>
                  <a:pt x="2609716" y="597075"/>
                  <a:pt x="2645677" y="619592"/>
                </a:cubicBezTo>
                <a:cubicBezTo>
                  <a:pt x="2681637" y="642108"/>
                  <a:pt x="2659162" y="673631"/>
                  <a:pt x="2672647" y="687141"/>
                </a:cubicBezTo>
                <a:cubicBezTo>
                  <a:pt x="2686132" y="700651"/>
                  <a:pt x="2722093" y="682637"/>
                  <a:pt x="2762548" y="651115"/>
                </a:cubicBezTo>
                <a:cubicBezTo>
                  <a:pt x="2803003" y="624095"/>
                  <a:pt x="2798508" y="687141"/>
                  <a:pt x="2798508" y="718664"/>
                </a:cubicBezTo>
                <a:cubicBezTo>
                  <a:pt x="2798508" y="745683"/>
                  <a:pt x="2798508" y="786213"/>
                  <a:pt x="2838963" y="817736"/>
                </a:cubicBezTo>
                <a:cubicBezTo>
                  <a:pt x="2879419" y="844755"/>
                  <a:pt x="2870429" y="930317"/>
                  <a:pt x="2874924" y="975350"/>
                </a:cubicBezTo>
                <a:cubicBezTo>
                  <a:pt x="2874924" y="1020383"/>
                  <a:pt x="2924369" y="1033893"/>
                  <a:pt x="2883913" y="1065415"/>
                </a:cubicBezTo>
                <a:cubicBezTo>
                  <a:pt x="2847954" y="1101442"/>
                  <a:pt x="2825479" y="1065415"/>
                  <a:pt x="2762548" y="1051906"/>
                </a:cubicBezTo>
                <a:cubicBezTo>
                  <a:pt x="2699618" y="1033893"/>
                  <a:pt x="2713102" y="1047402"/>
                  <a:pt x="2762548" y="1011376"/>
                </a:cubicBezTo>
                <a:cubicBezTo>
                  <a:pt x="2811993" y="979853"/>
                  <a:pt x="2798508" y="943827"/>
                  <a:pt x="2758053" y="952834"/>
                </a:cubicBezTo>
                <a:cubicBezTo>
                  <a:pt x="2722093" y="961840"/>
                  <a:pt x="2686132" y="1002370"/>
                  <a:pt x="2636687" y="1006873"/>
                </a:cubicBezTo>
                <a:cubicBezTo>
                  <a:pt x="2582746" y="1011376"/>
                  <a:pt x="2636687" y="952834"/>
                  <a:pt x="2569262" y="961840"/>
                </a:cubicBezTo>
                <a:cubicBezTo>
                  <a:pt x="2506331" y="975350"/>
                  <a:pt x="2506331" y="1015879"/>
                  <a:pt x="2524311" y="1011376"/>
                </a:cubicBezTo>
                <a:cubicBezTo>
                  <a:pt x="2542291" y="1011376"/>
                  <a:pt x="2609716" y="1020383"/>
                  <a:pt x="2587242" y="1047402"/>
                </a:cubicBezTo>
                <a:cubicBezTo>
                  <a:pt x="2569262" y="1074422"/>
                  <a:pt x="2609716" y="1092435"/>
                  <a:pt x="2681637" y="1092435"/>
                </a:cubicBezTo>
                <a:cubicBezTo>
                  <a:pt x="2749063" y="1092435"/>
                  <a:pt x="2668152" y="1150978"/>
                  <a:pt x="2605222" y="1173494"/>
                </a:cubicBezTo>
                <a:cubicBezTo>
                  <a:pt x="2537797" y="1196010"/>
                  <a:pt x="2488351" y="1187004"/>
                  <a:pt x="2474866" y="1159984"/>
                </a:cubicBezTo>
                <a:cubicBezTo>
                  <a:pt x="2465876" y="1132965"/>
                  <a:pt x="2407440" y="1187004"/>
                  <a:pt x="2371480" y="1223030"/>
                </a:cubicBezTo>
                <a:cubicBezTo>
                  <a:pt x="2340015" y="1254553"/>
                  <a:pt x="2268095" y="1304089"/>
                  <a:pt x="2205164" y="1344618"/>
                </a:cubicBezTo>
                <a:cubicBezTo>
                  <a:pt x="2146729" y="1380644"/>
                  <a:pt x="2146729" y="1394154"/>
                  <a:pt x="2119759" y="1443690"/>
                </a:cubicBezTo>
                <a:cubicBezTo>
                  <a:pt x="2092788" y="1488723"/>
                  <a:pt x="1989403" y="1560775"/>
                  <a:pt x="1935462" y="1601305"/>
                </a:cubicBezTo>
                <a:cubicBezTo>
                  <a:pt x="1881522" y="1637331"/>
                  <a:pt x="1939957" y="1731900"/>
                  <a:pt x="1962432" y="1767926"/>
                </a:cubicBezTo>
                <a:cubicBezTo>
                  <a:pt x="1984908" y="1803952"/>
                  <a:pt x="1975918" y="1839978"/>
                  <a:pt x="1980413" y="1885011"/>
                </a:cubicBezTo>
                <a:cubicBezTo>
                  <a:pt x="1984908" y="1930044"/>
                  <a:pt x="2020868" y="1970573"/>
                  <a:pt x="2079303" y="1979580"/>
                </a:cubicBezTo>
                <a:cubicBezTo>
                  <a:pt x="2133244" y="1993089"/>
                  <a:pt x="2218649" y="2051632"/>
                  <a:pt x="2326530" y="2051632"/>
                </a:cubicBezTo>
                <a:cubicBezTo>
                  <a:pt x="2429916" y="2051632"/>
                  <a:pt x="2384966" y="2123684"/>
                  <a:pt x="2375975" y="2110174"/>
                </a:cubicBezTo>
                <a:cubicBezTo>
                  <a:pt x="2371480" y="2092161"/>
                  <a:pt x="2326530" y="2087658"/>
                  <a:pt x="2259105" y="2087658"/>
                </a:cubicBezTo>
                <a:cubicBezTo>
                  <a:pt x="2196174" y="2083155"/>
                  <a:pt x="2119759" y="2065142"/>
                  <a:pt x="2007382" y="2065142"/>
                </a:cubicBezTo>
                <a:cubicBezTo>
                  <a:pt x="1895007" y="2060638"/>
                  <a:pt x="1971423" y="1993089"/>
                  <a:pt x="1953443" y="1966070"/>
                </a:cubicBezTo>
                <a:cubicBezTo>
                  <a:pt x="1935462" y="1934547"/>
                  <a:pt x="1845561" y="1952560"/>
                  <a:pt x="1796116" y="1930044"/>
                </a:cubicBezTo>
                <a:cubicBezTo>
                  <a:pt x="1751167" y="1907527"/>
                  <a:pt x="1872532" y="1871501"/>
                  <a:pt x="1890512" y="1871501"/>
                </a:cubicBezTo>
                <a:cubicBezTo>
                  <a:pt x="1903997" y="1871501"/>
                  <a:pt x="1939957" y="1853488"/>
                  <a:pt x="1935462" y="1835475"/>
                </a:cubicBezTo>
                <a:cubicBezTo>
                  <a:pt x="1930967" y="1817462"/>
                  <a:pt x="1908492" y="1835475"/>
                  <a:pt x="1868037" y="1790442"/>
                </a:cubicBezTo>
                <a:cubicBezTo>
                  <a:pt x="1832077" y="1745409"/>
                  <a:pt x="1863542" y="1704880"/>
                  <a:pt x="1845561" y="1682364"/>
                </a:cubicBezTo>
                <a:cubicBezTo>
                  <a:pt x="1832077" y="1659847"/>
                  <a:pt x="1755661" y="1641834"/>
                  <a:pt x="1697226" y="1646337"/>
                </a:cubicBezTo>
                <a:cubicBezTo>
                  <a:pt x="1634295" y="1650841"/>
                  <a:pt x="1643285" y="1668854"/>
                  <a:pt x="1584850" y="1664351"/>
                </a:cubicBezTo>
                <a:cubicBezTo>
                  <a:pt x="1521920" y="1659847"/>
                  <a:pt x="1441010" y="1704880"/>
                  <a:pt x="1391564" y="1790442"/>
                </a:cubicBezTo>
                <a:cubicBezTo>
                  <a:pt x="1342118" y="1876004"/>
                  <a:pt x="1405048" y="2033619"/>
                  <a:pt x="1432019" y="2060638"/>
                </a:cubicBezTo>
                <a:cubicBezTo>
                  <a:pt x="1458989" y="2087658"/>
                  <a:pt x="1508434" y="2087658"/>
                  <a:pt x="1557880" y="2015606"/>
                </a:cubicBezTo>
                <a:cubicBezTo>
                  <a:pt x="1611820" y="1943553"/>
                  <a:pt x="1674751" y="1934547"/>
                  <a:pt x="1701721" y="1952560"/>
                </a:cubicBezTo>
                <a:cubicBezTo>
                  <a:pt x="1733186" y="1970573"/>
                  <a:pt x="1629800" y="2087658"/>
                  <a:pt x="1629800" y="2105671"/>
                </a:cubicBezTo>
                <a:cubicBezTo>
                  <a:pt x="1629800" y="2123684"/>
                  <a:pt x="1697226" y="2146201"/>
                  <a:pt x="1746671" y="2146201"/>
                </a:cubicBezTo>
                <a:cubicBezTo>
                  <a:pt x="1796116" y="2146201"/>
                  <a:pt x="1742176" y="2281299"/>
                  <a:pt x="1760156" y="2303815"/>
                </a:cubicBezTo>
                <a:cubicBezTo>
                  <a:pt x="1778136" y="2330835"/>
                  <a:pt x="1809602" y="2362358"/>
                  <a:pt x="1836571" y="2357854"/>
                </a:cubicBezTo>
                <a:cubicBezTo>
                  <a:pt x="1863542" y="2353351"/>
                  <a:pt x="1908492" y="2380371"/>
                  <a:pt x="1935462" y="2366861"/>
                </a:cubicBezTo>
                <a:cubicBezTo>
                  <a:pt x="1962432" y="2353351"/>
                  <a:pt x="2011878" y="2294808"/>
                  <a:pt x="2056828" y="2263286"/>
                </a:cubicBezTo>
                <a:cubicBezTo>
                  <a:pt x="2097283" y="2231763"/>
                  <a:pt x="2151224" y="2258782"/>
                  <a:pt x="2227639" y="2303815"/>
                </a:cubicBezTo>
                <a:cubicBezTo>
                  <a:pt x="2308550" y="2344344"/>
                  <a:pt x="2317540" y="2308318"/>
                  <a:pt x="2402945" y="2299312"/>
                </a:cubicBezTo>
                <a:cubicBezTo>
                  <a:pt x="2492846" y="2285802"/>
                  <a:pt x="2470371" y="2420900"/>
                  <a:pt x="2533301" y="2452423"/>
                </a:cubicBezTo>
                <a:cubicBezTo>
                  <a:pt x="2591737" y="2488449"/>
                  <a:pt x="2686132" y="2497456"/>
                  <a:pt x="2731082" y="2560501"/>
                </a:cubicBezTo>
                <a:cubicBezTo>
                  <a:pt x="2780527" y="2619044"/>
                  <a:pt x="2767043" y="2686593"/>
                  <a:pt x="2789518" y="2691096"/>
                </a:cubicBezTo>
                <a:cubicBezTo>
                  <a:pt x="2811993" y="2700103"/>
                  <a:pt x="2883913" y="2704606"/>
                  <a:pt x="2919874" y="2736129"/>
                </a:cubicBezTo>
                <a:cubicBezTo>
                  <a:pt x="2951339" y="2763149"/>
                  <a:pt x="2969319" y="2767652"/>
                  <a:pt x="3009775" y="2767652"/>
                </a:cubicBezTo>
                <a:cubicBezTo>
                  <a:pt x="3050230" y="2767652"/>
                  <a:pt x="3095180" y="2767652"/>
                  <a:pt x="3104170" y="2808181"/>
                </a:cubicBezTo>
                <a:cubicBezTo>
                  <a:pt x="3113160" y="2844208"/>
                  <a:pt x="3113160" y="2821691"/>
                  <a:pt x="3185081" y="2839704"/>
                </a:cubicBezTo>
                <a:cubicBezTo>
                  <a:pt x="3252506" y="2857717"/>
                  <a:pt x="3234526" y="2925266"/>
                  <a:pt x="3234526" y="2970299"/>
                </a:cubicBezTo>
                <a:cubicBezTo>
                  <a:pt x="3234526" y="3015332"/>
                  <a:pt x="3180586" y="3055861"/>
                  <a:pt x="3135635" y="3105397"/>
                </a:cubicBezTo>
                <a:cubicBezTo>
                  <a:pt x="3095180" y="3154933"/>
                  <a:pt x="3099675" y="3190959"/>
                  <a:pt x="3108665" y="3254005"/>
                </a:cubicBezTo>
                <a:cubicBezTo>
                  <a:pt x="3113160" y="3312548"/>
                  <a:pt x="3095180" y="3375594"/>
                  <a:pt x="3077200" y="3429633"/>
                </a:cubicBezTo>
                <a:cubicBezTo>
                  <a:pt x="3059220" y="3488175"/>
                  <a:pt x="2924369" y="3510692"/>
                  <a:pt x="2879419" y="3528705"/>
                </a:cubicBezTo>
                <a:cubicBezTo>
                  <a:pt x="2838963" y="3551221"/>
                  <a:pt x="2852449" y="3578241"/>
                  <a:pt x="2852449" y="3609764"/>
                </a:cubicBezTo>
                <a:cubicBezTo>
                  <a:pt x="2852449" y="3641287"/>
                  <a:pt x="2852449" y="3672809"/>
                  <a:pt x="2820983" y="3717842"/>
                </a:cubicBezTo>
                <a:cubicBezTo>
                  <a:pt x="2789518" y="3758372"/>
                  <a:pt x="2803003" y="3767378"/>
                  <a:pt x="2776033" y="3821417"/>
                </a:cubicBezTo>
                <a:cubicBezTo>
                  <a:pt x="2749063" y="3875457"/>
                  <a:pt x="2708607" y="3879960"/>
                  <a:pt x="2663657" y="3879960"/>
                </a:cubicBezTo>
                <a:cubicBezTo>
                  <a:pt x="2623202" y="3879960"/>
                  <a:pt x="2659162" y="3902476"/>
                  <a:pt x="2681637" y="3952012"/>
                </a:cubicBezTo>
                <a:cubicBezTo>
                  <a:pt x="2699618" y="4001548"/>
                  <a:pt x="2645677" y="4015058"/>
                  <a:pt x="2632192" y="4028568"/>
                </a:cubicBezTo>
                <a:cubicBezTo>
                  <a:pt x="2614212" y="4037574"/>
                  <a:pt x="2582746" y="4033071"/>
                  <a:pt x="2569262" y="4073601"/>
                </a:cubicBezTo>
                <a:cubicBezTo>
                  <a:pt x="2560271" y="4109627"/>
                  <a:pt x="2555776" y="4100620"/>
                  <a:pt x="2528807" y="4105123"/>
                </a:cubicBezTo>
                <a:cubicBezTo>
                  <a:pt x="2501836" y="4114130"/>
                  <a:pt x="2497341" y="4118633"/>
                  <a:pt x="2515321" y="4132143"/>
                </a:cubicBezTo>
                <a:cubicBezTo>
                  <a:pt x="2537797" y="4150156"/>
                  <a:pt x="2537797" y="4163666"/>
                  <a:pt x="2528807" y="4177176"/>
                </a:cubicBezTo>
                <a:cubicBezTo>
                  <a:pt x="2519817" y="4195189"/>
                  <a:pt x="2492846" y="4226712"/>
                  <a:pt x="2492846" y="4262738"/>
                </a:cubicBezTo>
                <a:cubicBezTo>
                  <a:pt x="2488351" y="4294261"/>
                  <a:pt x="2533301" y="4294261"/>
                  <a:pt x="2542291" y="4330287"/>
                </a:cubicBezTo>
                <a:cubicBezTo>
                  <a:pt x="2555776" y="4366313"/>
                  <a:pt x="2519817" y="4379823"/>
                  <a:pt x="2528807" y="4411346"/>
                </a:cubicBezTo>
                <a:cubicBezTo>
                  <a:pt x="2537797" y="4447372"/>
                  <a:pt x="2551281" y="4438366"/>
                  <a:pt x="2564767" y="4487902"/>
                </a:cubicBezTo>
                <a:cubicBezTo>
                  <a:pt x="2573757" y="4537438"/>
                  <a:pt x="2609716" y="4514921"/>
                  <a:pt x="2677143" y="4564457"/>
                </a:cubicBezTo>
                <a:cubicBezTo>
                  <a:pt x="2740073" y="4613993"/>
                  <a:pt x="2677143" y="4600483"/>
                  <a:pt x="2569262" y="4600483"/>
                </a:cubicBezTo>
                <a:cubicBezTo>
                  <a:pt x="2465876" y="4600483"/>
                  <a:pt x="2519817" y="4541941"/>
                  <a:pt x="2519817" y="4523928"/>
                </a:cubicBezTo>
                <a:cubicBezTo>
                  <a:pt x="2519817" y="4505915"/>
                  <a:pt x="2488351" y="4537438"/>
                  <a:pt x="2479361" y="4528431"/>
                </a:cubicBezTo>
                <a:cubicBezTo>
                  <a:pt x="2470371" y="4514921"/>
                  <a:pt x="2465876" y="4510418"/>
                  <a:pt x="2362490" y="4447372"/>
                </a:cubicBezTo>
                <a:cubicBezTo>
                  <a:pt x="2259105" y="4384326"/>
                  <a:pt x="2308550" y="4316777"/>
                  <a:pt x="2286075" y="4294261"/>
                </a:cubicBezTo>
                <a:cubicBezTo>
                  <a:pt x="2263600" y="4276248"/>
                  <a:pt x="2281580" y="4222209"/>
                  <a:pt x="2281580" y="4181679"/>
                </a:cubicBezTo>
                <a:cubicBezTo>
                  <a:pt x="2281580" y="4145653"/>
                  <a:pt x="2236629" y="4172673"/>
                  <a:pt x="2232134" y="4132143"/>
                </a:cubicBezTo>
                <a:cubicBezTo>
                  <a:pt x="2227639" y="4091614"/>
                  <a:pt x="2232134" y="4051084"/>
                  <a:pt x="2218649" y="4028568"/>
                </a:cubicBezTo>
                <a:cubicBezTo>
                  <a:pt x="2205164" y="4010555"/>
                  <a:pt x="2191679" y="3970025"/>
                  <a:pt x="2205164" y="3920489"/>
                </a:cubicBezTo>
                <a:cubicBezTo>
                  <a:pt x="2214154" y="3870953"/>
                  <a:pt x="2182689" y="3807908"/>
                  <a:pt x="2182689" y="3740359"/>
                </a:cubicBezTo>
                <a:cubicBezTo>
                  <a:pt x="2182689" y="3677313"/>
                  <a:pt x="2182689" y="3456652"/>
                  <a:pt x="2182689" y="3393607"/>
                </a:cubicBezTo>
                <a:cubicBezTo>
                  <a:pt x="2182689" y="3330561"/>
                  <a:pt x="2133244" y="3285528"/>
                  <a:pt x="2070313" y="3258509"/>
                </a:cubicBezTo>
                <a:cubicBezTo>
                  <a:pt x="2007382" y="3231489"/>
                  <a:pt x="1966928" y="3199966"/>
                  <a:pt x="1939957" y="3118907"/>
                </a:cubicBezTo>
                <a:cubicBezTo>
                  <a:pt x="1917482" y="3033345"/>
                  <a:pt x="1872532" y="2983809"/>
                  <a:pt x="1845561" y="2943280"/>
                </a:cubicBezTo>
                <a:cubicBezTo>
                  <a:pt x="1814097" y="2902750"/>
                  <a:pt x="1787126" y="2880234"/>
                  <a:pt x="1800611" y="2853214"/>
                </a:cubicBezTo>
                <a:cubicBezTo>
                  <a:pt x="1818592" y="2826194"/>
                  <a:pt x="1845561" y="2790168"/>
                  <a:pt x="1814097" y="2758645"/>
                </a:cubicBezTo>
                <a:cubicBezTo>
                  <a:pt x="1782631" y="2722619"/>
                  <a:pt x="1809602" y="2686593"/>
                  <a:pt x="1868037" y="2632554"/>
                </a:cubicBezTo>
                <a:cubicBezTo>
                  <a:pt x="1921977" y="2578515"/>
                  <a:pt x="1908492" y="2497456"/>
                  <a:pt x="1908492" y="2461430"/>
                </a:cubicBezTo>
                <a:cubicBezTo>
                  <a:pt x="1908492" y="2425403"/>
                  <a:pt x="1863542" y="2443416"/>
                  <a:pt x="1827582" y="2447920"/>
                </a:cubicBezTo>
                <a:cubicBezTo>
                  <a:pt x="1796116" y="2447920"/>
                  <a:pt x="1782631" y="2402887"/>
                  <a:pt x="1737681" y="2384874"/>
                </a:cubicBezTo>
                <a:cubicBezTo>
                  <a:pt x="1692731" y="2371364"/>
                  <a:pt x="1661266" y="2362358"/>
                  <a:pt x="1656771" y="2317325"/>
                </a:cubicBezTo>
                <a:cubicBezTo>
                  <a:pt x="1647781" y="2272292"/>
                  <a:pt x="1629800" y="2240769"/>
                  <a:pt x="1584850" y="2240769"/>
                </a:cubicBezTo>
                <a:cubicBezTo>
                  <a:pt x="1539899" y="2240769"/>
                  <a:pt x="1499444" y="2195737"/>
                  <a:pt x="1481464" y="2159710"/>
                </a:cubicBezTo>
                <a:cubicBezTo>
                  <a:pt x="1463484" y="2128188"/>
                  <a:pt x="1432019" y="2159710"/>
                  <a:pt x="1382574" y="2164214"/>
                </a:cubicBezTo>
                <a:cubicBezTo>
                  <a:pt x="1333128" y="2173220"/>
                  <a:pt x="1270198" y="2101168"/>
                  <a:pt x="1189287" y="2065142"/>
                </a:cubicBezTo>
                <a:cubicBezTo>
                  <a:pt x="1103882" y="2033619"/>
                  <a:pt x="1148832" y="1984083"/>
                  <a:pt x="1148832" y="1930044"/>
                </a:cubicBezTo>
                <a:cubicBezTo>
                  <a:pt x="1148832" y="1876004"/>
                  <a:pt x="1103882" y="1885011"/>
                  <a:pt x="1072417" y="1812959"/>
                </a:cubicBezTo>
                <a:cubicBezTo>
                  <a:pt x="1036457" y="1740906"/>
                  <a:pt x="1009486" y="1637331"/>
                  <a:pt x="987011" y="1605808"/>
                </a:cubicBezTo>
                <a:cubicBezTo>
                  <a:pt x="960041" y="1569782"/>
                  <a:pt x="973526" y="1682364"/>
                  <a:pt x="991506" y="1740906"/>
                </a:cubicBezTo>
                <a:cubicBezTo>
                  <a:pt x="1009486" y="1799449"/>
                  <a:pt x="1022971" y="1835475"/>
                  <a:pt x="1040952" y="1876004"/>
                </a:cubicBezTo>
                <a:cubicBezTo>
                  <a:pt x="1058932" y="1921037"/>
                  <a:pt x="1018476" y="1898521"/>
                  <a:pt x="982516" y="1871501"/>
                </a:cubicBezTo>
                <a:cubicBezTo>
                  <a:pt x="942061" y="1848985"/>
                  <a:pt x="964536" y="1830972"/>
                  <a:pt x="960041" y="1799449"/>
                </a:cubicBezTo>
                <a:cubicBezTo>
                  <a:pt x="960041" y="1763423"/>
                  <a:pt x="933071" y="1785939"/>
                  <a:pt x="933071" y="1745409"/>
                </a:cubicBezTo>
                <a:cubicBezTo>
                  <a:pt x="933071" y="1704880"/>
                  <a:pt x="942061" y="1704880"/>
                  <a:pt x="919586" y="1682364"/>
                </a:cubicBezTo>
                <a:cubicBezTo>
                  <a:pt x="897111" y="1655344"/>
                  <a:pt x="897111" y="1610311"/>
                  <a:pt x="897111" y="1569782"/>
                </a:cubicBezTo>
                <a:cubicBezTo>
                  <a:pt x="897111" y="1533756"/>
                  <a:pt x="892615" y="1524749"/>
                  <a:pt x="852160" y="1511239"/>
                </a:cubicBezTo>
                <a:cubicBezTo>
                  <a:pt x="811705" y="1493226"/>
                  <a:pt x="825190" y="1443690"/>
                  <a:pt x="825190" y="1398658"/>
                </a:cubicBezTo>
                <a:cubicBezTo>
                  <a:pt x="825190" y="1358128"/>
                  <a:pt x="816200" y="1304089"/>
                  <a:pt x="834180" y="1268063"/>
                </a:cubicBezTo>
                <a:cubicBezTo>
                  <a:pt x="847665" y="1227533"/>
                  <a:pt x="960041" y="1114951"/>
                  <a:pt x="964536" y="1074422"/>
                </a:cubicBezTo>
                <a:cubicBezTo>
                  <a:pt x="969031" y="1033893"/>
                  <a:pt x="982516" y="1020383"/>
                  <a:pt x="960041" y="1002370"/>
                </a:cubicBezTo>
                <a:cubicBezTo>
                  <a:pt x="942061" y="984357"/>
                  <a:pt x="937566" y="984357"/>
                  <a:pt x="937566" y="961840"/>
                </a:cubicBezTo>
                <a:cubicBezTo>
                  <a:pt x="942061" y="939324"/>
                  <a:pt x="969031" y="939324"/>
                  <a:pt x="969031" y="916808"/>
                </a:cubicBezTo>
                <a:cubicBezTo>
                  <a:pt x="969031" y="894291"/>
                  <a:pt x="987011" y="867272"/>
                  <a:pt x="996001" y="835749"/>
                </a:cubicBezTo>
                <a:cubicBezTo>
                  <a:pt x="1004991" y="804226"/>
                  <a:pt x="955546" y="844755"/>
                  <a:pt x="951051" y="867272"/>
                </a:cubicBezTo>
                <a:cubicBezTo>
                  <a:pt x="946556" y="889788"/>
                  <a:pt x="933071" y="903298"/>
                  <a:pt x="910596" y="907801"/>
                </a:cubicBezTo>
                <a:cubicBezTo>
                  <a:pt x="888121" y="912304"/>
                  <a:pt x="879130" y="867272"/>
                  <a:pt x="915091" y="858265"/>
                </a:cubicBezTo>
                <a:cubicBezTo>
                  <a:pt x="955546" y="849258"/>
                  <a:pt x="937566" y="822239"/>
                  <a:pt x="937566" y="795219"/>
                </a:cubicBezTo>
                <a:cubicBezTo>
                  <a:pt x="933071" y="763696"/>
                  <a:pt x="937566" y="745683"/>
                  <a:pt x="955546" y="741180"/>
                </a:cubicBezTo>
                <a:cubicBezTo>
                  <a:pt x="973526" y="736677"/>
                  <a:pt x="964536" y="700651"/>
                  <a:pt x="946556" y="687141"/>
                </a:cubicBezTo>
                <a:cubicBezTo>
                  <a:pt x="928576" y="673631"/>
                  <a:pt x="861150" y="655618"/>
                  <a:pt x="834180" y="642108"/>
                </a:cubicBezTo>
                <a:cubicBezTo>
                  <a:pt x="807210" y="628598"/>
                  <a:pt x="775745" y="646611"/>
                  <a:pt x="744280" y="651115"/>
                </a:cubicBezTo>
                <a:cubicBezTo>
                  <a:pt x="717310" y="660121"/>
                  <a:pt x="694834" y="682637"/>
                  <a:pt x="654379" y="660121"/>
                </a:cubicBezTo>
                <a:cubicBezTo>
                  <a:pt x="618419" y="637605"/>
                  <a:pt x="618419" y="705154"/>
                  <a:pt x="573468" y="741180"/>
                </a:cubicBezTo>
                <a:cubicBezTo>
                  <a:pt x="528518" y="772703"/>
                  <a:pt x="470083" y="813232"/>
                  <a:pt x="474578" y="786213"/>
                </a:cubicBezTo>
                <a:cubicBezTo>
                  <a:pt x="479073" y="759193"/>
                  <a:pt x="461093" y="745683"/>
                  <a:pt x="411647" y="763696"/>
                </a:cubicBezTo>
                <a:cubicBezTo>
                  <a:pt x="366697" y="781709"/>
                  <a:pt x="123965" y="858265"/>
                  <a:pt x="29570" y="889788"/>
                </a:cubicBezTo>
                <a:cubicBezTo>
                  <a:pt x="-42351" y="916808"/>
                  <a:pt x="29570" y="826742"/>
                  <a:pt x="110480" y="808729"/>
                </a:cubicBezTo>
                <a:cubicBezTo>
                  <a:pt x="195886" y="790716"/>
                  <a:pt x="389172" y="714160"/>
                  <a:pt x="425132" y="709657"/>
                </a:cubicBezTo>
                <a:cubicBezTo>
                  <a:pt x="461093" y="705154"/>
                  <a:pt x="375687" y="673631"/>
                  <a:pt x="321747" y="655618"/>
                </a:cubicBezTo>
                <a:cubicBezTo>
                  <a:pt x="267806" y="642108"/>
                  <a:pt x="353212" y="624095"/>
                  <a:pt x="375687" y="588069"/>
                </a:cubicBezTo>
                <a:cubicBezTo>
                  <a:pt x="398162" y="556546"/>
                  <a:pt x="461093" y="552043"/>
                  <a:pt x="506043" y="543036"/>
                </a:cubicBezTo>
                <a:cubicBezTo>
                  <a:pt x="550993" y="534029"/>
                  <a:pt x="510538" y="534029"/>
                  <a:pt x="483568" y="493500"/>
                </a:cubicBezTo>
                <a:cubicBezTo>
                  <a:pt x="452103" y="457475"/>
                  <a:pt x="595944" y="461978"/>
                  <a:pt x="654379" y="457475"/>
                </a:cubicBezTo>
                <a:cubicBezTo>
                  <a:pt x="717310" y="452971"/>
                  <a:pt x="649884" y="430455"/>
                  <a:pt x="681349" y="407939"/>
                </a:cubicBezTo>
                <a:cubicBezTo>
                  <a:pt x="717310" y="385422"/>
                  <a:pt x="856655" y="344893"/>
                  <a:pt x="969031" y="322377"/>
                </a:cubicBezTo>
                <a:cubicBezTo>
                  <a:pt x="1081407" y="299860"/>
                  <a:pt x="1225248" y="353899"/>
                  <a:pt x="1297168" y="376416"/>
                </a:cubicBezTo>
                <a:cubicBezTo>
                  <a:pt x="1364594" y="398932"/>
                  <a:pt x="1346614" y="376416"/>
                  <a:pt x="1449999" y="349396"/>
                </a:cubicBezTo>
                <a:cubicBezTo>
                  <a:pt x="1553385" y="322377"/>
                  <a:pt x="1611820" y="353899"/>
                  <a:pt x="1710711" y="358402"/>
                </a:cubicBezTo>
                <a:cubicBezTo>
                  <a:pt x="1809602" y="362906"/>
                  <a:pt x="1778136" y="389925"/>
                  <a:pt x="1845561" y="403435"/>
                </a:cubicBezTo>
                <a:cubicBezTo>
                  <a:pt x="1908492" y="416945"/>
                  <a:pt x="1859047" y="389925"/>
                  <a:pt x="1832077" y="376416"/>
                </a:cubicBezTo>
                <a:cubicBezTo>
                  <a:pt x="1805106" y="362906"/>
                  <a:pt x="1823087" y="344893"/>
                  <a:pt x="1814097" y="322377"/>
                </a:cubicBezTo>
                <a:cubicBezTo>
                  <a:pt x="1805106" y="299860"/>
                  <a:pt x="1773641" y="317873"/>
                  <a:pt x="1724196" y="308867"/>
                </a:cubicBezTo>
                <a:cubicBezTo>
                  <a:pt x="1679246" y="299860"/>
                  <a:pt x="1773641" y="205291"/>
                  <a:pt x="1845561" y="200788"/>
                </a:cubicBezTo>
                <a:cubicBezTo>
                  <a:pt x="1917482" y="196285"/>
                  <a:pt x="1948947" y="232311"/>
                  <a:pt x="2020868" y="254827"/>
                </a:cubicBezTo>
                <a:cubicBezTo>
                  <a:pt x="2092788" y="277344"/>
                  <a:pt x="2182689" y="227808"/>
                  <a:pt x="2182689" y="245821"/>
                </a:cubicBezTo>
                <a:cubicBezTo>
                  <a:pt x="2182689" y="259330"/>
                  <a:pt x="2142233" y="272840"/>
                  <a:pt x="2146729" y="317873"/>
                </a:cubicBezTo>
                <a:cubicBezTo>
                  <a:pt x="2151224" y="362906"/>
                  <a:pt x="2110768" y="362906"/>
                  <a:pt x="2079303" y="385422"/>
                </a:cubicBezTo>
                <a:cubicBezTo>
                  <a:pt x="2043343" y="403435"/>
                  <a:pt x="2115263" y="407939"/>
                  <a:pt x="2142233" y="407939"/>
                </a:cubicBezTo>
                <a:cubicBezTo>
                  <a:pt x="2169204" y="407939"/>
                  <a:pt x="2182689" y="367409"/>
                  <a:pt x="2218649" y="367409"/>
                </a:cubicBezTo>
                <a:cubicBezTo>
                  <a:pt x="2254610" y="367409"/>
                  <a:pt x="2254610" y="340390"/>
                  <a:pt x="2223144" y="317873"/>
                </a:cubicBezTo>
                <a:cubicBezTo>
                  <a:pt x="2187184" y="295357"/>
                  <a:pt x="2254610" y="254827"/>
                  <a:pt x="2290569" y="245821"/>
                </a:cubicBezTo>
                <a:cubicBezTo>
                  <a:pt x="2326530" y="241317"/>
                  <a:pt x="2326530" y="277344"/>
                  <a:pt x="2349005" y="245821"/>
                </a:cubicBezTo>
                <a:cubicBezTo>
                  <a:pt x="2366985" y="218801"/>
                  <a:pt x="2420925" y="187278"/>
                  <a:pt x="2461381" y="169265"/>
                </a:cubicBezTo>
                <a:cubicBezTo>
                  <a:pt x="2471494" y="163636"/>
                  <a:pt x="2485261" y="160822"/>
                  <a:pt x="2501134" y="159836"/>
                </a:cubicBezTo>
                <a:close/>
                <a:moveTo>
                  <a:pt x="4758437" y="48789"/>
                </a:moveTo>
                <a:cubicBezTo>
                  <a:pt x="4784525" y="47734"/>
                  <a:pt x="4810402" y="48578"/>
                  <a:pt x="4834028" y="51958"/>
                </a:cubicBezTo>
                <a:cubicBezTo>
                  <a:pt x="4933036" y="69982"/>
                  <a:pt x="5050045" y="56464"/>
                  <a:pt x="4996041" y="83501"/>
                </a:cubicBezTo>
                <a:cubicBezTo>
                  <a:pt x="4942037" y="110537"/>
                  <a:pt x="4879032" y="155598"/>
                  <a:pt x="4834028" y="173622"/>
                </a:cubicBezTo>
                <a:cubicBezTo>
                  <a:pt x="4789025" y="196153"/>
                  <a:pt x="4802526" y="83501"/>
                  <a:pt x="4762023" y="146586"/>
                </a:cubicBezTo>
                <a:cubicBezTo>
                  <a:pt x="4757522" y="173622"/>
                  <a:pt x="4730520" y="196153"/>
                  <a:pt x="4690017" y="182634"/>
                </a:cubicBezTo>
                <a:cubicBezTo>
                  <a:pt x="4690017" y="182634"/>
                  <a:pt x="4685517" y="182634"/>
                  <a:pt x="4681016" y="178128"/>
                </a:cubicBezTo>
                <a:cubicBezTo>
                  <a:pt x="4627012" y="164610"/>
                  <a:pt x="4537005" y="115043"/>
                  <a:pt x="4573008" y="92513"/>
                </a:cubicBezTo>
                <a:cubicBezTo>
                  <a:pt x="4600010" y="72235"/>
                  <a:pt x="4680173" y="51958"/>
                  <a:pt x="4758437" y="48789"/>
                </a:cubicBezTo>
                <a:close/>
                <a:moveTo>
                  <a:pt x="6095124" y="37290"/>
                </a:moveTo>
                <a:cubicBezTo>
                  <a:pt x="6102735" y="36604"/>
                  <a:pt x="6112286" y="36956"/>
                  <a:pt x="6124085" y="38644"/>
                </a:cubicBezTo>
                <a:cubicBezTo>
                  <a:pt x="6213978" y="52151"/>
                  <a:pt x="6276904" y="56653"/>
                  <a:pt x="6317356" y="83666"/>
                </a:cubicBezTo>
                <a:cubicBezTo>
                  <a:pt x="6362303" y="110679"/>
                  <a:pt x="6407249" y="151199"/>
                  <a:pt x="6488154" y="151199"/>
                </a:cubicBezTo>
                <a:cubicBezTo>
                  <a:pt x="6573553" y="151199"/>
                  <a:pt x="6636478" y="124186"/>
                  <a:pt x="6667941" y="178212"/>
                </a:cubicBezTo>
                <a:cubicBezTo>
                  <a:pt x="6699404" y="236740"/>
                  <a:pt x="6699404" y="232238"/>
                  <a:pt x="6780308" y="236740"/>
                </a:cubicBezTo>
                <a:cubicBezTo>
                  <a:pt x="6861212" y="241243"/>
                  <a:pt x="7000547" y="218732"/>
                  <a:pt x="7058978" y="254749"/>
                </a:cubicBezTo>
                <a:cubicBezTo>
                  <a:pt x="7112914" y="290766"/>
                  <a:pt x="7108420" y="317780"/>
                  <a:pt x="7157861" y="317780"/>
                </a:cubicBezTo>
                <a:cubicBezTo>
                  <a:pt x="7207303" y="313278"/>
                  <a:pt x="7324164" y="326784"/>
                  <a:pt x="7283712" y="290766"/>
                </a:cubicBezTo>
                <a:cubicBezTo>
                  <a:pt x="7243260" y="250247"/>
                  <a:pt x="7180334" y="232238"/>
                  <a:pt x="7157861" y="223234"/>
                </a:cubicBezTo>
                <a:cubicBezTo>
                  <a:pt x="7135388" y="218732"/>
                  <a:pt x="7076957" y="173710"/>
                  <a:pt x="7189324" y="173710"/>
                </a:cubicBezTo>
                <a:cubicBezTo>
                  <a:pt x="7301691" y="173710"/>
                  <a:pt x="7324164" y="160203"/>
                  <a:pt x="7360122" y="200723"/>
                </a:cubicBezTo>
                <a:cubicBezTo>
                  <a:pt x="7396079" y="245745"/>
                  <a:pt x="7369111" y="277260"/>
                  <a:pt x="7459005" y="277260"/>
                </a:cubicBezTo>
                <a:cubicBezTo>
                  <a:pt x="7548898" y="277260"/>
                  <a:pt x="7539909" y="317780"/>
                  <a:pt x="7629802" y="317780"/>
                </a:cubicBezTo>
                <a:cubicBezTo>
                  <a:pt x="7715201" y="322282"/>
                  <a:pt x="7751159" y="322282"/>
                  <a:pt x="7854536" y="340291"/>
                </a:cubicBezTo>
                <a:cubicBezTo>
                  <a:pt x="7957914" y="362802"/>
                  <a:pt x="8020840" y="362802"/>
                  <a:pt x="8110733" y="362802"/>
                </a:cubicBezTo>
                <a:cubicBezTo>
                  <a:pt x="8196132" y="362802"/>
                  <a:pt x="8151186" y="358300"/>
                  <a:pt x="8160174" y="322282"/>
                </a:cubicBezTo>
                <a:cubicBezTo>
                  <a:pt x="8173658" y="290766"/>
                  <a:pt x="8200627" y="277260"/>
                  <a:pt x="8232090" y="290766"/>
                </a:cubicBezTo>
                <a:cubicBezTo>
                  <a:pt x="8259058" y="308775"/>
                  <a:pt x="8268047" y="335789"/>
                  <a:pt x="8236584" y="335789"/>
                </a:cubicBezTo>
                <a:cubicBezTo>
                  <a:pt x="8205122" y="335789"/>
                  <a:pt x="8178154" y="362802"/>
                  <a:pt x="8218606" y="362802"/>
                </a:cubicBezTo>
                <a:cubicBezTo>
                  <a:pt x="8259058" y="362802"/>
                  <a:pt x="8393898" y="389815"/>
                  <a:pt x="8515254" y="434837"/>
                </a:cubicBezTo>
                <a:cubicBezTo>
                  <a:pt x="8636611" y="479858"/>
                  <a:pt x="8677063" y="443841"/>
                  <a:pt x="8686052" y="488862"/>
                </a:cubicBezTo>
                <a:cubicBezTo>
                  <a:pt x="8690547" y="533884"/>
                  <a:pt x="8704031" y="551893"/>
                  <a:pt x="8654590" y="533884"/>
                </a:cubicBezTo>
                <a:cubicBezTo>
                  <a:pt x="8605148" y="511373"/>
                  <a:pt x="8501770" y="484360"/>
                  <a:pt x="8483792" y="502369"/>
                </a:cubicBezTo>
                <a:cubicBezTo>
                  <a:pt x="8465813" y="520378"/>
                  <a:pt x="8519749" y="511373"/>
                  <a:pt x="8542222" y="542889"/>
                </a:cubicBezTo>
                <a:cubicBezTo>
                  <a:pt x="8569190" y="574404"/>
                  <a:pt x="8605148" y="596915"/>
                  <a:pt x="8546717" y="596915"/>
                </a:cubicBezTo>
                <a:cubicBezTo>
                  <a:pt x="8492781" y="596915"/>
                  <a:pt x="8479297" y="601417"/>
                  <a:pt x="8465813" y="619426"/>
                </a:cubicBezTo>
                <a:cubicBezTo>
                  <a:pt x="8447834" y="637435"/>
                  <a:pt x="8447834" y="659946"/>
                  <a:pt x="8380414" y="659946"/>
                </a:cubicBezTo>
                <a:cubicBezTo>
                  <a:pt x="8317488" y="659946"/>
                  <a:pt x="8295015" y="632932"/>
                  <a:pt x="8326478" y="695963"/>
                </a:cubicBezTo>
                <a:cubicBezTo>
                  <a:pt x="8362436" y="754492"/>
                  <a:pt x="8407382" y="745487"/>
                  <a:pt x="8407382" y="813020"/>
                </a:cubicBezTo>
                <a:cubicBezTo>
                  <a:pt x="8407382" y="876051"/>
                  <a:pt x="8443340" y="966094"/>
                  <a:pt x="8393898" y="934579"/>
                </a:cubicBezTo>
                <a:cubicBezTo>
                  <a:pt x="8344456" y="898562"/>
                  <a:pt x="8259058" y="799513"/>
                  <a:pt x="8218606" y="777002"/>
                </a:cubicBezTo>
                <a:cubicBezTo>
                  <a:pt x="8178154" y="754492"/>
                  <a:pt x="8200627" y="686959"/>
                  <a:pt x="8200627" y="686959"/>
                </a:cubicBezTo>
                <a:cubicBezTo>
                  <a:pt x="8200627" y="686959"/>
                  <a:pt x="8272542" y="623928"/>
                  <a:pt x="8245574" y="592413"/>
                </a:cubicBezTo>
                <a:cubicBezTo>
                  <a:pt x="8218606" y="560897"/>
                  <a:pt x="8187142" y="569902"/>
                  <a:pt x="8187142" y="601417"/>
                </a:cubicBezTo>
                <a:cubicBezTo>
                  <a:pt x="8187142" y="637435"/>
                  <a:pt x="8178154" y="632932"/>
                  <a:pt x="8142196" y="619426"/>
                </a:cubicBezTo>
                <a:cubicBezTo>
                  <a:pt x="8110733" y="601417"/>
                  <a:pt x="8083765" y="578906"/>
                  <a:pt x="8070281" y="623928"/>
                </a:cubicBezTo>
                <a:cubicBezTo>
                  <a:pt x="8061292" y="664448"/>
                  <a:pt x="8088260" y="718474"/>
                  <a:pt x="8025334" y="700465"/>
                </a:cubicBezTo>
                <a:cubicBezTo>
                  <a:pt x="7966904" y="686959"/>
                  <a:pt x="7944430" y="682457"/>
                  <a:pt x="7903978" y="682457"/>
                </a:cubicBezTo>
                <a:cubicBezTo>
                  <a:pt x="7863526" y="682457"/>
                  <a:pt x="7809590" y="650941"/>
                  <a:pt x="7791611" y="704967"/>
                </a:cubicBezTo>
                <a:cubicBezTo>
                  <a:pt x="7773632" y="758994"/>
                  <a:pt x="7724191" y="835531"/>
                  <a:pt x="7769138" y="840033"/>
                </a:cubicBezTo>
                <a:cubicBezTo>
                  <a:pt x="7814084" y="844535"/>
                  <a:pt x="7823074" y="831029"/>
                  <a:pt x="7877010" y="835531"/>
                </a:cubicBezTo>
                <a:cubicBezTo>
                  <a:pt x="7930946" y="840033"/>
                  <a:pt x="7953420" y="858042"/>
                  <a:pt x="7953420" y="844535"/>
                </a:cubicBezTo>
                <a:cubicBezTo>
                  <a:pt x="7953420" y="826527"/>
                  <a:pt x="7975893" y="849037"/>
                  <a:pt x="8016345" y="885055"/>
                </a:cubicBezTo>
                <a:cubicBezTo>
                  <a:pt x="8052302" y="916570"/>
                  <a:pt x="8106238" y="961592"/>
                  <a:pt x="8110733" y="997610"/>
                </a:cubicBezTo>
                <a:cubicBezTo>
                  <a:pt x="8110733" y="1033627"/>
                  <a:pt x="8133206" y="1074147"/>
                  <a:pt x="8146690" y="1092156"/>
                </a:cubicBezTo>
                <a:cubicBezTo>
                  <a:pt x="8160174" y="1110164"/>
                  <a:pt x="8146690" y="1159688"/>
                  <a:pt x="8205122" y="1164191"/>
                </a:cubicBezTo>
                <a:cubicBezTo>
                  <a:pt x="8268047" y="1168693"/>
                  <a:pt x="8290520" y="1150684"/>
                  <a:pt x="8317488" y="1150684"/>
                </a:cubicBezTo>
                <a:cubicBezTo>
                  <a:pt x="8344456" y="1150684"/>
                  <a:pt x="8348951" y="1195706"/>
                  <a:pt x="8304004" y="1218217"/>
                </a:cubicBezTo>
                <a:cubicBezTo>
                  <a:pt x="8254563" y="1240728"/>
                  <a:pt x="8227595" y="1240728"/>
                  <a:pt x="8241079" y="1272243"/>
                </a:cubicBezTo>
                <a:cubicBezTo>
                  <a:pt x="8254563" y="1308261"/>
                  <a:pt x="8259058" y="1339776"/>
                  <a:pt x="8263552" y="1384798"/>
                </a:cubicBezTo>
                <a:cubicBezTo>
                  <a:pt x="8268047" y="1429820"/>
                  <a:pt x="8348951" y="1515361"/>
                  <a:pt x="8286026" y="1515361"/>
                </a:cubicBezTo>
                <a:cubicBezTo>
                  <a:pt x="8223100" y="1515361"/>
                  <a:pt x="8182648" y="1537872"/>
                  <a:pt x="8142196" y="1560383"/>
                </a:cubicBezTo>
                <a:cubicBezTo>
                  <a:pt x="8106238" y="1587396"/>
                  <a:pt x="8088260" y="1645925"/>
                  <a:pt x="8061292" y="1632418"/>
                </a:cubicBezTo>
                <a:cubicBezTo>
                  <a:pt x="8029829" y="1614409"/>
                  <a:pt x="7975893" y="1609907"/>
                  <a:pt x="8011850" y="1555881"/>
                </a:cubicBezTo>
                <a:cubicBezTo>
                  <a:pt x="8043313" y="1497353"/>
                  <a:pt x="8025334" y="1488348"/>
                  <a:pt x="8083765" y="1470339"/>
                </a:cubicBezTo>
                <a:cubicBezTo>
                  <a:pt x="8137702" y="1456833"/>
                  <a:pt x="8178154" y="1443326"/>
                  <a:pt x="8191638" y="1384798"/>
                </a:cubicBezTo>
                <a:cubicBezTo>
                  <a:pt x="8205122" y="1326269"/>
                  <a:pt x="8223100" y="1335274"/>
                  <a:pt x="8178154" y="1285750"/>
                </a:cubicBezTo>
                <a:cubicBezTo>
                  <a:pt x="8133206" y="1236226"/>
                  <a:pt x="8137702" y="1236226"/>
                  <a:pt x="8128712" y="1177697"/>
                </a:cubicBezTo>
                <a:cubicBezTo>
                  <a:pt x="8115228" y="1123671"/>
                  <a:pt x="8065786" y="979601"/>
                  <a:pt x="8029829" y="952588"/>
                </a:cubicBezTo>
                <a:cubicBezTo>
                  <a:pt x="7993872" y="925575"/>
                  <a:pt x="7953420" y="916570"/>
                  <a:pt x="7971398" y="939081"/>
                </a:cubicBezTo>
                <a:cubicBezTo>
                  <a:pt x="7993872" y="961592"/>
                  <a:pt x="8025334" y="988605"/>
                  <a:pt x="8025334" y="1060640"/>
                </a:cubicBezTo>
                <a:cubicBezTo>
                  <a:pt x="8025334" y="1128173"/>
                  <a:pt x="8020840" y="1191204"/>
                  <a:pt x="7980388" y="1209213"/>
                </a:cubicBezTo>
                <a:cubicBezTo>
                  <a:pt x="7939936" y="1227221"/>
                  <a:pt x="7894988" y="1213715"/>
                  <a:pt x="7885999" y="1240728"/>
                </a:cubicBezTo>
                <a:cubicBezTo>
                  <a:pt x="7872515" y="1267741"/>
                  <a:pt x="7894988" y="1299256"/>
                  <a:pt x="7872515" y="1321767"/>
                </a:cubicBezTo>
                <a:cubicBezTo>
                  <a:pt x="7850042" y="1344278"/>
                  <a:pt x="7872515" y="1344278"/>
                  <a:pt x="7899483" y="1371291"/>
                </a:cubicBezTo>
                <a:cubicBezTo>
                  <a:pt x="7926452" y="1398304"/>
                  <a:pt x="7984882" y="1429820"/>
                  <a:pt x="7966904" y="1465837"/>
                </a:cubicBezTo>
                <a:cubicBezTo>
                  <a:pt x="7953420" y="1497353"/>
                  <a:pt x="7953420" y="1515361"/>
                  <a:pt x="7921956" y="1515361"/>
                </a:cubicBezTo>
                <a:cubicBezTo>
                  <a:pt x="7885999" y="1519863"/>
                  <a:pt x="7885999" y="1465837"/>
                  <a:pt x="7850042" y="1420815"/>
                </a:cubicBezTo>
                <a:cubicBezTo>
                  <a:pt x="7818579" y="1375793"/>
                  <a:pt x="7773632" y="1353283"/>
                  <a:pt x="7751159" y="1344278"/>
                </a:cubicBezTo>
                <a:cubicBezTo>
                  <a:pt x="7728685" y="1330772"/>
                  <a:pt x="7719696" y="1371291"/>
                  <a:pt x="7688233" y="1348780"/>
                </a:cubicBezTo>
                <a:cubicBezTo>
                  <a:pt x="7656770" y="1326269"/>
                  <a:pt x="7679244" y="1263239"/>
                  <a:pt x="7634297" y="1317265"/>
                </a:cubicBezTo>
                <a:cubicBezTo>
                  <a:pt x="7589350" y="1371291"/>
                  <a:pt x="7566877" y="1398304"/>
                  <a:pt x="7607329" y="1407309"/>
                </a:cubicBezTo>
                <a:cubicBezTo>
                  <a:pt x="7652276" y="1416313"/>
                  <a:pt x="7643287" y="1384798"/>
                  <a:pt x="7688233" y="1398304"/>
                </a:cubicBezTo>
                <a:cubicBezTo>
                  <a:pt x="7733180" y="1416313"/>
                  <a:pt x="7751159" y="1443326"/>
                  <a:pt x="7728685" y="1452331"/>
                </a:cubicBezTo>
                <a:cubicBezTo>
                  <a:pt x="7710706" y="1465837"/>
                  <a:pt x="7688233" y="1456833"/>
                  <a:pt x="7715201" y="1488348"/>
                </a:cubicBezTo>
                <a:cubicBezTo>
                  <a:pt x="7742170" y="1524366"/>
                  <a:pt x="7787116" y="1582894"/>
                  <a:pt x="7800600" y="1614409"/>
                </a:cubicBezTo>
                <a:cubicBezTo>
                  <a:pt x="7818579" y="1650427"/>
                  <a:pt x="7854536" y="1645925"/>
                  <a:pt x="7823074" y="1740471"/>
                </a:cubicBezTo>
                <a:cubicBezTo>
                  <a:pt x="7787116" y="1835017"/>
                  <a:pt x="7769138" y="1866532"/>
                  <a:pt x="7742170" y="1893545"/>
                </a:cubicBezTo>
                <a:cubicBezTo>
                  <a:pt x="7715201" y="1920558"/>
                  <a:pt x="7611824" y="1947571"/>
                  <a:pt x="7584856" y="1970082"/>
                </a:cubicBezTo>
                <a:cubicBezTo>
                  <a:pt x="7562382" y="1992593"/>
                  <a:pt x="7571372" y="2006100"/>
                  <a:pt x="7557888" y="2042117"/>
                </a:cubicBezTo>
                <a:cubicBezTo>
                  <a:pt x="7539909" y="2073633"/>
                  <a:pt x="7539909" y="2100646"/>
                  <a:pt x="7526425" y="2073633"/>
                </a:cubicBezTo>
                <a:cubicBezTo>
                  <a:pt x="7512941" y="2046619"/>
                  <a:pt x="7490467" y="2033113"/>
                  <a:pt x="7508446" y="2006100"/>
                </a:cubicBezTo>
                <a:cubicBezTo>
                  <a:pt x="7521930" y="1979087"/>
                  <a:pt x="7494962" y="1925060"/>
                  <a:pt x="7472489" y="1965580"/>
                </a:cubicBezTo>
                <a:cubicBezTo>
                  <a:pt x="7450015" y="2001598"/>
                  <a:pt x="7405068" y="1970082"/>
                  <a:pt x="7423047" y="2024108"/>
                </a:cubicBezTo>
                <a:cubicBezTo>
                  <a:pt x="7441026" y="2082637"/>
                  <a:pt x="7580361" y="2204196"/>
                  <a:pt x="7562382" y="2262724"/>
                </a:cubicBezTo>
                <a:cubicBezTo>
                  <a:pt x="7548898" y="2325755"/>
                  <a:pt x="7481478" y="2361772"/>
                  <a:pt x="7459005" y="2375279"/>
                </a:cubicBezTo>
                <a:cubicBezTo>
                  <a:pt x="7436531" y="2384283"/>
                  <a:pt x="7436531" y="2384283"/>
                  <a:pt x="7396079" y="2334759"/>
                </a:cubicBezTo>
                <a:cubicBezTo>
                  <a:pt x="7351132" y="2285235"/>
                  <a:pt x="7274723" y="2222205"/>
                  <a:pt x="7270228" y="2258222"/>
                </a:cubicBezTo>
                <a:cubicBezTo>
                  <a:pt x="7265733" y="2289737"/>
                  <a:pt x="7256744" y="2330257"/>
                  <a:pt x="7301691" y="2397790"/>
                </a:cubicBezTo>
                <a:cubicBezTo>
                  <a:pt x="7346638" y="2465323"/>
                  <a:pt x="7418553" y="2519349"/>
                  <a:pt x="7418553" y="2595886"/>
                </a:cubicBezTo>
                <a:cubicBezTo>
                  <a:pt x="7418553" y="2676926"/>
                  <a:pt x="7418553" y="2658917"/>
                  <a:pt x="7400574" y="2640908"/>
                </a:cubicBezTo>
                <a:cubicBezTo>
                  <a:pt x="7387090" y="2627402"/>
                  <a:pt x="7373606" y="2676926"/>
                  <a:pt x="7409563" y="2699437"/>
                </a:cubicBezTo>
                <a:cubicBezTo>
                  <a:pt x="7441026" y="2721947"/>
                  <a:pt x="7485973" y="2694934"/>
                  <a:pt x="7490467" y="2757965"/>
                </a:cubicBezTo>
                <a:cubicBezTo>
                  <a:pt x="7490467" y="2825498"/>
                  <a:pt x="7450015" y="2852511"/>
                  <a:pt x="7494962" y="2866017"/>
                </a:cubicBezTo>
                <a:cubicBezTo>
                  <a:pt x="7539909" y="2879524"/>
                  <a:pt x="7575866" y="2902035"/>
                  <a:pt x="7638792" y="2924546"/>
                </a:cubicBezTo>
                <a:cubicBezTo>
                  <a:pt x="7706212" y="2947057"/>
                  <a:pt x="7760148" y="2956061"/>
                  <a:pt x="7818579" y="2960563"/>
                </a:cubicBezTo>
                <a:cubicBezTo>
                  <a:pt x="7872515" y="2965066"/>
                  <a:pt x="7841052" y="2987577"/>
                  <a:pt x="7894988" y="2983074"/>
                </a:cubicBezTo>
                <a:cubicBezTo>
                  <a:pt x="7944430" y="2978572"/>
                  <a:pt x="7957914" y="2978572"/>
                  <a:pt x="7998366" y="2974070"/>
                </a:cubicBezTo>
                <a:cubicBezTo>
                  <a:pt x="8038818" y="2965066"/>
                  <a:pt x="8070281" y="2942555"/>
                  <a:pt x="8074776" y="2951559"/>
                </a:cubicBezTo>
                <a:cubicBezTo>
                  <a:pt x="8079270" y="2965066"/>
                  <a:pt x="8097249" y="2992079"/>
                  <a:pt x="8056797" y="3014590"/>
                </a:cubicBezTo>
                <a:cubicBezTo>
                  <a:pt x="8016345" y="3037101"/>
                  <a:pt x="7966904" y="3046105"/>
                  <a:pt x="7908472" y="3037101"/>
                </a:cubicBezTo>
                <a:cubicBezTo>
                  <a:pt x="7850042" y="3028096"/>
                  <a:pt x="7728685" y="2974070"/>
                  <a:pt x="7665760" y="2974070"/>
                </a:cubicBezTo>
                <a:cubicBezTo>
                  <a:pt x="7607329" y="2974070"/>
                  <a:pt x="7445521" y="2947057"/>
                  <a:pt x="7396079" y="2879524"/>
                </a:cubicBezTo>
                <a:cubicBezTo>
                  <a:pt x="7346638" y="2807489"/>
                  <a:pt x="7274723" y="2735454"/>
                  <a:pt x="7243260" y="2667921"/>
                </a:cubicBezTo>
                <a:cubicBezTo>
                  <a:pt x="7207303" y="2604891"/>
                  <a:pt x="7189324" y="2541860"/>
                  <a:pt x="7157861" y="2510345"/>
                </a:cubicBezTo>
                <a:cubicBezTo>
                  <a:pt x="7130893" y="2474327"/>
                  <a:pt x="7175840" y="2456318"/>
                  <a:pt x="7202808" y="2487834"/>
                </a:cubicBezTo>
                <a:cubicBezTo>
                  <a:pt x="7234271" y="2519349"/>
                  <a:pt x="7274723" y="2568873"/>
                  <a:pt x="7292701" y="2555367"/>
                </a:cubicBezTo>
                <a:cubicBezTo>
                  <a:pt x="7310680" y="2541860"/>
                  <a:pt x="7324164" y="2519349"/>
                  <a:pt x="7292701" y="2483332"/>
                </a:cubicBezTo>
                <a:cubicBezTo>
                  <a:pt x="7261239" y="2447314"/>
                  <a:pt x="7211797" y="2402292"/>
                  <a:pt x="7211797" y="2361772"/>
                </a:cubicBezTo>
                <a:cubicBezTo>
                  <a:pt x="7211797" y="2321253"/>
                  <a:pt x="7225281" y="2258222"/>
                  <a:pt x="7202808" y="2213200"/>
                </a:cubicBezTo>
                <a:cubicBezTo>
                  <a:pt x="7180334" y="2168178"/>
                  <a:pt x="7202808" y="2109650"/>
                  <a:pt x="7171345" y="2123157"/>
                </a:cubicBezTo>
                <a:cubicBezTo>
                  <a:pt x="7139882" y="2136663"/>
                  <a:pt x="7135388" y="2190689"/>
                  <a:pt x="7099430" y="2145667"/>
                </a:cubicBezTo>
                <a:cubicBezTo>
                  <a:pt x="7058978" y="2100646"/>
                  <a:pt x="7054483" y="2037615"/>
                  <a:pt x="7018526" y="1992593"/>
                </a:cubicBezTo>
                <a:cubicBezTo>
                  <a:pt x="6987063" y="1943069"/>
                  <a:pt x="7032010" y="1938567"/>
                  <a:pt x="6973579" y="1934065"/>
                </a:cubicBezTo>
                <a:cubicBezTo>
                  <a:pt x="6915148" y="1929563"/>
                  <a:pt x="6883686" y="1938567"/>
                  <a:pt x="6843233" y="1988091"/>
                </a:cubicBezTo>
                <a:cubicBezTo>
                  <a:pt x="6798287" y="2037615"/>
                  <a:pt x="6730866" y="2105148"/>
                  <a:pt x="6712888" y="2123157"/>
                </a:cubicBezTo>
                <a:cubicBezTo>
                  <a:pt x="6694909" y="2141165"/>
                  <a:pt x="6690414" y="2172681"/>
                  <a:pt x="6690414" y="2213200"/>
                </a:cubicBezTo>
                <a:cubicBezTo>
                  <a:pt x="6690414" y="2258222"/>
                  <a:pt x="6712888" y="2285235"/>
                  <a:pt x="6685920" y="2316751"/>
                </a:cubicBezTo>
                <a:cubicBezTo>
                  <a:pt x="6658952" y="2348266"/>
                  <a:pt x="6690414" y="2343764"/>
                  <a:pt x="6712888" y="2361772"/>
                </a:cubicBezTo>
                <a:cubicBezTo>
                  <a:pt x="6735361" y="2379781"/>
                  <a:pt x="6757834" y="2438310"/>
                  <a:pt x="6757834" y="2460821"/>
                </a:cubicBezTo>
                <a:cubicBezTo>
                  <a:pt x="6757834" y="2483332"/>
                  <a:pt x="6730866" y="2564371"/>
                  <a:pt x="6694909" y="2501340"/>
                </a:cubicBezTo>
                <a:cubicBezTo>
                  <a:pt x="6654457" y="2442812"/>
                  <a:pt x="6699404" y="2402292"/>
                  <a:pt x="6654457" y="2402292"/>
                </a:cubicBezTo>
                <a:cubicBezTo>
                  <a:pt x="6605015" y="2402292"/>
                  <a:pt x="6573553" y="2460821"/>
                  <a:pt x="6555574" y="2402292"/>
                </a:cubicBezTo>
                <a:cubicBezTo>
                  <a:pt x="6542090" y="2339262"/>
                  <a:pt x="6524111" y="2217702"/>
                  <a:pt x="6474670" y="2154672"/>
                </a:cubicBezTo>
                <a:cubicBezTo>
                  <a:pt x="6425228" y="2087139"/>
                  <a:pt x="6416239" y="2069130"/>
                  <a:pt x="6416239" y="2015104"/>
                </a:cubicBezTo>
                <a:cubicBezTo>
                  <a:pt x="6416239" y="1965580"/>
                  <a:pt x="6479164" y="1970082"/>
                  <a:pt x="6393765" y="1965580"/>
                </a:cubicBezTo>
                <a:cubicBezTo>
                  <a:pt x="6312861" y="1956576"/>
                  <a:pt x="6326345" y="1974584"/>
                  <a:pt x="6290388" y="1916056"/>
                </a:cubicBezTo>
                <a:cubicBezTo>
                  <a:pt x="6249936" y="1853025"/>
                  <a:pt x="6258925" y="1826012"/>
                  <a:pt x="6204989" y="1821510"/>
                </a:cubicBezTo>
                <a:cubicBezTo>
                  <a:pt x="6151053" y="1817008"/>
                  <a:pt x="6115095" y="1844021"/>
                  <a:pt x="6052170" y="1826012"/>
                </a:cubicBezTo>
                <a:cubicBezTo>
                  <a:pt x="5984749" y="1803501"/>
                  <a:pt x="5975760" y="1780990"/>
                  <a:pt x="5926319" y="1780990"/>
                </a:cubicBezTo>
                <a:cubicBezTo>
                  <a:pt x="5876877" y="1780990"/>
                  <a:pt x="5867888" y="1798999"/>
                  <a:pt x="5827436" y="1753977"/>
                </a:cubicBezTo>
                <a:cubicBezTo>
                  <a:pt x="5786984" y="1704453"/>
                  <a:pt x="5715069" y="1654929"/>
                  <a:pt x="5697090" y="1668436"/>
                </a:cubicBezTo>
                <a:cubicBezTo>
                  <a:pt x="5683606" y="1681942"/>
                  <a:pt x="5638659" y="1659431"/>
                  <a:pt x="5710574" y="1731466"/>
                </a:cubicBezTo>
                <a:cubicBezTo>
                  <a:pt x="5782489" y="1798999"/>
                  <a:pt x="5818446" y="1857528"/>
                  <a:pt x="5863393" y="1848523"/>
                </a:cubicBezTo>
                <a:cubicBezTo>
                  <a:pt x="5912835" y="1835017"/>
                  <a:pt x="5912835" y="1798999"/>
                  <a:pt x="5948792" y="1835017"/>
                </a:cubicBezTo>
                <a:cubicBezTo>
                  <a:pt x="5984749" y="1871034"/>
                  <a:pt x="6070148" y="1862030"/>
                  <a:pt x="6043180" y="1938567"/>
                </a:cubicBezTo>
                <a:cubicBezTo>
                  <a:pt x="6016212" y="2015104"/>
                  <a:pt x="5948792" y="2091641"/>
                  <a:pt x="5890361" y="2118654"/>
                </a:cubicBezTo>
                <a:cubicBezTo>
                  <a:pt x="5836425" y="2145667"/>
                  <a:pt x="5674617" y="2231209"/>
                  <a:pt x="5629670" y="2231209"/>
                </a:cubicBezTo>
                <a:cubicBezTo>
                  <a:pt x="5584723" y="2235711"/>
                  <a:pt x="5553260" y="2231209"/>
                  <a:pt x="5553260" y="2186187"/>
                </a:cubicBezTo>
                <a:cubicBezTo>
                  <a:pt x="5548765" y="2136663"/>
                  <a:pt x="5530787" y="2082637"/>
                  <a:pt x="5512808" y="2042117"/>
                </a:cubicBezTo>
                <a:cubicBezTo>
                  <a:pt x="5494829" y="2006100"/>
                  <a:pt x="5431904" y="1898047"/>
                  <a:pt x="5382462" y="1844021"/>
                </a:cubicBezTo>
                <a:cubicBezTo>
                  <a:pt x="5333021" y="1785493"/>
                  <a:pt x="5265601" y="1713458"/>
                  <a:pt x="5274590" y="1753977"/>
                </a:cubicBezTo>
                <a:cubicBezTo>
                  <a:pt x="5283579" y="1798999"/>
                  <a:pt x="5301558" y="1871034"/>
                  <a:pt x="5337516" y="1920558"/>
                </a:cubicBezTo>
                <a:cubicBezTo>
                  <a:pt x="5377968" y="1970082"/>
                  <a:pt x="5337516" y="2033113"/>
                  <a:pt x="5386957" y="2078135"/>
                </a:cubicBezTo>
                <a:cubicBezTo>
                  <a:pt x="5436398" y="2123157"/>
                  <a:pt x="5494829" y="2154672"/>
                  <a:pt x="5503819" y="2186187"/>
                </a:cubicBezTo>
                <a:cubicBezTo>
                  <a:pt x="5508313" y="2213200"/>
                  <a:pt x="5575734" y="2298742"/>
                  <a:pt x="5616186" y="2298742"/>
                </a:cubicBezTo>
                <a:cubicBezTo>
                  <a:pt x="5652143" y="2298742"/>
                  <a:pt x="5813952" y="2235711"/>
                  <a:pt x="5822941" y="2267227"/>
                </a:cubicBezTo>
                <a:cubicBezTo>
                  <a:pt x="5831930" y="2298742"/>
                  <a:pt x="5836425" y="2330257"/>
                  <a:pt x="5822941" y="2375279"/>
                </a:cubicBezTo>
                <a:cubicBezTo>
                  <a:pt x="5813952" y="2415799"/>
                  <a:pt x="5697090" y="2600388"/>
                  <a:pt x="5571239" y="2717445"/>
                </a:cubicBezTo>
                <a:cubicBezTo>
                  <a:pt x="5445388" y="2834502"/>
                  <a:pt x="5467861" y="2830000"/>
                  <a:pt x="5467861" y="2902035"/>
                </a:cubicBezTo>
                <a:cubicBezTo>
                  <a:pt x="5467861" y="2974070"/>
                  <a:pt x="5490335" y="2996581"/>
                  <a:pt x="5499324" y="3055109"/>
                </a:cubicBezTo>
                <a:cubicBezTo>
                  <a:pt x="5503819" y="3118140"/>
                  <a:pt x="5535281" y="3167664"/>
                  <a:pt x="5503819" y="3208184"/>
                </a:cubicBezTo>
                <a:cubicBezTo>
                  <a:pt x="5467861" y="3244201"/>
                  <a:pt x="5373473" y="3334245"/>
                  <a:pt x="5359989" y="3352254"/>
                </a:cubicBezTo>
                <a:cubicBezTo>
                  <a:pt x="5342010" y="3365760"/>
                  <a:pt x="5333021" y="3388271"/>
                  <a:pt x="5337516" y="3415284"/>
                </a:cubicBezTo>
                <a:cubicBezTo>
                  <a:pt x="5337516" y="3442297"/>
                  <a:pt x="5346505" y="3541346"/>
                  <a:pt x="5310547" y="3554852"/>
                </a:cubicBezTo>
                <a:cubicBezTo>
                  <a:pt x="5270095" y="3572861"/>
                  <a:pt x="5247622" y="3581865"/>
                  <a:pt x="5247622" y="3613381"/>
                </a:cubicBezTo>
                <a:cubicBezTo>
                  <a:pt x="5247622" y="3644896"/>
                  <a:pt x="5193686" y="3748446"/>
                  <a:pt x="5121771" y="3802472"/>
                </a:cubicBezTo>
                <a:cubicBezTo>
                  <a:pt x="5049856" y="3856499"/>
                  <a:pt x="5022888" y="3847494"/>
                  <a:pt x="4959962" y="3870005"/>
                </a:cubicBezTo>
                <a:cubicBezTo>
                  <a:pt x="4901532" y="3892516"/>
                  <a:pt x="4847595" y="3937538"/>
                  <a:pt x="4816133" y="3888014"/>
                </a:cubicBezTo>
                <a:cubicBezTo>
                  <a:pt x="4789164" y="3838490"/>
                  <a:pt x="4802649" y="3748446"/>
                  <a:pt x="4766691" y="3698922"/>
                </a:cubicBezTo>
                <a:cubicBezTo>
                  <a:pt x="4735228" y="3649398"/>
                  <a:pt x="4690282" y="3667407"/>
                  <a:pt x="4690282" y="3577363"/>
                </a:cubicBezTo>
                <a:cubicBezTo>
                  <a:pt x="4690282" y="3491822"/>
                  <a:pt x="4726239" y="3496324"/>
                  <a:pt x="4663313" y="3410782"/>
                </a:cubicBezTo>
                <a:cubicBezTo>
                  <a:pt x="4595893" y="3329743"/>
                  <a:pt x="4586904" y="3212686"/>
                  <a:pt x="4618367" y="3167664"/>
                </a:cubicBezTo>
                <a:cubicBezTo>
                  <a:pt x="4645335" y="3118140"/>
                  <a:pt x="4667808" y="3055109"/>
                  <a:pt x="4658819" y="3001083"/>
                </a:cubicBezTo>
                <a:cubicBezTo>
                  <a:pt x="4645335" y="2951559"/>
                  <a:pt x="4600388" y="2848009"/>
                  <a:pt x="4568925" y="2802987"/>
                </a:cubicBezTo>
                <a:cubicBezTo>
                  <a:pt x="4532968" y="2757965"/>
                  <a:pt x="4528473" y="2757965"/>
                  <a:pt x="4532968" y="2703939"/>
                </a:cubicBezTo>
                <a:cubicBezTo>
                  <a:pt x="4537462" y="2649912"/>
                  <a:pt x="4595893" y="2568873"/>
                  <a:pt x="4523978" y="2564371"/>
                </a:cubicBezTo>
                <a:cubicBezTo>
                  <a:pt x="4456558" y="2559869"/>
                  <a:pt x="4407117" y="2532856"/>
                  <a:pt x="4398127" y="2505842"/>
                </a:cubicBezTo>
                <a:cubicBezTo>
                  <a:pt x="4384643" y="2478829"/>
                  <a:pt x="4434085" y="2451816"/>
                  <a:pt x="4344191" y="2469825"/>
                </a:cubicBezTo>
                <a:cubicBezTo>
                  <a:pt x="4254298" y="2483332"/>
                  <a:pt x="4285760" y="2523851"/>
                  <a:pt x="4195867" y="2519349"/>
                </a:cubicBezTo>
                <a:cubicBezTo>
                  <a:pt x="4110468" y="2519349"/>
                  <a:pt x="4070016" y="2546362"/>
                  <a:pt x="4043048" y="2559869"/>
                </a:cubicBezTo>
                <a:cubicBezTo>
                  <a:pt x="4016080" y="2568873"/>
                  <a:pt x="3962143" y="2519349"/>
                  <a:pt x="3908207" y="2478829"/>
                </a:cubicBezTo>
                <a:cubicBezTo>
                  <a:pt x="3854271" y="2442812"/>
                  <a:pt x="3840787" y="2424803"/>
                  <a:pt x="3831798" y="2375279"/>
                </a:cubicBezTo>
                <a:cubicBezTo>
                  <a:pt x="3818314" y="2321253"/>
                  <a:pt x="3786851" y="2330257"/>
                  <a:pt x="3773367" y="2280733"/>
                </a:cubicBezTo>
                <a:cubicBezTo>
                  <a:pt x="3759883" y="2226707"/>
                  <a:pt x="3710441" y="2222205"/>
                  <a:pt x="3746399" y="2159174"/>
                </a:cubicBezTo>
                <a:cubicBezTo>
                  <a:pt x="3782356" y="2100646"/>
                  <a:pt x="3822808" y="2082637"/>
                  <a:pt x="3782356" y="2015104"/>
                </a:cubicBezTo>
                <a:cubicBezTo>
                  <a:pt x="3737409" y="1943069"/>
                  <a:pt x="3741904" y="1943069"/>
                  <a:pt x="3777861" y="1884541"/>
                </a:cubicBezTo>
                <a:cubicBezTo>
                  <a:pt x="3809324" y="1826012"/>
                  <a:pt x="3831798" y="1789995"/>
                  <a:pt x="3876744" y="1740471"/>
                </a:cubicBezTo>
                <a:cubicBezTo>
                  <a:pt x="3921691" y="1690947"/>
                  <a:pt x="3957649" y="1717960"/>
                  <a:pt x="3975627" y="1672938"/>
                </a:cubicBezTo>
                <a:cubicBezTo>
                  <a:pt x="3989111" y="1627916"/>
                  <a:pt x="3953154" y="1596401"/>
                  <a:pt x="3998101" y="1560383"/>
                </a:cubicBezTo>
                <a:cubicBezTo>
                  <a:pt x="4047542" y="1528868"/>
                  <a:pt x="4047542" y="1510859"/>
                  <a:pt x="4070016" y="1488348"/>
                </a:cubicBezTo>
                <a:cubicBezTo>
                  <a:pt x="4087994" y="1470339"/>
                  <a:pt x="4087994" y="1416313"/>
                  <a:pt x="4052037" y="1411811"/>
                </a:cubicBezTo>
                <a:cubicBezTo>
                  <a:pt x="4020574" y="1407309"/>
                  <a:pt x="4020574" y="1330772"/>
                  <a:pt x="4038553" y="1299256"/>
                </a:cubicBezTo>
                <a:cubicBezTo>
                  <a:pt x="4052037" y="1263239"/>
                  <a:pt x="3984617" y="1200208"/>
                  <a:pt x="4061026" y="1186702"/>
                </a:cubicBezTo>
                <a:cubicBezTo>
                  <a:pt x="4137436" y="1173195"/>
                  <a:pt x="4186877" y="1164191"/>
                  <a:pt x="4213845" y="1159688"/>
                </a:cubicBezTo>
                <a:cubicBezTo>
                  <a:pt x="4236319" y="1155186"/>
                  <a:pt x="4258792" y="1110164"/>
                  <a:pt x="4213845" y="1083151"/>
                </a:cubicBezTo>
                <a:cubicBezTo>
                  <a:pt x="4173393" y="1051636"/>
                  <a:pt x="4155415" y="1015618"/>
                  <a:pt x="4204856" y="1011116"/>
                </a:cubicBezTo>
                <a:cubicBezTo>
                  <a:pt x="4254298" y="1011116"/>
                  <a:pt x="4330707" y="993107"/>
                  <a:pt x="4290255" y="975099"/>
                </a:cubicBezTo>
                <a:cubicBezTo>
                  <a:pt x="4249803" y="957090"/>
                  <a:pt x="4276771" y="966094"/>
                  <a:pt x="4222835" y="984103"/>
                </a:cubicBezTo>
                <a:cubicBezTo>
                  <a:pt x="4168899" y="997610"/>
                  <a:pt x="4146425" y="1002112"/>
                  <a:pt x="4155415" y="957090"/>
                </a:cubicBezTo>
                <a:cubicBezTo>
                  <a:pt x="4164404" y="912068"/>
                  <a:pt x="4218340" y="876051"/>
                  <a:pt x="4195867" y="858042"/>
                </a:cubicBezTo>
                <a:cubicBezTo>
                  <a:pt x="4173393" y="840033"/>
                  <a:pt x="4155415" y="858042"/>
                  <a:pt x="4141931" y="894059"/>
                </a:cubicBezTo>
                <a:cubicBezTo>
                  <a:pt x="4123952" y="934579"/>
                  <a:pt x="4074510" y="993107"/>
                  <a:pt x="4056532" y="948086"/>
                </a:cubicBezTo>
                <a:cubicBezTo>
                  <a:pt x="4038553" y="903064"/>
                  <a:pt x="4011585" y="867046"/>
                  <a:pt x="4047542" y="826527"/>
                </a:cubicBezTo>
                <a:cubicBezTo>
                  <a:pt x="4087994" y="786007"/>
                  <a:pt x="4119457" y="740985"/>
                  <a:pt x="4123952" y="718474"/>
                </a:cubicBezTo>
                <a:cubicBezTo>
                  <a:pt x="4128447" y="695963"/>
                  <a:pt x="4146425" y="668950"/>
                  <a:pt x="4209351" y="659946"/>
                </a:cubicBezTo>
                <a:cubicBezTo>
                  <a:pt x="4267782" y="650941"/>
                  <a:pt x="4308234" y="605919"/>
                  <a:pt x="4290255" y="695963"/>
                </a:cubicBezTo>
                <a:cubicBezTo>
                  <a:pt x="4272276" y="781505"/>
                  <a:pt x="4330707" y="813020"/>
                  <a:pt x="4348686" y="849037"/>
                </a:cubicBezTo>
                <a:cubicBezTo>
                  <a:pt x="4362170" y="889557"/>
                  <a:pt x="4335202" y="912068"/>
                  <a:pt x="4344191" y="925575"/>
                </a:cubicBezTo>
                <a:cubicBezTo>
                  <a:pt x="4353181" y="939081"/>
                  <a:pt x="4371159" y="961592"/>
                  <a:pt x="4398127" y="925575"/>
                </a:cubicBezTo>
                <a:cubicBezTo>
                  <a:pt x="4425095" y="889557"/>
                  <a:pt x="4470042" y="844535"/>
                  <a:pt x="4483526" y="844535"/>
                </a:cubicBezTo>
                <a:cubicBezTo>
                  <a:pt x="4501505" y="844535"/>
                  <a:pt x="4532968" y="799513"/>
                  <a:pt x="4532968" y="781505"/>
                </a:cubicBezTo>
                <a:cubicBezTo>
                  <a:pt x="4532968" y="763496"/>
                  <a:pt x="4541957" y="718474"/>
                  <a:pt x="4573420" y="745487"/>
                </a:cubicBezTo>
                <a:cubicBezTo>
                  <a:pt x="4609377" y="777002"/>
                  <a:pt x="4604883" y="822024"/>
                  <a:pt x="4654324" y="835531"/>
                </a:cubicBezTo>
                <a:cubicBezTo>
                  <a:pt x="4703766" y="844535"/>
                  <a:pt x="4748712" y="844535"/>
                  <a:pt x="4780175" y="831029"/>
                </a:cubicBezTo>
                <a:cubicBezTo>
                  <a:pt x="4811638" y="817522"/>
                  <a:pt x="4825122" y="831029"/>
                  <a:pt x="4829617" y="786007"/>
                </a:cubicBezTo>
                <a:cubicBezTo>
                  <a:pt x="4834111" y="740985"/>
                  <a:pt x="4834111" y="722976"/>
                  <a:pt x="4861079" y="722976"/>
                </a:cubicBezTo>
                <a:cubicBezTo>
                  <a:pt x="4888047" y="722976"/>
                  <a:pt x="4847595" y="673452"/>
                  <a:pt x="4888047" y="673452"/>
                </a:cubicBezTo>
                <a:cubicBezTo>
                  <a:pt x="4932994" y="673452"/>
                  <a:pt x="5036372" y="619426"/>
                  <a:pt x="4977941" y="628430"/>
                </a:cubicBezTo>
                <a:cubicBezTo>
                  <a:pt x="4924005" y="632932"/>
                  <a:pt x="4879058" y="677954"/>
                  <a:pt x="4856585" y="632932"/>
                </a:cubicBezTo>
                <a:cubicBezTo>
                  <a:pt x="4834111" y="587911"/>
                  <a:pt x="4802649" y="578906"/>
                  <a:pt x="4847595" y="538387"/>
                </a:cubicBezTo>
                <a:cubicBezTo>
                  <a:pt x="4892542" y="502369"/>
                  <a:pt x="4897037" y="466352"/>
                  <a:pt x="4865574" y="484360"/>
                </a:cubicBezTo>
                <a:cubicBezTo>
                  <a:pt x="4834111" y="506871"/>
                  <a:pt x="4807143" y="533884"/>
                  <a:pt x="4771186" y="574404"/>
                </a:cubicBezTo>
                <a:cubicBezTo>
                  <a:pt x="4739723" y="614924"/>
                  <a:pt x="4748712" y="628430"/>
                  <a:pt x="4748712" y="659946"/>
                </a:cubicBezTo>
                <a:cubicBezTo>
                  <a:pt x="4748712" y="691461"/>
                  <a:pt x="4762196" y="745487"/>
                  <a:pt x="4712755" y="767998"/>
                </a:cubicBezTo>
                <a:cubicBezTo>
                  <a:pt x="4663313" y="790509"/>
                  <a:pt x="4631851" y="786007"/>
                  <a:pt x="4622861" y="763496"/>
                </a:cubicBezTo>
                <a:cubicBezTo>
                  <a:pt x="4618367" y="740985"/>
                  <a:pt x="4622861" y="673452"/>
                  <a:pt x="4573420" y="691461"/>
                </a:cubicBezTo>
                <a:cubicBezTo>
                  <a:pt x="4519484" y="704967"/>
                  <a:pt x="4474537" y="722976"/>
                  <a:pt x="4456558" y="691461"/>
                </a:cubicBezTo>
                <a:cubicBezTo>
                  <a:pt x="4438579" y="659946"/>
                  <a:pt x="4380149" y="614924"/>
                  <a:pt x="4447569" y="578906"/>
                </a:cubicBezTo>
                <a:cubicBezTo>
                  <a:pt x="4510494" y="547391"/>
                  <a:pt x="4640840" y="488862"/>
                  <a:pt x="4645335" y="452846"/>
                </a:cubicBezTo>
                <a:cubicBezTo>
                  <a:pt x="4654324" y="412326"/>
                  <a:pt x="4649829" y="394317"/>
                  <a:pt x="4708260" y="367304"/>
                </a:cubicBezTo>
                <a:cubicBezTo>
                  <a:pt x="4762196" y="340291"/>
                  <a:pt x="4932994" y="299771"/>
                  <a:pt x="5040867" y="331287"/>
                </a:cubicBezTo>
                <a:cubicBezTo>
                  <a:pt x="5144244" y="362802"/>
                  <a:pt x="5243127" y="389815"/>
                  <a:pt x="5261106" y="403321"/>
                </a:cubicBezTo>
                <a:cubicBezTo>
                  <a:pt x="5274590" y="412326"/>
                  <a:pt x="5288074" y="443841"/>
                  <a:pt x="5238633" y="452846"/>
                </a:cubicBezTo>
                <a:cubicBezTo>
                  <a:pt x="5184696" y="461850"/>
                  <a:pt x="5139750" y="533884"/>
                  <a:pt x="5175707" y="515876"/>
                </a:cubicBezTo>
                <a:cubicBezTo>
                  <a:pt x="5216159" y="502369"/>
                  <a:pt x="5211664" y="502369"/>
                  <a:pt x="5256611" y="484360"/>
                </a:cubicBezTo>
                <a:cubicBezTo>
                  <a:pt x="5301558" y="461850"/>
                  <a:pt x="5270095" y="439339"/>
                  <a:pt x="5324031" y="421330"/>
                </a:cubicBezTo>
                <a:cubicBezTo>
                  <a:pt x="5377968" y="403321"/>
                  <a:pt x="5386957" y="416828"/>
                  <a:pt x="5431904" y="403321"/>
                </a:cubicBezTo>
                <a:cubicBezTo>
                  <a:pt x="5481345" y="389815"/>
                  <a:pt x="5530787" y="380810"/>
                  <a:pt x="5503819" y="362802"/>
                </a:cubicBezTo>
                <a:cubicBezTo>
                  <a:pt x="5481345" y="340291"/>
                  <a:pt x="5431904" y="340291"/>
                  <a:pt x="5449883" y="304273"/>
                </a:cubicBezTo>
                <a:cubicBezTo>
                  <a:pt x="5463367" y="268256"/>
                  <a:pt x="5436398" y="236740"/>
                  <a:pt x="5539776" y="187216"/>
                </a:cubicBezTo>
                <a:cubicBezTo>
                  <a:pt x="5643154" y="137692"/>
                  <a:pt x="5764510" y="124186"/>
                  <a:pt x="5764510" y="160203"/>
                </a:cubicBezTo>
                <a:cubicBezTo>
                  <a:pt x="5764510" y="196220"/>
                  <a:pt x="5769005" y="196220"/>
                  <a:pt x="5701585" y="205225"/>
                </a:cubicBezTo>
                <a:cubicBezTo>
                  <a:pt x="5634164" y="218732"/>
                  <a:pt x="5526292" y="259251"/>
                  <a:pt x="5539776" y="290766"/>
                </a:cubicBezTo>
                <a:cubicBezTo>
                  <a:pt x="5553260" y="326784"/>
                  <a:pt x="5607196" y="308775"/>
                  <a:pt x="5607196" y="331287"/>
                </a:cubicBezTo>
                <a:cubicBezTo>
                  <a:pt x="5607196" y="353797"/>
                  <a:pt x="5548765" y="344793"/>
                  <a:pt x="5593712" y="367304"/>
                </a:cubicBezTo>
                <a:cubicBezTo>
                  <a:pt x="5638659" y="389815"/>
                  <a:pt x="5737542" y="340291"/>
                  <a:pt x="5769005" y="362802"/>
                </a:cubicBezTo>
                <a:cubicBezTo>
                  <a:pt x="5795973" y="385312"/>
                  <a:pt x="5858898" y="412326"/>
                  <a:pt x="5845414" y="385312"/>
                </a:cubicBezTo>
                <a:cubicBezTo>
                  <a:pt x="5836425" y="353797"/>
                  <a:pt x="5822941" y="353797"/>
                  <a:pt x="5813952" y="313278"/>
                </a:cubicBezTo>
                <a:cubicBezTo>
                  <a:pt x="5809457" y="268256"/>
                  <a:pt x="5800468" y="214230"/>
                  <a:pt x="5845414" y="245745"/>
                </a:cubicBezTo>
                <a:cubicBezTo>
                  <a:pt x="5890361" y="272758"/>
                  <a:pt x="5948792" y="371806"/>
                  <a:pt x="5962276" y="389815"/>
                </a:cubicBezTo>
                <a:cubicBezTo>
                  <a:pt x="5980255" y="412326"/>
                  <a:pt x="5935308" y="475356"/>
                  <a:pt x="5966771" y="461850"/>
                </a:cubicBezTo>
                <a:cubicBezTo>
                  <a:pt x="6002728" y="452846"/>
                  <a:pt x="6020707" y="452846"/>
                  <a:pt x="6002728" y="403321"/>
                </a:cubicBezTo>
                <a:cubicBezTo>
                  <a:pt x="5984749" y="353797"/>
                  <a:pt x="5903845" y="317780"/>
                  <a:pt x="5957781" y="290766"/>
                </a:cubicBezTo>
                <a:cubicBezTo>
                  <a:pt x="6007223" y="268256"/>
                  <a:pt x="6070148" y="290766"/>
                  <a:pt x="6146558" y="245745"/>
                </a:cubicBezTo>
                <a:cubicBezTo>
                  <a:pt x="6222968" y="205225"/>
                  <a:pt x="6389271" y="223234"/>
                  <a:pt x="6348819" y="173710"/>
                </a:cubicBezTo>
                <a:cubicBezTo>
                  <a:pt x="6308366" y="124186"/>
                  <a:pt x="6227462" y="124186"/>
                  <a:pt x="6191505" y="119684"/>
                </a:cubicBezTo>
                <a:cubicBezTo>
                  <a:pt x="6151053" y="115181"/>
                  <a:pt x="6115095" y="101675"/>
                  <a:pt x="6115095" y="101675"/>
                </a:cubicBezTo>
                <a:cubicBezTo>
                  <a:pt x="6083632" y="97735"/>
                  <a:pt x="6041846" y="42091"/>
                  <a:pt x="6095124" y="37290"/>
                </a:cubicBezTo>
                <a:close/>
                <a:moveTo>
                  <a:pt x="5459546" y="30839"/>
                </a:moveTo>
                <a:cubicBezTo>
                  <a:pt x="5518024" y="30839"/>
                  <a:pt x="5558509" y="70742"/>
                  <a:pt x="5576502" y="70742"/>
                </a:cubicBezTo>
                <a:cubicBezTo>
                  <a:pt x="5589997" y="70742"/>
                  <a:pt x="5612488" y="97344"/>
                  <a:pt x="5536017" y="97344"/>
                </a:cubicBezTo>
                <a:cubicBezTo>
                  <a:pt x="5459546" y="97344"/>
                  <a:pt x="5365081" y="123947"/>
                  <a:pt x="5320098" y="123947"/>
                </a:cubicBezTo>
                <a:cubicBezTo>
                  <a:pt x="5275115" y="123947"/>
                  <a:pt x="5293109" y="101778"/>
                  <a:pt x="5293109" y="101778"/>
                </a:cubicBezTo>
                <a:cubicBezTo>
                  <a:pt x="5252624" y="92910"/>
                  <a:pt x="5171654" y="57440"/>
                  <a:pt x="5252624" y="53007"/>
                </a:cubicBezTo>
                <a:cubicBezTo>
                  <a:pt x="5333593" y="53007"/>
                  <a:pt x="5324597" y="61874"/>
                  <a:pt x="5360583" y="61874"/>
                </a:cubicBezTo>
                <a:cubicBezTo>
                  <a:pt x="5401068" y="61874"/>
                  <a:pt x="5396570" y="35272"/>
                  <a:pt x="5459546" y="30839"/>
                </a:cubicBezTo>
                <a:close/>
                <a:moveTo>
                  <a:pt x="3182346" y="71"/>
                </a:moveTo>
                <a:cubicBezTo>
                  <a:pt x="3223081" y="351"/>
                  <a:pt x="3258478" y="1474"/>
                  <a:pt x="3283201" y="3721"/>
                </a:cubicBezTo>
                <a:cubicBezTo>
                  <a:pt x="3386584" y="17198"/>
                  <a:pt x="3382089" y="21690"/>
                  <a:pt x="3436029" y="17198"/>
                </a:cubicBezTo>
                <a:cubicBezTo>
                  <a:pt x="3489967" y="12705"/>
                  <a:pt x="3593350" y="3721"/>
                  <a:pt x="3647289" y="3721"/>
                </a:cubicBezTo>
                <a:cubicBezTo>
                  <a:pt x="3705723" y="3721"/>
                  <a:pt x="3925975" y="3721"/>
                  <a:pt x="3966430" y="17198"/>
                </a:cubicBezTo>
                <a:cubicBezTo>
                  <a:pt x="4002389" y="30675"/>
                  <a:pt x="3997894" y="39660"/>
                  <a:pt x="4047338" y="30675"/>
                </a:cubicBezTo>
                <a:cubicBezTo>
                  <a:pt x="4101277" y="26183"/>
                  <a:pt x="4141732" y="21690"/>
                  <a:pt x="4141732" y="44152"/>
                </a:cubicBezTo>
                <a:cubicBezTo>
                  <a:pt x="4141732" y="66614"/>
                  <a:pt x="4191176" y="84584"/>
                  <a:pt x="4137237" y="89076"/>
                </a:cubicBezTo>
                <a:cubicBezTo>
                  <a:pt x="4083298" y="93568"/>
                  <a:pt x="4047338" y="102554"/>
                  <a:pt x="4024864" y="120523"/>
                </a:cubicBezTo>
                <a:cubicBezTo>
                  <a:pt x="4002389" y="134000"/>
                  <a:pt x="3997894" y="116031"/>
                  <a:pt x="4002389" y="160955"/>
                </a:cubicBezTo>
                <a:cubicBezTo>
                  <a:pt x="4011379" y="205879"/>
                  <a:pt x="4024864" y="237326"/>
                  <a:pt x="3970924" y="259788"/>
                </a:cubicBezTo>
                <a:cubicBezTo>
                  <a:pt x="3912490" y="282249"/>
                  <a:pt x="3925975" y="304712"/>
                  <a:pt x="3881026" y="349636"/>
                </a:cubicBezTo>
                <a:cubicBezTo>
                  <a:pt x="3840571" y="394560"/>
                  <a:pt x="3849561" y="381083"/>
                  <a:pt x="3777642" y="403545"/>
                </a:cubicBezTo>
                <a:cubicBezTo>
                  <a:pt x="3705723" y="426007"/>
                  <a:pt x="3638300" y="408037"/>
                  <a:pt x="3593350" y="452961"/>
                </a:cubicBezTo>
                <a:cubicBezTo>
                  <a:pt x="3543906" y="497884"/>
                  <a:pt x="3489967" y="479915"/>
                  <a:pt x="3449513" y="497884"/>
                </a:cubicBezTo>
                <a:cubicBezTo>
                  <a:pt x="3413554" y="515854"/>
                  <a:pt x="3341635" y="556286"/>
                  <a:pt x="3310170" y="614687"/>
                </a:cubicBezTo>
                <a:cubicBezTo>
                  <a:pt x="3278706" y="673088"/>
                  <a:pt x="3251736" y="673088"/>
                  <a:pt x="3197797" y="632657"/>
                </a:cubicBezTo>
                <a:cubicBezTo>
                  <a:pt x="3143858" y="596717"/>
                  <a:pt x="3121384" y="538316"/>
                  <a:pt x="3121384" y="484407"/>
                </a:cubicBezTo>
                <a:cubicBezTo>
                  <a:pt x="3121384" y="434991"/>
                  <a:pt x="3139363" y="434991"/>
                  <a:pt x="3175323" y="408037"/>
                </a:cubicBezTo>
                <a:cubicBezTo>
                  <a:pt x="3206787" y="376590"/>
                  <a:pt x="3188807" y="381083"/>
                  <a:pt x="3184312" y="349636"/>
                </a:cubicBezTo>
                <a:cubicBezTo>
                  <a:pt x="3175323" y="318189"/>
                  <a:pt x="3184312" y="304712"/>
                  <a:pt x="3179817" y="273265"/>
                </a:cubicBezTo>
                <a:cubicBezTo>
                  <a:pt x="3175323" y="246310"/>
                  <a:pt x="3170828" y="192402"/>
                  <a:pt x="3134868" y="192402"/>
                </a:cubicBezTo>
                <a:cubicBezTo>
                  <a:pt x="3103404" y="192402"/>
                  <a:pt x="2986535" y="201387"/>
                  <a:pt x="2973051" y="165447"/>
                </a:cubicBezTo>
                <a:cubicBezTo>
                  <a:pt x="2964061" y="125016"/>
                  <a:pt x="3018000" y="134000"/>
                  <a:pt x="3076434" y="111538"/>
                </a:cubicBezTo>
                <a:cubicBezTo>
                  <a:pt x="3134868" y="89076"/>
                  <a:pt x="3197797" y="53137"/>
                  <a:pt x="3103404" y="71106"/>
                </a:cubicBezTo>
                <a:cubicBezTo>
                  <a:pt x="3009010" y="84584"/>
                  <a:pt x="2919111" y="111538"/>
                  <a:pt x="2865172" y="147477"/>
                </a:cubicBezTo>
                <a:cubicBezTo>
                  <a:pt x="2811233" y="178924"/>
                  <a:pt x="2811233" y="196894"/>
                  <a:pt x="2752799" y="169940"/>
                </a:cubicBezTo>
                <a:cubicBezTo>
                  <a:pt x="2689870" y="142985"/>
                  <a:pt x="2586487" y="116031"/>
                  <a:pt x="2433658" y="147477"/>
                </a:cubicBezTo>
                <a:cubicBezTo>
                  <a:pt x="2280831" y="183417"/>
                  <a:pt x="2276336" y="210371"/>
                  <a:pt x="2249367" y="219356"/>
                </a:cubicBezTo>
                <a:cubicBezTo>
                  <a:pt x="2222397" y="223848"/>
                  <a:pt x="2204417" y="196894"/>
                  <a:pt x="2159468" y="210371"/>
                </a:cubicBezTo>
                <a:cubicBezTo>
                  <a:pt x="2119013" y="219356"/>
                  <a:pt x="2047095" y="223848"/>
                  <a:pt x="2047095" y="223848"/>
                </a:cubicBezTo>
                <a:cubicBezTo>
                  <a:pt x="2011135" y="214864"/>
                  <a:pt x="1867297" y="183417"/>
                  <a:pt x="1975176" y="156462"/>
                </a:cubicBezTo>
                <a:cubicBezTo>
                  <a:pt x="2083054" y="129507"/>
                  <a:pt x="2110024" y="102554"/>
                  <a:pt x="2132498" y="129507"/>
                </a:cubicBezTo>
                <a:cubicBezTo>
                  <a:pt x="2154973" y="160955"/>
                  <a:pt x="2136993" y="147477"/>
                  <a:pt x="2199923" y="125016"/>
                </a:cubicBezTo>
                <a:cubicBezTo>
                  <a:pt x="2258356" y="102554"/>
                  <a:pt x="2253862" y="120523"/>
                  <a:pt x="2289821" y="120523"/>
                </a:cubicBezTo>
                <a:cubicBezTo>
                  <a:pt x="2325780" y="120523"/>
                  <a:pt x="2330275" y="120523"/>
                  <a:pt x="2402195" y="111538"/>
                </a:cubicBezTo>
                <a:cubicBezTo>
                  <a:pt x="2474113" y="102554"/>
                  <a:pt x="2514568" y="120523"/>
                  <a:pt x="2581991" y="75599"/>
                </a:cubicBezTo>
                <a:cubicBezTo>
                  <a:pt x="2644921" y="35167"/>
                  <a:pt x="2716840" y="26183"/>
                  <a:pt x="2815728" y="12705"/>
                </a:cubicBezTo>
                <a:cubicBezTo>
                  <a:pt x="2889894" y="5967"/>
                  <a:pt x="3060140" y="-772"/>
                  <a:pt x="3182346" y="71"/>
                </a:cubicBezTo>
                <a:close/>
              </a:path>
            </a:pathLst>
          </a:custGeom>
          <a:solidFill>
            <a:srgbClr val="F2F2F2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180" name="日期占位符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767263"/>
            <a:ext cx="21336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fld id="{AA4AD7D0-6C20-44D8-B38A-EBE224309A4D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7181" name="页脚占位符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767263"/>
            <a:ext cx="28956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182" name="灯片编号占位符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767263"/>
            <a:ext cx="21336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 typeface="Arial" panose="020B0604020202020204" pitchFamily="34" charset="0"/>
              <a:buNone/>
              <a:defRPr smtClean="0"/>
            </a:lvl1pPr>
          </a:lstStyle>
          <a:p>
            <a:pPr>
              <a:defRPr/>
            </a:pPr>
            <a:fld id="{AB021730-9A9E-4785-8863-4E446A5F6A48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矩形 15"/>
          <p:cNvSpPr>
            <a:spLocks noChangeArrowheads="1"/>
          </p:cNvSpPr>
          <p:nvPr userDrawn="1"/>
        </p:nvSpPr>
        <p:spPr bwMode="auto">
          <a:xfrm>
            <a:off x="0" y="4875213"/>
            <a:ext cx="9144000" cy="268287"/>
          </a:xfrm>
          <a:prstGeom prst="rect">
            <a:avLst/>
          </a:prstGeom>
          <a:solidFill>
            <a:srgbClr val="25437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2" tIns="34281" rIns="68562" bIns="34281" anchor="ctr"/>
          <a:lstStyle>
            <a:lvl1pPr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8195" name="矩形 15"/>
          <p:cNvSpPr>
            <a:spLocks noChangeArrowheads="1"/>
          </p:cNvSpPr>
          <p:nvPr userDrawn="1"/>
        </p:nvSpPr>
        <p:spPr bwMode="auto">
          <a:xfrm>
            <a:off x="0" y="4751388"/>
            <a:ext cx="9144000" cy="127000"/>
          </a:xfrm>
          <a:prstGeom prst="rect">
            <a:avLst/>
          </a:prstGeom>
          <a:solidFill>
            <a:srgbClr val="998530">
              <a:alpha val="9490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2" tIns="34281" rIns="68562" bIns="34281" anchor="ctr"/>
          <a:lstStyle>
            <a:lvl1pPr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grpSp>
        <p:nvGrpSpPr>
          <p:cNvPr id="8196" name="Group 4"/>
          <p:cNvGrpSpPr/>
          <p:nvPr userDrawn="1"/>
        </p:nvGrpSpPr>
        <p:grpSpPr bwMode="auto">
          <a:xfrm>
            <a:off x="6904038" y="179388"/>
            <a:ext cx="2022475" cy="354012"/>
            <a:chOff x="0" y="0"/>
            <a:chExt cx="4027488" cy="706438"/>
          </a:xfrm>
        </p:grpSpPr>
        <p:sp>
          <p:nvSpPr>
            <p:cNvPr id="8203" name="Freeform 95"/>
            <p:cNvSpPr/>
            <p:nvPr/>
          </p:nvSpPr>
          <p:spPr bwMode="auto">
            <a:xfrm>
              <a:off x="0" y="0"/>
              <a:ext cx="682625" cy="681038"/>
            </a:xfrm>
            <a:custGeom>
              <a:avLst/>
              <a:gdLst>
                <a:gd name="T0" fmla="*/ 0 w 423"/>
                <a:gd name="T1" fmla="*/ 0 h 426"/>
                <a:gd name="T2" fmla="*/ 1101600214 w 423"/>
                <a:gd name="T3" fmla="*/ 0 h 426"/>
                <a:gd name="T4" fmla="*/ 1101600214 w 423"/>
                <a:gd name="T5" fmla="*/ 1088762341 h 426"/>
                <a:gd name="T6" fmla="*/ 0 w 423"/>
                <a:gd name="T7" fmla="*/ 1088762341 h 426"/>
                <a:gd name="T8" fmla="*/ 0 w 423"/>
                <a:gd name="T9" fmla="*/ 0 h 4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23" h="426">
                  <a:moveTo>
                    <a:pt x="0" y="0"/>
                  </a:moveTo>
                  <a:lnTo>
                    <a:pt x="423" y="0"/>
                  </a:lnTo>
                  <a:lnTo>
                    <a:pt x="423" y="426"/>
                  </a:lnTo>
                  <a:lnTo>
                    <a:pt x="0" y="426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1">
              <a:blip r:embed="rId13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pic>
          <p:nvPicPr>
            <p:cNvPr id="2" name="图片 11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5050" y="19050"/>
              <a:ext cx="1927225" cy="314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" name="图片 12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2500" y="446088"/>
              <a:ext cx="2098675" cy="198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图片 13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1688" y="19050"/>
              <a:ext cx="685800" cy="687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197" name="矩形 15"/>
          <p:cNvSpPr>
            <a:spLocks noChangeArrowheads="1"/>
          </p:cNvSpPr>
          <p:nvPr userDrawn="1"/>
        </p:nvSpPr>
        <p:spPr bwMode="auto">
          <a:xfrm>
            <a:off x="107950" y="103188"/>
            <a:ext cx="142875" cy="417512"/>
          </a:xfrm>
          <a:prstGeom prst="rect">
            <a:avLst/>
          </a:prstGeom>
          <a:solidFill>
            <a:srgbClr val="25437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8198" name="矩形 17"/>
          <p:cNvSpPr>
            <a:spLocks noChangeArrowheads="1"/>
          </p:cNvSpPr>
          <p:nvPr userDrawn="1"/>
        </p:nvSpPr>
        <p:spPr bwMode="auto">
          <a:xfrm>
            <a:off x="266700" y="103188"/>
            <a:ext cx="71438" cy="417512"/>
          </a:xfrm>
          <a:prstGeom prst="rect">
            <a:avLst/>
          </a:prstGeom>
          <a:solidFill>
            <a:srgbClr val="9985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8199" name="任意多边形 18"/>
          <p:cNvSpPr/>
          <p:nvPr userDrawn="1"/>
        </p:nvSpPr>
        <p:spPr bwMode="auto">
          <a:xfrm>
            <a:off x="762000" y="766763"/>
            <a:ext cx="7620000" cy="3783012"/>
          </a:xfrm>
          <a:custGeom>
            <a:avLst/>
            <a:gdLst>
              <a:gd name="T0" fmla="*/ 5782878 w 9271381"/>
              <a:gd name="T1" fmla="*/ 2079916 h 4602165"/>
              <a:gd name="T2" fmla="*/ 5515865 w 9271381"/>
              <a:gd name="T3" fmla="*/ 2603633 h 4602165"/>
              <a:gd name="T4" fmla="*/ 5719159 w 9271381"/>
              <a:gd name="T5" fmla="*/ 2229115 h 4602165"/>
              <a:gd name="T6" fmla="*/ 5724976 w 9271381"/>
              <a:gd name="T7" fmla="*/ 1854760 h 4602165"/>
              <a:gd name="T8" fmla="*/ 5506261 w 9271381"/>
              <a:gd name="T9" fmla="*/ 1897306 h 4602165"/>
              <a:gd name="T10" fmla="*/ 5275619 w 9271381"/>
              <a:gd name="T11" fmla="*/ 1852305 h 4602165"/>
              <a:gd name="T12" fmla="*/ 5479284 w 9271381"/>
              <a:gd name="T13" fmla="*/ 1654345 h 4602165"/>
              <a:gd name="T14" fmla="*/ 3134160 w 9271381"/>
              <a:gd name="T15" fmla="*/ 749485 h 4602165"/>
              <a:gd name="T16" fmla="*/ 3168382 w 9271381"/>
              <a:gd name="T17" fmla="*/ 887180 h 4602165"/>
              <a:gd name="T18" fmla="*/ 3241287 w 9271381"/>
              <a:gd name="T19" fmla="*/ 1103233 h 4602165"/>
              <a:gd name="T20" fmla="*/ 3308116 w 9271381"/>
              <a:gd name="T21" fmla="*/ 941954 h 4602165"/>
              <a:gd name="T22" fmla="*/ 3857850 w 9271381"/>
              <a:gd name="T23" fmla="*/ 856920 h 4602165"/>
              <a:gd name="T24" fmla="*/ 3602829 w 9271381"/>
              <a:gd name="T25" fmla="*/ 731895 h 4602165"/>
              <a:gd name="T26" fmla="*/ 1714265 w 9271381"/>
              <a:gd name="T27" fmla="*/ 147843 h 4602165"/>
              <a:gd name="T28" fmla="*/ 2005755 w 9271381"/>
              <a:gd name="T29" fmla="*/ 315199 h 4602165"/>
              <a:gd name="T30" fmla="*/ 1674792 w 9271381"/>
              <a:gd name="T31" fmla="*/ 303028 h 4602165"/>
              <a:gd name="T32" fmla="*/ 1626209 w 9271381"/>
              <a:gd name="T33" fmla="*/ 467341 h 4602165"/>
              <a:gd name="T34" fmla="*/ 1866083 w 9271381"/>
              <a:gd name="T35" fmla="*/ 683382 h 4602165"/>
              <a:gd name="T36" fmla="*/ 1431883 w 9271381"/>
              <a:gd name="T37" fmla="*/ 975495 h 4602165"/>
              <a:gd name="T38" fmla="*/ 1277029 w 9271381"/>
              <a:gd name="T39" fmla="*/ 1264565 h 4602165"/>
              <a:gd name="T40" fmla="*/ 1179865 w 9271381"/>
              <a:gd name="T41" fmla="*/ 1450178 h 4602165"/>
              <a:gd name="T42" fmla="*/ 2033083 w 9271381"/>
              <a:gd name="T43" fmla="*/ 1870090 h 4602165"/>
              <a:gd name="T44" fmla="*/ 1799282 w 9271381"/>
              <a:gd name="T45" fmla="*/ 2621671 h 4602165"/>
              <a:gd name="T46" fmla="*/ 1808392 w 9271381"/>
              <a:gd name="T47" fmla="*/ 3084184 h 4602165"/>
              <a:gd name="T48" fmla="*/ 1474392 w 9271381"/>
              <a:gd name="T49" fmla="*/ 2293045 h 4602165"/>
              <a:gd name="T50" fmla="*/ 1070556 w 9271381"/>
              <a:gd name="T51" fmla="*/ 1514078 h 4602165"/>
              <a:gd name="T52" fmla="*/ 630283 w 9271381"/>
              <a:gd name="T53" fmla="*/ 1179365 h 4602165"/>
              <a:gd name="T54" fmla="*/ 642429 w 9271381"/>
              <a:gd name="T55" fmla="*/ 586012 h 4602165"/>
              <a:gd name="T56" fmla="*/ 278065 w 9271381"/>
              <a:gd name="T57" fmla="*/ 516026 h 4602165"/>
              <a:gd name="T58" fmla="*/ 876229 w 9271381"/>
              <a:gd name="T59" fmla="*/ 254343 h 4602165"/>
              <a:gd name="T60" fmla="*/ 1404555 w 9271381"/>
              <a:gd name="T61" fmla="*/ 260428 h 4602165"/>
              <a:gd name="T62" fmla="*/ 3265353 w 9271381"/>
              <a:gd name="T63" fmla="*/ 117316 h 4602165"/>
              <a:gd name="T64" fmla="*/ 4580053 w 9271381"/>
              <a:gd name="T65" fmla="*/ 159964 h 4602165"/>
              <a:gd name="T66" fmla="*/ 5512144 w 9271381"/>
              <a:gd name="T67" fmla="*/ 217764 h 4602165"/>
              <a:gd name="T68" fmla="*/ 5660914 w 9271381"/>
              <a:gd name="T69" fmla="*/ 445922 h 4602165"/>
              <a:gd name="T70" fmla="*/ 5339084 w 9271381"/>
              <a:gd name="T71" fmla="*/ 461133 h 4602165"/>
              <a:gd name="T72" fmla="*/ 5566794 w 9271381"/>
              <a:gd name="T73" fmla="*/ 859649 h 4602165"/>
              <a:gd name="T74" fmla="*/ 5384627 w 9271381"/>
              <a:gd name="T75" fmla="*/ 634533 h 4602165"/>
              <a:gd name="T76" fmla="*/ 5156917 w 9271381"/>
              <a:gd name="T77" fmla="*/ 890070 h 4602165"/>
              <a:gd name="T78" fmla="*/ 5071906 w 9271381"/>
              <a:gd name="T79" fmla="*/ 1355513 h 4602165"/>
              <a:gd name="T80" fmla="*/ 5059761 w 9271381"/>
              <a:gd name="T81" fmla="*/ 1863545 h 4602165"/>
              <a:gd name="T82" fmla="*/ 4892774 w 9271381"/>
              <a:gd name="T83" fmla="*/ 1802703 h 4602165"/>
              <a:gd name="T84" fmla="*/ 4622559 w 9271381"/>
              <a:gd name="T85" fmla="*/ 1343344 h 4602165"/>
              <a:gd name="T86" fmla="*/ 4318946 w 9271381"/>
              <a:gd name="T87" fmla="*/ 1328134 h 4602165"/>
              <a:gd name="T88" fmla="*/ 3978900 w 9271381"/>
              <a:gd name="T89" fmla="*/ 1431565 h 4602165"/>
              <a:gd name="T90" fmla="*/ 3933358 w 9271381"/>
              <a:gd name="T91" fmla="*/ 1604965 h 4602165"/>
              <a:gd name="T92" fmla="*/ 3253266 w 9271381"/>
              <a:gd name="T93" fmla="*/ 2627114 h 4602165"/>
              <a:gd name="T94" fmla="*/ 2834280 w 9271381"/>
              <a:gd name="T95" fmla="*/ 1702313 h 4602165"/>
              <a:gd name="T96" fmla="*/ 2749269 w 9271381"/>
              <a:gd name="T97" fmla="*/ 1005671 h 4602165"/>
              <a:gd name="T98" fmla="*/ 2797847 w 9271381"/>
              <a:gd name="T99" fmla="*/ 604112 h 4602165"/>
              <a:gd name="T100" fmla="*/ 3089315 w 9271381"/>
              <a:gd name="T101" fmla="*/ 503723 h 4602165"/>
              <a:gd name="T102" fmla="*/ 3207724 w 9271381"/>
              <a:gd name="T103" fmla="*/ 445922 h 4602165"/>
              <a:gd name="T104" fmla="*/ 3496156 w 9271381"/>
              <a:gd name="T105" fmla="*/ 348575 h 4602165"/>
              <a:gd name="T106" fmla="*/ 3778516 w 9271381"/>
              <a:gd name="T107" fmla="*/ 248185 h 4602165"/>
              <a:gd name="T108" fmla="*/ 4182320 w 9271381"/>
              <a:gd name="T109" fmla="*/ 80870 h 4602165"/>
              <a:gd name="T110" fmla="*/ 2149653 w 9271381"/>
              <a:gd name="T111" fmla="*/ 48 h 4602165"/>
              <a:gd name="T112" fmla="*/ 2621607 w 9271381"/>
              <a:gd name="T113" fmla="*/ 236247 h 4602165"/>
              <a:gd name="T114" fmla="*/ 2008276 w 9271381"/>
              <a:gd name="T115" fmla="*/ 111792 h 4602165"/>
              <a:gd name="T116" fmla="*/ 1486034 w 9271381"/>
              <a:gd name="T117" fmla="*/ 84473 h 4602165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9271381" h="4602165">
                <a:moveTo>
                  <a:pt x="9227242" y="3897855"/>
                </a:moveTo>
                <a:cubicBezTo>
                  <a:pt x="9232642" y="3896447"/>
                  <a:pt x="9239375" y="3897855"/>
                  <a:pt x="9248351" y="3902360"/>
                </a:cubicBezTo>
                <a:cubicBezTo>
                  <a:pt x="9279769" y="3920382"/>
                  <a:pt x="9279769" y="3992470"/>
                  <a:pt x="9243863" y="4033020"/>
                </a:cubicBezTo>
                <a:cubicBezTo>
                  <a:pt x="9203468" y="4078075"/>
                  <a:pt x="9176539" y="4073569"/>
                  <a:pt x="9122679" y="4105108"/>
                </a:cubicBezTo>
                <a:cubicBezTo>
                  <a:pt x="9073308" y="4141152"/>
                  <a:pt x="9046379" y="4199724"/>
                  <a:pt x="8956613" y="4249284"/>
                </a:cubicBezTo>
                <a:cubicBezTo>
                  <a:pt x="8862359" y="4294339"/>
                  <a:pt x="8835430" y="4321372"/>
                  <a:pt x="8799523" y="4276317"/>
                </a:cubicBezTo>
                <a:cubicBezTo>
                  <a:pt x="8759129" y="4235768"/>
                  <a:pt x="8916219" y="4181702"/>
                  <a:pt x="8997008" y="4132141"/>
                </a:cubicBezTo>
                <a:cubicBezTo>
                  <a:pt x="8997008" y="4132141"/>
                  <a:pt x="9032914" y="4096097"/>
                  <a:pt x="9046379" y="4082580"/>
                </a:cubicBezTo>
                <a:cubicBezTo>
                  <a:pt x="9064332" y="4069064"/>
                  <a:pt x="9172050" y="4042031"/>
                  <a:pt x="9190003" y="3978954"/>
                </a:cubicBezTo>
                <a:cubicBezTo>
                  <a:pt x="9206834" y="3931646"/>
                  <a:pt x="9211042" y="3902079"/>
                  <a:pt x="9227242" y="3897855"/>
                </a:cubicBezTo>
                <a:close/>
                <a:moveTo>
                  <a:pt x="8560969" y="3078185"/>
                </a:moveTo>
                <a:cubicBezTo>
                  <a:pt x="8628347" y="3078185"/>
                  <a:pt x="8610380" y="3132260"/>
                  <a:pt x="8632839" y="3172817"/>
                </a:cubicBezTo>
                <a:cubicBezTo>
                  <a:pt x="8650806" y="3217879"/>
                  <a:pt x="8650806" y="3294486"/>
                  <a:pt x="8691233" y="3393624"/>
                </a:cubicBezTo>
                <a:cubicBezTo>
                  <a:pt x="8727168" y="3488256"/>
                  <a:pt x="8776579" y="3497268"/>
                  <a:pt x="8790054" y="3623444"/>
                </a:cubicBezTo>
                <a:cubicBezTo>
                  <a:pt x="8799038" y="3745113"/>
                  <a:pt x="8614871" y="3898326"/>
                  <a:pt x="8534018" y="3961414"/>
                </a:cubicBezTo>
                <a:cubicBezTo>
                  <a:pt x="8453164" y="4024502"/>
                  <a:pt x="8462148" y="4029008"/>
                  <a:pt x="8462148" y="4083084"/>
                </a:cubicBezTo>
                <a:cubicBezTo>
                  <a:pt x="8462148" y="4132653"/>
                  <a:pt x="8394770" y="4141665"/>
                  <a:pt x="8327392" y="4177715"/>
                </a:cubicBezTo>
                <a:cubicBezTo>
                  <a:pt x="8255522" y="4209259"/>
                  <a:pt x="8327392" y="4110121"/>
                  <a:pt x="8372310" y="4110121"/>
                </a:cubicBezTo>
                <a:cubicBezTo>
                  <a:pt x="8417229" y="4110121"/>
                  <a:pt x="8399262" y="4051540"/>
                  <a:pt x="8340867" y="4051540"/>
                </a:cubicBezTo>
                <a:cubicBezTo>
                  <a:pt x="8286965" y="4051540"/>
                  <a:pt x="8327392" y="4006477"/>
                  <a:pt x="8260014" y="3997464"/>
                </a:cubicBezTo>
                <a:cubicBezTo>
                  <a:pt x="8197128" y="3988452"/>
                  <a:pt x="8255522" y="3898326"/>
                  <a:pt x="8201619" y="3884808"/>
                </a:cubicBezTo>
                <a:cubicBezTo>
                  <a:pt x="8147717" y="3871289"/>
                  <a:pt x="8170176" y="3920858"/>
                  <a:pt x="8165684" y="3853264"/>
                </a:cubicBezTo>
                <a:cubicBezTo>
                  <a:pt x="8161193" y="3785670"/>
                  <a:pt x="8093814" y="3790176"/>
                  <a:pt x="7954567" y="3812707"/>
                </a:cubicBezTo>
                <a:cubicBezTo>
                  <a:pt x="7815319" y="3835239"/>
                  <a:pt x="7734465" y="3844251"/>
                  <a:pt x="7644628" y="3871289"/>
                </a:cubicBezTo>
                <a:cubicBezTo>
                  <a:pt x="7554790" y="3902833"/>
                  <a:pt x="7613185" y="3853264"/>
                  <a:pt x="7568266" y="3812707"/>
                </a:cubicBezTo>
                <a:cubicBezTo>
                  <a:pt x="7527839" y="3776657"/>
                  <a:pt x="7622169" y="3709063"/>
                  <a:pt x="7622169" y="3605419"/>
                </a:cubicBezTo>
                <a:cubicBezTo>
                  <a:pt x="7622169" y="3497268"/>
                  <a:pt x="7532331" y="3398130"/>
                  <a:pt x="7712006" y="3393624"/>
                </a:cubicBezTo>
                <a:cubicBezTo>
                  <a:pt x="7896172" y="3384611"/>
                  <a:pt x="7941091" y="3262942"/>
                  <a:pt x="7977026" y="3222386"/>
                </a:cubicBezTo>
                <a:cubicBezTo>
                  <a:pt x="8012961" y="3177323"/>
                  <a:pt x="8035420" y="3177323"/>
                  <a:pt x="8098306" y="3177323"/>
                </a:cubicBezTo>
                <a:cubicBezTo>
                  <a:pt x="8165684" y="3177323"/>
                  <a:pt x="8125258" y="3159298"/>
                  <a:pt x="8156701" y="3114235"/>
                </a:cubicBezTo>
                <a:cubicBezTo>
                  <a:pt x="8183652" y="3069172"/>
                  <a:pt x="8304932" y="3096210"/>
                  <a:pt x="8345359" y="3096210"/>
                </a:cubicBezTo>
                <a:cubicBezTo>
                  <a:pt x="8390278" y="3096210"/>
                  <a:pt x="8358835" y="3150285"/>
                  <a:pt x="8372310" y="3204360"/>
                </a:cubicBezTo>
                <a:cubicBezTo>
                  <a:pt x="8385786" y="3258436"/>
                  <a:pt x="8408245" y="3285473"/>
                  <a:pt x="8466640" y="3298992"/>
                </a:cubicBezTo>
                <a:cubicBezTo>
                  <a:pt x="8520542" y="3312511"/>
                  <a:pt x="8493591" y="3208867"/>
                  <a:pt x="8516050" y="3154791"/>
                </a:cubicBezTo>
                <a:cubicBezTo>
                  <a:pt x="8538510" y="3096210"/>
                  <a:pt x="8538510" y="3078185"/>
                  <a:pt x="8560969" y="3078185"/>
                </a:cubicBezTo>
                <a:close/>
                <a:moveTo>
                  <a:pt x="7953667" y="2629502"/>
                </a:moveTo>
                <a:cubicBezTo>
                  <a:pt x="7990979" y="2625496"/>
                  <a:pt x="8039041" y="2655012"/>
                  <a:pt x="8039041" y="2681997"/>
                </a:cubicBezTo>
                <a:cubicBezTo>
                  <a:pt x="8039041" y="2722476"/>
                  <a:pt x="8052532" y="2695490"/>
                  <a:pt x="8075017" y="2735969"/>
                </a:cubicBezTo>
                <a:cubicBezTo>
                  <a:pt x="8093005" y="2771949"/>
                  <a:pt x="8097502" y="2740466"/>
                  <a:pt x="8106496" y="2686495"/>
                </a:cubicBezTo>
                <a:cubicBezTo>
                  <a:pt x="8115490" y="2637021"/>
                  <a:pt x="8151466" y="2673002"/>
                  <a:pt x="8160460" y="2740466"/>
                </a:cubicBezTo>
                <a:cubicBezTo>
                  <a:pt x="8169454" y="2807930"/>
                  <a:pt x="8178448" y="2758457"/>
                  <a:pt x="8223419" y="2758457"/>
                </a:cubicBezTo>
                <a:cubicBezTo>
                  <a:pt x="8263892" y="2758457"/>
                  <a:pt x="8227916" y="2722476"/>
                  <a:pt x="8259395" y="2690993"/>
                </a:cubicBezTo>
                <a:cubicBezTo>
                  <a:pt x="8295371" y="2664007"/>
                  <a:pt x="8358329" y="2762954"/>
                  <a:pt x="8380814" y="2785442"/>
                </a:cubicBezTo>
                <a:cubicBezTo>
                  <a:pt x="8403300" y="2807930"/>
                  <a:pt x="8434779" y="2749461"/>
                  <a:pt x="8475252" y="2744964"/>
                </a:cubicBezTo>
                <a:cubicBezTo>
                  <a:pt x="8511228" y="2740466"/>
                  <a:pt x="8605666" y="2780944"/>
                  <a:pt x="8659630" y="2839413"/>
                </a:cubicBezTo>
                <a:cubicBezTo>
                  <a:pt x="8718091" y="2902380"/>
                  <a:pt x="8718091" y="2866399"/>
                  <a:pt x="8790043" y="2857404"/>
                </a:cubicBezTo>
                <a:cubicBezTo>
                  <a:pt x="8857499" y="2848408"/>
                  <a:pt x="8857499" y="2812428"/>
                  <a:pt x="8884481" y="2812428"/>
                </a:cubicBezTo>
                <a:cubicBezTo>
                  <a:pt x="8915960" y="2812428"/>
                  <a:pt x="8933948" y="2839413"/>
                  <a:pt x="8866493" y="2893384"/>
                </a:cubicBezTo>
                <a:cubicBezTo>
                  <a:pt x="8799037" y="2947356"/>
                  <a:pt x="8794540" y="2996829"/>
                  <a:pt x="8812528" y="3046303"/>
                </a:cubicBezTo>
                <a:cubicBezTo>
                  <a:pt x="8835014" y="3095776"/>
                  <a:pt x="8718091" y="3001327"/>
                  <a:pt x="8691109" y="2969844"/>
                </a:cubicBezTo>
                <a:cubicBezTo>
                  <a:pt x="8659630" y="2933863"/>
                  <a:pt x="8619157" y="2983336"/>
                  <a:pt x="8587677" y="3014820"/>
                </a:cubicBezTo>
                <a:cubicBezTo>
                  <a:pt x="8560695" y="3050800"/>
                  <a:pt x="8538210" y="2983336"/>
                  <a:pt x="8439276" y="2951853"/>
                </a:cubicBezTo>
                <a:cubicBezTo>
                  <a:pt x="8340341" y="2920370"/>
                  <a:pt x="8439276" y="2902380"/>
                  <a:pt x="8439276" y="2870896"/>
                </a:cubicBezTo>
                <a:cubicBezTo>
                  <a:pt x="8439276" y="2839413"/>
                  <a:pt x="8344838" y="2857404"/>
                  <a:pt x="8299868" y="2830418"/>
                </a:cubicBezTo>
                <a:cubicBezTo>
                  <a:pt x="8250401" y="2798935"/>
                  <a:pt x="8218922" y="2798935"/>
                  <a:pt x="8151466" y="2807930"/>
                </a:cubicBezTo>
                <a:cubicBezTo>
                  <a:pt x="8084011" y="2816925"/>
                  <a:pt x="8097502" y="2816925"/>
                  <a:pt x="8061526" y="2798935"/>
                </a:cubicBezTo>
                <a:cubicBezTo>
                  <a:pt x="8021053" y="2780944"/>
                  <a:pt x="7998568" y="2798935"/>
                  <a:pt x="7976083" y="2830418"/>
                </a:cubicBezTo>
                <a:cubicBezTo>
                  <a:pt x="7953597" y="2857404"/>
                  <a:pt x="7944603" y="2839413"/>
                  <a:pt x="7899633" y="2861901"/>
                </a:cubicBezTo>
                <a:cubicBezTo>
                  <a:pt x="7854663" y="2888887"/>
                  <a:pt x="7872651" y="2794437"/>
                  <a:pt x="7881645" y="2735969"/>
                </a:cubicBezTo>
                <a:cubicBezTo>
                  <a:pt x="7890639" y="2677500"/>
                  <a:pt x="7899633" y="2673002"/>
                  <a:pt x="7922118" y="2646017"/>
                </a:cubicBezTo>
                <a:cubicBezTo>
                  <a:pt x="7929988" y="2635897"/>
                  <a:pt x="7941230" y="2630837"/>
                  <a:pt x="7953667" y="2629502"/>
                </a:cubicBezTo>
                <a:close/>
                <a:moveTo>
                  <a:pt x="7788596" y="2433125"/>
                </a:moveTo>
                <a:cubicBezTo>
                  <a:pt x="7814519" y="2431858"/>
                  <a:pt x="7844868" y="2469873"/>
                  <a:pt x="7854984" y="2520560"/>
                </a:cubicBezTo>
                <a:cubicBezTo>
                  <a:pt x="7863977" y="2583637"/>
                  <a:pt x="7845992" y="2556604"/>
                  <a:pt x="7845992" y="2597153"/>
                </a:cubicBezTo>
                <a:cubicBezTo>
                  <a:pt x="7845992" y="2633197"/>
                  <a:pt x="7845992" y="2624186"/>
                  <a:pt x="7859480" y="2664736"/>
                </a:cubicBezTo>
                <a:cubicBezTo>
                  <a:pt x="7877465" y="2700780"/>
                  <a:pt x="7837000" y="2687264"/>
                  <a:pt x="7810023" y="2741330"/>
                </a:cubicBezTo>
                <a:cubicBezTo>
                  <a:pt x="7783046" y="2790890"/>
                  <a:pt x="7787542" y="2831440"/>
                  <a:pt x="7769558" y="2840451"/>
                </a:cubicBezTo>
                <a:cubicBezTo>
                  <a:pt x="7747077" y="2844956"/>
                  <a:pt x="7715604" y="2826934"/>
                  <a:pt x="7652659" y="2826934"/>
                </a:cubicBezTo>
                <a:cubicBezTo>
                  <a:pt x="7589713" y="2826934"/>
                  <a:pt x="7580721" y="2799901"/>
                  <a:pt x="7576225" y="2759352"/>
                </a:cubicBezTo>
                <a:cubicBezTo>
                  <a:pt x="7571729" y="2714297"/>
                  <a:pt x="7567233" y="2687264"/>
                  <a:pt x="7562736" y="2628692"/>
                </a:cubicBezTo>
                <a:cubicBezTo>
                  <a:pt x="7558240" y="2570120"/>
                  <a:pt x="7616690" y="2606164"/>
                  <a:pt x="7652659" y="2579131"/>
                </a:cubicBezTo>
                <a:cubicBezTo>
                  <a:pt x="7688628" y="2552098"/>
                  <a:pt x="7738085" y="2480010"/>
                  <a:pt x="7765062" y="2448472"/>
                </a:cubicBezTo>
                <a:cubicBezTo>
                  <a:pt x="7771806" y="2438334"/>
                  <a:pt x="7779955" y="2433547"/>
                  <a:pt x="7788596" y="2433125"/>
                </a:cubicBezTo>
                <a:close/>
                <a:moveTo>
                  <a:pt x="7893641" y="2048561"/>
                </a:moveTo>
                <a:cubicBezTo>
                  <a:pt x="7918264" y="2043763"/>
                  <a:pt x="7933001" y="2136266"/>
                  <a:pt x="7940861" y="2187438"/>
                </a:cubicBezTo>
                <a:cubicBezTo>
                  <a:pt x="7949843" y="2245920"/>
                  <a:pt x="7954335" y="2200934"/>
                  <a:pt x="8030686" y="2272912"/>
                </a:cubicBezTo>
                <a:cubicBezTo>
                  <a:pt x="8107037" y="2344890"/>
                  <a:pt x="8089072" y="2358386"/>
                  <a:pt x="8111529" y="2448359"/>
                </a:cubicBezTo>
                <a:cubicBezTo>
                  <a:pt x="8133985" y="2542830"/>
                  <a:pt x="8048651" y="2493345"/>
                  <a:pt x="7976791" y="2461855"/>
                </a:cubicBezTo>
                <a:cubicBezTo>
                  <a:pt x="7904931" y="2434863"/>
                  <a:pt x="7945352" y="2439362"/>
                  <a:pt x="7949843" y="2389877"/>
                </a:cubicBezTo>
                <a:cubicBezTo>
                  <a:pt x="7954335" y="2344890"/>
                  <a:pt x="7949843" y="2313400"/>
                  <a:pt x="7927387" y="2295405"/>
                </a:cubicBezTo>
                <a:cubicBezTo>
                  <a:pt x="7900440" y="2281909"/>
                  <a:pt x="7895948" y="2236923"/>
                  <a:pt x="7864510" y="2173942"/>
                </a:cubicBezTo>
                <a:cubicBezTo>
                  <a:pt x="7837562" y="2110961"/>
                  <a:pt x="7855527" y="2097466"/>
                  <a:pt x="7882475" y="2056978"/>
                </a:cubicBezTo>
                <a:cubicBezTo>
                  <a:pt x="7886405" y="2051917"/>
                  <a:pt x="7890124" y="2049246"/>
                  <a:pt x="7893641" y="2048561"/>
                </a:cubicBezTo>
                <a:close/>
                <a:moveTo>
                  <a:pt x="7850476" y="1834612"/>
                </a:moveTo>
                <a:cubicBezTo>
                  <a:pt x="7884442" y="1846671"/>
                  <a:pt x="7874632" y="1943149"/>
                  <a:pt x="7851089" y="1935192"/>
                </a:cubicBezTo>
                <a:cubicBezTo>
                  <a:pt x="7815215" y="1926098"/>
                  <a:pt x="7774856" y="1853349"/>
                  <a:pt x="7833152" y="1835162"/>
                </a:cubicBezTo>
                <a:cubicBezTo>
                  <a:pt x="7839879" y="1832889"/>
                  <a:pt x="7845624" y="1832889"/>
                  <a:pt x="7850476" y="1834612"/>
                </a:cubicBezTo>
                <a:close/>
                <a:moveTo>
                  <a:pt x="4639809" y="1109205"/>
                </a:moveTo>
                <a:cubicBezTo>
                  <a:pt x="4630323" y="1115960"/>
                  <a:pt x="4645501" y="1142981"/>
                  <a:pt x="4645501" y="1159869"/>
                </a:cubicBezTo>
                <a:cubicBezTo>
                  <a:pt x="4645501" y="1182387"/>
                  <a:pt x="4690471" y="1200401"/>
                  <a:pt x="4730944" y="1227422"/>
                </a:cubicBezTo>
                <a:cubicBezTo>
                  <a:pt x="4771417" y="1258946"/>
                  <a:pt x="4784908" y="1258946"/>
                  <a:pt x="4816387" y="1294974"/>
                </a:cubicBezTo>
                <a:cubicBezTo>
                  <a:pt x="4852363" y="1326499"/>
                  <a:pt x="4825381" y="1335506"/>
                  <a:pt x="4793902" y="1321995"/>
                </a:cubicBezTo>
                <a:cubicBezTo>
                  <a:pt x="4762423" y="1303981"/>
                  <a:pt x="4780411" y="1331002"/>
                  <a:pt x="4793902" y="1353520"/>
                </a:cubicBezTo>
                <a:cubicBezTo>
                  <a:pt x="4811890" y="1376037"/>
                  <a:pt x="4775914" y="1394051"/>
                  <a:pt x="4739938" y="1403058"/>
                </a:cubicBezTo>
                <a:cubicBezTo>
                  <a:pt x="4708459" y="1416569"/>
                  <a:pt x="4726447" y="1439086"/>
                  <a:pt x="4708459" y="1452597"/>
                </a:cubicBezTo>
                <a:cubicBezTo>
                  <a:pt x="4690471" y="1466107"/>
                  <a:pt x="4663489" y="1416569"/>
                  <a:pt x="4649998" y="1416569"/>
                </a:cubicBezTo>
                <a:cubicBezTo>
                  <a:pt x="4641004" y="1412065"/>
                  <a:pt x="4645501" y="1380541"/>
                  <a:pt x="4658992" y="1380541"/>
                </a:cubicBezTo>
                <a:cubicBezTo>
                  <a:pt x="4667986" y="1380541"/>
                  <a:pt x="4699465" y="1371534"/>
                  <a:pt x="4717453" y="1353520"/>
                </a:cubicBezTo>
                <a:cubicBezTo>
                  <a:pt x="4739938" y="1340009"/>
                  <a:pt x="4717453" y="1317492"/>
                  <a:pt x="4690471" y="1312988"/>
                </a:cubicBezTo>
                <a:cubicBezTo>
                  <a:pt x="4658992" y="1308485"/>
                  <a:pt x="4618519" y="1245436"/>
                  <a:pt x="4560057" y="1209408"/>
                </a:cubicBezTo>
                <a:cubicBezTo>
                  <a:pt x="4501596" y="1177883"/>
                  <a:pt x="4542069" y="1186890"/>
                  <a:pt x="4510590" y="1200401"/>
                </a:cubicBezTo>
                <a:cubicBezTo>
                  <a:pt x="4479111" y="1209408"/>
                  <a:pt x="4425147" y="1204904"/>
                  <a:pt x="4380177" y="1227422"/>
                </a:cubicBezTo>
                <a:cubicBezTo>
                  <a:pt x="4339704" y="1245436"/>
                  <a:pt x="4362189" y="1272457"/>
                  <a:pt x="4303727" y="1308485"/>
                </a:cubicBezTo>
                <a:cubicBezTo>
                  <a:pt x="4240769" y="1344513"/>
                  <a:pt x="4303727" y="1349016"/>
                  <a:pt x="4294733" y="1389548"/>
                </a:cubicBezTo>
                <a:cubicBezTo>
                  <a:pt x="4285739" y="1425576"/>
                  <a:pt x="4213787" y="1412065"/>
                  <a:pt x="4155326" y="1439086"/>
                </a:cubicBezTo>
                <a:cubicBezTo>
                  <a:pt x="4092368" y="1466107"/>
                  <a:pt x="4146332" y="1475114"/>
                  <a:pt x="4182308" y="1488625"/>
                </a:cubicBezTo>
                <a:cubicBezTo>
                  <a:pt x="4218284" y="1497632"/>
                  <a:pt x="4335207" y="1457100"/>
                  <a:pt x="4366686" y="1434583"/>
                </a:cubicBezTo>
                <a:cubicBezTo>
                  <a:pt x="4398165" y="1412065"/>
                  <a:pt x="4492602" y="1416569"/>
                  <a:pt x="4560057" y="1416569"/>
                </a:cubicBezTo>
                <a:cubicBezTo>
                  <a:pt x="4627513" y="1416569"/>
                  <a:pt x="4578045" y="1497632"/>
                  <a:pt x="4591536" y="1529157"/>
                </a:cubicBezTo>
                <a:cubicBezTo>
                  <a:pt x="4600530" y="1560681"/>
                  <a:pt x="4703962" y="1601213"/>
                  <a:pt x="4798399" y="1632737"/>
                </a:cubicBezTo>
                <a:cubicBezTo>
                  <a:pt x="4892836" y="1668765"/>
                  <a:pt x="4838872" y="1632737"/>
                  <a:pt x="4856860" y="1592206"/>
                </a:cubicBezTo>
                <a:cubicBezTo>
                  <a:pt x="4870351" y="1551674"/>
                  <a:pt x="4955795" y="1587702"/>
                  <a:pt x="5009759" y="1605716"/>
                </a:cubicBezTo>
                <a:cubicBezTo>
                  <a:pt x="5068220" y="1623730"/>
                  <a:pt x="5180645" y="1619227"/>
                  <a:pt x="5216622" y="1632737"/>
                </a:cubicBezTo>
                <a:cubicBezTo>
                  <a:pt x="5248101" y="1641744"/>
                  <a:pt x="5261592" y="1610220"/>
                  <a:pt x="5284077" y="1565185"/>
                </a:cubicBezTo>
                <a:cubicBezTo>
                  <a:pt x="5306562" y="1520150"/>
                  <a:pt x="5288574" y="1475114"/>
                  <a:pt x="5279580" y="1448093"/>
                </a:cubicBezTo>
                <a:cubicBezTo>
                  <a:pt x="5266089" y="1421072"/>
                  <a:pt x="5207627" y="1448093"/>
                  <a:pt x="5117687" y="1443590"/>
                </a:cubicBezTo>
                <a:cubicBezTo>
                  <a:pt x="5027747" y="1443590"/>
                  <a:pt x="5041238" y="1416569"/>
                  <a:pt x="5027747" y="1353520"/>
                </a:cubicBezTo>
                <a:cubicBezTo>
                  <a:pt x="5018753" y="1290471"/>
                  <a:pt x="5009759" y="1308485"/>
                  <a:pt x="4973783" y="1321995"/>
                </a:cubicBezTo>
                <a:cubicBezTo>
                  <a:pt x="4933310" y="1340009"/>
                  <a:pt x="4973783" y="1358023"/>
                  <a:pt x="4996268" y="1398555"/>
                </a:cubicBezTo>
                <a:cubicBezTo>
                  <a:pt x="5018753" y="1443590"/>
                  <a:pt x="4987274" y="1439086"/>
                  <a:pt x="4946801" y="1443590"/>
                </a:cubicBezTo>
                <a:cubicBezTo>
                  <a:pt x="4906327" y="1452597"/>
                  <a:pt x="4910824" y="1412065"/>
                  <a:pt x="4897333" y="1394051"/>
                </a:cubicBezTo>
                <a:cubicBezTo>
                  <a:pt x="4883842" y="1380541"/>
                  <a:pt x="4811890" y="1371534"/>
                  <a:pt x="4847866" y="1344513"/>
                </a:cubicBezTo>
                <a:cubicBezTo>
                  <a:pt x="4883842" y="1321995"/>
                  <a:pt x="4843369" y="1267953"/>
                  <a:pt x="4843369" y="1236429"/>
                </a:cubicBezTo>
                <a:cubicBezTo>
                  <a:pt x="4843369" y="1204904"/>
                  <a:pt x="4699465" y="1128345"/>
                  <a:pt x="4658992" y="1110331"/>
                </a:cubicBezTo>
                <a:cubicBezTo>
                  <a:pt x="4648874" y="1106953"/>
                  <a:pt x="4642971" y="1106953"/>
                  <a:pt x="4639809" y="1109205"/>
                </a:cubicBezTo>
                <a:close/>
                <a:moveTo>
                  <a:pt x="5731103" y="1082487"/>
                </a:moveTo>
                <a:cubicBezTo>
                  <a:pt x="5720676" y="1082487"/>
                  <a:pt x="5707799" y="1083051"/>
                  <a:pt x="5693242" y="1083051"/>
                </a:cubicBezTo>
                <a:cubicBezTo>
                  <a:pt x="5630538" y="1083051"/>
                  <a:pt x="5599185" y="1123695"/>
                  <a:pt x="5599185" y="1173370"/>
                </a:cubicBezTo>
                <a:cubicBezTo>
                  <a:pt x="5599185" y="1223045"/>
                  <a:pt x="5639495" y="1236593"/>
                  <a:pt x="5670848" y="1308848"/>
                </a:cubicBezTo>
                <a:cubicBezTo>
                  <a:pt x="5670848" y="1308848"/>
                  <a:pt x="5670848" y="1349492"/>
                  <a:pt x="5670848" y="1381104"/>
                </a:cubicBezTo>
                <a:cubicBezTo>
                  <a:pt x="5670848" y="1412715"/>
                  <a:pt x="5738031" y="1421747"/>
                  <a:pt x="5791778" y="1421747"/>
                </a:cubicBezTo>
                <a:cubicBezTo>
                  <a:pt x="5850004" y="1421747"/>
                  <a:pt x="5769384" y="1349492"/>
                  <a:pt x="5711158" y="1268205"/>
                </a:cubicBezTo>
                <a:cubicBezTo>
                  <a:pt x="5648453" y="1182402"/>
                  <a:pt x="5693242" y="1177886"/>
                  <a:pt x="5738031" y="1128211"/>
                </a:cubicBezTo>
                <a:cubicBezTo>
                  <a:pt x="5771623" y="1087567"/>
                  <a:pt x="5762386" y="1082487"/>
                  <a:pt x="5731103" y="1082487"/>
                </a:cubicBezTo>
                <a:close/>
                <a:moveTo>
                  <a:pt x="5318954" y="1067757"/>
                </a:moveTo>
                <a:cubicBezTo>
                  <a:pt x="5300211" y="1069030"/>
                  <a:pt x="5270726" y="1114854"/>
                  <a:pt x="5243769" y="1155586"/>
                </a:cubicBezTo>
                <a:cubicBezTo>
                  <a:pt x="5203333" y="1205370"/>
                  <a:pt x="5198840" y="1119380"/>
                  <a:pt x="5140433" y="1096751"/>
                </a:cubicBezTo>
                <a:cubicBezTo>
                  <a:pt x="5077533" y="1074122"/>
                  <a:pt x="5108983" y="1155586"/>
                  <a:pt x="5059561" y="1223474"/>
                </a:cubicBezTo>
                <a:cubicBezTo>
                  <a:pt x="5010140" y="1286835"/>
                  <a:pt x="5108983" y="1259680"/>
                  <a:pt x="5149419" y="1268732"/>
                </a:cubicBezTo>
                <a:cubicBezTo>
                  <a:pt x="5149419" y="1268732"/>
                  <a:pt x="5171883" y="1259680"/>
                  <a:pt x="5216812" y="1259680"/>
                </a:cubicBezTo>
                <a:cubicBezTo>
                  <a:pt x="5266233" y="1259680"/>
                  <a:pt x="5369569" y="1277783"/>
                  <a:pt x="5432469" y="1282309"/>
                </a:cubicBezTo>
                <a:cubicBezTo>
                  <a:pt x="5490877" y="1286835"/>
                  <a:pt x="5436962" y="1227999"/>
                  <a:pt x="5360584" y="1191793"/>
                </a:cubicBezTo>
                <a:cubicBezTo>
                  <a:pt x="5279712" y="1155586"/>
                  <a:pt x="5342612" y="1123906"/>
                  <a:pt x="5333626" y="1083173"/>
                </a:cubicBezTo>
                <a:cubicBezTo>
                  <a:pt x="5330257" y="1071859"/>
                  <a:pt x="5325202" y="1067333"/>
                  <a:pt x="5318954" y="1067757"/>
                </a:cubicBezTo>
                <a:close/>
                <a:moveTo>
                  <a:pt x="3991658" y="432697"/>
                </a:moveTo>
                <a:cubicBezTo>
                  <a:pt x="4055244" y="432018"/>
                  <a:pt x="4010027" y="468050"/>
                  <a:pt x="4033619" y="507537"/>
                </a:cubicBezTo>
                <a:cubicBezTo>
                  <a:pt x="4060580" y="557178"/>
                  <a:pt x="3943747" y="575230"/>
                  <a:pt x="3840395" y="606820"/>
                </a:cubicBezTo>
                <a:cubicBezTo>
                  <a:pt x="3781978" y="629384"/>
                  <a:pt x="3777484" y="534614"/>
                  <a:pt x="3759510" y="475947"/>
                </a:cubicBezTo>
                <a:cubicBezTo>
                  <a:pt x="3737042" y="412768"/>
                  <a:pt x="3844888" y="453384"/>
                  <a:pt x="3957228" y="435332"/>
                </a:cubicBezTo>
                <a:cubicBezTo>
                  <a:pt x="3971270" y="433639"/>
                  <a:pt x="3982574" y="432794"/>
                  <a:pt x="3991658" y="432697"/>
                </a:cubicBezTo>
                <a:close/>
                <a:moveTo>
                  <a:pt x="2501134" y="159836"/>
                </a:moveTo>
                <a:cubicBezTo>
                  <a:pt x="2548753" y="156881"/>
                  <a:pt x="2615336" y="170391"/>
                  <a:pt x="2659162" y="173769"/>
                </a:cubicBezTo>
                <a:cubicBezTo>
                  <a:pt x="2713102" y="173769"/>
                  <a:pt x="2762548" y="173769"/>
                  <a:pt x="2744568" y="209795"/>
                </a:cubicBezTo>
                <a:cubicBezTo>
                  <a:pt x="2726588" y="245821"/>
                  <a:pt x="2596232" y="218801"/>
                  <a:pt x="2537797" y="218801"/>
                </a:cubicBezTo>
                <a:cubicBezTo>
                  <a:pt x="2483856" y="218801"/>
                  <a:pt x="2465876" y="209795"/>
                  <a:pt x="2420925" y="218801"/>
                </a:cubicBezTo>
                <a:cubicBezTo>
                  <a:pt x="2380470" y="223305"/>
                  <a:pt x="2452391" y="218801"/>
                  <a:pt x="2443401" y="254827"/>
                </a:cubicBezTo>
                <a:cubicBezTo>
                  <a:pt x="2438905" y="290853"/>
                  <a:pt x="2429916" y="281847"/>
                  <a:pt x="2384966" y="290853"/>
                </a:cubicBezTo>
                <a:cubicBezTo>
                  <a:pt x="2340015" y="304363"/>
                  <a:pt x="2371480" y="335886"/>
                  <a:pt x="2389461" y="362906"/>
                </a:cubicBezTo>
                <a:cubicBezTo>
                  <a:pt x="2402945" y="394429"/>
                  <a:pt x="2438905" y="362906"/>
                  <a:pt x="2456886" y="362906"/>
                </a:cubicBezTo>
                <a:cubicBezTo>
                  <a:pt x="2474866" y="362906"/>
                  <a:pt x="2452391" y="322377"/>
                  <a:pt x="2470371" y="290853"/>
                </a:cubicBezTo>
                <a:cubicBezTo>
                  <a:pt x="2492846" y="263834"/>
                  <a:pt x="2515321" y="290853"/>
                  <a:pt x="2551281" y="272840"/>
                </a:cubicBezTo>
                <a:cubicBezTo>
                  <a:pt x="2587242" y="254827"/>
                  <a:pt x="2695123" y="254827"/>
                  <a:pt x="2753558" y="254827"/>
                </a:cubicBezTo>
                <a:cubicBezTo>
                  <a:pt x="2807498" y="254827"/>
                  <a:pt x="2740073" y="268337"/>
                  <a:pt x="2856944" y="290853"/>
                </a:cubicBezTo>
                <a:cubicBezTo>
                  <a:pt x="2973814" y="308867"/>
                  <a:pt x="2883913" y="331383"/>
                  <a:pt x="2892903" y="371912"/>
                </a:cubicBezTo>
                <a:cubicBezTo>
                  <a:pt x="2897399" y="412442"/>
                  <a:pt x="2960330" y="434958"/>
                  <a:pt x="2969319" y="466480"/>
                </a:cubicBezTo>
                <a:cubicBezTo>
                  <a:pt x="2973814" y="502507"/>
                  <a:pt x="2888408" y="516016"/>
                  <a:pt x="2825479" y="543036"/>
                </a:cubicBezTo>
                <a:cubicBezTo>
                  <a:pt x="2767043" y="570056"/>
                  <a:pt x="2803003" y="574559"/>
                  <a:pt x="2753558" y="601579"/>
                </a:cubicBezTo>
                <a:cubicBezTo>
                  <a:pt x="2708607" y="628598"/>
                  <a:pt x="2686132" y="574559"/>
                  <a:pt x="2668152" y="556546"/>
                </a:cubicBezTo>
                <a:cubicBezTo>
                  <a:pt x="2650172" y="543036"/>
                  <a:pt x="2591737" y="538533"/>
                  <a:pt x="2569262" y="511513"/>
                </a:cubicBezTo>
                <a:cubicBezTo>
                  <a:pt x="2546786" y="484493"/>
                  <a:pt x="2533301" y="479990"/>
                  <a:pt x="2582746" y="470984"/>
                </a:cubicBezTo>
                <a:cubicBezTo>
                  <a:pt x="2632192" y="461978"/>
                  <a:pt x="2654667" y="461978"/>
                  <a:pt x="2686132" y="430455"/>
                </a:cubicBezTo>
                <a:cubicBezTo>
                  <a:pt x="2722093" y="394429"/>
                  <a:pt x="2699618" y="412442"/>
                  <a:pt x="2654667" y="434958"/>
                </a:cubicBezTo>
                <a:cubicBezTo>
                  <a:pt x="2609716" y="457475"/>
                  <a:pt x="2618707" y="434958"/>
                  <a:pt x="2636687" y="398932"/>
                </a:cubicBezTo>
                <a:cubicBezTo>
                  <a:pt x="2650172" y="362906"/>
                  <a:pt x="2654667" y="353899"/>
                  <a:pt x="2627697" y="353899"/>
                </a:cubicBezTo>
                <a:cubicBezTo>
                  <a:pt x="2600727" y="353899"/>
                  <a:pt x="2587242" y="371912"/>
                  <a:pt x="2537797" y="389925"/>
                </a:cubicBezTo>
                <a:cubicBezTo>
                  <a:pt x="2492846" y="412442"/>
                  <a:pt x="2528807" y="425952"/>
                  <a:pt x="2479361" y="448468"/>
                </a:cubicBezTo>
                <a:cubicBezTo>
                  <a:pt x="2429916" y="470984"/>
                  <a:pt x="2420925" y="475487"/>
                  <a:pt x="2438905" y="498003"/>
                </a:cubicBezTo>
                <a:cubicBezTo>
                  <a:pt x="2456886" y="520520"/>
                  <a:pt x="2465876" y="520520"/>
                  <a:pt x="2402945" y="534029"/>
                </a:cubicBezTo>
                <a:cubicBezTo>
                  <a:pt x="2340015" y="543036"/>
                  <a:pt x="2398450" y="570056"/>
                  <a:pt x="2349005" y="574559"/>
                </a:cubicBezTo>
                <a:cubicBezTo>
                  <a:pt x="2295065" y="579062"/>
                  <a:pt x="2340015" y="525023"/>
                  <a:pt x="2277084" y="534029"/>
                </a:cubicBezTo>
                <a:cubicBezTo>
                  <a:pt x="2209659" y="538533"/>
                  <a:pt x="2142233" y="601579"/>
                  <a:pt x="2074809" y="633101"/>
                </a:cubicBezTo>
                <a:cubicBezTo>
                  <a:pt x="2007382" y="669128"/>
                  <a:pt x="2038848" y="705154"/>
                  <a:pt x="2047838" y="745683"/>
                </a:cubicBezTo>
                <a:cubicBezTo>
                  <a:pt x="2061323" y="790716"/>
                  <a:pt x="2110768" y="772703"/>
                  <a:pt x="2182689" y="795219"/>
                </a:cubicBezTo>
                <a:cubicBezTo>
                  <a:pt x="2250114" y="813232"/>
                  <a:pt x="2200669" y="880781"/>
                  <a:pt x="2209659" y="925814"/>
                </a:cubicBezTo>
                <a:cubicBezTo>
                  <a:pt x="2223144" y="970847"/>
                  <a:pt x="2268095" y="903298"/>
                  <a:pt x="2277084" y="876278"/>
                </a:cubicBezTo>
                <a:cubicBezTo>
                  <a:pt x="2290569" y="849258"/>
                  <a:pt x="2371480" y="813232"/>
                  <a:pt x="2402945" y="786213"/>
                </a:cubicBezTo>
                <a:cubicBezTo>
                  <a:pt x="2434411" y="759193"/>
                  <a:pt x="2398450" y="705154"/>
                  <a:pt x="2407440" y="691644"/>
                </a:cubicBezTo>
                <a:cubicBezTo>
                  <a:pt x="2416431" y="673631"/>
                  <a:pt x="2438905" y="633101"/>
                  <a:pt x="2461381" y="583565"/>
                </a:cubicBezTo>
                <a:cubicBezTo>
                  <a:pt x="2483856" y="534029"/>
                  <a:pt x="2524311" y="570056"/>
                  <a:pt x="2564767" y="565552"/>
                </a:cubicBezTo>
                <a:cubicBezTo>
                  <a:pt x="2609716" y="561049"/>
                  <a:pt x="2609716" y="597075"/>
                  <a:pt x="2645677" y="619592"/>
                </a:cubicBezTo>
                <a:cubicBezTo>
                  <a:pt x="2681637" y="642108"/>
                  <a:pt x="2659162" y="673631"/>
                  <a:pt x="2672647" y="687141"/>
                </a:cubicBezTo>
                <a:cubicBezTo>
                  <a:pt x="2686132" y="700651"/>
                  <a:pt x="2722093" y="682637"/>
                  <a:pt x="2762548" y="651115"/>
                </a:cubicBezTo>
                <a:cubicBezTo>
                  <a:pt x="2803003" y="624095"/>
                  <a:pt x="2798508" y="687141"/>
                  <a:pt x="2798508" y="718664"/>
                </a:cubicBezTo>
                <a:cubicBezTo>
                  <a:pt x="2798508" y="745683"/>
                  <a:pt x="2798508" y="786213"/>
                  <a:pt x="2838963" y="817736"/>
                </a:cubicBezTo>
                <a:cubicBezTo>
                  <a:pt x="2879419" y="844755"/>
                  <a:pt x="2870429" y="930317"/>
                  <a:pt x="2874924" y="975350"/>
                </a:cubicBezTo>
                <a:cubicBezTo>
                  <a:pt x="2874924" y="1020383"/>
                  <a:pt x="2924369" y="1033893"/>
                  <a:pt x="2883913" y="1065415"/>
                </a:cubicBezTo>
                <a:cubicBezTo>
                  <a:pt x="2847954" y="1101442"/>
                  <a:pt x="2825479" y="1065415"/>
                  <a:pt x="2762548" y="1051906"/>
                </a:cubicBezTo>
                <a:cubicBezTo>
                  <a:pt x="2699618" y="1033893"/>
                  <a:pt x="2713102" y="1047402"/>
                  <a:pt x="2762548" y="1011376"/>
                </a:cubicBezTo>
                <a:cubicBezTo>
                  <a:pt x="2811993" y="979853"/>
                  <a:pt x="2798508" y="943827"/>
                  <a:pt x="2758053" y="952834"/>
                </a:cubicBezTo>
                <a:cubicBezTo>
                  <a:pt x="2722093" y="961840"/>
                  <a:pt x="2686132" y="1002370"/>
                  <a:pt x="2636687" y="1006873"/>
                </a:cubicBezTo>
                <a:cubicBezTo>
                  <a:pt x="2582746" y="1011376"/>
                  <a:pt x="2636687" y="952834"/>
                  <a:pt x="2569262" y="961840"/>
                </a:cubicBezTo>
                <a:cubicBezTo>
                  <a:pt x="2506331" y="975350"/>
                  <a:pt x="2506331" y="1015879"/>
                  <a:pt x="2524311" y="1011376"/>
                </a:cubicBezTo>
                <a:cubicBezTo>
                  <a:pt x="2542291" y="1011376"/>
                  <a:pt x="2609716" y="1020383"/>
                  <a:pt x="2587242" y="1047402"/>
                </a:cubicBezTo>
                <a:cubicBezTo>
                  <a:pt x="2569262" y="1074422"/>
                  <a:pt x="2609716" y="1092435"/>
                  <a:pt x="2681637" y="1092435"/>
                </a:cubicBezTo>
                <a:cubicBezTo>
                  <a:pt x="2749063" y="1092435"/>
                  <a:pt x="2668152" y="1150978"/>
                  <a:pt x="2605222" y="1173494"/>
                </a:cubicBezTo>
                <a:cubicBezTo>
                  <a:pt x="2537797" y="1196010"/>
                  <a:pt x="2488351" y="1187004"/>
                  <a:pt x="2474866" y="1159984"/>
                </a:cubicBezTo>
                <a:cubicBezTo>
                  <a:pt x="2465876" y="1132965"/>
                  <a:pt x="2407440" y="1187004"/>
                  <a:pt x="2371480" y="1223030"/>
                </a:cubicBezTo>
                <a:cubicBezTo>
                  <a:pt x="2340015" y="1254553"/>
                  <a:pt x="2268095" y="1304089"/>
                  <a:pt x="2205164" y="1344618"/>
                </a:cubicBezTo>
                <a:cubicBezTo>
                  <a:pt x="2146729" y="1380644"/>
                  <a:pt x="2146729" y="1394154"/>
                  <a:pt x="2119759" y="1443690"/>
                </a:cubicBezTo>
                <a:cubicBezTo>
                  <a:pt x="2092788" y="1488723"/>
                  <a:pt x="1989403" y="1560775"/>
                  <a:pt x="1935462" y="1601305"/>
                </a:cubicBezTo>
                <a:cubicBezTo>
                  <a:pt x="1881522" y="1637331"/>
                  <a:pt x="1939957" y="1731900"/>
                  <a:pt x="1962432" y="1767926"/>
                </a:cubicBezTo>
                <a:cubicBezTo>
                  <a:pt x="1984908" y="1803952"/>
                  <a:pt x="1975918" y="1839978"/>
                  <a:pt x="1980413" y="1885011"/>
                </a:cubicBezTo>
                <a:cubicBezTo>
                  <a:pt x="1984908" y="1930044"/>
                  <a:pt x="2020868" y="1970573"/>
                  <a:pt x="2079303" y="1979580"/>
                </a:cubicBezTo>
                <a:cubicBezTo>
                  <a:pt x="2133244" y="1993089"/>
                  <a:pt x="2218649" y="2051632"/>
                  <a:pt x="2326530" y="2051632"/>
                </a:cubicBezTo>
                <a:cubicBezTo>
                  <a:pt x="2429916" y="2051632"/>
                  <a:pt x="2384966" y="2123684"/>
                  <a:pt x="2375975" y="2110174"/>
                </a:cubicBezTo>
                <a:cubicBezTo>
                  <a:pt x="2371480" y="2092161"/>
                  <a:pt x="2326530" y="2087658"/>
                  <a:pt x="2259105" y="2087658"/>
                </a:cubicBezTo>
                <a:cubicBezTo>
                  <a:pt x="2196174" y="2083155"/>
                  <a:pt x="2119759" y="2065142"/>
                  <a:pt x="2007382" y="2065142"/>
                </a:cubicBezTo>
                <a:cubicBezTo>
                  <a:pt x="1895007" y="2060638"/>
                  <a:pt x="1971423" y="1993089"/>
                  <a:pt x="1953443" y="1966070"/>
                </a:cubicBezTo>
                <a:cubicBezTo>
                  <a:pt x="1935462" y="1934547"/>
                  <a:pt x="1845561" y="1952560"/>
                  <a:pt x="1796116" y="1930044"/>
                </a:cubicBezTo>
                <a:cubicBezTo>
                  <a:pt x="1751167" y="1907527"/>
                  <a:pt x="1872532" y="1871501"/>
                  <a:pt x="1890512" y="1871501"/>
                </a:cubicBezTo>
                <a:cubicBezTo>
                  <a:pt x="1903997" y="1871501"/>
                  <a:pt x="1939957" y="1853488"/>
                  <a:pt x="1935462" y="1835475"/>
                </a:cubicBezTo>
                <a:cubicBezTo>
                  <a:pt x="1930967" y="1817462"/>
                  <a:pt x="1908492" y="1835475"/>
                  <a:pt x="1868037" y="1790442"/>
                </a:cubicBezTo>
                <a:cubicBezTo>
                  <a:pt x="1832077" y="1745409"/>
                  <a:pt x="1863542" y="1704880"/>
                  <a:pt x="1845561" y="1682364"/>
                </a:cubicBezTo>
                <a:cubicBezTo>
                  <a:pt x="1832077" y="1659847"/>
                  <a:pt x="1755661" y="1641834"/>
                  <a:pt x="1697226" y="1646337"/>
                </a:cubicBezTo>
                <a:cubicBezTo>
                  <a:pt x="1634295" y="1650841"/>
                  <a:pt x="1643285" y="1668854"/>
                  <a:pt x="1584850" y="1664351"/>
                </a:cubicBezTo>
                <a:cubicBezTo>
                  <a:pt x="1521920" y="1659847"/>
                  <a:pt x="1441010" y="1704880"/>
                  <a:pt x="1391564" y="1790442"/>
                </a:cubicBezTo>
                <a:cubicBezTo>
                  <a:pt x="1342118" y="1876004"/>
                  <a:pt x="1405048" y="2033619"/>
                  <a:pt x="1432019" y="2060638"/>
                </a:cubicBezTo>
                <a:cubicBezTo>
                  <a:pt x="1458989" y="2087658"/>
                  <a:pt x="1508434" y="2087658"/>
                  <a:pt x="1557880" y="2015606"/>
                </a:cubicBezTo>
                <a:cubicBezTo>
                  <a:pt x="1611820" y="1943553"/>
                  <a:pt x="1674751" y="1934547"/>
                  <a:pt x="1701721" y="1952560"/>
                </a:cubicBezTo>
                <a:cubicBezTo>
                  <a:pt x="1733186" y="1970573"/>
                  <a:pt x="1629800" y="2087658"/>
                  <a:pt x="1629800" y="2105671"/>
                </a:cubicBezTo>
                <a:cubicBezTo>
                  <a:pt x="1629800" y="2123684"/>
                  <a:pt x="1697226" y="2146201"/>
                  <a:pt x="1746671" y="2146201"/>
                </a:cubicBezTo>
                <a:cubicBezTo>
                  <a:pt x="1796116" y="2146201"/>
                  <a:pt x="1742176" y="2281299"/>
                  <a:pt x="1760156" y="2303815"/>
                </a:cubicBezTo>
                <a:cubicBezTo>
                  <a:pt x="1778136" y="2330835"/>
                  <a:pt x="1809602" y="2362358"/>
                  <a:pt x="1836571" y="2357854"/>
                </a:cubicBezTo>
                <a:cubicBezTo>
                  <a:pt x="1863542" y="2353351"/>
                  <a:pt x="1908492" y="2380371"/>
                  <a:pt x="1935462" y="2366861"/>
                </a:cubicBezTo>
                <a:cubicBezTo>
                  <a:pt x="1962432" y="2353351"/>
                  <a:pt x="2011878" y="2294808"/>
                  <a:pt x="2056828" y="2263286"/>
                </a:cubicBezTo>
                <a:cubicBezTo>
                  <a:pt x="2097283" y="2231763"/>
                  <a:pt x="2151224" y="2258782"/>
                  <a:pt x="2227639" y="2303815"/>
                </a:cubicBezTo>
                <a:cubicBezTo>
                  <a:pt x="2308550" y="2344344"/>
                  <a:pt x="2317540" y="2308318"/>
                  <a:pt x="2402945" y="2299312"/>
                </a:cubicBezTo>
                <a:cubicBezTo>
                  <a:pt x="2492846" y="2285802"/>
                  <a:pt x="2470371" y="2420900"/>
                  <a:pt x="2533301" y="2452423"/>
                </a:cubicBezTo>
                <a:cubicBezTo>
                  <a:pt x="2591737" y="2488449"/>
                  <a:pt x="2686132" y="2497456"/>
                  <a:pt x="2731082" y="2560501"/>
                </a:cubicBezTo>
                <a:cubicBezTo>
                  <a:pt x="2780527" y="2619044"/>
                  <a:pt x="2767043" y="2686593"/>
                  <a:pt x="2789518" y="2691096"/>
                </a:cubicBezTo>
                <a:cubicBezTo>
                  <a:pt x="2811993" y="2700103"/>
                  <a:pt x="2883913" y="2704606"/>
                  <a:pt x="2919874" y="2736129"/>
                </a:cubicBezTo>
                <a:cubicBezTo>
                  <a:pt x="2951339" y="2763149"/>
                  <a:pt x="2969319" y="2767652"/>
                  <a:pt x="3009775" y="2767652"/>
                </a:cubicBezTo>
                <a:cubicBezTo>
                  <a:pt x="3050230" y="2767652"/>
                  <a:pt x="3095180" y="2767652"/>
                  <a:pt x="3104170" y="2808181"/>
                </a:cubicBezTo>
                <a:cubicBezTo>
                  <a:pt x="3113160" y="2844208"/>
                  <a:pt x="3113160" y="2821691"/>
                  <a:pt x="3185081" y="2839704"/>
                </a:cubicBezTo>
                <a:cubicBezTo>
                  <a:pt x="3252506" y="2857717"/>
                  <a:pt x="3234526" y="2925266"/>
                  <a:pt x="3234526" y="2970299"/>
                </a:cubicBezTo>
                <a:cubicBezTo>
                  <a:pt x="3234526" y="3015332"/>
                  <a:pt x="3180586" y="3055861"/>
                  <a:pt x="3135635" y="3105397"/>
                </a:cubicBezTo>
                <a:cubicBezTo>
                  <a:pt x="3095180" y="3154933"/>
                  <a:pt x="3099675" y="3190959"/>
                  <a:pt x="3108665" y="3254005"/>
                </a:cubicBezTo>
                <a:cubicBezTo>
                  <a:pt x="3113160" y="3312548"/>
                  <a:pt x="3095180" y="3375594"/>
                  <a:pt x="3077200" y="3429633"/>
                </a:cubicBezTo>
                <a:cubicBezTo>
                  <a:pt x="3059220" y="3488175"/>
                  <a:pt x="2924369" y="3510692"/>
                  <a:pt x="2879419" y="3528705"/>
                </a:cubicBezTo>
                <a:cubicBezTo>
                  <a:pt x="2838963" y="3551221"/>
                  <a:pt x="2852449" y="3578241"/>
                  <a:pt x="2852449" y="3609764"/>
                </a:cubicBezTo>
                <a:cubicBezTo>
                  <a:pt x="2852449" y="3641287"/>
                  <a:pt x="2852449" y="3672809"/>
                  <a:pt x="2820983" y="3717842"/>
                </a:cubicBezTo>
                <a:cubicBezTo>
                  <a:pt x="2789518" y="3758372"/>
                  <a:pt x="2803003" y="3767378"/>
                  <a:pt x="2776033" y="3821417"/>
                </a:cubicBezTo>
                <a:cubicBezTo>
                  <a:pt x="2749063" y="3875457"/>
                  <a:pt x="2708607" y="3879960"/>
                  <a:pt x="2663657" y="3879960"/>
                </a:cubicBezTo>
                <a:cubicBezTo>
                  <a:pt x="2623202" y="3879960"/>
                  <a:pt x="2659162" y="3902476"/>
                  <a:pt x="2681637" y="3952012"/>
                </a:cubicBezTo>
                <a:cubicBezTo>
                  <a:pt x="2699618" y="4001548"/>
                  <a:pt x="2645677" y="4015058"/>
                  <a:pt x="2632192" y="4028568"/>
                </a:cubicBezTo>
                <a:cubicBezTo>
                  <a:pt x="2614212" y="4037574"/>
                  <a:pt x="2582746" y="4033071"/>
                  <a:pt x="2569262" y="4073601"/>
                </a:cubicBezTo>
                <a:cubicBezTo>
                  <a:pt x="2560271" y="4109627"/>
                  <a:pt x="2555776" y="4100620"/>
                  <a:pt x="2528807" y="4105123"/>
                </a:cubicBezTo>
                <a:cubicBezTo>
                  <a:pt x="2501836" y="4114130"/>
                  <a:pt x="2497341" y="4118633"/>
                  <a:pt x="2515321" y="4132143"/>
                </a:cubicBezTo>
                <a:cubicBezTo>
                  <a:pt x="2537797" y="4150156"/>
                  <a:pt x="2537797" y="4163666"/>
                  <a:pt x="2528807" y="4177176"/>
                </a:cubicBezTo>
                <a:cubicBezTo>
                  <a:pt x="2519817" y="4195189"/>
                  <a:pt x="2492846" y="4226712"/>
                  <a:pt x="2492846" y="4262738"/>
                </a:cubicBezTo>
                <a:cubicBezTo>
                  <a:pt x="2488351" y="4294261"/>
                  <a:pt x="2533301" y="4294261"/>
                  <a:pt x="2542291" y="4330287"/>
                </a:cubicBezTo>
                <a:cubicBezTo>
                  <a:pt x="2555776" y="4366313"/>
                  <a:pt x="2519817" y="4379823"/>
                  <a:pt x="2528807" y="4411346"/>
                </a:cubicBezTo>
                <a:cubicBezTo>
                  <a:pt x="2537797" y="4447372"/>
                  <a:pt x="2551281" y="4438366"/>
                  <a:pt x="2564767" y="4487902"/>
                </a:cubicBezTo>
                <a:cubicBezTo>
                  <a:pt x="2573757" y="4537438"/>
                  <a:pt x="2609716" y="4514921"/>
                  <a:pt x="2677143" y="4564457"/>
                </a:cubicBezTo>
                <a:cubicBezTo>
                  <a:pt x="2740073" y="4613993"/>
                  <a:pt x="2677143" y="4600483"/>
                  <a:pt x="2569262" y="4600483"/>
                </a:cubicBezTo>
                <a:cubicBezTo>
                  <a:pt x="2465876" y="4600483"/>
                  <a:pt x="2519817" y="4541941"/>
                  <a:pt x="2519817" y="4523928"/>
                </a:cubicBezTo>
                <a:cubicBezTo>
                  <a:pt x="2519817" y="4505915"/>
                  <a:pt x="2488351" y="4537438"/>
                  <a:pt x="2479361" y="4528431"/>
                </a:cubicBezTo>
                <a:cubicBezTo>
                  <a:pt x="2470371" y="4514921"/>
                  <a:pt x="2465876" y="4510418"/>
                  <a:pt x="2362490" y="4447372"/>
                </a:cubicBezTo>
                <a:cubicBezTo>
                  <a:pt x="2259105" y="4384326"/>
                  <a:pt x="2308550" y="4316777"/>
                  <a:pt x="2286075" y="4294261"/>
                </a:cubicBezTo>
                <a:cubicBezTo>
                  <a:pt x="2263600" y="4276248"/>
                  <a:pt x="2281580" y="4222209"/>
                  <a:pt x="2281580" y="4181679"/>
                </a:cubicBezTo>
                <a:cubicBezTo>
                  <a:pt x="2281580" y="4145653"/>
                  <a:pt x="2236629" y="4172673"/>
                  <a:pt x="2232134" y="4132143"/>
                </a:cubicBezTo>
                <a:cubicBezTo>
                  <a:pt x="2227639" y="4091614"/>
                  <a:pt x="2232134" y="4051084"/>
                  <a:pt x="2218649" y="4028568"/>
                </a:cubicBezTo>
                <a:cubicBezTo>
                  <a:pt x="2205164" y="4010555"/>
                  <a:pt x="2191679" y="3970025"/>
                  <a:pt x="2205164" y="3920489"/>
                </a:cubicBezTo>
                <a:cubicBezTo>
                  <a:pt x="2214154" y="3870953"/>
                  <a:pt x="2182689" y="3807908"/>
                  <a:pt x="2182689" y="3740359"/>
                </a:cubicBezTo>
                <a:cubicBezTo>
                  <a:pt x="2182689" y="3677313"/>
                  <a:pt x="2182689" y="3456652"/>
                  <a:pt x="2182689" y="3393607"/>
                </a:cubicBezTo>
                <a:cubicBezTo>
                  <a:pt x="2182689" y="3330561"/>
                  <a:pt x="2133244" y="3285528"/>
                  <a:pt x="2070313" y="3258509"/>
                </a:cubicBezTo>
                <a:cubicBezTo>
                  <a:pt x="2007382" y="3231489"/>
                  <a:pt x="1966928" y="3199966"/>
                  <a:pt x="1939957" y="3118907"/>
                </a:cubicBezTo>
                <a:cubicBezTo>
                  <a:pt x="1917482" y="3033345"/>
                  <a:pt x="1872532" y="2983809"/>
                  <a:pt x="1845561" y="2943280"/>
                </a:cubicBezTo>
                <a:cubicBezTo>
                  <a:pt x="1814097" y="2902750"/>
                  <a:pt x="1787126" y="2880234"/>
                  <a:pt x="1800611" y="2853214"/>
                </a:cubicBezTo>
                <a:cubicBezTo>
                  <a:pt x="1818592" y="2826194"/>
                  <a:pt x="1845561" y="2790168"/>
                  <a:pt x="1814097" y="2758645"/>
                </a:cubicBezTo>
                <a:cubicBezTo>
                  <a:pt x="1782631" y="2722619"/>
                  <a:pt x="1809602" y="2686593"/>
                  <a:pt x="1868037" y="2632554"/>
                </a:cubicBezTo>
                <a:cubicBezTo>
                  <a:pt x="1921977" y="2578515"/>
                  <a:pt x="1908492" y="2497456"/>
                  <a:pt x="1908492" y="2461430"/>
                </a:cubicBezTo>
                <a:cubicBezTo>
                  <a:pt x="1908492" y="2425403"/>
                  <a:pt x="1863542" y="2443416"/>
                  <a:pt x="1827582" y="2447920"/>
                </a:cubicBezTo>
                <a:cubicBezTo>
                  <a:pt x="1796116" y="2447920"/>
                  <a:pt x="1782631" y="2402887"/>
                  <a:pt x="1737681" y="2384874"/>
                </a:cubicBezTo>
                <a:cubicBezTo>
                  <a:pt x="1692731" y="2371364"/>
                  <a:pt x="1661266" y="2362358"/>
                  <a:pt x="1656771" y="2317325"/>
                </a:cubicBezTo>
                <a:cubicBezTo>
                  <a:pt x="1647781" y="2272292"/>
                  <a:pt x="1629800" y="2240769"/>
                  <a:pt x="1584850" y="2240769"/>
                </a:cubicBezTo>
                <a:cubicBezTo>
                  <a:pt x="1539899" y="2240769"/>
                  <a:pt x="1499444" y="2195737"/>
                  <a:pt x="1481464" y="2159710"/>
                </a:cubicBezTo>
                <a:cubicBezTo>
                  <a:pt x="1463484" y="2128188"/>
                  <a:pt x="1432019" y="2159710"/>
                  <a:pt x="1382574" y="2164214"/>
                </a:cubicBezTo>
                <a:cubicBezTo>
                  <a:pt x="1333128" y="2173220"/>
                  <a:pt x="1270198" y="2101168"/>
                  <a:pt x="1189287" y="2065142"/>
                </a:cubicBezTo>
                <a:cubicBezTo>
                  <a:pt x="1103882" y="2033619"/>
                  <a:pt x="1148832" y="1984083"/>
                  <a:pt x="1148832" y="1930044"/>
                </a:cubicBezTo>
                <a:cubicBezTo>
                  <a:pt x="1148832" y="1876004"/>
                  <a:pt x="1103882" y="1885011"/>
                  <a:pt x="1072417" y="1812959"/>
                </a:cubicBezTo>
                <a:cubicBezTo>
                  <a:pt x="1036457" y="1740906"/>
                  <a:pt x="1009486" y="1637331"/>
                  <a:pt x="987011" y="1605808"/>
                </a:cubicBezTo>
                <a:cubicBezTo>
                  <a:pt x="960041" y="1569782"/>
                  <a:pt x="973526" y="1682364"/>
                  <a:pt x="991506" y="1740906"/>
                </a:cubicBezTo>
                <a:cubicBezTo>
                  <a:pt x="1009486" y="1799449"/>
                  <a:pt x="1022971" y="1835475"/>
                  <a:pt x="1040952" y="1876004"/>
                </a:cubicBezTo>
                <a:cubicBezTo>
                  <a:pt x="1058932" y="1921037"/>
                  <a:pt x="1018476" y="1898521"/>
                  <a:pt x="982516" y="1871501"/>
                </a:cubicBezTo>
                <a:cubicBezTo>
                  <a:pt x="942061" y="1848985"/>
                  <a:pt x="964536" y="1830972"/>
                  <a:pt x="960041" y="1799449"/>
                </a:cubicBezTo>
                <a:cubicBezTo>
                  <a:pt x="960041" y="1763423"/>
                  <a:pt x="933071" y="1785939"/>
                  <a:pt x="933071" y="1745409"/>
                </a:cubicBezTo>
                <a:cubicBezTo>
                  <a:pt x="933071" y="1704880"/>
                  <a:pt x="942061" y="1704880"/>
                  <a:pt x="919586" y="1682364"/>
                </a:cubicBezTo>
                <a:cubicBezTo>
                  <a:pt x="897111" y="1655344"/>
                  <a:pt x="897111" y="1610311"/>
                  <a:pt x="897111" y="1569782"/>
                </a:cubicBezTo>
                <a:cubicBezTo>
                  <a:pt x="897111" y="1533756"/>
                  <a:pt x="892615" y="1524749"/>
                  <a:pt x="852160" y="1511239"/>
                </a:cubicBezTo>
                <a:cubicBezTo>
                  <a:pt x="811705" y="1493226"/>
                  <a:pt x="825190" y="1443690"/>
                  <a:pt x="825190" y="1398658"/>
                </a:cubicBezTo>
                <a:cubicBezTo>
                  <a:pt x="825190" y="1358128"/>
                  <a:pt x="816200" y="1304089"/>
                  <a:pt x="834180" y="1268063"/>
                </a:cubicBezTo>
                <a:cubicBezTo>
                  <a:pt x="847665" y="1227533"/>
                  <a:pt x="960041" y="1114951"/>
                  <a:pt x="964536" y="1074422"/>
                </a:cubicBezTo>
                <a:cubicBezTo>
                  <a:pt x="969031" y="1033893"/>
                  <a:pt x="982516" y="1020383"/>
                  <a:pt x="960041" y="1002370"/>
                </a:cubicBezTo>
                <a:cubicBezTo>
                  <a:pt x="942061" y="984357"/>
                  <a:pt x="937566" y="984357"/>
                  <a:pt x="937566" y="961840"/>
                </a:cubicBezTo>
                <a:cubicBezTo>
                  <a:pt x="942061" y="939324"/>
                  <a:pt x="969031" y="939324"/>
                  <a:pt x="969031" y="916808"/>
                </a:cubicBezTo>
                <a:cubicBezTo>
                  <a:pt x="969031" y="894291"/>
                  <a:pt x="987011" y="867272"/>
                  <a:pt x="996001" y="835749"/>
                </a:cubicBezTo>
                <a:cubicBezTo>
                  <a:pt x="1004991" y="804226"/>
                  <a:pt x="955546" y="844755"/>
                  <a:pt x="951051" y="867272"/>
                </a:cubicBezTo>
                <a:cubicBezTo>
                  <a:pt x="946556" y="889788"/>
                  <a:pt x="933071" y="903298"/>
                  <a:pt x="910596" y="907801"/>
                </a:cubicBezTo>
                <a:cubicBezTo>
                  <a:pt x="888121" y="912304"/>
                  <a:pt x="879130" y="867272"/>
                  <a:pt x="915091" y="858265"/>
                </a:cubicBezTo>
                <a:cubicBezTo>
                  <a:pt x="955546" y="849258"/>
                  <a:pt x="937566" y="822239"/>
                  <a:pt x="937566" y="795219"/>
                </a:cubicBezTo>
                <a:cubicBezTo>
                  <a:pt x="933071" y="763696"/>
                  <a:pt x="937566" y="745683"/>
                  <a:pt x="955546" y="741180"/>
                </a:cubicBezTo>
                <a:cubicBezTo>
                  <a:pt x="973526" y="736677"/>
                  <a:pt x="964536" y="700651"/>
                  <a:pt x="946556" y="687141"/>
                </a:cubicBezTo>
                <a:cubicBezTo>
                  <a:pt x="928576" y="673631"/>
                  <a:pt x="861150" y="655618"/>
                  <a:pt x="834180" y="642108"/>
                </a:cubicBezTo>
                <a:cubicBezTo>
                  <a:pt x="807210" y="628598"/>
                  <a:pt x="775745" y="646611"/>
                  <a:pt x="744280" y="651115"/>
                </a:cubicBezTo>
                <a:cubicBezTo>
                  <a:pt x="717310" y="660121"/>
                  <a:pt x="694834" y="682637"/>
                  <a:pt x="654379" y="660121"/>
                </a:cubicBezTo>
                <a:cubicBezTo>
                  <a:pt x="618419" y="637605"/>
                  <a:pt x="618419" y="705154"/>
                  <a:pt x="573468" y="741180"/>
                </a:cubicBezTo>
                <a:cubicBezTo>
                  <a:pt x="528518" y="772703"/>
                  <a:pt x="470083" y="813232"/>
                  <a:pt x="474578" y="786213"/>
                </a:cubicBezTo>
                <a:cubicBezTo>
                  <a:pt x="479073" y="759193"/>
                  <a:pt x="461093" y="745683"/>
                  <a:pt x="411647" y="763696"/>
                </a:cubicBezTo>
                <a:cubicBezTo>
                  <a:pt x="366697" y="781709"/>
                  <a:pt x="123965" y="858265"/>
                  <a:pt x="29570" y="889788"/>
                </a:cubicBezTo>
                <a:cubicBezTo>
                  <a:pt x="-42351" y="916808"/>
                  <a:pt x="29570" y="826742"/>
                  <a:pt x="110480" y="808729"/>
                </a:cubicBezTo>
                <a:cubicBezTo>
                  <a:pt x="195886" y="790716"/>
                  <a:pt x="389172" y="714160"/>
                  <a:pt x="425132" y="709657"/>
                </a:cubicBezTo>
                <a:cubicBezTo>
                  <a:pt x="461093" y="705154"/>
                  <a:pt x="375687" y="673631"/>
                  <a:pt x="321747" y="655618"/>
                </a:cubicBezTo>
                <a:cubicBezTo>
                  <a:pt x="267806" y="642108"/>
                  <a:pt x="353212" y="624095"/>
                  <a:pt x="375687" y="588069"/>
                </a:cubicBezTo>
                <a:cubicBezTo>
                  <a:pt x="398162" y="556546"/>
                  <a:pt x="461093" y="552043"/>
                  <a:pt x="506043" y="543036"/>
                </a:cubicBezTo>
                <a:cubicBezTo>
                  <a:pt x="550993" y="534029"/>
                  <a:pt x="510538" y="534029"/>
                  <a:pt x="483568" y="493500"/>
                </a:cubicBezTo>
                <a:cubicBezTo>
                  <a:pt x="452103" y="457475"/>
                  <a:pt x="595944" y="461978"/>
                  <a:pt x="654379" y="457475"/>
                </a:cubicBezTo>
                <a:cubicBezTo>
                  <a:pt x="717310" y="452971"/>
                  <a:pt x="649884" y="430455"/>
                  <a:pt x="681349" y="407939"/>
                </a:cubicBezTo>
                <a:cubicBezTo>
                  <a:pt x="717310" y="385422"/>
                  <a:pt x="856655" y="344893"/>
                  <a:pt x="969031" y="322377"/>
                </a:cubicBezTo>
                <a:cubicBezTo>
                  <a:pt x="1081407" y="299860"/>
                  <a:pt x="1225248" y="353899"/>
                  <a:pt x="1297168" y="376416"/>
                </a:cubicBezTo>
                <a:cubicBezTo>
                  <a:pt x="1364594" y="398932"/>
                  <a:pt x="1346614" y="376416"/>
                  <a:pt x="1449999" y="349396"/>
                </a:cubicBezTo>
                <a:cubicBezTo>
                  <a:pt x="1553385" y="322377"/>
                  <a:pt x="1611820" y="353899"/>
                  <a:pt x="1710711" y="358402"/>
                </a:cubicBezTo>
                <a:cubicBezTo>
                  <a:pt x="1809602" y="362906"/>
                  <a:pt x="1778136" y="389925"/>
                  <a:pt x="1845561" y="403435"/>
                </a:cubicBezTo>
                <a:cubicBezTo>
                  <a:pt x="1908492" y="416945"/>
                  <a:pt x="1859047" y="389925"/>
                  <a:pt x="1832077" y="376416"/>
                </a:cubicBezTo>
                <a:cubicBezTo>
                  <a:pt x="1805106" y="362906"/>
                  <a:pt x="1823087" y="344893"/>
                  <a:pt x="1814097" y="322377"/>
                </a:cubicBezTo>
                <a:cubicBezTo>
                  <a:pt x="1805106" y="299860"/>
                  <a:pt x="1773641" y="317873"/>
                  <a:pt x="1724196" y="308867"/>
                </a:cubicBezTo>
                <a:cubicBezTo>
                  <a:pt x="1679246" y="299860"/>
                  <a:pt x="1773641" y="205291"/>
                  <a:pt x="1845561" y="200788"/>
                </a:cubicBezTo>
                <a:cubicBezTo>
                  <a:pt x="1917482" y="196285"/>
                  <a:pt x="1948947" y="232311"/>
                  <a:pt x="2020868" y="254827"/>
                </a:cubicBezTo>
                <a:cubicBezTo>
                  <a:pt x="2092788" y="277344"/>
                  <a:pt x="2182689" y="227808"/>
                  <a:pt x="2182689" y="245821"/>
                </a:cubicBezTo>
                <a:cubicBezTo>
                  <a:pt x="2182689" y="259330"/>
                  <a:pt x="2142233" y="272840"/>
                  <a:pt x="2146729" y="317873"/>
                </a:cubicBezTo>
                <a:cubicBezTo>
                  <a:pt x="2151224" y="362906"/>
                  <a:pt x="2110768" y="362906"/>
                  <a:pt x="2079303" y="385422"/>
                </a:cubicBezTo>
                <a:cubicBezTo>
                  <a:pt x="2043343" y="403435"/>
                  <a:pt x="2115263" y="407939"/>
                  <a:pt x="2142233" y="407939"/>
                </a:cubicBezTo>
                <a:cubicBezTo>
                  <a:pt x="2169204" y="407939"/>
                  <a:pt x="2182689" y="367409"/>
                  <a:pt x="2218649" y="367409"/>
                </a:cubicBezTo>
                <a:cubicBezTo>
                  <a:pt x="2254610" y="367409"/>
                  <a:pt x="2254610" y="340390"/>
                  <a:pt x="2223144" y="317873"/>
                </a:cubicBezTo>
                <a:cubicBezTo>
                  <a:pt x="2187184" y="295357"/>
                  <a:pt x="2254610" y="254827"/>
                  <a:pt x="2290569" y="245821"/>
                </a:cubicBezTo>
                <a:cubicBezTo>
                  <a:pt x="2326530" y="241317"/>
                  <a:pt x="2326530" y="277344"/>
                  <a:pt x="2349005" y="245821"/>
                </a:cubicBezTo>
                <a:cubicBezTo>
                  <a:pt x="2366985" y="218801"/>
                  <a:pt x="2420925" y="187278"/>
                  <a:pt x="2461381" y="169265"/>
                </a:cubicBezTo>
                <a:cubicBezTo>
                  <a:pt x="2471494" y="163636"/>
                  <a:pt x="2485261" y="160822"/>
                  <a:pt x="2501134" y="159836"/>
                </a:cubicBezTo>
                <a:close/>
                <a:moveTo>
                  <a:pt x="4758437" y="48789"/>
                </a:moveTo>
                <a:cubicBezTo>
                  <a:pt x="4784525" y="47734"/>
                  <a:pt x="4810402" y="48578"/>
                  <a:pt x="4834028" y="51958"/>
                </a:cubicBezTo>
                <a:cubicBezTo>
                  <a:pt x="4933036" y="69982"/>
                  <a:pt x="5050045" y="56464"/>
                  <a:pt x="4996041" y="83501"/>
                </a:cubicBezTo>
                <a:cubicBezTo>
                  <a:pt x="4942037" y="110537"/>
                  <a:pt x="4879032" y="155598"/>
                  <a:pt x="4834028" y="173622"/>
                </a:cubicBezTo>
                <a:cubicBezTo>
                  <a:pt x="4789025" y="196153"/>
                  <a:pt x="4802526" y="83501"/>
                  <a:pt x="4762023" y="146586"/>
                </a:cubicBezTo>
                <a:cubicBezTo>
                  <a:pt x="4757522" y="173622"/>
                  <a:pt x="4730520" y="196153"/>
                  <a:pt x="4690017" y="182634"/>
                </a:cubicBezTo>
                <a:cubicBezTo>
                  <a:pt x="4690017" y="182634"/>
                  <a:pt x="4685517" y="182634"/>
                  <a:pt x="4681016" y="178128"/>
                </a:cubicBezTo>
                <a:cubicBezTo>
                  <a:pt x="4627012" y="164610"/>
                  <a:pt x="4537005" y="115043"/>
                  <a:pt x="4573008" y="92513"/>
                </a:cubicBezTo>
                <a:cubicBezTo>
                  <a:pt x="4600010" y="72235"/>
                  <a:pt x="4680173" y="51958"/>
                  <a:pt x="4758437" y="48789"/>
                </a:cubicBezTo>
                <a:close/>
                <a:moveTo>
                  <a:pt x="6095124" y="37290"/>
                </a:moveTo>
                <a:cubicBezTo>
                  <a:pt x="6102735" y="36604"/>
                  <a:pt x="6112286" y="36956"/>
                  <a:pt x="6124085" y="38644"/>
                </a:cubicBezTo>
                <a:cubicBezTo>
                  <a:pt x="6213978" y="52151"/>
                  <a:pt x="6276904" y="56653"/>
                  <a:pt x="6317356" y="83666"/>
                </a:cubicBezTo>
                <a:cubicBezTo>
                  <a:pt x="6362303" y="110679"/>
                  <a:pt x="6407249" y="151199"/>
                  <a:pt x="6488154" y="151199"/>
                </a:cubicBezTo>
                <a:cubicBezTo>
                  <a:pt x="6573553" y="151199"/>
                  <a:pt x="6636478" y="124186"/>
                  <a:pt x="6667941" y="178212"/>
                </a:cubicBezTo>
                <a:cubicBezTo>
                  <a:pt x="6699404" y="236740"/>
                  <a:pt x="6699404" y="232238"/>
                  <a:pt x="6780308" y="236740"/>
                </a:cubicBezTo>
                <a:cubicBezTo>
                  <a:pt x="6861212" y="241243"/>
                  <a:pt x="7000547" y="218732"/>
                  <a:pt x="7058978" y="254749"/>
                </a:cubicBezTo>
                <a:cubicBezTo>
                  <a:pt x="7112914" y="290766"/>
                  <a:pt x="7108420" y="317780"/>
                  <a:pt x="7157861" y="317780"/>
                </a:cubicBezTo>
                <a:cubicBezTo>
                  <a:pt x="7207303" y="313278"/>
                  <a:pt x="7324164" y="326784"/>
                  <a:pt x="7283712" y="290766"/>
                </a:cubicBezTo>
                <a:cubicBezTo>
                  <a:pt x="7243260" y="250247"/>
                  <a:pt x="7180334" y="232238"/>
                  <a:pt x="7157861" y="223234"/>
                </a:cubicBezTo>
                <a:cubicBezTo>
                  <a:pt x="7135388" y="218732"/>
                  <a:pt x="7076957" y="173710"/>
                  <a:pt x="7189324" y="173710"/>
                </a:cubicBezTo>
                <a:cubicBezTo>
                  <a:pt x="7301691" y="173710"/>
                  <a:pt x="7324164" y="160203"/>
                  <a:pt x="7360122" y="200723"/>
                </a:cubicBezTo>
                <a:cubicBezTo>
                  <a:pt x="7396079" y="245745"/>
                  <a:pt x="7369111" y="277260"/>
                  <a:pt x="7459005" y="277260"/>
                </a:cubicBezTo>
                <a:cubicBezTo>
                  <a:pt x="7548898" y="277260"/>
                  <a:pt x="7539909" y="317780"/>
                  <a:pt x="7629802" y="317780"/>
                </a:cubicBezTo>
                <a:cubicBezTo>
                  <a:pt x="7715201" y="322282"/>
                  <a:pt x="7751159" y="322282"/>
                  <a:pt x="7854536" y="340291"/>
                </a:cubicBezTo>
                <a:cubicBezTo>
                  <a:pt x="7957914" y="362802"/>
                  <a:pt x="8020840" y="362802"/>
                  <a:pt x="8110733" y="362802"/>
                </a:cubicBezTo>
                <a:cubicBezTo>
                  <a:pt x="8196132" y="362802"/>
                  <a:pt x="8151186" y="358300"/>
                  <a:pt x="8160174" y="322282"/>
                </a:cubicBezTo>
                <a:cubicBezTo>
                  <a:pt x="8173658" y="290766"/>
                  <a:pt x="8200627" y="277260"/>
                  <a:pt x="8232090" y="290766"/>
                </a:cubicBezTo>
                <a:cubicBezTo>
                  <a:pt x="8259058" y="308775"/>
                  <a:pt x="8268047" y="335789"/>
                  <a:pt x="8236584" y="335789"/>
                </a:cubicBezTo>
                <a:cubicBezTo>
                  <a:pt x="8205122" y="335789"/>
                  <a:pt x="8178154" y="362802"/>
                  <a:pt x="8218606" y="362802"/>
                </a:cubicBezTo>
                <a:cubicBezTo>
                  <a:pt x="8259058" y="362802"/>
                  <a:pt x="8393898" y="389815"/>
                  <a:pt x="8515254" y="434837"/>
                </a:cubicBezTo>
                <a:cubicBezTo>
                  <a:pt x="8636611" y="479858"/>
                  <a:pt x="8677063" y="443841"/>
                  <a:pt x="8686052" y="488862"/>
                </a:cubicBezTo>
                <a:cubicBezTo>
                  <a:pt x="8690547" y="533884"/>
                  <a:pt x="8704031" y="551893"/>
                  <a:pt x="8654590" y="533884"/>
                </a:cubicBezTo>
                <a:cubicBezTo>
                  <a:pt x="8605148" y="511373"/>
                  <a:pt x="8501770" y="484360"/>
                  <a:pt x="8483792" y="502369"/>
                </a:cubicBezTo>
                <a:cubicBezTo>
                  <a:pt x="8465813" y="520378"/>
                  <a:pt x="8519749" y="511373"/>
                  <a:pt x="8542222" y="542889"/>
                </a:cubicBezTo>
                <a:cubicBezTo>
                  <a:pt x="8569190" y="574404"/>
                  <a:pt x="8605148" y="596915"/>
                  <a:pt x="8546717" y="596915"/>
                </a:cubicBezTo>
                <a:cubicBezTo>
                  <a:pt x="8492781" y="596915"/>
                  <a:pt x="8479297" y="601417"/>
                  <a:pt x="8465813" y="619426"/>
                </a:cubicBezTo>
                <a:cubicBezTo>
                  <a:pt x="8447834" y="637435"/>
                  <a:pt x="8447834" y="659946"/>
                  <a:pt x="8380414" y="659946"/>
                </a:cubicBezTo>
                <a:cubicBezTo>
                  <a:pt x="8317488" y="659946"/>
                  <a:pt x="8295015" y="632932"/>
                  <a:pt x="8326478" y="695963"/>
                </a:cubicBezTo>
                <a:cubicBezTo>
                  <a:pt x="8362436" y="754492"/>
                  <a:pt x="8407382" y="745487"/>
                  <a:pt x="8407382" y="813020"/>
                </a:cubicBezTo>
                <a:cubicBezTo>
                  <a:pt x="8407382" y="876051"/>
                  <a:pt x="8443340" y="966094"/>
                  <a:pt x="8393898" y="934579"/>
                </a:cubicBezTo>
                <a:cubicBezTo>
                  <a:pt x="8344456" y="898562"/>
                  <a:pt x="8259058" y="799513"/>
                  <a:pt x="8218606" y="777002"/>
                </a:cubicBezTo>
                <a:cubicBezTo>
                  <a:pt x="8178154" y="754492"/>
                  <a:pt x="8200627" y="686959"/>
                  <a:pt x="8200627" y="686959"/>
                </a:cubicBezTo>
                <a:cubicBezTo>
                  <a:pt x="8200627" y="686959"/>
                  <a:pt x="8272542" y="623928"/>
                  <a:pt x="8245574" y="592413"/>
                </a:cubicBezTo>
                <a:cubicBezTo>
                  <a:pt x="8218606" y="560897"/>
                  <a:pt x="8187142" y="569902"/>
                  <a:pt x="8187142" y="601417"/>
                </a:cubicBezTo>
                <a:cubicBezTo>
                  <a:pt x="8187142" y="637435"/>
                  <a:pt x="8178154" y="632932"/>
                  <a:pt x="8142196" y="619426"/>
                </a:cubicBezTo>
                <a:cubicBezTo>
                  <a:pt x="8110733" y="601417"/>
                  <a:pt x="8083765" y="578906"/>
                  <a:pt x="8070281" y="623928"/>
                </a:cubicBezTo>
                <a:cubicBezTo>
                  <a:pt x="8061292" y="664448"/>
                  <a:pt x="8088260" y="718474"/>
                  <a:pt x="8025334" y="700465"/>
                </a:cubicBezTo>
                <a:cubicBezTo>
                  <a:pt x="7966904" y="686959"/>
                  <a:pt x="7944430" y="682457"/>
                  <a:pt x="7903978" y="682457"/>
                </a:cubicBezTo>
                <a:cubicBezTo>
                  <a:pt x="7863526" y="682457"/>
                  <a:pt x="7809590" y="650941"/>
                  <a:pt x="7791611" y="704967"/>
                </a:cubicBezTo>
                <a:cubicBezTo>
                  <a:pt x="7773632" y="758994"/>
                  <a:pt x="7724191" y="835531"/>
                  <a:pt x="7769138" y="840033"/>
                </a:cubicBezTo>
                <a:cubicBezTo>
                  <a:pt x="7814084" y="844535"/>
                  <a:pt x="7823074" y="831029"/>
                  <a:pt x="7877010" y="835531"/>
                </a:cubicBezTo>
                <a:cubicBezTo>
                  <a:pt x="7930946" y="840033"/>
                  <a:pt x="7953420" y="858042"/>
                  <a:pt x="7953420" y="844535"/>
                </a:cubicBezTo>
                <a:cubicBezTo>
                  <a:pt x="7953420" y="826527"/>
                  <a:pt x="7975893" y="849037"/>
                  <a:pt x="8016345" y="885055"/>
                </a:cubicBezTo>
                <a:cubicBezTo>
                  <a:pt x="8052302" y="916570"/>
                  <a:pt x="8106238" y="961592"/>
                  <a:pt x="8110733" y="997610"/>
                </a:cubicBezTo>
                <a:cubicBezTo>
                  <a:pt x="8110733" y="1033627"/>
                  <a:pt x="8133206" y="1074147"/>
                  <a:pt x="8146690" y="1092156"/>
                </a:cubicBezTo>
                <a:cubicBezTo>
                  <a:pt x="8160174" y="1110164"/>
                  <a:pt x="8146690" y="1159688"/>
                  <a:pt x="8205122" y="1164191"/>
                </a:cubicBezTo>
                <a:cubicBezTo>
                  <a:pt x="8268047" y="1168693"/>
                  <a:pt x="8290520" y="1150684"/>
                  <a:pt x="8317488" y="1150684"/>
                </a:cubicBezTo>
                <a:cubicBezTo>
                  <a:pt x="8344456" y="1150684"/>
                  <a:pt x="8348951" y="1195706"/>
                  <a:pt x="8304004" y="1218217"/>
                </a:cubicBezTo>
                <a:cubicBezTo>
                  <a:pt x="8254563" y="1240728"/>
                  <a:pt x="8227595" y="1240728"/>
                  <a:pt x="8241079" y="1272243"/>
                </a:cubicBezTo>
                <a:cubicBezTo>
                  <a:pt x="8254563" y="1308261"/>
                  <a:pt x="8259058" y="1339776"/>
                  <a:pt x="8263552" y="1384798"/>
                </a:cubicBezTo>
                <a:cubicBezTo>
                  <a:pt x="8268047" y="1429820"/>
                  <a:pt x="8348951" y="1515361"/>
                  <a:pt x="8286026" y="1515361"/>
                </a:cubicBezTo>
                <a:cubicBezTo>
                  <a:pt x="8223100" y="1515361"/>
                  <a:pt x="8182648" y="1537872"/>
                  <a:pt x="8142196" y="1560383"/>
                </a:cubicBezTo>
                <a:cubicBezTo>
                  <a:pt x="8106238" y="1587396"/>
                  <a:pt x="8088260" y="1645925"/>
                  <a:pt x="8061292" y="1632418"/>
                </a:cubicBezTo>
                <a:cubicBezTo>
                  <a:pt x="8029829" y="1614409"/>
                  <a:pt x="7975893" y="1609907"/>
                  <a:pt x="8011850" y="1555881"/>
                </a:cubicBezTo>
                <a:cubicBezTo>
                  <a:pt x="8043313" y="1497353"/>
                  <a:pt x="8025334" y="1488348"/>
                  <a:pt x="8083765" y="1470339"/>
                </a:cubicBezTo>
                <a:cubicBezTo>
                  <a:pt x="8137702" y="1456833"/>
                  <a:pt x="8178154" y="1443326"/>
                  <a:pt x="8191638" y="1384798"/>
                </a:cubicBezTo>
                <a:cubicBezTo>
                  <a:pt x="8205122" y="1326269"/>
                  <a:pt x="8223100" y="1335274"/>
                  <a:pt x="8178154" y="1285750"/>
                </a:cubicBezTo>
                <a:cubicBezTo>
                  <a:pt x="8133206" y="1236226"/>
                  <a:pt x="8137702" y="1236226"/>
                  <a:pt x="8128712" y="1177697"/>
                </a:cubicBezTo>
                <a:cubicBezTo>
                  <a:pt x="8115228" y="1123671"/>
                  <a:pt x="8065786" y="979601"/>
                  <a:pt x="8029829" y="952588"/>
                </a:cubicBezTo>
                <a:cubicBezTo>
                  <a:pt x="7993872" y="925575"/>
                  <a:pt x="7953420" y="916570"/>
                  <a:pt x="7971398" y="939081"/>
                </a:cubicBezTo>
                <a:cubicBezTo>
                  <a:pt x="7993872" y="961592"/>
                  <a:pt x="8025334" y="988605"/>
                  <a:pt x="8025334" y="1060640"/>
                </a:cubicBezTo>
                <a:cubicBezTo>
                  <a:pt x="8025334" y="1128173"/>
                  <a:pt x="8020840" y="1191204"/>
                  <a:pt x="7980388" y="1209213"/>
                </a:cubicBezTo>
                <a:cubicBezTo>
                  <a:pt x="7939936" y="1227221"/>
                  <a:pt x="7894988" y="1213715"/>
                  <a:pt x="7885999" y="1240728"/>
                </a:cubicBezTo>
                <a:cubicBezTo>
                  <a:pt x="7872515" y="1267741"/>
                  <a:pt x="7894988" y="1299256"/>
                  <a:pt x="7872515" y="1321767"/>
                </a:cubicBezTo>
                <a:cubicBezTo>
                  <a:pt x="7850042" y="1344278"/>
                  <a:pt x="7872515" y="1344278"/>
                  <a:pt x="7899483" y="1371291"/>
                </a:cubicBezTo>
                <a:cubicBezTo>
                  <a:pt x="7926452" y="1398304"/>
                  <a:pt x="7984882" y="1429820"/>
                  <a:pt x="7966904" y="1465837"/>
                </a:cubicBezTo>
                <a:cubicBezTo>
                  <a:pt x="7953420" y="1497353"/>
                  <a:pt x="7953420" y="1515361"/>
                  <a:pt x="7921956" y="1515361"/>
                </a:cubicBezTo>
                <a:cubicBezTo>
                  <a:pt x="7885999" y="1519863"/>
                  <a:pt x="7885999" y="1465837"/>
                  <a:pt x="7850042" y="1420815"/>
                </a:cubicBezTo>
                <a:cubicBezTo>
                  <a:pt x="7818579" y="1375793"/>
                  <a:pt x="7773632" y="1353283"/>
                  <a:pt x="7751159" y="1344278"/>
                </a:cubicBezTo>
                <a:cubicBezTo>
                  <a:pt x="7728685" y="1330772"/>
                  <a:pt x="7719696" y="1371291"/>
                  <a:pt x="7688233" y="1348780"/>
                </a:cubicBezTo>
                <a:cubicBezTo>
                  <a:pt x="7656770" y="1326269"/>
                  <a:pt x="7679244" y="1263239"/>
                  <a:pt x="7634297" y="1317265"/>
                </a:cubicBezTo>
                <a:cubicBezTo>
                  <a:pt x="7589350" y="1371291"/>
                  <a:pt x="7566877" y="1398304"/>
                  <a:pt x="7607329" y="1407309"/>
                </a:cubicBezTo>
                <a:cubicBezTo>
                  <a:pt x="7652276" y="1416313"/>
                  <a:pt x="7643287" y="1384798"/>
                  <a:pt x="7688233" y="1398304"/>
                </a:cubicBezTo>
                <a:cubicBezTo>
                  <a:pt x="7733180" y="1416313"/>
                  <a:pt x="7751159" y="1443326"/>
                  <a:pt x="7728685" y="1452331"/>
                </a:cubicBezTo>
                <a:cubicBezTo>
                  <a:pt x="7710706" y="1465837"/>
                  <a:pt x="7688233" y="1456833"/>
                  <a:pt x="7715201" y="1488348"/>
                </a:cubicBezTo>
                <a:cubicBezTo>
                  <a:pt x="7742170" y="1524366"/>
                  <a:pt x="7787116" y="1582894"/>
                  <a:pt x="7800600" y="1614409"/>
                </a:cubicBezTo>
                <a:cubicBezTo>
                  <a:pt x="7818579" y="1650427"/>
                  <a:pt x="7854536" y="1645925"/>
                  <a:pt x="7823074" y="1740471"/>
                </a:cubicBezTo>
                <a:cubicBezTo>
                  <a:pt x="7787116" y="1835017"/>
                  <a:pt x="7769138" y="1866532"/>
                  <a:pt x="7742170" y="1893545"/>
                </a:cubicBezTo>
                <a:cubicBezTo>
                  <a:pt x="7715201" y="1920558"/>
                  <a:pt x="7611824" y="1947571"/>
                  <a:pt x="7584856" y="1970082"/>
                </a:cubicBezTo>
                <a:cubicBezTo>
                  <a:pt x="7562382" y="1992593"/>
                  <a:pt x="7571372" y="2006100"/>
                  <a:pt x="7557888" y="2042117"/>
                </a:cubicBezTo>
                <a:cubicBezTo>
                  <a:pt x="7539909" y="2073633"/>
                  <a:pt x="7539909" y="2100646"/>
                  <a:pt x="7526425" y="2073633"/>
                </a:cubicBezTo>
                <a:cubicBezTo>
                  <a:pt x="7512941" y="2046619"/>
                  <a:pt x="7490467" y="2033113"/>
                  <a:pt x="7508446" y="2006100"/>
                </a:cubicBezTo>
                <a:cubicBezTo>
                  <a:pt x="7521930" y="1979087"/>
                  <a:pt x="7494962" y="1925060"/>
                  <a:pt x="7472489" y="1965580"/>
                </a:cubicBezTo>
                <a:cubicBezTo>
                  <a:pt x="7450015" y="2001598"/>
                  <a:pt x="7405068" y="1970082"/>
                  <a:pt x="7423047" y="2024108"/>
                </a:cubicBezTo>
                <a:cubicBezTo>
                  <a:pt x="7441026" y="2082637"/>
                  <a:pt x="7580361" y="2204196"/>
                  <a:pt x="7562382" y="2262724"/>
                </a:cubicBezTo>
                <a:cubicBezTo>
                  <a:pt x="7548898" y="2325755"/>
                  <a:pt x="7481478" y="2361772"/>
                  <a:pt x="7459005" y="2375279"/>
                </a:cubicBezTo>
                <a:cubicBezTo>
                  <a:pt x="7436531" y="2384283"/>
                  <a:pt x="7436531" y="2384283"/>
                  <a:pt x="7396079" y="2334759"/>
                </a:cubicBezTo>
                <a:cubicBezTo>
                  <a:pt x="7351132" y="2285235"/>
                  <a:pt x="7274723" y="2222205"/>
                  <a:pt x="7270228" y="2258222"/>
                </a:cubicBezTo>
                <a:cubicBezTo>
                  <a:pt x="7265733" y="2289737"/>
                  <a:pt x="7256744" y="2330257"/>
                  <a:pt x="7301691" y="2397790"/>
                </a:cubicBezTo>
                <a:cubicBezTo>
                  <a:pt x="7346638" y="2465323"/>
                  <a:pt x="7418553" y="2519349"/>
                  <a:pt x="7418553" y="2595886"/>
                </a:cubicBezTo>
                <a:cubicBezTo>
                  <a:pt x="7418553" y="2676926"/>
                  <a:pt x="7418553" y="2658917"/>
                  <a:pt x="7400574" y="2640908"/>
                </a:cubicBezTo>
                <a:cubicBezTo>
                  <a:pt x="7387090" y="2627402"/>
                  <a:pt x="7373606" y="2676926"/>
                  <a:pt x="7409563" y="2699437"/>
                </a:cubicBezTo>
                <a:cubicBezTo>
                  <a:pt x="7441026" y="2721947"/>
                  <a:pt x="7485973" y="2694934"/>
                  <a:pt x="7490467" y="2757965"/>
                </a:cubicBezTo>
                <a:cubicBezTo>
                  <a:pt x="7490467" y="2825498"/>
                  <a:pt x="7450015" y="2852511"/>
                  <a:pt x="7494962" y="2866017"/>
                </a:cubicBezTo>
                <a:cubicBezTo>
                  <a:pt x="7539909" y="2879524"/>
                  <a:pt x="7575866" y="2902035"/>
                  <a:pt x="7638792" y="2924546"/>
                </a:cubicBezTo>
                <a:cubicBezTo>
                  <a:pt x="7706212" y="2947057"/>
                  <a:pt x="7760148" y="2956061"/>
                  <a:pt x="7818579" y="2960563"/>
                </a:cubicBezTo>
                <a:cubicBezTo>
                  <a:pt x="7872515" y="2965066"/>
                  <a:pt x="7841052" y="2987577"/>
                  <a:pt x="7894988" y="2983074"/>
                </a:cubicBezTo>
                <a:cubicBezTo>
                  <a:pt x="7944430" y="2978572"/>
                  <a:pt x="7957914" y="2978572"/>
                  <a:pt x="7998366" y="2974070"/>
                </a:cubicBezTo>
                <a:cubicBezTo>
                  <a:pt x="8038818" y="2965066"/>
                  <a:pt x="8070281" y="2942555"/>
                  <a:pt x="8074776" y="2951559"/>
                </a:cubicBezTo>
                <a:cubicBezTo>
                  <a:pt x="8079270" y="2965066"/>
                  <a:pt x="8097249" y="2992079"/>
                  <a:pt x="8056797" y="3014590"/>
                </a:cubicBezTo>
                <a:cubicBezTo>
                  <a:pt x="8016345" y="3037101"/>
                  <a:pt x="7966904" y="3046105"/>
                  <a:pt x="7908472" y="3037101"/>
                </a:cubicBezTo>
                <a:cubicBezTo>
                  <a:pt x="7850042" y="3028096"/>
                  <a:pt x="7728685" y="2974070"/>
                  <a:pt x="7665760" y="2974070"/>
                </a:cubicBezTo>
                <a:cubicBezTo>
                  <a:pt x="7607329" y="2974070"/>
                  <a:pt x="7445521" y="2947057"/>
                  <a:pt x="7396079" y="2879524"/>
                </a:cubicBezTo>
                <a:cubicBezTo>
                  <a:pt x="7346638" y="2807489"/>
                  <a:pt x="7274723" y="2735454"/>
                  <a:pt x="7243260" y="2667921"/>
                </a:cubicBezTo>
                <a:cubicBezTo>
                  <a:pt x="7207303" y="2604891"/>
                  <a:pt x="7189324" y="2541860"/>
                  <a:pt x="7157861" y="2510345"/>
                </a:cubicBezTo>
                <a:cubicBezTo>
                  <a:pt x="7130893" y="2474327"/>
                  <a:pt x="7175840" y="2456318"/>
                  <a:pt x="7202808" y="2487834"/>
                </a:cubicBezTo>
                <a:cubicBezTo>
                  <a:pt x="7234271" y="2519349"/>
                  <a:pt x="7274723" y="2568873"/>
                  <a:pt x="7292701" y="2555367"/>
                </a:cubicBezTo>
                <a:cubicBezTo>
                  <a:pt x="7310680" y="2541860"/>
                  <a:pt x="7324164" y="2519349"/>
                  <a:pt x="7292701" y="2483332"/>
                </a:cubicBezTo>
                <a:cubicBezTo>
                  <a:pt x="7261239" y="2447314"/>
                  <a:pt x="7211797" y="2402292"/>
                  <a:pt x="7211797" y="2361772"/>
                </a:cubicBezTo>
                <a:cubicBezTo>
                  <a:pt x="7211797" y="2321253"/>
                  <a:pt x="7225281" y="2258222"/>
                  <a:pt x="7202808" y="2213200"/>
                </a:cubicBezTo>
                <a:cubicBezTo>
                  <a:pt x="7180334" y="2168178"/>
                  <a:pt x="7202808" y="2109650"/>
                  <a:pt x="7171345" y="2123157"/>
                </a:cubicBezTo>
                <a:cubicBezTo>
                  <a:pt x="7139882" y="2136663"/>
                  <a:pt x="7135388" y="2190689"/>
                  <a:pt x="7099430" y="2145667"/>
                </a:cubicBezTo>
                <a:cubicBezTo>
                  <a:pt x="7058978" y="2100646"/>
                  <a:pt x="7054483" y="2037615"/>
                  <a:pt x="7018526" y="1992593"/>
                </a:cubicBezTo>
                <a:cubicBezTo>
                  <a:pt x="6987063" y="1943069"/>
                  <a:pt x="7032010" y="1938567"/>
                  <a:pt x="6973579" y="1934065"/>
                </a:cubicBezTo>
                <a:cubicBezTo>
                  <a:pt x="6915148" y="1929563"/>
                  <a:pt x="6883686" y="1938567"/>
                  <a:pt x="6843233" y="1988091"/>
                </a:cubicBezTo>
                <a:cubicBezTo>
                  <a:pt x="6798287" y="2037615"/>
                  <a:pt x="6730866" y="2105148"/>
                  <a:pt x="6712888" y="2123157"/>
                </a:cubicBezTo>
                <a:cubicBezTo>
                  <a:pt x="6694909" y="2141165"/>
                  <a:pt x="6690414" y="2172681"/>
                  <a:pt x="6690414" y="2213200"/>
                </a:cubicBezTo>
                <a:cubicBezTo>
                  <a:pt x="6690414" y="2258222"/>
                  <a:pt x="6712888" y="2285235"/>
                  <a:pt x="6685920" y="2316751"/>
                </a:cubicBezTo>
                <a:cubicBezTo>
                  <a:pt x="6658952" y="2348266"/>
                  <a:pt x="6690414" y="2343764"/>
                  <a:pt x="6712888" y="2361772"/>
                </a:cubicBezTo>
                <a:cubicBezTo>
                  <a:pt x="6735361" y="2379781"/>
                  <a:pt x="6757834" y="2438310"/>
                  <a:pt x="6757834" y="2460821"/>
                </a:cubicBezTo>
                <a:cubicBezTo>
                  <a:pt x="6757834" y="2483332"/>
                  <a:pt x="6730866" y="2564371"/>
                  <a:pt x="6694909" y="2501340"/>
                </a:cubicBezTo>
                <a:cubicBezTo>
                  <a:pt x="6654457" y="2442812"/>
                  <a:pt x="6699404" y="2402292"/>
                  <a:pt x="6654457" y="2402292"/>
                </a:cubicBezTo>
                <a:cubicBezTo>
                  <a:pt x="6605015" y="2402292"/>
                  <a:pt x="6573553" y="2460821"/>
                  <a:pt x="6555574" y="2402292"/>
                </a:cubicBezTo>
                <a:cubicBezTo>
                  <a:pt x="6542090" y="2339262"/>
                  <a:pt x="6524111" y="2217702"/>
                  <a:pt x="6474670" y="2154672"/>
                </a:cubicBezTo>
                <a:cubicBezTo>
                  <a:pt x="6425228" y="2087139"/>
                  <a:pt x="6416239" y="2069130"/>
                  <a:pt x="6416239" y="2015104"/>
                </a:cubicBezTo>
                <a:cubicBezTo>
                  <a:pt x="6416239" y="1965580"/>
                  <a:pt x="6479164" y="1970082"/>
                  <a:pt x="6393765" y="1965580"/>
                </a:cubicBezTo>
                <a:cubicBezTo>
                  <a:pt x="6312861" y="1956576"/>
                  <a:pt x="6326345" y="1974584"/>
                  <a:pt x="6290388" y="1916056"/>
                </a:cubicBezTo>
                <a:cubicBezTo>
                  <a:pt x="6249936" y="1853025"/>
                  <a:pt x="6258925" y="1826012"/>
                  <a:pt x="6204989" y="1821510"/>
                </a:cubicBezTo>
                <a:cubicBezTo>
                  <a:pt x="6151053" y="1817008"/>
                  <a:pt x="6115095" y="1844021"/>
                  <a:pt x="6052170" y="1826012"/>
                </a:cubicBezTo>
                <a:cubicBezTo>
                  <a:pt x="5984749" y="1803501"/>
                  <a:pt x="5975760" y="1780990"/>
                  <a:pt x="5926319" y="1780990"/>
                </a:cubicBezTo>
                <a:cubicBezTo>
                  <a:pt x="5876877" y="1780990"/>
                  <a:pt x="5867888" y="1798999"/>
                  <a:pt x="5827436" y="1753977"/>
                </a:cubicBezTo>
                <a:cubicBezTo>
                  <a:pt x="5786984" y="1704453"/>
                  <a:pt x="5715069" y="1654929"/>
                  <a:pt x="5697090" y="1668436"/>
                </a:cubicBezTo>
                <a:cubicBezTo>
                  <a:pt x="5683606" y="1681942"/>
                  <a:pt x="5638659" y="1659431"/>
                  <a:pt x="5710574" y="1731466"/>
                </a:cubicBezTo>
                <a:cubicBezTo>
                  <a:pt x="5782489" y="1798999"/>
                  <a:pt x="5818446" y="1857528"/>
                  <a:pt x="5863393" y="1848523"/>
                </a:cubicBezTo>
                <a:cubicBezTo>
                  <a:pt x="5912835" y="1835017"/>
                  <a:pt x="5912835" y="1798999"/>
                  <a:pt x="5948792" y="1835017"/>
                </a:cubicBezTo>
                <a:cubicBezTo>
                  <a:pt x="5984749" y="1871034"/>
                  <a:pt x="6070148" y="1862030"/>
                  <a:pt x="6043180" y="1938567"/>
                </a:cubicBezTo>
                <a:cubicBezTo>
                  <a:pt x="6016212" y="2015104"/>
                  <a:pt x="5948792" y="2091641"/>
                  <a:pt x="5890361" y="2118654"/>
                </a:cubicBezTo>
                <a:cubicBezTo>
                  <a:pt x="5836425" y="2145667"/>
                  <a:pt x="5674617" y="2231209"/>
                  <a:pt x="5629670" y="2231209"/>
                </a:cubicBezTo>
                <a:cubicBezTo>
                  <a:pt x="5584723" y="2235711"/>
                  <a:pt x="5553260" y="2231209"/>
                  <a:pt x="5553260" y="2186187"/>
                </a:cubicBezTo>
                <a:cubicBezTo>
                  <a:pt x="5548765" y="2136663"/>
                  <a:pt x="5530787" y="2082637"/>
                  <a:pt x="5512808" y="2042117"/>
                </a:cubicBezTo>
                <a:cubicBezTo>
                  <a:pt x="5494829" y="2006100"/>
                  <a:pt x="5431904" y="1898047"/>
                  <a:pt x="5382462" y="1844021"/>
                </a:cubicBezTo>
                <a:cubicBezTo>
                  <a:pt x="5333021" y="1785493"/>
                  <a:pt x="5265601" y="1713458"/>
                  <a:pt x="5274590" y="1753977"/>
                </a:cubicBezTo>
                <a:cubicBezTo>
                  <a:pt x="5283579" y="1798999"/>
                  <a:pt x="5301558" y="1871034"/>
                  <a:pt x="5337516" y="1920558"/>
                </a:cubicBezTo>
                <a:cubicBezTo>
                  <a:pt x="5377968" y="1970082"/>
                  <a:pt x="5337516" y="2033113"/>
                  <a:pt x="5386957" y="2078135"/>
                </a:cubicBezTo>
                <a:cubicBezTo>
                  <a:pt x="5436398" y="2123157"/>
                  <a:pt x="5494829" y="2154672"/>
                  <a:pt x="5503819" y="2186187"/>
                </a:cubicBezTo>
                <a:cubicBezTo>
                  <a:pt x="5508313" y="2213200"/>
                  <a:pt x="5575734" y="2298742"/>
                  <a:pt x="5616186" y="2298742"/>
                </a:cubicBezTo>
                <a:cubicBezTo>
                  <a:pt x="5652143" y="2298742"/>
                  <a:pt x="5813952" y="2235711"/>
                  <a:pt x="5822941" y="2267227"/>
                </a:cubicBezTo>
                <a:cubicBezTo>
                  <a:pt x="5831930" y="2298742"/>
                  <a:pt x="5836425" y="2330257"/>
                  <a:pt x="5822941" y="2375279"/>
                </a:cubicBezTo>
                <a:cubicBezTo>
                  <a:pt x="5813952" y="2415799"/>
                  <a:pt x="5697090" y="2600388"/>
                  <a:pt x="5571239" y="2717445"/>
                </a:cubicBezTo>
                <a:cubicBezTo>
                  <a:pt x="5445388" y="2834502"/>
                  <a:pt x="5467861" y="2830000"/>
                  <a:pt x="5467861" y="2902035"/>
                </a:cubicBezTo>
                <a:cubicBezTo>
                  <a:pt x="5467861" y="2974070"/>
                  <a:pt x="5490335" y="2996581"/>
                  <a:pt x="5499324" y="3055109"/>
                </a:cubicBezTo>
                <a:cubicBezTo>
                  <a:pt x="5503819" y="3118140"/>
                  <a:pt x="5535281" y="3167664"/>
                  <a:pt x="5503819" y="3208184"/>
                </a:cubicBezTo>
                <a:cubicBezTo>
                  <a:pt x="5467861" y="3244201"/>
                  <a:pt x="5373473" y="3334245"/>
                  <a:pt x="5359989" y="3352254"/>
                </a:cubicBezTo>
                <a:cubicBezTo>
                  <a:pt x="5342010" y="3365760"/>
                  <a:pt x="5333021" y="3388271"/>
                  <a:pt x="5337516" y="3415284"/>
                </a:cubicBezTo>
                <a:cubicBezTo>
                  <a:pt x="5337516" y="3442297"/>
                  <a:pt x="5346505" y="3541346"/>
                  <a:pt x="5310547" y="3554852"/>
                </a:cubicBezTo>
                <a:cubicBezTo>
                  <a:pt x="5270095" y="3572861"/>
                  <a:pt x="5247622" y="3581865"/>
                  <a:pt x="5247622" y="3613381"/>
                </a:cubicBezTo>
                <a:cubicBezTo>
                  <a:pt x="5247622" y="3644896"/>
                  <a:pt x="5193686" y="3748446"/>
                  <a:pt x="5121771" y="3802472"/>
                </a:cubicBezTo>
                <a:cubicBezTo>
                  <a:pt x="5049856" y="3856499"/>
                  <a:pt x="5022888" y="3847494"/>
                  <a:pt x="4959962" y="3870005"/>
                </a:cubicBezTo>
                <a:cubicBezTo>
                  <a:pt x="4901532" y="3892516"/>
                  <a:pt x="4847595" y="3937538"/>
                  <a:pt x="4816133" y="3888014"/>
                </a:cubicBezTo>
                <a:cubicBezTo>
                  <a:pt x="4789164" y="3838490"/>
                  <a:pt x="4802649" y="3748446"/>
                  <a:pt x="4766691" y="3698922"/>
                </a:cubicBezTo>
                <a:cubicBezTo>
                  <a:pt x="4735228" y="3649398"/>
                  <a:pt x="4690282" y="3667407"/>
                  <a:pt x="4690282" y="3577363"/>
                </a:cubicBezTo>
                <a:cubicBezTo>
                  <a:pt x="4690282" y="3491822"/>
                  <a:pt x="4726239" y="3496324"/>
                  <a:pt x="4663313" y="3410782"/>
                </a:cubicBezTo>
                <a:cubicBezTo>
                  <a:pt x="4595893" y="3329743"/>
                  <a:pt x="4586904" y="3212686"/>
                  <a:pt x="4618367" y="3167664"/>
                </a:cubicBezTo>
                <a:cubicBezTo>
                  <a:pt x="4645335" y="3118140"/>
                  <a:pt x="4667808" y="3055109"/>
                  <a:pt x="4658819" y="3001083"/>
                </a:cubicBezTo>
                <a:cubicBezTo>
                  <a:pt x="4645335" y="2951559"/>
                  <a:pt x="4600388" y="2848009"/>
                  <a:pt x="4568925" y="2802987"/>
                </a:cubicBezTo>
                <a:cubicBezTo>
                  <a:pt x="4532968" y="2757965"/>
                  <a:pt x="4528473" y="2757965"/>
                  <a:pt x="4532968" y="2703939"/>
                </a:cubicBezTo>
                <a:cubicBezTo>
                  <a:pt x="4537462" y="2649912"/>
                  <a:pt x="4595893" y="2568873"/>
                  <a:pt x="4523978" y="2564371"/>
                </a:cubicBezTo>
                <a:cubicBezTo>
                  <a:pt x="4456558" y="2559869"/>
                  <a:pt x="4407117" y="2532856"/>
                  <a:pt x="4398127" y="2505842"/>
                </a:cubicBezTo>
                <a:cubicBezTo>
                  <a:pt x="4384643" y="2478829"/>
                  <a:pt x="4434085" y="2451816"/>
                  <a:pt x="4344191" y="2469825"/>
                </a:cubicBezTo>
                <a:cubicBezTo>
                  <a:pt x="4254298" y="2483332"/>
                  <a:pt x="4285760" y="2523851"/>
                  <a:pt x="4195867" y="2519349"/>
                </a:cubicBezTo>
                <a:cubicBezTo>
                  <a:pt x="4110468" y="2519349"/>
                  <a:pt x="4070016" y="2546362"/>
                  <a:pt x="4043048" y="2559869"/>
                </a:cubicBezTo>
                <a:cubicBezTo>
                  <a:pt x="4016080" y="2568873"/>
                  <a:pt x="3962143" y="2519349"/>
                  <a:pt x="3908207" y="2478829"/>
                </a:cubicBezTo>
                <a:cubicBezTo>
                  <a:pt x="3854271" y="2442812"/>
                  <a:pt x="3840787" y="2424803"/>
                  <a:pt x="3831798" y="2375279"/>
                </a:cubicBezTo>
                <a:cubicBezTo>
                  <a:pt x="3818314" y="2321253"/>
                  <a:pt x="3786851" y="2330257"/>
                  <a:pt x="3773367" y="2280733"/>
                </a:cubicBezTo>
                <a:cubicBezTo>
                  <a:pt x="3759883" y="2226707"/>
                  <a:pt x="3710441" y="2222205"/>
                  <a:pt x="3746399" y="2159174"/>
                </a:cubicBezTo>
                <a:cubicBezTo>
                  <a:pt x="3782356" y="2100646"/>
                  <a:pt x="3822808" y="2082637"/>
                  <a:pt x="3782356" y="2015104"/>
                </a:cubicBezTo>
                <a:cubicBezTo>
                  <a:pt x="3737409" y="1943069"/>
                  <a:pt x="3741904" y="1943069"/>
                  <a:pt x="3777861" y="1884541"/>
                </a:cubicBezTo>
                <a:cubicBezTo>
                  <a:pt x="3809324" y="1826012"/>
                  <a:pt x="3831798" y="1789995"/>
                  <a:pt x="3876744" y="1740471"/>
                </a:cubicBezTo>
                <a:cubicBezTo>
                  <a:pt x="3921691" y="1690947"/>
                  <a:pt x="3957649" y="1717960"/>
                  <a:pt x="3975627" y="1672938"/>
                </a:cubicBezTo>
                <a:cubicBezTo>
                  <a:pt x="3989111" y="1627916"/>
                  <a:pt x="3953154" y="1596401"/>
                  <a:pt x="3998101" y="1560383"/>
                </a:cubicBezTo>
                <a:cubicBezTo>
                  <a:pt x="4047542" y="1528868"/>
                  <a:pt x="4047542" y="1510859"/>
                  <a:pt x="4070016" y="1488348"/>
                </a:cubicBezTo>
                <a:cubicBezTo>
                  <a:pt x="4087994" y="1470339"/>
                  <a:pt x="4087994" y="1416313"/>
                  <a:pt x="4052037" y="1411811"/>
                </a:cubicBezTo>
                <a:cubicBezTo>
                  <a:pt x="4020574" y="1407309"/>
                  <a:pt x="4020574" y="1330772"/>
                  <a:pt x="4038553" y="1299256"/>
                </a:cubicBezTo>
                <a:cubicBezTo>
                  <a:pt x="4052037" y="1263239"/>
                  <a:pt x="3984617" y="1200208"/>
                  <a:pt x="4061026" y="1186702"/>
                </a:cubicBezTo>
                <a:cubicBezTo>
                  <a:pt x="4137436" y="1173195"/>
                  <a:pt x="4186877" y="1164191"/>
                  <a:pt x="4213845" y="1159688"/>
                </a:cubicBezTo>
                <a:cubicBezTo>
                  <a:pt x="4236319" y="1155186"/>
                  <a:pt x="4258792" y="1110164"/>
                  <a:pt x="4213845" y="1083151"/>
                </a:cubicBezTo>
                <a:cubicBezTo>
                  <a:pt x="4173393" y="1051636"/>
                  <a:pt x="4155415" y="1015618"/>
                  <a:pt x="4204856" y="1011116"/>
                </a:cubicBezTo>
                <a:cubicBezTo>
                  <a:pt x="4254298" y="1011116"/>
                  <a:pt x="4330707" y="993107"/>
                  <a:pt x="4290255" y="975099"/>
                </a:cubicBezTo>
                <a:cubicBezTo>
                  <a:pt x="4249803" y="957090"/>
                  <a:pt x="4276771" y="966094"/>
                  <a:pt x="4222835" y="984103"/>
                </a:cubicBezTo>
                <a:cubicBezTo>
                  <a:pt x="4168899" y="997610"/>
                  <a:pt x="4146425" y="1002112"/>
                  <a:pt x="4155415" y="957090"/>
                </a:cubicBezTo>
                <a:cubicBezTo>
                  <a:pt x="4164404" y="912068"/>
                  <a:pt x="4218340" y="876051"/>
                  <a:pt x="4195867" y="858042"/>
                </a:cubicBezTo>
                <a:cubicBezTo>
                  <a:pt x="4173393" y="840033"/>
                  <a:pt x="4155415" y="858042"/>
                  <a:pt x="4141931" y="894059"/>
                </a:cubicBezTo>
                <a:cubicBezTo>
                  <a:pt x="4123952" y="934579"/>
                  <a:pt x="4074510" y="993107"/>
                  <a:pt x="4056532" y="948086"/>
                </a:cubicBezTo>
                <a:cubicBezTo>
                  <a:pt x="4038553" y="903064"/>
                  <a:pt x="4011585" y="867046"/>
                  <a:pt x="4047542" y="826527"/>
                </a:cubicBezTo>
                <a:cubicBezTo>
                  <a:pt x="4087994" y="786007"/>
                  <a:pt x="4119457" y="740985"/>
                  <a:pt x="4123952" y="718474"/>
                </a:cubicBezTo>
                <a:cubicBezTo>
                  <a:pt x="4128447" y="695963"/>
                  <a:pt x="4146425" y="668950"/>
                  <a:pt x="4209351" y="659946"/>
                </a:cubicBezTo>
                <a:cubicBezTo>
                  <a:pt x="4267782" y="650941"/>
                  <a:pt x="4308234" y="605919"/>
                  <a:pt x="4290255" y="695963"/>
                </a:cubicBezTo>
                <a:cubicBezTo>
                  <a:pt x="4272276" y="781505"/>
                  <a:pt x="4330707" y="813020"/>
                  <a:pt x="4348686" y="849037"/>
                </a:cubicBezTo>
                <a:cubicBezTo>
                  <a:pt x="4362170" y="889557"/>
                  <a:pt x="4335202" y="912068"/>
                  <a:pt x="4344191" y="925575"/>
                </a:cubicBezTo>
                <a:cubicBezTo>
                  <a:pt x="4353181" y="939081"/>
                  <a:pt x="4371159" y="961592"/>
                  <a:pt x="4398127" y="925575"/>
                </a:cubicBezTo>
                <a:cubicBezTo>
                  <a:pt x="4425095" y="889557"/>
                  <a:pt x="4470042" y="844535"/>
                  <a:pt x="4483526" y="844535"/>
                </a:cubicBezTo>
                <a:cubicBezTo>
                  <a:pt x="4501505" y="844535"/>
                  <a:pt x="4532968" y="799513"/>
                  <a:pt x="4532968" y="781505"/>
                </a:cubicBezTo>
                <a:cubicBezTo>
                  <a:pt x="4532968" y="763496"/>
                  <a:pt x="4541957" y="718474"/>
                  <a:pt x="4573420" y="745487"/>
                </a:cubicBezTo>
                <a:cubicBezTo>
                  <a:pt x="4609377" y="777002"/>
                  <a:pt x="4604883" y="822024"/>
                  <a:pt x="4654324" y="835531"/>
                </a:cubicBezTo>
                <a:cubicBezTo>
                  <a:pt x="4703766" y="844535"/>
                  <a:pt x="4748712" y="844535"/>
                  <a:pt x="4780175" y="831029"/>
                </a:cubicBezTo>
                <a:cubicBezTo>
                  <a:pt x="4811638" y="817522"/>
                  <a:pt x="4825122" y="831029"/>
                  <a:pt x="4829617" y="786007"/>
                </a:cubicBezTo>
                <a:cubicBezTo>
                  <a:pt x="4834111" y="740985"/>
                  <a:pt x="4834111" y="722976"/>
                  <a:pt x="4861079" y="722976"/>
                </a:cubicBezTo>
                <a:cubicBezTo>
                  <a:pt x="4888047" y="722976"/>
                  <a:pt x="4847595" y="673452"/>
                  <a:pt x="4888047" y="673452"/>
                </a:cubicBezTo>
                <a:cubicBezTo>
                  <a:pt x="4932994" y="673452"/>
                  <a:pt x="5036372" y="619426"/>
                  <a:pt x="4977941" y="628430"/>
                </a:cubicBezTo>
                <a:cubicBezTo>
                  <a:pt x="4924005" y="632932"/>
                  <a:pt x="4879058" y="677954"/>
                  <a:pt x="4856585" y="632932"/>
                </a:cubicBezTo>
                <a:cubicBezTo>
                  <a:pt x="4834111" y="587911"/>
                  <a:pt x="4802649" y="578906"/>
                  <a:pt x="4847595" y="538387"/>
                </a:cubicBezTo>
                <a:cubicBezTo>
                  <a:pt x="4892542" y="502369"/>
                  <a:pt x="4897037" y="466352"/>
                  <a:pt x="4865574" y="484360"/>
                </a:cubicBezTo>
                <a:cubicBezTo>
                  <a:pt x="4834111" y="506871"/>
                  <a:pt x="4807143" y="533884"/>
                  <a:pt x="4771186" y="574404"/>
                </a:cubicBezTo>
                <a:cubicBezTo>
                  <a:pt x="4739723" y="614924"/>
                  <a:pt x="4748712" y="628430"/>
                  <a:pt x="4748712" y="659946"/>
                </a:cubicBezTo>
                <a:cubicBezTo>
                  <a:pt x="4748712" y="691461"/>
                  <a:pt x="4762196" y="745487"/>
                  <a:pt x="4712755" y="767998"/>
                </a:cubicBezTo>
                <a:cubicBezTo>
                  <a:pt x="4663313" y="790509"/>
                  <a:pt x="4631851" y="786007"/>
                  <a:pt x="4622861" y="763496"/>
                </a:cubicBezTo>
                <a:cubicBezTo>
                  <a:pt x="4618367" y="740985"/>
                  <a:pt x="4622861" y="673452"/>
                  <a:pt x="4573420" y="691461"/>
                </a:cubicBezTo>
                <a:cubicBezTo>
                  <a:pt x="4519484" y="704967"/>
                  <a:pt x="4474537" y="722976"/>
                  <a:pt x="4456558" y="691461"/>
                </a:cubicBezTo>
                <a:cubicBezTo>
                  <a:pt x="4438579" y="659946"/>
                  <a:pt x="4380149" y="614924"/>
                  <a:pt x="4447569" y="578906"/>
                </a:cubicBezTo>
                <a:cubicBezTo>
                  <a:pt x="4510494" y="547391"/>
                  <a:pt x="4640840" y="488862"/>
                  <a:pt x="4645335" y="452846"/>
                </a:cubicBezTo>
                <a:cubicBezTo>
                  <a:pt x="4654324" y="412326"/>
                  <a:pt x="4649829" y="394317"/>
                  <a:pt x="4708260" y="367304"/>
                </a:cubicBezTo>
                <a:cubicBezTo>
                  <a:pt x="4762196" y="340291"/>
                  <a:pt x="4932994" y="299771"/>
                  <a:pt x="5040867" y="331287"/>
                </a:cubicBezTo>
                <a:cubicBezTo>
                  <a:pt x="5144244" y="362802"/>
                  <a:pt x="5243127" y="389815"/>
                  <a:pt x="5261106" y="403321"/>
                </a:cubicBezTo>
                <a:cubicBezTo>
                  <a:pt x="5274590" y="412326"/>
                  <a:pt x="5288074" y="443841"/>
                  <a:pt x="5238633" y="452846"/>
                </a:cubicBezTo>
                <a:cubicBezTo>
                  <a:pt x="5184696" y="461850"/>
                  <a:pt x="5139750" y="533884"/>
                  <a:pt x="5175707" y="515876"/>
                </a:cubicBezTo>
                <a:cubicBezTo>
                  <a:pt x="5216159" y="502369"/>
                  <a:pt x="5211664" y="502369"/>
                  <a:pt x="5256611" y="484360"/>
                </a:cubicBezTo>
                <a:cubicBezTo>
                  <a:pt x="5301558" y="461850"/>
                  <a:pt x="5270095" y="439339"/>
                  <a:pt x="5324031" y="421330"/>
                </a:cubicBezTo>
                <a:cubicBezTo>
                  <a:pt x="5377968" y="403321"/>
                  <a:pt x="5386957" y="416828"/>
                  <a:pt x="5431904" y="403321"/>
                </a:cubicBezTo>
                <a:cubicBezTo>
                  <a:pt x="5481345" y="389815"/>
                  <a:pt x="5530787" y="380810"/>
                  <a:pt x="5503819" y="362802"/>
                </a:cubicBezTo>
                <a:cubicBezTo>
                  <a:pt x="5481345" y="340291"/>
                  <a:pt x="5431904" y="340291"/>
                  <a:pt x="5449883" y="304273"/>
                </a:cubicBezTo>
                <a:cubicBezTo>
                  <a:pt x="5463367" y="268256"/>
                  <a:pt x="5436398" y="236740"/>
                  <a:pt x="5539776" y="187216"/>
                </a:cubicBezTo>
                <a:cubicBezTo>
                  <a:pt x="5643154" y="137692"/>
                  <a:pt x="5764510" y="124186"/>
                  <a:pt x="5764510" y="160203"/>
                </a:cubicBezTo>
                <a:cubicBezTo>
                  <a:pt x="5764510" y="196220"/>
                  <a:pt x="5769005" y="196220"/>
                  <a:pt x="5701585" y="205225"/>
                </a:cubicBezTo>
                <a:cubicBezTo>
                  <a:pt x="5634164" y="218732"/>
                  <a:pt x="5526292" y="259251"/>
                  <a:pt x="5539776" y="290766"/>
                </a:cubicBezTo>
                <a:cubicBezTo>
                  <a:pt x="5553260" y="326784"/>
                  <a:pt x="5607196" y="308775"/>
                  <a:pt x="5607196" y="331287"/>
                </a:cubicBezTo>
                <a:cubicBezTo>
                  <a:pt x="5607196" y="353797"/>
                  <a:pt x="5548765" y="344793"/>
                  <a:pt x="5593712" y="367304"/>
                </a:cubicBezTo>
                <a:cubicBezTo>
                  <a:pt x="5638659" y="389815"/>
                  <a:pt x="5737542" y="340291"/>
                  <a:pt x="5769005" y="362802"/>
                </a:cubicBezTo>
                <a:cubicBezTo>
                  <a:pt x="5795973" y="385312"/>
                  <a:pt x="5858898" y="412326"/>
                  <a:pt x="5845414" y="385312"/>
                </a:cubicBezTo>
                <a:cubicBezTo>
                  <a:pt x="5836425" y="353797"/>
                  <a:pt x="5822941" y="353797"/>
                  <a:pt x="5813952" y="313278"/>
                </a:cubicBezTo>
                <a:cubicBezTo>
                  <a:pt x="5809457" y="268256"/>
                  <a:pt x="5800468" y="214230"/>
                  <a:pt x="5845414" y="245745"/>
                </a:cubicBezTo>
                <a:cubicBezTo>
                  <a:pt x="5890361" y="272758"/>
                  <a:pt x="5948792" y="371806"/>
                  <a:pt x="5962276" y="389815"/>
                </a:cubicBezTo>
                <a:cubicBezTo>
                  <a:pt x="5980255" y="412326"/>
                  <a:pt x="5935308" y="475356"/>
                  <a:pt x="5966771" y="461850"/>
                </a:cubicBezTo>
                <a:cubicBezTo>
                  <a:pt x="6002728" y="452846"/>
                  <a:pt x="6020707" y="452846"/>
                  <a:pt x="6002728" y="403321"/>
                </a:cubicBezTo>
                <a:cubicBezTo>
                  <a:pt x="5984749" y="353797"/>
                  <a:pt x="5903845" y="317780"/>
                  <a:pt x="5957781" y="290766"/>
                </a:cubicBezTo>
                <a:cubicBezTo>
                  <a:pt x="6007223" y="268256"/>
                  <a:pt x="6070148" y="290766"/>
                  <a:pt x="6146558" y="245745"/>
                </a:cubicBezTo>
                <a:cubicBezTo>
                  <a:pt x="6222968" y="205225"/>
                  <a:pt x="6389271" y="223234"/>
                  <a:pt x="6348819" y="173710"/>
                </a:cubicBezTo>
                <a:cubicBezTo>
                  <a:pt x="6308366" y="124186"/>
                  <a:pt x="6227462" y="124186"/>
                  <a:pt x="6191505" y="119684"/>
                </a:cubicBezTo>
                <a:cubicBezTo>
                  <a:pt x="6151053" y="115181"/>
                  <a:pt x="6115095" y="101675"/>
                  <a:pt x="6115095" y="101675"/>
                </a:cubicBezTo>
                <a:cubicBezTo>
                  <a:pt x="6083632" y="97735"/>
                  <a:pt x="6041846" y="42091"/>
                  <a:pt x="6095124" y="37290"/>
                </a:cubicBezTo>
                <a:close/>
                <a:moveTo>
                  <a:pt x="5459546" y="30839"/>
                </a:moveTo>
                <a:cubicBezTo>
                  <a:pt x="5518024" y="30839"/>
                  <a:pt x="5558509" y="70742"/>
                  <a:pt x="5576502" y="70742"/>
                </a:cubicBezTo>
                <a:cubicBezTo>
                  <a:pt x="5589997" y="70742"/>
                  <a:pt x="5612488" y="97344"/>
                  <a:pt x="5536017" y="97344"/>
                </a:cubicBezTo>
                <a:cubicBezTo>
                  <a:pt x="5459546" y="97344"/>
                  <a:pt x="5365081" y="123947"/>
                  <a:pt x="5320098" y="123947"/>
                </a:cubicBezTo>
                <a:cubicBezTo>
                  <a:pt x="5275115" y="123947"/>
                  <a:pt x="5293109" y="101778"/>
                  <a:pt x="5293109" y="101778"/>
                </a:cubicBezTo>
                <a:cubicBezTo>
                  <a:pt x="5252624" y="92910"/>
                  <a:pt x="5171654" y="57440"/>
                  <a:pt x="5252624" y="53007"/>
                </a:cubicBezTo>
                <a:cubicBezTo>
                  <a:pt x="5333593" y="53007"/>
                  <a:pt x="5324597" y="61874"/>
                  <a:pt x="5360583" y="61874"/>
                </a:cubicBezTo>
                <a:cubicBezTo>
                  <a:pt x="5401068" y="61874"/>
                  <a:pt x="5396570" y="35272"/>
                  <a:pt x="5459546" y="30839"/>
                </a:cubicBezTo>
                <a:close/>
                <a:moveTo>
                  <a:pt x="3182346" y="71"/>
                </a:moveTo>
                <a:cubicBezTo>
                  <a:pt x="3223081" y="351"/>
                  <a:pt x="3258478" y="1474"/>
                  <a:pt x="3283201" y="3721"/>
                </a:cubicBezTo>
                <a:cubicBezTo>
                  <a:pt x="3386584" y="17198"/>
                  <a:pt x="3382089" y="21690"/>
                  <a:pt x="3436029" y="17198"/>
                </a:cubicBezTo>
                <a:cubicBezTo>
                  <a:pt x="3489967" y="12705"/>
                  <a:pt x="3593350" y="3721"/>
                  <a:pt x="3647289" y="3721"/>
                </a:cubicBezTo>
                <a:cubicBezTo>
                  <a:pt x="3705723" y="3721"/>
                  <a:pt x="3925975" y="3721"/>
                  <a:pt x="3966430" y="17198"/>
                </a:cubicBezTo>
                <a:cubicBezTo>
                  <a:pt x="4002389" y="30675"/>
                  <a:pt x="3997894" y="39660"/>
                  <a:pt x="4047338" y="30675"/>
                </a:cubicBezTo>
                <a:cubicBezTo>
                  <a:pt x="4101277" y="26183"/>
                  <a:pt x="4141732" y="21690"/>
                  <a:pt x="4141732" y="44152"/>
                </a:cubicBezTo>
                <a:cubicBezTo>
                  <a:pt x="4141732" y="66614"/>
                  <a:pt x="4191176" y="84584"/>
                  <a:pt x="4137237" y="89076"/>
                </a:cubicBezTo>
                <a:cubicBezTo>
                  <a:pt x="4083298" y="93568"/>
                  <a:pt x="4047338" y="102554"/>
                  <a:pt x="4024864" y="120523"/>
                </a:cubicBezTo>
                <a:cubicBezTo>
                  <a:pt x="4002389" y="134000"/>
                  <a:pt x="3997894" y="116031"/>
                  <a:pt x="4002389" y="160955"/>
                </a:cubicBezTo>
                <a:cubicBezTo>
                  <a:pt x="4011379" y="205879"/>
                  <a:pt x="4024864" y="237326"/>
                  <a:pt x="3970924" y="259788"/>
                </a:cubicBezTo>
                <a:cubicBezTo>
                  <a:pt x="3912490" y="282249"/>
                  <a:pt x="3925975" y="304712"/>
                  <a:pt x="3881026" y="349636"/>
                </a:cubicBezTo>
                <a:cubicBezTo>
                  <a:pt x="3840571" y="394560"/>
                  <a:pt x="3849561" y="381083"/>
                  <a:pt x="3777642" y="403545"/>
                </a:cubicBezTo>
                <a:cubicBezTo>
                  <a:pt x="3705723" y="426007"/>
                  <a:pt x="3638300" y="408037"/>
                  <a:pt x="3593350" y="452961"/>
                </a:cubicBezTo>
                <a:cubicBezTo>
                  <a:pt x="3543906" y="497884"/>
                  <a:pt x="3489967" y="479915"/>
                  <a:pt x="3449513" y="497884"/>
                </a:cubicBezTo>
                <a:cubicBezTo>
                  <a:pt x="3413554" y="515854"/>
                  <a:pt x="3341635" y="556286"/>
                  <a:pt x="3310170" y="614687"/>
                </a:cubicBezTo>
                <a:cubicBezTo>
                  <a:pt x="3278706" y="673088"/>
                  <a:pt x="3251736" y="673088"/>
                  <a:pt x="3197797" y="632657"/>
                </a:cubicBezTo>
                <a:cubicBezTo>
                  <a:pt x="3143858" y="596717"/>
                  <a:pt x="3121384" y="538316"/>
                  <a:pt x="3121384" y="484407"/>
                </a:cubicBezTo>
                <a:cubicBezTo>
                  <a:pt x="3121384" y="434991"/>
                  <a:pt x="3139363" y="434991"/>
                  <a:pt x="3175323" y="408037"/>
                </a:cubicBezTo>
                <a:cubicBezTo>
                  <a:pt x="3206787" y="376590"/>
                  <a:pt x="3188807" y="381083"/>
                  <a:pt x="3184312" y="349636"/>
                </a:cubicBezTo>
                <a:cubicBezTo>
                  <a:pt x="3175323" y="318189"/>
                  <a:pt x="3184312" y="304712"/>
                  <a:pt x="3179817" y="273265"/>
                </a:cubicBezTo>
                <a:cubicBezTo>
                  <a:pt x="3175323" y="246310"/>
                  <a:pt x="3170828" y="192402"/>
                  <a:pt x="3134868" y="192402"/>
                </a:cubicBezTo>
                <a:cubicBezTo>
                  <a:pt x="3103404" y="192402"/>
                  <a:pt x="2986535" y="201387"/>
                  <a:pt x="2973051" y="165447"/>
                </a:cubicBezTo>
                <a:cubicBezTo>
                  <a:pt x="2964061" y="125016"/>
                  <a:pt x="3018000" y="134000"/>
                  <a:pt x="3076434" y="111538"/>
                </a:cubicBezTo>
                <a:cubicBezTo>
                  <a:pt x="3134868" y="89076"/>
                  <a:pt x="3197797" y="53137"/>
                  <a:pt x="3103404" y="71106"/>
                </a:cubicBezTo>
                <a:cubicBezTo>
                  <a:pt x="3009010" y="84584"/>
                  <a:pt x="2919111" y="111538"/>
                  <a:pt x="2865172" y="147477"/>
                </a:cubicBezTo>
                <a:cubicBezTo>
                  <a:pt x="2811233" y="178924"/>
                  <a:pt x="2811233" y="196894"/>
                  <a:pt x="2752799" y="169940"/>
                </a:cubicBezTo>
                <a:cubicBezTo>
                  <a:pt x="2689870" y="142985"/>
                  <a:pt x="2586487" y="116031"/>
                  <a:pt x="2433658" y="147477"/>
                </a:cubicBezTo>
                <a:cubicBezTo>
                  <a:pt x="2280831" y="183417"/>
                  <a:pt x="2276336" y="210371"/>
                  <a:pt x="2249367" y="219356"/>
                </a:cubicBezTo>
                <a:cubicBezTo>
                  <a:pt x="2222397" y="223848"/>
                  <a:pt x="2204417" y="196894"/>
                  <a:pt x="2159468" y="210371"/>
                </a:cubicBezTo>
                <a:cubicBezTo>
                  <a:pt x="2119013" y="219356"/>
                  <a:pt x="2047095" y="223848"/>
                  <a:pt x="2047095" y="223848"/>
                </a:cubicBezTo>
                <a:cubicBezTo>
                  <a:pt x="2011135" y="214864"/>
                  <a:pt x="1867297" y="183417"/>
                  <a:pt x="1975176" y="156462"/>
                </a:cubicBezTo>
                <a:cubicBezTo>
                  <a:pt x="2083054" y="129507"/>
                  <a:pt x="2110024" y="102554"/>
                  <a:pt x="2132498" y="129507"/>
                </a:cubicBezTo>
                <a:cubicBezTo>
                  <a:pt x="2154973" y="160955"/>
                  <a:pt x="2136993" y="147477"/>
                  <a:pt x="2199923" y="125016"/>
                </a:cubicBezTo>
                <a:cubicBezTo>
                  <a:pt x="2258356" y="102554"/>
                  <a:pt x="2253862" y="120523"/>
                  <a:pt x="2289821" y="120523"/>
                </a:cubicBezTo>
                <a:cubicBezTo>
                  <a:pt x="2325780" y="120523"/>
                  <a:pt x="2330275" y="120523"/>
                  <a:pt x="2402195" y="111538"/>
                </a:cubicBezTo>
                <a:cubicBezTo>
                  <a:pt x="2474113" y="102554"/>
                  <a:pt x="2514568" y="120523"/>
                  <a:pt x="2581991" y="75599"/>
                </a:cubicBezTo>
                <a:cubicBezTo>
                  <a:pt x="2644921" y="35167"/>
                  <a:pt x="2716840" y="26183"/>
                  <a:pt x="2815728" y="12705"/>
                </a:cubicBezTo>
                <a:cubicBezTo>
                  <a:pt x="2889894" y="5967"/>
                  <a:pt x="3060140" y="-772"/>
                  <a:pt x="3182346" y="71"/>
                </a:cubicBezTo>
                <a:close/>
              </a:path>
            </a:pathLst>
          </a:custGeom>
          <a:solidFill>
            <a:srgbClr val="F2F2F2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204" name="日期占位符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767263"/>
            <a:ext cx="21336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fld id="{4EF8F294-1D4F-4A5A-973E-8433E1C57435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8205" name="页脚占位符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767263"/>
            <a:ext cx="28956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206" name="灯片编号占位符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767263"/>
            <a:ext cx="21336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 typeface="Arial" panose="020B0604020202020204" pitchFamily="34" charset="0"/>
              <a:buNone/>
              <a:defRPr smtClean="0"/>
            </a:lvl1pPr>
          </a:lstStyle>
          <a:p>
            <a:pPr>
              <a:defRPr/>
            </a:pPr>
            <a:fld id="{FD0772E8-5BE1-4F26-9EFE-80CFEE877CA6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矩形 15"/>
          <p:cNvSpPr>
            <a:spLocks noChangeArrowheads="1"/>
          </p:cNvSpPr>
          <p:nvPr userDrawn="1"/>
        </p:nvSpPr>
        <p:spPr bwMode="auto">
          <a:xfrm>
            <a:off x="0" y="4875213"/>
            <a:ext cx="9144000" cy="268287"/>
          </a:xfrm>
          <a:prstGeom prst="rect">
            <a:avLst/>
          </a:prstGeom>
          <a:solidFill>
            <a:srgbClr val="25437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2" tIns="34281" rIns="68562" bIns="34281" anchor="ctr"/>
          <a:lstStyle>
            <a:lvl1pPr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9219" name="矩形 15"/>
          <p:cNvSpPr>
            <a:spLocks noChangeArrowheads="1"/>
          </p:cNvSpPr>
          <p:nvPr userDrawn="1"/>
        </p:nvSpPr>
        <p:spPr bwMode="auto">
          <a:xfrm>
            <a:off x="0" y="4751388"/>
            <a:ext cx="9144000" cy="127000"/>
          </a:xfrm>
          <a:prstGeom prst="rect">
            <a:avLst/>
          </a:prstGeom>
          <a:solidFill>
            <a:srgbClr val="998530">
              <a:alpha val="9490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2" tIns="34281" rIns="68562" bIns="34281" anchor="ctr"/>
          <a:lstStyle>
            <a:lvl1pPr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9220" name="矩形 15"/>
          <p:cNvSpPr>
            <a:spLocks noChangeArrowheads="1"/>
          </p:cNvSpPr>
          <p:nvPr userDrawn="1"/>
        </p:nvSpPr>
        <p:spPr bwMode="auto">
          <a:xfrm>
            <a:off x="107950" y="103188"/>
            <a:ext cx="142875" cy="417512"/>
          </a:xfrm>
          <a:prstGeom prst="rect">
            <a:avLst/>
          </a:prstGeom>
          <a:solidFill>
            <a:srgbClr val="25437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9221" name="矩形 17"/>
          <p:cNvSpPr>
            <a:spLocks noChangeArrowheads="1"/>
          </p:cNvSpPr>
          <p:nvPr userDrawn="1"/>
        </p:nvSpPr>
        <p:spPr bwMode="auto">
          <a:xfrm>
            <a:off x="266700" y="103188"/>
            <a:ext cx="71438" cy="417512"/>
          </a:xfrm>
          <a:prstGeom prst="rect">
            <a:avLst/>
          </a:prstGeom>
          <a:solidFill>
            <a:srgbClr val="9985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9222" name="任意多边形 18"/>
          <p:cNvSpPr/>
          <p:nvPr userDrawn="1"/>
        </p:nvSpPr>
        <p:spPr bwMode="auto">
          <a:xfrm>
            <a:off x="762000" y="766763"/>
            <a:ext cx="7620000" cy="3783012"/>
          </a:xfrm>
          <a:custGeom>
            <a:avLst/>
            <a:gdLst>
              <a:gd name="T0" fmla="*/ 5782878 w 9271381"/>
              <a:gd name="T1" fmla="*/ 2079916 h 4602165"/>
              <a:gd name="T2" fmla="*/ 5515865 w 9271381"/>
              <a:gd name="T3" fmla="*/ 2603633 h 4602165"/>
              <a:gd name="T4" fmla="*/ 5719159 w 9271381"/>
              <a:gd name="T5" fmla="*/ 2229115 h 4602165"/>
              <a:gd name="T6" fmla="*/ 5724976 w 9271381"/>
              <a:gd name="T7" fmla="*/ 1854760 h 4602165"/>
              <a:gd name="T8" fmla="*/ 5506261 w 9271381"/>
              <a:gd name="T9" fmla="*/ 1897306 h 4602165"/>
              <a:gd name="T10" fmla="*/ 5275619 w 9271381"/>
              <a:gd name="T11" fmla="*/ 1852305 h 4602165"/>
              <a:gd name="T12" fmla="*/ 5479284 w 9271381"/>
              <a:gd name="T13" fmla="*/ 1654345 h 4602165"/>
              <a:gd name="T14" fmla="*/ 3134160 w 9271381"/>
              <a:gd name="T15" fmla="*/ 749485 h 4602165"/>
              <a:gd name="T16" fmla="*/ 3168382 w 9271381"/>
              <a:gd name="T17" fmla="*/ 887180 h 4602165"/>
              <a:gd name="T18" fmla="*/ 3241287 w 9271381"/>
              <a:gd name="T19" fmla="*/ 1103233 h 4602165"/>
              <a:gd name="T20" fmla="*/ 3308116 w 9271381"/>
              <a:gd name="T21" fmla="*/ 941954 h 4602165"/>
              <a:gd name="T22" fmla="*/ 3857850 w 9271381"/>
              <a:gd name="T23" fmla="*/ 856920 h 4602165"/>
              <a:gd name="T24" fmla="*/ 3602829 w 9271381"/>
              <a:gd name="T25" fmla="*/ 731895 h 4602165"/>
              <a:gd name="T26" fmla="*/ 1714265 w 9271381"/>
              <a:gd name="T27" fmla="*/ 147843 h 4602165"/>
              <a:gd name="T28" fmla="*/ 2005755 w 9271381"/>
              <a:gd name="T29" fmla="*/ 315199 h 4602165"/>
              <a:gd name="T30" fmla="*/ 1674792 w 9271381"/>
              <a:gd name="T31" fmla="*/ 303028 h 4602165"/>
              <a:gd name="T32" fmla="*/ 1626209 w 9271381"/>
              <a:gd name="T33" fmla="*/ 467341 h 4602165"/>
              <a:gd name="T34" fmla="*/ 1866083 w 9271381"/>
              <a:gd name="T35" fmla="*/ 683382 h 4602165"/>
              <a:gd name="T36" fmla="*/ 1431883 w 9271381"/>
              <a:gd name="T37" fmla="*/ 975495 h 4602165"/>
              <a:gd name="T38" fmla="*/ 1277029 w 9271381"/>
              <a:gd name="T39" fmla="*/ 1264565 h 4602165"/>
              <a:gd name="T40" fmla="*/ 1179865 w 9271381"/>
              <a:gd name="T41" fmla="*/ 1450178 h 4602165"/>
              <a:gd name="T42" fmla="*/ 2033083 w 9271381"/>
              <a:gd name="T43" fmla="*/ 1870090 h 4602165"/>
              <a:gd name="T44" fmla="*/ 1799282 w 9271381"/>
              <a:gd name="T45" fmla="*/ 2621671 h 4602165"/>
              <a:gd name="T46" fmla="*/ 1808392 w 9271381"/>
              <a:gd name="T47" fmla="*/ 3084184 h 4602165"/>
              <a:gd name="T48" fmla="*/ 1474392 w 9271381"/>
              <a:gd name="T49" fmla="*/ 2293045 h 4602165"/>
              <a:gd name="T50" fmla="*/ 1070556 w 9271381"/>
              <a:gd name="T51" fmla="*/ 1514078 h 4602165"/>
              <a:gd name="T52" fmla="*/ 630283 w 9271381"/>
              <a:gd name="T53" fmla="*/ 1179365 h 4602165"/>
              <a:gd name="T54" fmla="*/ 642429 w 9271381"/>
              <a:gd name="T55" fmla="*/ 586012 h 4602165"/>
              <a:gd name="T56" fmla="*/ 278065 w 9271381"/>
              <a:gd name="T57" fmla="*/ 516026 h 4602165"/>
              <a:gd name="T58" fmla="*/ 876229 w 9271381"/>
              <a:gd name="T59" fmla="*/ 254343 h 4602165"/>
              <a:gd name="T60" fmla="*/ 1404555 w 9271381"/>
              <a:gd name="T61" fmla="*/ 260428 h 4602165"/>
              <a:gd name="T62" fmla="*/ 3265353 w 9271381"/>
              <a:gd name="T63" fmla="*/ 117316 h 4602165"/>
              <a:gd name="T64" fmla="*/ 4580053 w 9271381"/>
              <a:gd name="T65" fmla="*/ 159964 h 4602165"/>
              <a:gd name="T66" fmla="*/ 5512144 w 9271381"/>
              <a:gd name="T67" fmla="*/ 217764 h 4602165"/>
              <a:gd name="T68" fmla="*/ 5660914 w 9271381"/>
              <a:gd name="T69" fmla="*/ 445922 h 4602165"/>
              <a:gd name="T70" fmla="*/ 5339084 w 9271381"/>
              <a:gd name="T71" fmla="*/ 461133 h 4602165"/>
              <a:gd name="T72" fmla="*/ 5566794 w 9271381"/>
              <a:gd name="T73" fmla="*/ 859649 h 4602165"/>
              <a:gd name="T74" fmla="*/ 5384627 w 9271381"/>
              <a:gd name="T75" fmla="*/ 634533 h 4602165"/>
              <a:gd name="T76" fmla="*/ 5156917 w 9271381"/>
              <a:gd name="T77" fmla="*/ 890070 h 4602165"/>
              <a:gd name="T78" fmla="*/ 5071906 w 9271381"/>
              <a:gd name="T79" fmla="*/ 1355513 h 4602165"/>
              <a:gd name="T80" fmla="*/ 5059761 w 9271381"/>
              <a:gd name="T81" fmla="*/ 1863545 h 4602165"/>
              <a:gd name="T82" fmla="*/ 4892774 w 9271381"/>
              <a:gd name="T83" fmla="*/ 1802703 h 4602165"/>
              <a:gd name="T84" fmla="*/ 4622559 w 9271381"/>
              <a:gd name="T85" fmla="*/ 1343344 h 4602165"/>
              <a:gd name="T86" fmla="*/ 4318946 w 9271381"/>
              <a:gd name="T87" fmla="*/ 1328134 h 4602165"/>
              <a:gd name="T88" fmla="*/ 3978900 w 9271381"/>
              <a:gd name="T89" fmla="*/ 1431565 h 4602165"/>
              <a:gd name="T90" fmla="*/ 3933358 w 9271381"/>
              <a:gd name="T91" fmla="*/ 1604965 h 4602165"/>
              <a:gd name="T92" fmla="*/ 3253266 w 9271381"/>
              <a:gd name="T93" fmla="*/ 2627114 h 4602165"/>
              <a:gd name="T94" fmla="*/ 2834280 w 9271381"/>
              <a:gd name="T95" fmla="*/ 1702313 h 4602165"/>
              <a:gd name="T96" fmla="*/ 2749269 w 9271381"/>
              <a:gd name="T97" fmla="*/ 1005671 h 4602165"/>
              <a:gd name="T98" fmla="*/ 2797847 w 9271381"/>
              <a:gd name="T99" fmla="*/ 604112 h 4602165"/>
              <a:gd name="T100" fmla="*/ 3089315 w 9271381"/>
              <a:gd name="T101" fmla="*/ 503723 h 4602165"/>
              <a:gd name="T102" fmla="*/ 3207724 w 9271381"/>
              <a:gd name="T103" fmla="*/ 445922 h 4602165"/>
              <a:gd name="T104" fmla="*/ 3496156 w 9271381"/>
              <a:gd name="T105" fmla="*/ 348575 h 4602165"/>
              <a:gd name="T106" fmla="*/ 3778516 w 9271381"/>
              <a:gd name="T107" fmla="*/ 248185 h 4602165"/>
              <a:gd name="T108" fmla="*/ 4182320 w 9271381"/>
              <a:gd name="T109" fmla="*/ 80870 h 4602165"/>
              <a:gd name="T110" fmla="*/ 2149653 w 9271381"/>
              <a:gd name="T111" fmla="*/ 48 h 4602165"/>
              <a:gd name="T112" fmla="*/ 2621607 w 9271381"/>
              <a:gd name="T113" fmla="*/ 236247 h 4602165"/>
              <a:gd name="T114" fmla="*/ 2008276 w 9271381"/>
              <a:gd name="T115" fmla="*/ 111792 h 4602165"/>
              <a:gd name="T116" fmla="*/ 1486034 w 9271381"/>
              <a:gd name="T117" fmla="*/ 84473 h 4602165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9271381" h="4602165">
                <a:moveTo>
                  <a:pt x="9227242" y="3897855"/>
                </a:moveTo>
                <a:cubicBezTo>
                  <a:pt x="9232642" y="3896447"/>
                  <a:pt x="9239375" y="3897855"/>
                  <a:pt x="9248351" y="3902360"/>
                </a:cubicBezTo>
                <a:cubicBezTo>
                  <a:pt x="9279769" y="3920382"/>
                  <a:pt x="9279769" y="3992470"/>
                  <a:pt x="9243863" y="4033020"/>
                </a:cubicBezTo>
                <a:cubicBezTo>
                  <a:pt x="9203468" y="4078075"/>
                  <a:pt x="9176539" y="4073569"/>
                  <a:pt x="9122679" y="4105108"/>
                </a:cubicBezTo>
                <a:cubicBezTo>
                  <a:pt x="9073308" y="4141152"/>
                  <a:pt x="9046379" y="4199724"/>
                  <a:pt x="8956613" y="4249284"/>
                </a:cubicBezTo>
                <a:cubicBezTo>
                  <a:pt x="8862359" y="4294339"/>
                  <a:pt x="8835430" y="4321372"/>
                  <a:pt x="8799523" y="4276317"/>
                </a:cubicBezTo>
                <a:cubicBezTo>
                  <a:pt x="8759129" y="4235768"/>
                  <a:pt x="8916219" y="4181702"/>
                  <a:pt x="8997008" y="4132141"/>
                </a:cubicBezTo>
                <a:cubicBezTo>
                  <a:pt x="8997008" y="4132141"/>
                  <a:pt x="9032914" y="4096097"/>
                  <a:pt x="9046379" y="4082580"/>
                </a:cubicBezTo>
                <a:cubicBezTo>
                  <a:pt x="9064332" y="4069064"/>
                  <a:pt x="9172050" y="4042031"/>
                  <a:pt x="9190003" y="3978954"/>
                </a:cubicBezTo>
                <a:cubicBezTo>
                  <a:pt x="9206834" y="3931646"/>
                  <a:pt x="9211042" y="3902079"/>
                  <a:pt x="9227242" y="3897855"/>
                </a:cubicBezTo>
                <a:close/>
                <a:moveTo>
                  <a:pt x="8560969" y="3078185"/>
                </a:moveTo>
                <a:cubicBezTo>
                  <a:pt x="8628347" y="3078185"/>
                  <a:pt x="8610380" y="3132260"/>
                  <a:pt x="8632839" y="3172817"/>
                </a:cubicBezTo>
                <a:cubicBezTo>
                  <a:pt x="8650806" y="3217879"/>
                  <a:pt x="8650806" y="3294486"/>
                  <a:pt x="8691233" y="3393624"/>
                </a:cubicBezTo>
                <a:cubicBezTo>
                  <a:pt x="8727168" y="3488256"/>
                  <a:pt x="8776579" y="3497268"/>
                  <a:pt x="8790054" y="3623444"/>
                </a:cubicBezTo>
                <a:cubicBezTo>
                  <a:pt x="8799038" y="3745113"/>
                  <a:pt x="8614871" y="3898326"/>
                  <a:pt x="8534018" y="3961414"/>
                </a:cubicBezTo>
                <a:cubicBezTo>
                  <a:pt x="8453164" y="4024502"/>
                  <a:pt x="8462148" y="4029008"/>
                  <a:pt x="8462148" y="4083084"/>
                </a:cubicBezTo>
                <a:cubicBezTo>
                  <a:pt x="8462148" y="4132653"/>
                  <a:pt x="8394770" y="4141665"/>
                  <a:pt x="8327392" y="4177715"/>
                </a:cubicBezTo>
                <a:cubicBezTo>
                  <a:pt x="8255522" y="4209259"/>
                  <a:pt x="8327392" y="4110121"/>
                  <a:pt x="8372310" y="4110121"/>
                </a:cubicBezTo>
                <a:cubicBezTo>
                  <a:pt x="8417229" y="4110121"/>
                  <a:pt x="8399262" y="4051540"/>
                  <a:pt x="8340867" y="4051540"/>
                </a:cubicBezTo>
                <a:cubicBezTo>
                  <a:pt x="8286965" y="4051540"/>
                  <a:pt x="8327392" y="4006477"/>
                  <a:pt x="8260014" y="3997464"/>
                </a:cubicBezTo>
                <a:cubicBezTo>
                  <a:pt x="8197128" y="3988452"/>
                  <a:pt x="8255522" y="3898326"/>
                  <a:pt x="8201619" y="3884808"/>
                </a:cubicBezTo>
                <a:cubicBezTo>
                  <a:pt x="8147717" y="3871289"/>
                  <a:pt x="8170176" y="3920858"/>
                  <a:pt x="8165684" y="3853264"/>
                </a:cubicBezTo>
                <a:cubicBezTo>
                  <a:pt x="8161193" y="3785670"/>
                  <a:pt x="8093814" y="3790176"/>
                  <a:pt x="7954567" y="3812707"/>
                </a:cubicBezTo>
                <a:cubicBezTo>
                  <a:pt x="7815319" y="3835239"/>
                  <a:pt x="7734465" y="3844251"/>
                  <a:pt x="7644628" y="3871289"/>
                </a:cubicBezTo>
                <a:cubicBezTo>
                  <a:pt x="7554790" y="3902833"/>
                  <a:pt x="7613185" y="3853264"/>
                  <a:pt x="7568266" y="3812707"/>
                </a:cubicBezTo>
                <a:cubicBezTo>
                  <a:pt x="7527839" y="3776657"/>
                  <a:pt x="7622169" y="3709063"/>
                  <a:pt x="7622169" y="3605419"/>
                </a:cubicBezTo>
                <a:cubicBezTo>
                  <a:pt x="7622169" y="3497268"/>
                  <a:pt x="7532331" y="3398130"/>
                  <a:pt x="7712006" y="3393624"/>
                </a:cubicBezTo>
                <a:cubicBezTo>
                  <a:pt x="7896172" y="3384611"/>
                  <a:pt x="7941091" y="3262942"/>
                  <a:pt x="7977026" y="3222386"/>
                </a:cubicBezTo>
                <a:cubicBezTo>
                  <a:pt x="8012961" y="3177323"/>
                  <a:pt x="8035420" y="3177323"/>
                  <a:pt x="8098306" y="3177323"/>
                </a:cubicBezTo>
                <a:cubicBezTo>
                  <a:pt x="8165684" y="3177323"/>
                  <a:pt x="8125258" y="3159298"/>
                  <a:pt x="8156701" y="3114235"/>
                </a:cubicBezTo>
                <a:cubicBezTo>
                  <a:pt x="8183652" y="3069172"/>
                  <a:pt x="8304932" y="3096210"/>
                  <a:pt x="8345359" y="3096210"/>
                </a:cubicBezTo>
                <a:cubicBezTo>
                  <a:pt x="8390278" y="3096210"/>
                  <a:pt x="8358835" y="3150285"/>
                  <a:pt x="8372310" y="3204360"/>
                </a:cubicBezTo>
                <a:cubicBezTo>
                  <a:pt x="8385786" y="3258436"/>
                  <a:pt x="8408245" y="3285473"/>
                  <a:pt x="8466640" y="3298992"/>
                </a:cubicBezTo>
                <a:cubicBezTo>
                  <a:pt x="8520542" y="3312511"/>
                  <a:pt x="8493591" y="3208867"/>
                  <a:pt x="8516050" y="3154791"/>
                </a:cubicBezTo>
                <a:cubicBezTo>
                  <a:pt x="8538510" y="3096210"/>
                  <a:pt x="8538510" y="3078185"/>
                  <a:pt x="8560969" y="3078185"/>
                </a:cubicBezTo>
                <a:close/>
                <a:moveTo>
                  <a:pt x="7953667" y="2629502"/>
                </a:moveTo>
                <a:cubicBezTo>
                  <a:pt x="7990979" y="2625496"/>
                  <a:pt x="8039041" y="2655012"/>
                  <a:pt x="8039041" y="2681997"/>
                </a:cubicBezTo>
                <a:cubicBezTo>
                  <a:pt x="8039041" y="2722476"/>
                  <a:pt x="8052532" y="2695490"/>
                  <a:pt x="8075017" y="2735969"/>
                </a:cubicBezTo>
                <a:cubicBezTo>
                  <a:pt x="8093005" y="2771949"/>
                  <a:pt x="8097502" y="2740466"/>
                  <a:pt x="8106496" y="2686495"/>
                </a:cubicBezTo>
                <a:cubicBezTo>
                  <a:pt x="8115490" y="2637021"/>
                  <a:pt x="8151466" y="2673002"/>
                  <a:pt x="8160460" y="2740466"/>
                </a:cubicBezTo>
                <a:cubicBezTo>
                  <a:pt x="8169454" y="2807930"/>
                  <a:pt x="8178448" y="2758457"/>
                  <a:pt x="8223419" y="2758457"/>
                </a:cubicBezTo>
                <a:cubicBezTo>
                  <a:pt x="8263892" y="2758457"/>
                  <a:pt x="8227916" y="2722476"/>
                  <a:pt x="8259395" y="2690993"/>
                </a:cubicBezTo>
                <a:cubicBezTo>
                  <a:pt x="8295371" y="2664007"/>
                  <a:pt x="8358329" y="2762954"/>
                  <a:pt x="8380814" y="2785442"/>
                </a:cubicBezTo>
                <a:cubicBezTo>
                  <a:pt x="8403300" y="2807930"/>
                  <a:pt x="8434779" y="2749461"/>
                  <a:pt x="8475252" y="2744964"/>
                </a:cubicBezTo>
                <a:cubicBezTo>
                  <a:pt x="8511228" y="2740466"/>
                  <a:pt x="8605666" y="2780944"/>
                  <a:pt x="8659630" y="2839413"/>
                </a:cubicBezTo>
                <a:cubicBezTo>
                  <a:pt x="8718091" y="2902380"/>
                  <a:pt x="8718091" y="2866399"/>
                  <a:pt x="8790043" y="2857404"/>
                </a:cubicBezTo>
                <a:cubicBezTo>
                  <a:pt x="8857499" y="2848408"/>
                  <a:pt x="8857499" y="2812428"/>
                  <a:pt x="8884481" y="2812428"/>
                </a:cubicBezTo>
                <a:cubicBezTo>
                  <a:pt x="8915960" y="2812428"/>
                  <a:pt x="8933948" y="2839413"/>
                  <a:pt x="8866493" y="2893384"/>
                </a:cubicBezTo>
                <a:cubicBezTo>
                  <a:pt x="8799037" y="2947356"/>
                  <a:pt x="8794540" y="2996829"/>
                  <a:pt x="8812528" y="3046303"/>
                </a:cubicBezTo>
                <a:cubicBezTo>
                  <a:pt x="8835014" y="3095776"/>
                  <a:pt x="8718091" y="3001327"/>
                  <a:pt x="8691109" y="2969844"/>
                </a:cubicBezTo>
                <a:cubicBezTo>
                  <a:pt x="8659630" y="2933863"/>
                  <a:pt x="8619157" y="2983336"/>
                  <a:pt x="8587677" y="3014820"/>
                </a:cubicBezTo>
                <a:cubicBezTo>
                  <a:pt x="8560695" y="3050800"/>
                  <a:pt x="8538210" y="2983336"/>
                  <a:pt x="8439276" y="2951853"/>
                </a:cubicBezTo>
                <a:cubicBezTo>
                  <a:pt x="8340341" y="2920370"/>
                  <a:pt x="8439276" y="2902380"/>
                  <a:pt x="8439276" y="2870896"/>
                </a:cubicBezTo>
                <a:cubicBezTo>
                  <a:pt x="8439276" y="2839413"/>
                  <a:pt x="8344838" y="2857404"/>
                  <a:pt x="8299868" y="2830418"/>
                </a:cubicBezTo>
                <a:cubicBezTo>
                  <a:pt x="8250401" y="2798935"/>
                  <a:pt x="8218922" y="2798935"/>
                  <a:pt x="8151466" y="2807930"/>
                </a:cubicBezTo>
                <a:cubicBezTo>
                  <a:pt x="8084011" y="2816925"/>
                  <a:pt x="8097502" y="2816925"/>
                  <a:pt x="8061526" y="2798935"/>
                </a:cubicBezTo>
                <a:cubicBezTo>
                  <a:pt x="8021053" y="2780944"/>
                  <a:pt x="7998568" y="2798935"/>
                  <a:pt x="7976083" y="2830418"/>
                </a:cubicBezTo>
                <a:cubicBezTo>
                  <a:pt x="7953597" y="2857404"/>
                  <a:pt x="7944603" y="2839413"/>
                  <a:pt x="7899633" y="2861901"/>
                </a:cubicBezTo>
                <a:cubicBezTo>
                  <a:pt x="7854663" y="2888887"/>
                  <a:pt x="7872651" y="2794437"/>
                  <a:pt x="7881645" y="2735969"/>
                </a:cubicBezTo>
                <a:cubicBezTo>
                  <a:pt x="7890639" y="2677500"/>
                  <a:pt x="7899633" y="2673002"/>
                  <a:pt x="7922118" y="2646017"/>
                </a:cubicBezTo>
                <a:cubicBezTo>
                  <a:pt x="7929988" y="2635897"/>
                  <a:pt x="7941230" y="2630837"/>
                  <a:pt x="7953667" y="2629502"/>
                </a:cubicBezTo>
                <a:close/>
                <a:moveTo>
                  <a:pt x="7788596" y="2433125"/>
                </a:moveTo>
                <a:cubicBezTo>
                  <a:pt x="7814519" y="2431858"/>
                  <a:pt x="7844868" y="2469873"/>
                  <a:pt x="7854984" y="2520560"/>
                </a:cubicBezTo>
                <a:cubicBezTo>
                  <a:pt x="7863977" y="2583637"/>
                  <a:pt x="7845992" y="2556604"/>
                  <a:pt x="7845992" y="2597153"/>
                </a:cubicBezTo>
                <a:cubicBezTo>
                  <a:pt x="7845992" y="2633197"/>
                  <a:pt x="7845992" y="2624186"/>
                  <a:pt x="7859480" y="2664736"/>
                </a:cubicBezTo>
                <a:cubicBezTo>
                  <a:pt x="7877465" y="2700780"/>
                  <a:pt x="7837000" y="2687264"/>
                  <a:pt x="7810023" y="2741330"/>
                </a:cubicBezTo>
                <a:cubicBezTo>
                  <a:pt x="7783046" y="2790890"/>
                  <a:pt x="7787542" y="2831440"/>
                  <a:pt x="7769558" y="2840451"/>
                </a:cubicBezTo>
                <a:cubicBezTo>
                  <a:pt x="7747077" y="2844956"/>
                  <a:pt x="7715604" y="2826934"/>
                  <a:pt x="7652659" y="2826934"/>
                </a:cubicBezTo>
                <a:cubicBezTo>
                  <a:pt x="7589713" y="2826934"/>
                  <a:pt x="7580721" y="2799901"/>
                  <a:pt x="7576225" y="2759352"/>
                </a:cubicBezTo>
                <a:cubicBezTo>
                  <a:pt x="7571729" y="2714297"/>
                  <a:pt x="7567233" y="2687264"/>
                  <a:pt x="7562736" y="2628692"/>
                </a:cubicBezTo>
                <a:cubicBezTo>
                  <a:pt x="7558240" y="2570120"/>
                  <a:pt x="7616690" y="2606164"/>
                  <a:pt x="7652659" y="2579131"/>
                </a:cubicBezTo>
                <a:cubicBezTo>
                  <a:pt x="7688628" y="2552098"/>
                  <a:pt x="7738085" y="2480010"/>
                  <a:pt x="7765062" y="2448472"/>
                </a:cubicBezTo>
                <a:cubicBezTo>
                  <a:pt x="7771806" y="2438334"/>
                  <a:pt x="7779955" y="2433547"/>
                  <a:pt x="7788596" y="2433125"/>
                </a:cubicBezTo>
                <a:close/>
                <a:moveTo>
                  <a:pt x="7893641" y="2048561"/>
                </a:moveTo>
                <a:cubicBezTo>
                  <a:pt x="7918264" y="2043763"/>
                  <a:pt x="7933001" y="2136266"/>
                  <a:pt x="7940861" y="2187438"/>
                </a:cubicBezTo>
                <a:cubicBezTo>
                  <a:pt x="7949843" y="2245920"/>
                  <a:pt x="7954335" y="2200934"/>
                  <a:pt x="8030686" y="2272912"/>
                </a:cubicBezTo>
                <a:cubicBezTo>
                  <a:pt x="8107037" y="2344890"/>
                  <a:pt x="8089072" y="2358386"/>
                  <a:pt x="8111529" y="2448359"/>
                </a:cubicBezTo>
                <a:cubicBezTo>
                  <a:pt x="8133985" y="2542830"/>
                  <a:pt x="8048651" y="2493345"/>
                  <a:pt x="7976791" y="2461855"/>
                </a:cubicBezTo>
                <a:cubicBezTo>
                  <a:pt x="7904931" y="2434863"/>
                  <a:pt x="7945352" y="2439362"/>
                  <a:pt x="7949843" y="2389877"/>
                </a:cubicBezTo>
                <a:cubicBezTo>
                  <a:pt x="7954335" y="2344890"/>
                  <a:pt x="7949843" y="2313400"/>
                  <a:pt x="7927387" y="2295405"/>
                </a:cubicBezTo>
                <a:cubicBezTo>
                  <a:pt x="7900440" y="2281909"/>
                  <a:pt x="7895948" y="2236923"/>
                  <a:pt x="7864510" y="2173942"/>
                </a:cubicBezTo>
                <a:cubicBezTo>
                  <a:pt x="7837562" y="2110961"/>
                  <a:pt x="7855527" y="2097466"/>
                  <a:pt x="7882475" y="2056978"/>
                </a:cubicBezTo>
                <a:cubicBezTo>
                  <a:pt x="7886405" y="2051917"/>
                  <a:pt x="7890124" y="2049246"/>
                  <a:pt x="7893641" y="2048561"/>
                </a:cubicBezTo>
                <a:close/>
                <a:moveTo>
                  <a:pt x="7850476" y="1834612"/>
                </a:moveTo>
                <a:cubicBezTo>
                  <a:pt x="7884442" y="1846671"/>
                  <a:pt x="7874632" y="1943149"/>
                  <a:pt x="7851089" y="1935192"/>
                </a:cubicBezTo>
                <a:cubicBezTo>
                  <a:pt x="7815215" y="1926098"/>
                  <a:pt x="7774856" y="1853349"/>
                  <a:pt x="7833152" y="1835162"/>
                </a:cubicBezTo>
                <a:cubicBezTo>
                  <a:pt x="7839879" y="1832889"/>
                  <a:pt x="7845624" y="1832889"/>
                  <a:pt x="7850476" y="1834612"/>
                </a:cubicBezTo>
                <a:close/>
                <a:moveTo>
                  <a:pt x="4639809" y="1109205"/>
                </a:moveTo>
                <a:cubicBezTo>
                  <a:pt x="4630323" y="1115960"/>
                  <a:pt x="4645501" y="1142981"/>
                  <a:pt x="4645501" y="1159869"/>
                </a:cubicBezTo>
                <a:cubicBezTo>
                  <a:pt x="4645501" y="1182387"/>
                  <a:pt x="4690471" y="1200401"/>
                  <a:pt x="4730944" y="1227422"/>
                </a:cubicBezTo>
                <a:cubicBezTo>
                  <a:pt x="4771417" y="1258946"/>
                  <a:pt x="4784908" y="1258946"/>
                  <a:pt x="4816387" y="1294974"/>
                </a:cubicBezTo>
                <a:cubicBezTo>
                  <a:pt x="4852363" y="1326499"/>
                  <a:pt x="4825381" y="1335506"/>
                  <a:pt x="4793902" y="1321995"/>
                </a:cubicBezTo>
                <a:cubicBezTo>
                  <a:pt x="4762423" y="1303981"/>
                  <a:pt x="4780411" y="1331002"/>
                  <a:pt x="4793902" y="1353520"/>
                </a:cubicBezTo>
                <a:cubicBezTo>
                  <a:pt x="4811890" y="1376037"/>
                  <a:pt x="4775914" y="1394051"/>
                  <a:pt x="4739938" y="1403058"/>
                </a:cubicBezTo>
                <a:cubicBezTo>
                  <a:pt x="4708459" y="1416569"/>
                  <a:pt x="4726447" y="1439086"/>
                  <a:pt x="4708459" y="1452597"/>
                </a:cubicBezTo>
                <a:cubicBezTo>
                  <a:pt x="4690471" y="1466107"/>
                  <a:pt x="4663489" y="1416569"/>
                  <a:pt x="4649998" y="1416569"/>
                </a:cubicBezTo>
                <a:cubicBezTo>
                  <a:pt x="4641004" y="1412065"/>
                  <a:pt x="4645501" y="1380541"/>
                  <a:pt x="4658992" y="1380541"/>
                </a:cubicBezTo>
                <a:cubicBezTo>
                  <a:pt x="4667986" y="1380541"/>
                  <a:pt x="4699465" y="1371534"/>
                  <a:pt x="4717453" y="1353520"/>
                </a:cubicBezTo>
                <a:cubicBezTo>
                  <a:pt x="4739938" y="1340009"/>
                  <a:pt x="4717453" y="1317492"/>
                  <a:pt x="4690471" y="1312988"/>
                </a:cubicBezTo>
                <a:cubicBezTo>
                  <a:pt x="4658992" y="1308485"/>
                  <a:pt x="4618519" y="1245436"/>
                  <a:pt x="4560057" y="1209408"/>
                </a:cubicBezTo>
                <a:cubicBezTo>
                  <a:pt x="4501596" y="1177883"/>
                  <a:pt x="4542069" y="1186890"/>
                  <a:pt x="4510590" y="1200401"/>
                </a:cubicBezTo>
                <a:cubicBezTo>
                  <a:pt x="4479111" y="1209408"/>
                  <a:pt x="4425147" y="1204904"/>
                  <a:pt x="4380177" y="1227422"/>
                </a:cubicBezTo>
                <a:cubicBezTo>
                  <a:pt x="4339704" y="1245436"/>
                  <a:pt x="4362189" y="1272457"/>
                  <a:pt x="4303727" y="1308485"/>
                </a:cubicBezTo>
                <a:cubicBezTo>
                  <a:pt x="4240769" y="1344513"/>
                  <a:pt x="4303727" y="1349016"/>
                  <a:pt x="4294733" y="1389548"/>
                </a:cubicBezTo>
                <a:cubicBezTo>
                  <a:pt x="4285739" y="1425576"/>
                  <a:pt x="4213787" y="1412065"/>
                  <a:pt x="4155326" y="1439086"/>
                </a:cubicBezTo>
                <a:cubicBezTo>
                  <a:pt x="4092368" y="1466107"/>
                  <a:pt x="4146332" y="1475114"/>
                  <a:pt x="4182308" y="1488625"/>
                </a:cubicBezTo>
                <a:cubicBezTo>
                  <a:pt x="4218284" y="1497632"/>
                  <a:pt x="4335207" y="1457100"/>
                  <a:pt x="4366686" y="1434583"/>
                </a:cubicBezTo>
                <a:cubicBezTo>
                  <a:pt x="4398165" y="1412065"/>
                  <a:pt x="4492602" y="1416569"/>
                  <a:pt x="4560057" y="1416569"/>
                </a:cubicBezTo>
                <a:cubicBezTo>
                  <a:pt x="4627513" y="1416569"/>
                  <a:pt x="4578045" y="1497632"/>
                  <a:pt x="4591536" y="1529157"/>
                </a:cubicBezTo>
                <a:cubicBezTo>
                  <a:pt x="4600530" y="1560681"/>
                  <a:pt x="4703962" y="1601213"/>
                  <a:pt x="4798399" y="1632737"/>
                </a:cubicBezTo>
                <a:cubicBezTo>
                  <a:pt x="4892836" y="1668765"/>
                  <a:pt x="4838872" y="1632737"/>
                  <a:pt x="4856860" y="1592206"/>
                </a:cubicBezTo>
                <a:cubicBezTo>
                  <a:pt x="4870351" y="1551674"/>
                  <a:pt x="4955795" y="1587702"/>
                  <a:pt x="5009759" y="1605716"/>
                </a:cubicBezTo>
                <a:cubicBezTo>
                  <a:pt x="5068220" y="1623730"/>
                  <a:pt x="5180645" y="1619227"/>
                  <a:pt x="5216622" y="1632737"/>
                </a:cubicBezTo>
                <a:cubicBezTo>
                  <a:pt x="5248101" y="1641744"/>
                  <a:pt x="5261592" y="1610220"/>
                  <a:pt x="5284077" y="1565185"/>
                </a:cubicBezTo>
                <a:cubicBezTo>
                  <a:pt x="5306562" y="1520150"/>
                  <a:pt x="5288574" y="1475114"/>
                  <a:pt x="5279580" y="1448093"/>
                </a:cubicBezTo>
                <a:cubicBezTo>
                  <a:pt x="5266089" y="1421072"/>
                  <a:pt x="5207627" y="1448093"/>
                  <a:pt x="5117687" y="1443590"/>
                </a:cubicBezTo>
                <a:cubicBezTo>
                  <a:pt x="5027747" y="1443590"/>
                  <a:pt x="5041238" y="1416569"/>
                  <a:pt x="5027747" y="1353520"/>
                </a:cubicBezTo>
                <a:cubicBezTo>
                  <a:pt x="5018753" y="1290471"/>
                  <a:pt x="5009759" y="1308485"/>
                  <a:pt x="4973783" y="1321995"/>
                </a:cubicBezTo>
                <a:cubicBezTo>
                  <a:pt x="4933310" y="1340009"/>
                  <a:pt x="4973783" y="1358023"/>
                  <a:pt x="4996268" y="1398555"/>
                </a:cubicBezTo>
                <a:cubicBezTo>
                  <a:pt x="5018753" y="1443590"/>
                  <a:pt x="4987274" y="1439086"/>
                  <a:pt x="4946801" y="1443590"/>
                </a:cubicBezTo>
                <a:cubicBezTo>
                  <a:pt x="4906327" y="1452597"/>
                  <a:pt x="4910824" y="1412065"/>
                  <a:pt x="4897333" y="1394051"/>
                </a:cubicBezTo>
                <a:cubicBezTo>
                  <a:pt x="4883842" y="1380541"/>
                  <a:pt x="4811890" y="1371534"/>
                  <a:pt x="4847866" y="1344513"/>
                </a:cubicBezTo>
                <a:cubicBezTo>
                  <a:pt x="4883842" y="1321995"/>
                  <a:pt x="4843369" y="1267953"/>
                  <a:pt x="4843369" y="1236429"/>
                </a:cubicBezTo>
                <a:cubicBezTo>
                  <a:pt x="4843369" y="1204904"/>
                  <a:pt x="4699465" y="1128345"/>
                  <a:pt x="4658992" y="1110331"/>
                </a:cubicBezTo>
                <a:cubicBezTo>
                  <a:pt x="4648874" y="1106953"/>
                  <a:pt x="4642971" y="1106953"/>
                  <a:pt x="4639809" y="1109205"/>
                </a:cubicBezTo>
                <a:close/>
                <a:moveTo>
                  <a:pt x="5731103" y="1082487"/>
                </a:moveTo>
                <a:cubicBezTo>
                  <a:pt x="5720676" y="1082487"/>
                  <a:pt x="5707799" y="1083051"/>
                  <a:pt x="5693242" y="1083051"/>
                </a:cubicBezTo>
                <a:cubicBezTo>
                  <a:pt x="5630538" y="1083051"/>
                  <a:pt x="5599185" y="1123695"/>
                  <a:pt x="5599185" y="1173370"/>
                </a:cubicBezTo>
                <a:cubicBezTo>
                  <a:pt x="5599185" y="1223045"/>
                  <a:pt x="5639495" y="1236593"/>
                  <a:pt x="5670848" y="1308848"/>
                </a:cubicBezTo>
                <a:cubicBezTo>
                  <a:pt x="5670848" y="1308848"/>
                  <a:pt x="5670848" y="1349492"/>
                  <a:pt x="5670848" y="1381104"/>
                </a:cubicBezTo>
                <a:cubicBezTo>
                  <a:pt x="5670848" y="1412715"/>
                  <a:pt x="5738031" y="1421747"/>
                  <a:pt x="5791778" y="1421747"/>
                </a:cubicBezTo>
                <a:cubicBezTo>
                  <a:pt x="5850004" y="1421747"/>
                  <a:pt x="5769384" y="1349492"/>
                  <a:pt x="5711158" y="1268205"/>
                </a:cubicBezTo>
                <a:cubicBezTo>
                  <a:pt x="5648453" y="1182402"/>
                  <a:pt x="5693242" y="1177886"/>
                  <a:pt x="5738031" y="1128211"/>
                </a:cubicBezTo>
                <a:cubicBezTo>
                  <a:pt x="5771623" y="1087567"/>
                  <a:pt x="5762386" y="1082487"/>
                  <a:pt x="5731103" y="1082487"/>
                </a:cubicBezTo>
                <a:close/>
                <a:moveTo>
                  <a:pt x="5318954" y="1067757"/>
                </a:moveTo>
                <a:cubicBezTo>
                  <a:pt x="5300211" y="1069030"/>
                  <a:pt x="5270726" y="1114854"/>
                  <a:pt x="5243769" y="1155586"/>
                </a:cubicBezTo>
                <a:cubicBezTo>
                  <a:pt x="5203333" y="1205370"/>
                  <a:pt x="5198840" y="1119380"/>
                  <a:pt x="5140433" y="1096751"/>
                </a:cubicBezTo>
                <a:cubicBezTo>
                  <a:pt x="5077533" y="1074122"/>
                  <a:pt x="5108983" y="1155586"/>
                  <a:pt x="5059561" y="1223474"/>
                </a:cubicBezTo>
                <a:cubicBezTo>
                  <a:pt x="5010140" y="1286835"/>
                  <a:pt x="5108983" y="1259680"/>
                  <a:pt x="5149419" y="1268732"/>
                </a:cubicBezTo>
                <a:cubicBezTo>
                  <a:pt x="5149419" y="1268732"/>
                  <a:pt x="5171883" y="1259680"/>
                  <a:pt x="5216812" y="1259680"/>
                </a:cubicBezTo>
                <a:cubicBezTo>
                  <a:pt x="5266233" y="1259680"/>
                  <a:pt x="5369569" y="1277783"/>
                  <a:pt x="5432469" y="1282309"/>
                </a:cubicBezTo>
                <a:cubicBezTo>
                  <a:pt x="5490877" y="1286835"/>
                  <a:pt x="5436962" y="1227999"/>
                  <a:pt x="5360584" y="1191793"/>
                </a:cubicBezTo>
                <a:cubicBezTo>
                  <a:pt x="5279712" y="1155586"/>
                  <a:pt x="5342612" y="1123906"/>
                  <a:pt x="5333626" y="1083173"/>
                </a:cubicBezTo>
                <a:cubicBezTo>
                  <a:pt x="5330257" y="1071859"/>
                  <a:pt x="5325202" y="1067333"/>
                  <a:pt x="5318954" y="1067757"/>
                </a:cubicBezTo>
                <a:close/>
                <a:moveTo>
                  <a:pt x="3991658" y="432697"/>
                </a:moveTo>
                <a:cubicBezTo>
                  <a:pt x="4055244" y="432018"/>
                  <a:pt x="4010027" y="468050"/>
                  <a:pt x="4033619" y="507537"/>
                </a:cubicBezTo>
                <a:cubicBezTo>
                  <a:pt x="4060580" y="557178"/>
                  <a:pt x="3943747" y="575230"/>
                  <a:pt x="3840395" y="606820"/>
                </a:cubicBezTo>
                <a:cubicBezTo>
                  <a:pt x="3781978" y="629384"/>
                  <a:pt x="3777484" y="534614"/>
                  <a:pt x="3759510" y="475947"/>
                </a:cubicBezTo>
                <a:cubicBezTo>
                  <a:pt x="3737042" y="412768"/>
                  <a:pt x="3844888" y="453384"/>
                  <a:pt x="3957228" y="435332"/>
                </a:cubicBezTo>
                <a:cubicBezTo>
                  <a:pt x="3971270" y="433639"/>
                  <a:pt x="3982574" y="432794"/>
                  <a:pt x="3991658" y="432697"/>
                </a:cubicBezTo>
                <a:close/>
                <a:moveTo>
                  <a:pt x="2501134" y="159836"/>
                </a:moveTo>
                <a:cubicBezTo>
                  <a:pt x="2548753" y="156881"/>
                  <a:pt x="2615336" y="170391"/>
                  <a:pt x="2659162" y="173769"/>
                </a:cubicBezTo>
                <a:cubicBezTo>
                  <a:pt x="2713102" y="173769"/>
                  <a:pt x="2762548" y="173769"/>
                  <a:pt x="2744568" y="209795"/>
                </a:cubicBezTo>
                <a:cubicBezTo>
                  <a:pt x="2726588" y="245821"/>
                  <a:pt x="2596232" y="218801"/>
                  <a:pt x="2537797" y="218801"/>
                </a:cubicBezTo>
                <a:cubicBezTo>
                  <a:pt x="2483856" y="218801"/>
                  <a:pt x="2465876" y="209795"/>
                  <a:pt x="2420925" y="218801"/>
                </a:cubicBezTo>
                <a:cubicBezTo>
                  <a:pt x="2380470" y="223305"/>
                  <a:pt x="2452391" y="218801"/>
                  <a:pt x="2443401" y="254827"/>
                </a:cubicBezTo>
                <a:cubicBezTo>
                  <a:pt x="2438905" y="290853"/>
                  <a:pt x="2429916" y="281847"/>
                  <a:pt x="2384966" y="290853"/>
                </a:cubicBezTo>
                <a:cubicBezTo>
                  <a:pt x="2340015" y="304363"/>
                  <a:pt x="2371480" y="335886"/>
                  <a:pt x="2389461" y="362906"/>
                </a:cubicBezTo>
                <a:cubicBezTo>
                  <a:pt x="2402945" y="394429"/>
                  <a:pt x="2438905" y="362906"/>
                  <a:pt x="2456886" y="362906"/>
                </a:cubicBezTo>
                <a:cubicBezTo>
                  <a:pt x="2474866" y="362906"/>
                  <a:pt x="2452391" y="322377"/>
                  <a:pt x="2470371" y="290853"/>
                </a:cubicBezTo>
                <a:cubicBezTo>
                  <a:pt x="2492846" y="263834"/>
                  <a:pt x="2515321" y="290853"/>
                  <a:pt x="2551281" y="272840"/>
                </a:cubicBezTo>
                <a:cubicBezTo>
                  <a:pt x="2587242" y="254827"/>
                  <a:pt x="2695123" y="254827"/>
                  <a:pt x="2753558" y="254827"/>
                </a:cubicBezTo>
                <a:cubicBezTo>
                  <a:pt x="2807498" y="254827"/>
                  <a:pt x="2740073" y="268337"/>
                  <a:pt x="2856944" y="290853"/>
                </a:cubicBezTo>
                <a:cubicBezTo>
                  <a:pt x="2973814" y="308867"/>
                  <a:pt x="2883913" y="331383"/>
                  <a:pt x="2892903" y="371912"/>
                </a:cubicBezTo>
                <a:cubicBezTo>
                  <a:pt x="2897399" y="412442"/>
                  <a:pt x="2960330" y="434958"/>
                  <a:pt x="2969319" y="466480"/>
                </a:cubicBezTo>
                <a:cubicBezTo>
                  <a:pt x="2973814" y="502507"/>
                  <a:pt x="2888408" y="516016"/>
                  <a:pt x="2825479" y="543036"/>
                </a:cubicBezTo>
                <a:cubicBezTo>
                  <a:pt x="2767043" y="570056"/>
                  <a:pt x="2803003" y="574559"/>
                  <a:pt x="2753558" y="601579"/>
                </a:cubicBezTo>
                <a:cubicBezTo>
                  <a:pt x="2708607" y="628598"/>
                  <a:pt x="2686132" y="574559"/>
                  <a:pt x="2668152" y="556546"/>
                </a:cubicBezTo>
                <a:cubicBezTo>
                  <a:pt x="2650172" y="543036"/>
                  <a:pt x="2591737" y="538533"/>
                  <a:pt x="2569262" y="511513"/>
                </a:cubicBezTo>
                <a:cubicBezTo>
                  <a:pt x="2546786" y="484493"/>
                  <a:pt x="2533301" y="479990"/>
                  <a:pt x="2582746" y="470984"/>
                </a:cubicBezTo>
                <a:cubicBezTo>
                  <a:pt x="2632192" y="461978"/>
                  <a:pt x="2654667" y="461978"/>
                  <a:pt x="2686132" y="430455"/>
                </a:cubicBezTo>
                <a:cubicBezTo>
                  <a:pt x="2722093" y="394429"/>
                  <a:pt x="2699618" y="412442"/>
                  <a:pt x="2654667" y="434958"/>
                </a:cubicBezTo>
                <a:cubicBezTo>
                  <a:pt x="2609716" y="457475"/>
                  <a:pt x="2618707" y="434958"/>
                  <a:pt x="2636687" y="398932"/>
                </a:cubicBezTo>
                <a:cubicBezTo>
                  <a:pt x="2650172" y="362906"/>
                  <a:pt x="2654667" y="353899"/>
                  <a:pt x="2627697" y="353899"/>
                </a:cubicBezTo>
                <a:cubicBezTo>
                  <a:pt x="2600727" y="353899"/>
                  <a:pt x="2587242" y="371912"/>
                  <a:pt x="2537797" y="389925"/>
                </a:cubicBezTo>
                <a:cubicBezTo>
                  <a:pt x="2492846" y="412442"/>
                  <a:pt x="2528807" y="425952"/>
                  <a:pt x="2479361" y="448468"/>
                </a:cubicBezTo>
                <a:cubicBezTo>
                  <a:pt x="2429916" y="470984"/>
                  <a:pt x="2420925" y="475487"/>
                  <a:pt x="2438905" y="498003"/>
                </a:cubicBezTo>
                <a:cubicBezTo>
                  <a:pt x="2456886" y="520520"/>
                  <a:pt x="2465876" y="520520"/>
                  <a:pt x="2402945" y="534029"/>
                </a:cubicBezTo>
                <a:cubicBezTo>
                  <a:pt x="2340015" y="543036"/>
                  <a:pt x="2398450" y="570056"/>
                  <a:pt x="2349005" y="574559"/>
                </a:cubicBezTo>
                <a:cubicBezTo>
                  <a:pt x="2295065" y="579062"/>
                  <a:pt x="2340015" y="525023"/>
                  <a:pt x="2277084" y="534029"/>
                </a:cubicBezTo>
                <a:cubicBezTo>
                  <a:pt x="2209659" y="538533"/>
                  <a:pt x="2142233" y="601579"/>
                  <a:pt x="2074809" y="633101"/>
                </a:cubicBezTo>
                <a:cubicBezTo>
                  <a:pt x="2007382" y="669128"/>
                  <a:pt x="2038848" y="705154"/>
                  <a:pt x="2047838" y="745683"/>
                </a:cubicBezTo>
                <a:cubicBezTo>
                  <a:pt x="2061323" y="790716"/>
                  <a:pt x="2110768" y="772703"/>
                  <a:pt x="2182689" y="795219"/>
                </a:cubicBezTo>
                <a:cubicBezTo>
                  <a:pt x="2250114" y="813232"/>
                  <a:pt x="2200669" y="880781"/>
                  <a:pt x="2209659" y="925814"/>
                </a:cubicBezTo>
                <a:cubicBezTo>
                  <a:pt x="2223144" y="970847"/>
                  <a:pt x="2268095" y="903298"/>
                  <a:pt x="2277084" y="876278"/>
                </a:cubicBezTo>
                <a:cubicBezTo>
                  <a:pt x="2290569" y="849258"/>
                  <a:pt x="2371480" y="813232"/>
                  <a:pt x="2402945" y="786213"/>
                </a:cubicBezTo>
                <a:cubicBezTo>
                  <a:pt x="2434411" y="759193"/>
                  <a:pt x="2398450" y="705154"/>
                  <a:pt x="2407440" y="691644"/>
                </a:cubicBezTo>
                <a:cubicBezTo>
                  <a:pt x="2416431" y="673631"/>
                  <a:pt x="2438905" y="633101"/>
                  <a:pt x="2461381" y="583565"/>
                </a:cubicBezTo>
                <a:cubicBezTo>
                  <a:pt x="2483856" y="534029"/>
                  <a:pt x="2524311" y="570056"/>
                  <a:pt x="2564767" y="565552"/>
                </a:cubicBezTo>
                <a:cubicBezTo>
                  <a:pt x="2609716" y="561049"/>
                  <a:pt x="2609716" y="597075"/>
                  <a:pt x="2645677" y="619592"/>
                </a:cubicBezTo>
                <a:cubicBezTo>
                  <a:pt x="2681637" y="642108"/>
                  <a:pt x="2659162" y="673631"/>
                  <a:pt x="2672647" y="687141"/>
                </a:cubicBezTo>
                <a:cubicBezTo>
                  <a:pt x="2686132" y="700651"/>
                  <a:pt x="2722093" y="682637"/>
                  <a:pt x="2762548" y="651115"/>
                </a:cubicBezTo>
                <a:cubicBezTo>
                  <a:pt x="2803003" y="624095"/>
                  <a:pt x="2798508" y="687141"/>
                  <a:pt x="2798508" y="718664"/>
                </a:cubicBezTo>
                <a:cubicBezTo>
                  <a:pt x="2798508" y="745683"/>
                  <a:pt x="2798508" y="786213"/>
                  <a:pt x="2838963" y="817736"/>
                </a:cubicBezTo>
                <a:cubicBezTo>
                  <a:pt x="2879419" y="844755"/>
                  <a:pt x="2870429" y="930317"/>
                  <a:pt x="2874924" y="975350"/>
                </a:cubicBezTo>
                <a:cubicBezTo>
                  <a:pt x="2874924" y="1020383"/>
                  <a:pt x="2924369" y="1033893"/>
                  <a:pt x="2883913" y="1065415"/>
                </a:cubicBezTo>
                <a:cubicBezTo>
                  <a:pt x="2847954" y="1101442"/>
                  <a:pt x="2825479" y="1065415"/>
                  <a:pt x="2762548" y="1051906"/>
                </a:cubicBezTo>
                <a:cubicBezTo>
                  <a:pt x="2699618" y="1033893"/>
                  <a:pt x="2713102" y="1047402"/>
                  <a:pt x="2762548" y="1011376"/>
                </a:cubicBezTo>
                <a:cubicBezTo>
                  <a:pt x="2811993" y="979853"/>
                  <a:pt x="2798508" y="943827"/>
                  <a:pt x="2758053" y="952834"/>
                </a:cubicBezTo>
                <a:cubicBezTo>
                  <a:pt x="2722093" y="961840"/>
                  <a:pt x="2686132" y="1002370"/>
                  <a:pt x="2636687" y="1006873"/>
                </a:cubicBezTo>
                <a:cubicBezTo>
                  <a:pt x="2582746" y="1011376"/>
                  <a:pt x="2636687" y="952834"/>
                  <a:pt x="2569262" y="961840"/>
                </a:cubicBezTo>
                <a:cubicBezTo>
                  <a:pt x="2506331" y="975350"/>
                  <a:pt x="2506331" y="1015879"/>
                  <a:pt x="2524311" y="1011376"/>
                </a:cubicBezTo>
                <a:cubicBezTo>
                  <a:pt x="2542291" y="1011376"/>
                  <a:pt x="2609716" y="1020383"/>
                  <a:pt x="2587242" y="1047402"/>
                </a:cubicBezTo>
                <a:cubicBezTo>
                  <a:pt x="2569262" y="1074422"/>
                  <a:pt x="2609716" y="1092435"/>
                  <a:pt x="2681637" y="1092435"/>
                </a:cubicBezTo>
                <a:cubicBezTo>
                  <a:pt x="2749063" y="1092435"/>
                  <a:pt x="2668152" y="1150978"/>
                  <a:pt x="2605222" y="1173494"/>
                </a:cubicBezTo>
                <a:cubicBezTo>
                  <a:pt x="2537797" y="1196010"/>
                  <a:pt x="2488351" y="1187004"/>
                  <a:pt x="2474866" y="1159984"/>
                </a:cubicBezTo>
                <a:cubicBezTo>
                  <a:pt x="2465876" y="1132965"/>
                  <a:pt x="2407440" y="1187004"/>
                  <a:pt x="2371480" y="1223030"/>
                </a:cubicBezTo>
                <a:cubicBezTo>
                  <a:pt x="2340015" y="1254553"/>
                  <a:pt x="2268095" y="1304089"/>
                  <a:pt x="2205164" y="1344618"/>
                </a:cubicBezTo>
                <a:cubicBezTo>
                  <a:pt x="2146729" y="1380644"/>
                  <a:pt x="2146729" y="1394154"/>
                  <a:pt x="2119759" y="1443690"/>
                </a:cubicBezTo>
                <a:cubicBezTo>
                  <a:pt x="2092788" y="1488723"/>
                  <a:pt x="1989403" y="1560775"/>
                  <a:pt x="1935462" y="1601305"/>
                </a:cubicBezTo>
                <a:cubicBezTo>
                  <a:pt x="1881522" y="1637331"/>
                  <a:pt x="1939957" y="1731900"/>
                  <a:pt x="1962432" y="1767926"/>
                </a:cubicBezTo>
                <a:cubicBezTo>
                  <a:pt x="1984908" y="1803952"/>
                  <a:pt x="1975918" y="1839978"/>
                  <a:pt x="1980413" y="1885011"/>
                </a:cubicBezTo>
                <a:cubicBezTo>
                  <a:pt x="1984908" y="1930044"/>
                  <a:pt x="2020868" y="1970573"/>
                  <a:pt x="2079303" y="1979580"/>
                </a:cubicBezTo>
                <a:cubicBezTo>
                  <a:pt x="2133244" y="1993089"/>
                  <a:pt x="2218649" y="2051632"/>
                  <a:pt x="2326530" y="2051632"/>
                </a:cubicBezTo>
                <a:cubicBezTo>
                  <a:pt x="2429916" y="2051632"/>
                  <a:pt x="2384966" y="2123684"/>
                  <a:pt x="2375975" y="2110174"/>
                </a:cubicBezTo>
                <a:cubicBezTo>
                  <a:pt x="2371480" y="2092161"/>
                  <a:pt x="2326530" y="2087658"/>
                  <a:pt x="2259105" y="2087658"/>
                </a:cubicBezTo>
                <a:cubicBezTo>
                  <a:pt x="2196174" y="2083155"/>
                  <a:pt x="2119759" y="2065142"/>
                  <a:pt x="2007382" y="2065142"/>
                </a:cubicBezTo>
                <a:cubicBezTo>
                  <a:pt x="1895007" y="2060638"/>
                  <a:pt x="1971423" y="1993089"/>
                  <a:pt x="1953443" y="1966070"/>
                </a:cubicBezTo>
                <a:cubicBezTo>
                  <a:pt x="1935462" y="1934547"/>
                  <a:pt x="1845561" y="1952560"/>
                  <a:pt x="1796116" y="1930044"/>
                </a:cubicBezTo>
                <a:cubicBezTo>
                  <a:pt x="1751167" y="1907527"/>
                  <a:pt x="1872532" y="1871501"/>
                  <a:pt x="1890512" y="1871501"/>
                </a:cubicBezTo>
                <a:cubicBezTo>
                  <a:pt x="1903997" y="1871501"/>
                  <a:pt x="1939957" y="1853488"/>
                  <a:pt x="1935462" y="1835475"/>
                </a:cubicBezTo>
                <a:cubicBezTo>
                  <a:pt x="1930967" y="1817462"/>
                  <a:pt x="1908492" y="1835475"/>
                  <a:pt x="1868037" y="1790442"/>
                </a:cubicBezTo>
                <a:cubicBezTo>
                  <a:pt x="1832077" y="1745409"/>
                  <a:pt x="1863542" y="1704880"/>
                  <a:pt x="1845561" y="1682364"/>
                </a:cubicBezTo>
                <a:cubicBezTo>
                  <a:pt x="1832077" y="1659847"/>
                  <a:pt x="1755661" y="1641834"/>
                  <a:pt x="1697226" y="1646337"/>
                </a:cubicBezTo>
                <a:cubicBezTo>
                  <a:pt x="1634295" y="1650841"/>
                  <a:pt x="1643285" y="1668854"/>
                  <a:pt x="1584850" y="1664351"/>
                </a:cubicBezTo>
                <a:cubicBezTo>
                  <a:pt x="1521920" y="1659847"/>
                  <a:pt x="1441010" y="1704880"/>
                  <a:pt x="1391564" y="1790442"/>
                </a:cubicBezTo>
                <a:cubicBezTo>
                  <a:pt x="1342118" y="1876004"/>
                  <a:pt x="1405048" y="2033619"/>
                  <a:pt x="1432019" y="2060638"/>
                </a:cubicBezTo>
                <a:cubicBezTo>
                  <a:pt x="1458989" y="2087658"/>
                  <a:pt x="1508434" y="2087658"/>
                  <a:pt x="1557880" y="2015606"/>
                </a:cubicBezTo>
                <a:cubicBezTo>
                  <a:pt x="1611820" y="1943553"/>
                  <a:pt x="1674751" y="1934547"/>
                  <a:pt x="1701721" y="1952560"/>
                </a:cubicBezTo>
                <a:cubicBezTo>
                  <a:pt x="1733186" y="1970573"/>
                  <a:pt x="1629800" y="2087658"/>
                  <a:pt x="1629800" y="2105671"/>
                </a:cubicBezTo>
                <a:cubicBezTo>
                  <a:pt x="1629800" y="2123684"/>
                  <a:pt x="1697226" y="2146201"/>
                  <a:pt x="1746671" y="2146201"/>
                </a:cubicBezTo>
                <a:cubicBezTo>
                  <a:pt x="1796116" y="2146201"/>
                  <a:pt x="1742176" y="2281299"/>
                  <a:pt x="1760156" y="2303815"/>
                </a:cubicBezTo>
                <a:cubicBezTo>
                  <a:pt x="1778136" y="2330835"/>
                  <a:pt x="1809602" y="2362358"/>
                  <a:pt x="1836571" y="2357854"/>
                </a:cubicBezTo>
                <a:cubicBezTo>
                  <a:pt x="1863542" y="2353351"/>
                  <a:pt x="1908492" y="2380371"/>
                  <a:pt x="1935462" y="2366861"/>
                </a:cubicBezTo>
                <a:cubicBezTo>
                  <a:pt x="1962432" y="2353351"/>
                  <a:pt x="2011878" y="2294808"/>
                  <a:pt x="2056828" y="2263286"/>
                </a:cubicBezTo>
                <a:cubicBezTo>
                  <a:pt x="2097283" y="2231763"/>
                  <a:pt x="2151224" y="2258782"/>
                  <a:pt x="2227639" y="2303815"/>
                </a:cubicBezTo>
                <a:cubicBezTo>
                  <a:pt x="2308550" y="2344344"/>
                  <a:pt x="2317540" y="2308318"/>
                  <a:pt x="2402945" y="2299312"/>
                </a:cubicBezTo>
                <a:cubicBezTo>
                  <a:pt x="2492846" y="2285802"/>
                  <a:pt x="2470371" y="2420900"/>
                  <a:pt x="2533301" y="2452423"/>
                </a:cubicBezTo>
                <a:cubicBezTo>
                  <a:pt x="2591737" y="2488449"/>
                  <a:pt x="2686132" y="2497456"/>
                  <a:pt x="2731082" y="2560501"/>
                </a:cubicBezTo>
                <a:cubicBezTo>
                  <a:pt x="2780527" y="2619044"/>
                  <a:pt x="2767043" y="2686593"/>
                  <a:pt x="2789518" y="2691096"/>
                </a:cubicBezTo>
                <a:cubicBezTo>
                  <a:pt x="2811993" y="2700103"/>
                  <a:pt x="2883913" y="2704606"/>
                  <a:pt x="2919874" y="2736129"/>
                </a:cubicBezTo>
                <a:cubicBezTo>
                  <a:pt x="2951339" y="2763149"/>
                  <a:pt x="2969319" y="2767652"/>
                  <a:pt x="3009775" y="2767652"/>
                </a:cubicBezTo>
                <a:cubicBezTo>
                  <a:pt x="3050230" y="2767652"/>
                  <a:pt x="3095180" y="2767652"/>
                  <a:pt x="3104170" y="2808181"/>
                </a:cubicBezTo>
                <a:cubicBezTo>
                  <a:pt x="3113160" y="2844208"/>
                  <a:pt x="3113160" y="2821691"/>
                  <a:pt x="3185081" y="2839704"/>
                </a:cubicBezTo>
                <a:cubicBezTo>
                  <a:pt x="3252506" y="2857717"/>
                  <a:pt x="3234526" y="2925266"/>
                  <a:pt x="3234526" y="2970299"/>
                </a:cubicBezTo>
                <a:cubicBezTo>
                  <a:pt x="3234526" y="3015332"/>
                  <a:pt x="3180586" y="3055861"/>
                  <a:pt x="3135635" y="3105397"/>
                </a:cubicBezTo>
                <a:cubicBezTo>
                  <a:pt x="3095180" y="3154933"/>
                  <a:pt x="3099675" y="3190959"/>
                  <a:pt x="3108665" y="3254005"/>
                </a:cubicBezTo>
                <a:cubicBezTo>
                  <a:pt x="3113160" y="3312548"/>
                  <a:pt x="3095180" y="3375594"/>
                  <a:pt x="3077200" y="3429633"/>
                </a:cubicBezTo>
                <a:cubicBezTo>
                  <a:pt x="3059220" y="3488175"/>
                  <a:pt x="2924369" y="3510692"/>
                  <a:pt x="2879419" y="3528705"/>
                </a:cubicBezTo>
                <a:cubicBezTo>
                  <a:pt x="2838963" y="3551221"/>
                  <a:pt x="2852449" y="3578241"/>
                  <a:pt x="2852449" y="3609764"/>
                </a:cubicBezTo>
                <a:cubicBezTo>
                  <a:pt x="2852449" y="3641287"/>
                  <a:pt x="2852449" y="3672809"/>
                  <a:pt x="2820983" y="3717842"/>
                </a:cubicBezTo>
                <a:cubicBezTo>
                  <a:pt x="2789518" y="3758372"/>
                  <a:pt x="2803003" y="3767378"/>
                  <a:pt x="2776033" y="3821417"/>
                </a:cubicBezTo>
                <a:cubicBezTo>
                  <a:pt x="2749063" y="3875457"/>
                  <a:pt x="2708607" y="3879960"/>
                  <a:pt x="2663657" y="3879960"/>
                </a:cubicBezTo>
                <a:cubicBezTo>
                  <a:pt x="2623202" y="3879960"/>
                  <a:pt x="2659162" y="3902476"/>
                  <a:pt x="2681637" y="3952012"/>
                </a:cubicBezTo>
                <a:cubicBezTo>
                  <a:pt x="2699618" y="4001548"/>
                  <a:pt x="2645677" y="4015058"/>
                  <a:pt x="2632192" y="4028568"/>
                </a:cubicBezTo>
                <a:cubicBezTo>
                  <a:pt x="2614212" y="4037574"/>
                  <a:pt x="2582746" y="4033071"/>
                  <a:pt x="2569262" y="4073601"/>
                </a:cubicBezTo>
                <a:cubicBezTo>
                  <a:pt x="2560271" y="4109627"/>
                  <a:pt x="2555776" y="4100620"/>
                  <a:pt x="2528807" y="4105123"/>
                </a:cubicBezTo>
                <a:cubicBezTo>
                  <a:pt x="2501836" y="4114130"/>
                  <a:pt x="2497341" y="4118633"/>
                  <a:pt x="2515321" y="4132143"/>
                </a:cubicBezTo>
                <a:cubicBezTo>
                  <a:pt x="2537797" y="4150156"/>
                  <a:pt x="2537797" y="4163666"/>
                  <a:pt x="2528807" y="4177176"/>
                </a:cubicBezTo>
                <a:cubicBezTo>
                  <a:pt x="2519817" y="4195189"/>
                  <a:pt x="2492846" y="4226712"/>
                  <a:pt x="2492846" y="4262738"/>
                </a:cubicBezTo>
                <a:cubicBezTo>
                  <a:pt x="2488351" y="4294261"/>
                  <a:pt x="2533301" y="4294261"/>
                  <a:pt x="2542291" y="4330287"/>
                </a:cubicBezTo>
                <a:cubicBezTo>
                  <a:pt x="2555776" y="4366313"/>
                  <a:pt x="2519817" y="4379823"/>
                  <a:pt x="2528807" y="4411346"/>
                </a:cubicBezTo>
                <a:cubicBezTo>
                  <a:pt x="2537797" y="4447372"/>
                  <a:pt x="2551281" y="4438366"/>
                  <a:pt x="2564767" y="4487902"/>
                </a:cubicBezTo>
                <a:cubicBezTo>
                  <a:pt x="2573757" y="4537438"/>
                  <a:pt x="2609716" y="4514921"/>
                  <a:pt x="2677143" y="4564457"/>
                </a:cubicBezTo>
                <a:cubicBezTo>
                  <a:pt x="2740073" y="4613993"/>
                  <a:pt x="2677143" y="4600483"/>
                  <a:pt x="2569262" y="4600483"/>
                </a:cubicBezTo>
                <a:cubicBezTo>
                  <a:pt x="2465876" y="4600483"/>
                  <a:pt x="2519817" y="4541941"/>
                  <a:pt x="2519817" y="4523928"/>
                </a:cubicBezTo>
                <a:cubicBezTo>
                  <a:pt x="2519817" y="4505915"/>
                  <a:pt x="2488351" y="4537438"/>
                  <a:pt x="2479361" y="4528431"/>
                </a:cubicBezTo>
                <a:cubicBezTo>
                  <a:pt x="2470371" y="4514921"/>
                  <a:pt x="2465876" y="4510418"/>
                  <a:pt x="2362490" y="4447372"/>
                </a:cubicBezTo>
                <a:cubicBezTo>
                  <a:pt x="2259105" y="4384326"/>
                  <a:pt x="2308550" y="4316777"/>
                  <a:pt x="2286075" y="4294261"/>
                </a:cubicBezTo>
                <a:cubicBezTo>
                  <a:pt x="2263600" y="4276248"/>
                  <a:pt x="2281580" y="4222209"/>
                  <a:pt x="2281580" y="4181679"/>
                </a:cubicBezTo>
                <a:cubicBezTo>
                  <a:pt x="2281580" y="4145653"/>
                  <a:pt x="2236629" y="4172673"/>
                  <a:pt x="2232134" y="4132143"/>
                </a:cubicBezTo>
                <a:cubicBezTo>
                  <a:pt x="2227639" y="4091614"/>
                  <a:pt x="2232134" y="4051084"/>
                  <a:pt x="2218649" y="4028568"/>
                </a:cubicBezTo>
                <a:cubicBezTo>
                  <a:pt x="2205164" y="4010555"/>
                  <a:pt x="2191679" y="3970025"/>
                  <a:pt x="2205164" y="3920489"/>
                </a:cubicBezTo>
                <a:cubicBezTo>
                  <a:pt x="2214154" y="3870953"/>
                  <a:pt x="2182689" y="3807908"/>
                  <a:pt x="2182689" y="3740359"/>
                </a:cubicBezTo>
                <a:cubicBezTo>
                  <a:pt x="2182689" y="3677313"/>
                  <a:pt x="2182689" y="3456652"/>
                  <a:pt x="2182689" y="3393607"/>
                </a:cubicBezTo>
                <a:cubicBezTo>
                  <a:pt x="2182689" y="3330561"/>
                  <a:pt x="2133244" y="3285528"/>
                  <a:pt x="2070313" y="3258509"/>
                </a:cubicBezTo>
                <a:cubicBezTo>
                  <a:pt x="2007382" y="3231489"/>
                  <a:pt x="1966928" y="3199966"/>
                  <a:pt x="1939957" y="3118907"/>
                </a:cubicBezTo>
                <a:cubicBezTo>
                  <a:pt x="1917482" y="3033345"/>
                  <a:pt x="1872532" y="2983809"/>
                  <a:pt x="1845561" y="2943280"/>
                </a:cubicBezTo>
                <a:cubicBezTo>
                  <a:pt x="1814097" y="2902750"/>
                  <a:pt x="1787126" y="2880234"/>
                  <a:pt x="1800611" y="2853214"/>
                </a:cubicBezTo>
                <a:cubicBezTo>
                  <a:pt x="1818592" y="2826194"/>
                  <a:pt x="1845561" y="2790168"/>
                  <a:pt x="1814097" y="2758645"/>
                </a:cubicBezTo>
                <a:cubicBezTo>
                  <a:pt x="1782631" y="2722619"/>
                  <a:pt x="1809602" y="2686593"/>
                  <a:pt x="1868037" y="2632554"/>
                </a:cubicBezTo>
                <a:cubicBezTo>
                  <a:pt x="1921977" y="2578515"/>
                  <a:pt x="1908492" y="2497456"/>
                  <a:pt x="1908492" y="2461430"/>
                </a:cubicBezTo>
                <a:cubicBezTo>
                  <a:pt x="1908492" y="2425403"/>
                  <a:pt x="1863542" y="2443416"/>
                  <a:pt x="1827582" y="2447920"/>
                </a:cubicBezTo>
                <a:cubicBezTo>
                  <a:pt x="1796116" y="2447920"/>
                  <a:pt x="1782631" y="2402887"/>
                  <a:pt x="1737681" y="2384874"/>
                </a:cubicBezTo>
                <a:cubicBezTo>
                  <a:pt x="1692731" y="2371364"/>
                  <a:pt x="1661266" y="2362358"/>
                  <a:pt x="1656771" y="2317325"/>
                </a:cubicBezTo>
                <a:cubicBezTo>
                  <a:pt x="1647781" y="2272292"/>
                  <a:pt x="1629800" y="2240769"/>
                  <a:pt x="1584850" y="2240769"/>
                </a:cubicBezTo>
                <a:cubicBezTo>
                  <a:pt x="1539899" y="2240769"/>
                  <a:pt x="1499444" y="2195737"/>
                  <a:pt x="1481464" y="2159710"/>
                </a:cubicBezTo>
                <a:cubicBezTo>
                  <a:pt x="1463484" y="2128188"/>
                  <a:pt x="1432019" y="2159710"/>
                  <a:pt x="1382574" y="2164214"/>
                </a:cubicBezTo>
                <a:cubicBezTo>
                  <a:pt x="1333128" y="2173220"/>
                  <a:pt x="1270198" y="2101168"/>
                  <a:pt x="1189287" y="2065142"/>
                </a:cubicBezTo>
                <a:cubicBezTo>
                  <a:pt x="1103882" y="2033619"/>
                  <a:pt x="1148832" y="1984083"/>
                  <a:pt x="1148832" y="1930044"/>
                </a:cubicBezTo>
                <a:cubicBezTo>
                  <a:pt x="1148832" y="1876004"/>
                  <a:pt x="1103882" y="1885011"/>
                  <a:pt x="1072417" y="1812959"/>
                </a:cubicBezTo>
                <a:cubicBezTo>
                  <a:pt x="1036457" y="1740906"/>
                  <a:pt x="1009486" y="1637331"/>
                  <a:pt x="987011" y="1605808"/>
                </a:cubicBezTo>
                <a:cubicBezTo>
                  <a:pt x="960041" y="1569782"/>
                  <a:pt x="973526" y="1682364"/>
                  <a:pt x="991506" y="1740906"/>
                </a:cubicBezTo>
                <a:cubicBezTo>
                  <a:pt x="1009486" y="1799449"/>
                  <a:pt x="1022971" y="1835475"/>
                  <a:pt x="1040952" y="1876004"/>
                </a:cubicBezTo>
                <a:cubicBezTo>
                  <a:pt x="1058932" y="1921037"/>
                  <a:pt x="1018476" y="1898521"/>
                  <a:pt x="982516" y="1871501"/>
                </a:cubicBezTo>
                <a:cubicBezTo>
                  <a:pt x="942061" y="1848985"/>
                  <a:pt x="964536" y="1830972"/>
                  <a:pt x="960041" y="1799449"/>
                </a:cubicBezTo>
                <a:cubicBezTo>
                  <a:pt x="960041" y="1763423"/>
                  <a:pt x="933071" y="1785939"/>
                  <a:pt x="933071" y="1745409"/>
                </a:cubicBezTo>
                <a:cubicBezTo>
                  <a:pt x="933071" y="1704880"/>
                  <a:pt x="942061" y="1704880"/>
                  <a:pt x="919586" y="1682364"/>
                </a:cubicBezTo>
                <a:cubicBezTo>
                  <a:pt x="897111" y="1655344"/>
                  <a:pt x="897111" y="1610311"/>
                  <a:pt x="897111" y="1569782"/>
                </a:cubicBezTo>
                <a:cubicBezTo>
                  <a:pt x="897111" y="1533756"/>
                  <a:pt x="892615" y="1524749"/>
                  <a:pt x="852160" y="1511239"/>
                </a:cubicBezTo>
                <a:cubicBezTo>
                  <a:pt x="811705" y="1493226"/>
                  <a:pt x="825190" y="1443690"/>
                  <a:pt x="825190" y="1398658"/>
                </a:cubicBezTo>
                <a:cubicBezTo>
                  <a:pt x="825190" y="1358128"/>
                  <a:pt x="816200" y="1304089"/>
                  <a:pt x="834180" y="1268063"/>
                </a:cubicBezTo>
                <a:cubicBezTo>
                  <a:pt x="847665" y="1227533"/>
                  <a:pt x="960041" y="1114951"/>
                  <a:pt x="964536" y="1074422"/>
                </a:cubicBezTo>
                <a:cubicBezTo>
                  <a:pt x="969031" y="1033893"/>
                  <a:pt x="982516" y="1020383"/>
                  <a:pt x="960041" y="1002370"/>
                </a:cubicBezTo>
                <a:cubicBezTo>
                  <a:pt x="942061" y="984357"/>
                  <a:pt x="937566" y="984357"/>
                  <a:pt x="937566" y="961840"/>
                </a:cubicBezTo>
                <a:cubicBezTo>
                  <a:pt x="942061" y="939324"/>
                  <a:pt x="969031" y="939324"/>
                  <a:pt x="969031" y="916808"/>
                </a:cubicBezTo>
                <a:cubicBezTo>
                  <a:pt x="969031" y="894291"/>
                  <a:pt x="987011" y="867272"/>
                  <a:pt x="996001" y="835749"/>
                </a:cubicBezTo>
                <a:cubicBezTo>
                  <a:pt x="1004991" y="804226"/>
                  <a:pt x="955546" y="844755"/>
                  <a:pt x="951051" y="867272"/>
                </a:cubicBezTo>
                <a:cubicBezTo>
                  <a:pt x="946556" y="889788"/>
                  <a:pt x="933071" y="903298"/>
                  <a:pt x="910596" y="907801"/>
                </a:cubicBezTo>
                <a:cubicBezTo>
                  <a:pt x="888121" y="912304"/>
                  <a:pt x="879130" y="867272"/>
                  <a:pt x="915091" y="858265"/>
                </a:cubicBezTo>
                <a:cubicBezTo>
                  <a:pt x="955546" y="849258"/>
                  <a:pt x="937566" y="822239"/>
                  <a:pt x="937566" y="795219"/>
                </a:cubicBezTo>
                <a:cubicBezTo>
                  <a:pt x="933071" y="763696"/>
                  <a:pt x="937566" y="745683"/>
                  <a:pt x="955546" y="741180"/>
                </a:cubicBezTo>
                <a:cubicBezTo>
                  <a:pt x="973526" y="736677"/>
                  <a:pt x="964536" y="700651"/>
                  <a:pt x="946556" y="687141"/>
                </a:cubicBezTo>
                <a:cubicBezTo>
                  <a:pt x="928576" y="673631"/>
                  <a:pt x="861150" y="655618"/>
                  <a:pt x="834180" y="642108"/>
                </a:cubicBezTo>
                <a:cubicBezTo>
                  <a:pt x="807210" y="628598"/>
                  <a:pt x="775745" y="646611"/>
                  <a:pt x="744280" y="651115"/>
                </a:cubicBezTo>
                <a:cubicBezTo>
                  <a:pt x="717310" y="660121"/>
                  <a:pt x="694834" y="682637"/>
                  <a:pt x="654379" y="660121"/>
                </a:cubicBezTo>
                <a:cubicBezTo>
                  <a:pt x="618419" y="637605"/>
                  <a:pt x="618419" y="705154"/>
                  <a:pt x="573468" y="741180"/>
                </a:cubicBezTo>
                <a:cubicBezTo>
                  <a:pt x="528518" y="772703"/>
                  <a:pt x="470083" y="813232"/>
                  <a:pt x="474578" y="786213"/>
                </a:cubicBezTo>
                <a:cubicBezTo>
                  <a:pt x="479073" y="759193"/>
                  <a:pt x="461093" y="745683"/>
                  <a:pt x="411647" y="763696"/>
                </a:cubicBezTo>
                <a:cubicBezTo>
                  <a:pt x="366697" y="781709"/>
                  <a:pt x="123965" y="858265"/>
                  <a:pt x="29570" y="889788"/>
                </a:cubicBezTo>
                <a:cubicBezTo>
                  <a:pt x="-42351" y="916808"/>
                  <a:pt x="29570" y="826742"/>
                  <a:pt x="110480" y="808729"/>
                </a:cubicBezTo>
                <a:cubicBezTo>
                  <a:pt x="195886" y="790716"/>
                  <a:pt x="389172" y="714160"/>
                  <a:pt x="425132" y="709657"/>
                </a:cubicBezTo>
                <a:cubicBezTo>
                  <a:pt x="461093" y="705154"/>
                  <a:pt x="375687" y="673631"/>
                  <a:pt x="321747" y="655618"/>
                </a:cubicBezTo>
                <a:cubicBezTo>
                  <a:pt x="267806" y="642108"/>
                  <a:pt x="353212" y="624095"/>
                  <a:pt x="375687" y="588069"/>
                </a:cubicBezTo>
                <a:cubicBezTo>
                  <a:pt x="398162" y="556546"/>
                  <a:pt x="461093" y="552043"/>
                  <a:pt x="506043" y="543036"/>
                </a:cubicBezTo>
                <a:cubicBezTo>
                  <a:pt x="550993" y="534029"/>
                  <a:pt x="510538" y="534029"/>
                  <a:pt x="483568" y="493500"/>
                </a:cubicBezTo>
                <a:cubicBezTo>
                  <a:pt x="452103" y="457475"/>
                  <a:pt x="595944" y="461978"/>
                  <a:pt x="654379" y="457475"/>
                </a:cubicBezTo>
                <a:cubicBezTo>
                  <a:pt x="717310" y="452971"/>
                  <a:pt x="649884" y="430455"/>
                  <a:pt x="681349" y="407939"/>
                </a:cubicBezTo>
                <a:cubicBezTo>
                  <a:pt x="717310" y="385422"/>
                  <a:pt x="856655" y="344893"/>
                  <a:pt x="969031" y="322377"/>
                </a:cubicBezTo>
                <a:cubicBezTo>
                  <a:pt x="1081407" y="299860"/>
                  <a:pt x="1225248" y="353899"/>
                  <a:pt x="1297168" y="376416"/>
                </a:cubicBezTo>
                <a:cubicBezTo>
                  <a:pt x="1364594" y="398932"/>
                  <a:pt x="1346614" y="376416"/>
                  <a:pt x="1449999" y="349396"/>
                </a:cubicBezTo>
                <a:cubicBezTo>
                  <a:pt x="1553385" y="322377"/>
                  <a:pt x="1611820" y="353899"/>
                  <a:pt x="1710711" y="358402"/>
                </a:cubicBezTo>
                <a:cubicBezTo>
                  <a:pt x="1809602" y="362906"/>
                  <a:pt x="1778136" y="389925"/>
                  <a:pt x="1845561" y="403435"/>
                </a:cubicBezTo>
                <a:cubicBezTo>
                  <a:pt x="1908492" y="416945"/>
                  <a:pt x="1859047" y="389925"/>
                  <a:pt x="1832077" y="376416"/>
                </a:cubicBezTo>
                <a:cubicBezTo>
                  <a:pt x="1805106" y="362906"/>
                  <a:pt x="1823087" y="344893"/>
                  <a:pt x="1814097" y="322377"/>
                </a:cubicBezTo>
                <a:cubicBezTo>
                  <a:pt x="1805106" y="299860"/>
                  <a:pt x="1773641" y="317873"/>
                  <a:pt x="1724196" y="308867"/>
                </a:cubicBezTo>
                <a:cubicBezTo>
                  <a:pt x="1679246" y="299860"/>
                  <a:pt x="1773641" y="205291"/>
                  <a:pt x="1845561" y="200788"/>
                </a:cubicBezTo>
                <a:cubicBezTo>
                  <a:pt x="1917482" y="196285"/>
                  <a:pt x="1948947" y="232311"/>
                  <a:pt x="2020868" y="254827"/>
                </a:cubicBezTo>
                <a:cubicBezTo>
                  <a:pt x="2092788" y="277344"/>
                  <a:pt x="2182689" y="227808"/>
                  <a:pt x="2182689" y="245821"/>
                </a:cubicBezTo>
                <a:cubicBezTo>
                  <a:pt x="2182689" y="259330"/>
                  <a:pt x="2142233" y="272840"/>
                  <a:pt x="2146729" y="317873"/>
                </a:cubicBezTo>
                <a:cubicBezTo>
                  <a:pt x="2151224" y="362906"/>
                  <a:pt x="2110768" y="362906"/>
                  <a:pt x="2079303" y="385422"/>
                </a:cubicBezTo>
                <a:cubicBezTo>
                  <a:pt x="2043343" y="403435"/>
                  <a:pt x="2115263" y="407939"/>
                  <a:pt x="2142233" y="407939"/>
                </a:cubicBezTo>
                <a:cubicBezTo>
                  <a:pt x="2169204" y="407939"/>
                  <a:pt x="2182689" y="367409"/>
                  <a:pt x="2218649" y="367409"/>
                </a:cubicBezTo>
                <a:cubicBezTo>
                  <a:pt x="2254610" y="367409"/>
                  <a:pt x="2254610" y="340390"/>
                  <a:pt x="2223144" y="317873"/>
                </a:cubicBezTo>
                <a:cubicBezTo>
                  <a:pt x="2187184" y="295357"/>
                  <a:pt x="2254610" y="254827"/>
                  <a:pt x="2290569" y="245821"/>
                </a:cubicBezTo>
                <a:cubicBezTo>
                  <a:pt x="2326530" y="241317"/>
                  <a:pt x="2326530" y="277344"/>
                  <a:pt x="2349005" y="245821"/>
                </a:cubicBezTo>
                <a:cubicBezTo>
                  <a:pt x="2366985" y="218801"/>
                  <a:pt x="2420925" y="187278"/>
                  <a:pt x="2461381" y="169265"/>
                </a:cubicBezTo>
                <a:cubicBezTo>
                  <a:pt x="2471494" y="163636"/>
                  <a:pt x="2485261" y="160822"/>
                  <a:pt x="2501134" y="159836"/>
                </a:cubicBezTo>
                <a:close/>
                <a:moveTo>
                  <a:pt x="4758437" y="48789"/>
                </a:moveTo>
                <a:cubicBezTo>
                  <a:pt x="4784525" y="47734"/>
                  <a:pt x="4810402" y="48578"/>
                  <a:pt x="4834028" y="51958"/>
                </a:cubicBezTo>
                <a:cubicBezTo>
                  <a:pt x="4933036" y="69982"/>
                  <a:pt x="5050045" y="56464"/>
                  <a:pt x="4996041" y="83501"/>
                </a:cubicBezTo>
                <a:cubicBezTo>
                  <a:pt x="4942037" y="110537"/>
                  <a:pt x="4879032" y="155598"/>
                  <a:pt x="4834028" y="173622"/>
                </a:cubicBezTo>
                <a:cubicBezTo>
                  <a:pt x="4789025" y="196153"/>
                  <a:pt x="4802526" y="83501"/>
                  <a:pt x="4762023" y="146586"/>
                </a:cubicBezTo>
                <a:cubicBezTo>
                  <a:pt x="4757522" y="173622"/>
                  <a:pt x="4730520" y="196153"/>
                  <a:pt x="4690017" y="182634"/>
                </a:cubicBezTo>
                <a:cubicBezTo>
                  <a:pt x="4690017" y="182634"/>
                  <a:pt x="4685517" y="182634"/>
                  <a:pt x="4681016" y="178128"/>
                </a:cubicBezTo>
                <a:cubicBezTo>
                  <a:pt x="4627012" y="164610"/>
                  <a:pt x="4537005" y="115043"/>
                  <a:pt x="4573008" y="92513"/>
                </a:cubicBezTo>
                <a:cubicBezTo>
                  <a:pt x="4600010" y="72235"/>
                  <a:pt x="4680173" y="51958"/>
                  <a:pt x="4758437" y="48789"/>
                </a:cubicBezTo>
                <a:close/>
                <a:moveTo>
                  <a:pt x="6095124" y="37290"/>
                </a:moveTo>
                <a:cubicBezTo>
                  <a:pt x="6102735" y="36604"/>
                  <a:pt x="6112286" y="36956"/>
                  <a:pt x="6124085" y="38644"/>
                </a:cubicBezTo>
                <a:cubicBezTo>
                  <a:pt x="6213978" y="52151"/>
                  <a:pt x="6276904" y="56653"/>
                  <a:pt x="6317356" y="83666"/>
                </a:cubicBezTo>
                <a:cubicBezTo>
                  <a:pt x="6362303" y="110679"/>
                  <a:pt x="6407249" y="151199"/>
                  <a:pt x="6488154" y="151199"/>
                </a:cubicBezTo>
                <a:cubicBezTo>
                  <a:pt x="6573553" y="151199"/>
                  <a:pt x="6636478" y="124186"/>
                  <a:pt x="6667941" y="178212"/>
                </a:cubicBezTo>
                <a:cubicBezTo>
                  <a:pt x="6699404" y="236740"/>
                  <a:pt x="6699404" y="232238"/>
                  <a:pt x="6780308" y="236740"/>
                </a:cubicBezTo>
                <a:cubicBezTo>
                  <a:pt x="6861212" y="241243"/>
                  <a:pt x="7000547" y="218732"/>
                  <a:pt x="7058978" y="254749"/>
                </a:cubicBezTo>
                <a:cubicBezTo>
                  <a:pt x="7112914" y="290766"/>
                  <a:pt x="7108420" y="317780"/>
                  <a:pt x="7157861" y="317780"/>
                </a:cubicBezTo>
                <a:cubicBezTo>
                  <a:pt x="7207303" y="313278"/>
                  <a:pt x="7324164" y="326784"/>
                  <a:pt x="7283712" y="290766"/>
                </a:cubicBezTo>
                <a:cubicBezTo>
                  <a:pt x="7243260" y="250247"/>
                  <a:pt x="7180334" y="232238"/>
                  <a:pt x="7157861" y="223234"/>
                </a:cubicBezTo>
                <a:cubicBezTo>
                  <a:pt x="7135388" y="218732"/>
                  <a:pt x="7076957" y="173710"/>
                  <a:pt x="7189324" y="173710"/>
                </a:cubicBezTo>
                <a:cubicBezTo>
                  <a:pt x="7301691" y="173710"/>
                  <a:pt x="7324164" y="160203"/>
                  <a:pt x="7360122" y="200723"/>
                </a:cubicBezTo>
                <a:cubicBezTo>
                  <a:pt x="7396079" y="245745"/>
                  <a:pt x="7369111" y="277260"/>
                  <a:pt x="7459005" y="277260"/>
                </a:cubicBezTo>
                <a:cubicBezTo>
                  <a:pt x="7548898" y="277260"/>
                  <a:pt x="7539909" y="317780"/>
                  <a:pt x="7629802" y="317780"/>
                </a:cubicBezTo>
                <a:cubicBezTo>
                  <a:pt x="7715201" y="322282"/>
                  <a:pt x="7751159" y="322282"/>
                  <a:pt x="7854536" y="340291"/>
                </a:cubicBezTo>
                <a:cubicBezTo>
                  <a:pt x="7957914" y="362802"/>
                  <a:pt x="8020840" y="362802"/>
                  <a:pt x="8110733" y="362802"/>
                </a:cubicBezTo>
                <a:cubicBezTo>
                  <a:pt x="8196132" y="362802"/>
                  <a:pt x="8151186" y="358300"/>
                  <a:pt x="8160174" y="322282"/>
                </a:cubicBezTo>
                <a:cubicBezTo>
                  <a:pt x="8173658" y="290766"/>
                  <a:pt x="8200627" y="277260"/>
                  <a:pt x="8232090" y="290766"/>
                </a:cubicBezTo>
                <a:cubicBezTo>
                  <a:pt x="8259058" y="308775"/>
                  <a:pt x="8268047" y="335789"/>
                  <a:pt x="8236584" y="335789"/>
                </a:cubicBezTo>
                <a:cubicBezTo>
                  <a:pt x="8205122" y="335789"/>
                  <a:pt x="8178154" y="362802"/>
                  <a:pt x="8218606" y="362802"/>
                </a:cubicBezTo>
                <a:cubicBezTo>
                  <a:pt x="8259058" y="362802"/>
                  <a:pt x="8393898" y="389815"/>
                  <a:pt x="8515254" y="434837"/>
                </a:cubicBezTo>
                <a:cubicBezTo>
                  <a:pt x="8636611" y="479858"/>
                  <a:pt x="8677063" y="443841"/>
                  <a:pt x="8686052" y="488862"/>
                </a:cubicBezTo>
                <a:cubicBezTo>
                  <a:pt x="8690547" y="533884"/>
                  <a:pt x="8704031" y="551893"/>
                  <a:pt x="8654590" y="533884"/>
                </a:cubicBezTo>
                <a:cubicBezTo>
                  <a:pt x="8605148" y="511373"/>
                  <a:pt x="8501770" y="484360"/>
                  <a:pt x="8483792" y="502369"/>
                </a:cubicBezTo>
                <a:cubicBezTo>
                  <a:pt x="8465813" y="520378"/>
                  <a:pt x="8519749" y="511373"/>
                  <a:pt x="8542222" y="542889"/>
                </a:cubicBezTo>
                <a:cubicBezTo>
                  <a:pt x="8569190" y="574404"/>
                  <a:pt x="8605148" y="596915"/>
                  <a:pt x="8546717" y="596915"/>
                </a:cubicBezTo>
                <a:cubicBezTo>
                  <a:pt x="8492781" y="596915"/>
                  <a:pt x="8479297" y="601417"/>
                  <a:pt x="8465813" y="619426"/>
                </a:cubicBezTo>
                <a:cubicBezTo>
                  <a:pt x="8447834" y="637435"/>
                  <a:pt x="8447834" y="659946"/>
                  <a:pt x="8380414" y="659946"/>
                </a:cubicBezTo>
                <a:cubicBezTo>
                  <a:pt x="8317488" y="659946"/>
                  <a:pt x="8295015" y="632932"/>
                  <a:pt x="8326478" y="695963"/>
                </a:cubicBezTo>
                <a:cubicBezTo>
                  <a:pt x="8362436" y="754492"/>
                  <a:pt x="8407382" y="745487"/>
                  <a:pt x="8407382" y="813020"/>
                </a:cubicBezTo>
                <a:cubicBezTo>
                  <a:pt x="8407382" y="876051"/>
                  <a:pt x="8443340" y="966094"/>
                  <a:pt x="8393898" y="934579"/>
                </a:cubicBezTo>
                <a:cubicBezTo>
                  <a:pt x="8344456" y="898562"/>
                  <a:pt x="8259058" y="799513"/>
                  <a:pt x="8218606" y="777002"/>
                </a:cubicBezTo>
                <a:cubicBezTo>
                  <a:pt x="8178154" y="754492"/>
                  <a:pt x="8200627" y="686959"/>
                  <a:pt x="8200627" y="686959"/>
                </a:cubicBezTo>
                <a:cubicBezTo>
                  <a:pt x="8200627" y="686959"/>
                  <a:pt x="8272542" y="623928"/>
                  <a:pt x="8245574" y="592413"/>
                </a:cubicBezTo>
                <a:cubicBezTo>
                  <a:pt x="8218606" y="560897"/>
                  <a:pt x="8187142" y="569902"/>
                  <a:pt x="8187142" y="601417"/>
                </a:cubicBezTo>
                <a:cubicBezTo>
                  <a:pt x="8187142" y="637435"/>
                  <a:pt x="8178154" y="632932"/>
                  <a:pt x="8142196" y="619426"/>
                </a:cubicBezTo>
                <a:cubicBezTo>
                  <a:pt x="8110733" y="601417"/>
                  <a:pt x="8083765" y="578906"/>
                  <a:pt x="8070281" y="623928"/>
                </a:cubicBezTo>
                <a:cubicBezTo>
                  <a:pt x="8061292" y="664448"/>
                  <a:pt x="8088260" y="718474"/>
                  <a:pt x="8025334" y="700465"/>
                </a:cubicBezTo>
                <a:cubicBezTo>
                  <a:pt x="7966904" y="686959"/>
                  <a:pt x="7944430" y="682457"/>
                  <a:pt x="7903978" y="682457"/>
                </a:cubicBezTo>
                <a:cubicBezTo>
                  <a:pt x="7863526" y="682457"/>
                  <a:pt x="7809590" y="650941"/>
                  <a:pt x="7791611" y="704967"/>
                </a:cubicBezTo>
                <a:cubicBezTo>
                  <a:pt x="7773632" y="758994"/>
                  <a:pt x="7724191" y="835531"/>
                  <a:pt x="7769138" y="840033"/>
                </a:cubicBezTo>
                <a:cubicBezTo>
                  <a:pt x="7814084" y="844535"/>
                  <a:pt x="7823074" y="831029"/>
                  <a:pt x="7877010" y="835531"/>
                </a:cubicBezTo>
                <a:cubicBezTo>
                  <a:pt x="7930946" y="840033"/>
                  <a:pt x="7953420" y="858042"/>
                  <a:pt x="7953420" y="844535"/>
                </a:cubicBezTo>
                <a:cubicBezTo>
                  <a:pt x="7953420" y="826527"/>
                  <a:pt x="7975893" y="849037"/>
                  <a:pt x="8016345" y="885055"/>
                </a:cubicBezTo>
                <a:cubicBezTo>
                  <a:pt x="8052302" y="916570"/>
                  <a:pt x="8106238" y="961592"/>
                  <a:pt x="8110733" y="997610"/>
                </a:cubicBezTo>
                <a:cubicBezTo>
                  <a:pt x="8110733" y="1033627"/>
                  <a:pt x="8133206" y="1074147"/>
                  <a:pt x="8146690" y="1092156"/>
                </a:cubicBezTo>
                <a:cubicBezTo>
                  <a:pt x="8160174" y="1110164"/>
                  <a:pt x="8146690" y="1159688"/>
                  <a:pt x="8205122" y="1164191"/>
                </a:cubicBezTo>
                <a:cubicBezTo>
                  <a:pt x="8268047" y="1168693"/>
                  <a:pt x="8290520" y="1150684"/>
                  <a:pt x="8317488" y="1150684"/>
                </a:cubicBezTo>
                <a:cubicBezTo>
                  <a:pt x="8344456" y="1150684"/>
                  <a:pt x="8348951" y="1195706"/>
                  <a:pt x="8304004" y="1218217"/>
                </a:cubicBezTo>
                <a:cubicBezTo>
                  <a:pt x="8254563" y="1240728"/>
                  <a:pt x="8227595" y="1240728"/>
                  <a:pt x="8241079" y="1272243"/>
                </a:cubicBezTo>
                <a:cubicBezTo>
                  <a:pt x="8254563" y="1308261"/>
                  <a:pt x="8259058" y="1339776"/>
                  <a:pt x="8263552" y="1384798"/>
                </a:cubicBezTo>
                <a:cubicBezTo>
                  <a:pt x="8268047" y="1429820"/>
                  <a:pt x="8348951" y="1515361"/>
                  <a:pt x="8286026" y="1515361"/>
                </a:cubicBezTo>
                <a:cubicBezTo>
                  <a:pt x="8223100" y="1515361"/>
                  <a:pt x="8182648" y="1537872"/>
                  <a:pt x="8142196" y="1560383"/>
                </a:cubicBezTo>
                <a:cubicBezTo>
                  <a:pt x="8106238" y="1587396"/>
                  <a:pt x="8088260" y="1645925"/>
                  <a:pt x="8061292" y="1632418"/>
                </a:cubicBezTo>
                <a:cubicBezTo>
                  <a:pt x="8029829" y="1614409"/>
                  <a:pt x="7975893" y="1609907"/>
                  <a:pt x="8011850" y="1555881"/>
                </a:cubicBezTo>
                <a:cubicBezTo>
                  <a:pt x="8043313" y="1497353"/>
                  <a:pt x="8025334" y="1488348"/>
                  <a:pt x="8083765" y="1470339"/>
                </a:cubicBezTo>
                <a:cubicBezTo>
                  <a:pt x="8137702" y="1456833"/>
                  <a:pt x="8178154" y="1443326"/>
                  <a:pt x="8191638" y="1384798"/>
                </a:cubicBezTo>
                <a:cubicBezTo>
                  <a:pt x="8205122" y="1326269"/>
                  <a:pt x="8223100" y="1335274"/>
                  <a:pt x="8178154" y="1285750"/>
                </a:cubicBezTo>
                <a:cubicBezTo>
                  <a:pt x="8133206" y="1236226"/>
                  <a:pt x="8137702" y="1236226"/>
                  <a:pt x="8128712" y="1177697"/>
                </a:cubicBezTo>
                <a:cubicBezTo>
                  <a:pt x="8115228" y="1123671"/>
                  <a:pt x="8065786" y="979601"/>
                  <a:pt x="8029829" y="952588"/>
                </a:cubicBezTo>
                <a:cubicBezTo>
                  <a:pt x="7993872" y="925575"/>
                  <a:pt x="7953420" y="916570"/>
                  <a:pt x="7971398" y="939081"/>
                </a:cubicBezTo>
                <a:cubicBezTo>
                  <a:pt x="7993872" y="961592"/>
                  <a:pt x="8025334" y="988605"/>
                  <a:pt x="8025334" y="1060640"/>
                </a:cubicBezTo>
                <a:cubicBezTo>
                  <a:pt x="8025334" y="1128173"/>
                  <a:pt x="8020840" y="1191204"/>
                  <a:pt x="7980388" y="1209213"/>
                </a:cubicBezTo>
                <a:cubicBezTo>
                  <a:pt x="7939936" y="1227221"/>
                  <a:pt x="7894988" y="1213715"/>
                  <a:pt x="7885999" y="1240728"/>
                </a:cubicBezTo>
                <a:cubicBezTo>
                  <a:pt x="7872515" y="1267741"/>
                  <a:pt x="7894988" y="1299256"/>
                  <a:pt x="7872515" y="1321767"/>
                </a:cubicBezTo>
                <a:cubicBezTo>
                  <a:pt x="7850042" y="1344278"/>
                  <a:pt x="7872515" y="1344278"/>
                  <a:pt x="7899483" y="1371291"/>
                </a:cubicBezTo>
                <a:cubicBezTo>
                  <a:pt x="7926452" y="1398304"/>
                  <a:pt x="7984882" y="1429820"/>
                  <a:pt x="7966904" y="1465837"/>
                </a:cubicBezTo>
                <a:cubicBezTo>
                  <a:pt x="7953420" y="1497353"/>
                  <a:pt x="7953420" y="1515361"/>
                  <a:pt x="7921956" y="1515361"/>
                </a:cubicBezTo>
                <a:cubicBezTo>
                  <a:pt x="7885999" y="1519863"/>
                  <a:pt x="7885999" y="1465837"/>
                  <a:pt x="7850042" y="1420815"/>
                </a:cubicBezTo>
                <a:cubicBezTo>
                  <a:pt x="7818579" y="1375793"/>
                  <a:pt x="7773632" y="1353283"/>
                  <a:pt x="7751159" y="1344278"/>
                </a:cubicBezTo>
                <a:cubicBezTo>
                  <a:pt x="7728685" y="1330772"/>
                  <a:pt x="7719696" y="1371291"/>
                  <a:pt x="7688233" y="1348780"/>
                </a:cubicBezTo>
                <a:cubicBezTo>
                  <a:pt x="7656770" y="1326269"/>
                  <a:pt x="7679244" y="1263239"/>
                  <a:pt x="7634297" y="1317265"/>
                </a:cubicBezTo>
                <a:cubicBezTo>
                  <a:pt x="7589350" y="1371291"/>
                  <a:pt x="7566877" y="1398304"/>
                  <a:pt x="7607329" y="1407309"/>
                </a:cubicBezTo>
                <a:cubicBezTo>
                  <a:pt x="7652276" y="1416313"/>
                  <a:pt x="7643287" y="1384798"/>
                  <a:pt x="7688233" y="1398304"/>
                </a:cubicBezTo>
                <a:cubicBezTo>
                  <a:pt x="7733180" y="1416313"/>
                  <a:pt x="7751159" y="1443326"/>
                  <a:pt x="7728685" y="1452331"/>
                </a:cubicBezTo>
                <a:cubicBezTo>
                  <a:pt x="7710706" y="1465837"/>
                  <a:pt x="7688233" y="1456833"/>
                  <a:pt x="7715201" y="1488348"/>
                </a:cubicBezTo>
                <a:cubicBezTo>
                  <a:pt x="7742170" y="1524366"/>
                  <a:pt x="7787116" y="1582894"/>
                  <a:pt x="7800600" y="1614409"/>
                </a:cubicBezTo>
                <a:cubicBezTo>
                  <a:pt x="7818579" y="1650427"/>
                  <a:pt x="7854536" y="1645925"/>
                  <a:pt x="7823074" y="1740471"/>
                </a:cubicBezTo>
                <a:cubicBezTo>
                  <a:pt x="7787116" y="1835017"/>
                  <a:pt x="7769138" y="1866532"/>
                  <a:pt x="7742170" y="1893545"/>
                </a:cubicBezTo>
                <a:cubicBezTo>
                  <a:pt x="7715201" y="1920558"/>
                  <a:pt x="7611824" y="1947571"/>
                  <a:pt x="7584856" y="1970082"/>
                </a:cubicBezTo>
                <a:cubicBezTo>
                  <a:pt x="7562382" y="1992593"/>
                  <a:pt x="7571372" y="2006100"/>
                  <a:pt x="7557888" y="2042117"/>
                </a:cubicBezTo>
                <a:cubicBezTo>
                  <a:pt x="7539909" y="2073633"/>
                  <a:pt x="7539909" y="2100646"/>
                  <a:pt x="7526425" y="2073633"/>
                </a:cubicBezTo>
                <a:cubicBezTo>
                  <a:pt x="7512941" y="2046619"/>
                  <a:pt x="7490467" y="2033113"/>
                  <a:pt x="7508446" y="2006100"/>
                </a:cubicBezTo>
                <a:cubicBezTo>
                  <a:pt x="7521930" y="1979087"/>
                  <a:pt x="7494962" y="1925060"/>
                  <a:pt x="7472489" y="1965580"/>
                </a:cubicBezTo>
                <a:cubicBezTo>
                  <a:pt x="7450015" y="2001598"/>
                  <a:pt x="7405068" y="1970082"/>
                  <a:pt x="7423047" y="2024108"/>
                </a:cubicBezTo>
                <a:cubicBezTo>
                  <a:pt x="7441026" y="2082637"/>
                  <a:pt x="7580361" y="2204196"/>
                  <a:pt x="7562382" y="2262724"/>
                </a:cubicBezTo>
                <a:cubicBezTo>
                  <a:pt x="7548898" y="2325755"/>
                  <a:pt x="7481478" y="2361772"/>
                  <a:pt x="7459005" y="2375279"/>
                </a:cubicBezTo>
                <a:cubicBezTo>
                  <a:pt x="7436531" y="2384283"/>
                  <a:pt x="7436531" y="2384283"/>
                  <a:pt x="7396079" y="2334759"/>
                </a:cubicBezTo>
                <a:cubicBezTo>
                  <a:pt x="7351132" y="2285235"/>
                  <a:pt x="7274723" y="2222205"/>
                  <a:pt x="7270228" y="2258222"/>
                </a:cubicBezTo>
                <a:cubicBezTo>
                  <a:pt x="7265733" y="2289737"/>
                  <a:pt x="7256744" y="2330257"/>
                  <a:pt x="7301691" y="2397790"/>
                </a:cubicBezTo>
                <a:cubicBezTo>
                  <a:pt x="7346638" y="2465323"/>
                  <a:pt x="7418553" y="2519349"/>
                  <a:pt x="7418553" y="2595886"/>
                </a:cubicBezTo>
                <a:cubicBezTo>
                  <a:pt x="7418553" y="2676926"/>
                  <a:pt x="7418553" y="2658917"/>
                  <a:pt x="7400574" y="2640908"/>
                </a:cubicBezTo>
                <a:cubicBezTo>
                  <a:pt x="7387090" y="2627402"/>
                  <a:pt x="7373606" y="2676926"/>
                  <a:pt x="7409563" y="2699437"/>
                </a:cubicBezTo>
                <a:cubicBezTo>
                  <a:pt x="7441026" y="2721947"/>
                  <a:pt x="7485973" y="2694934"/>
                  <a:pt x="7490467" y="2757965"/>
                </a:cubicBezTo>
                <a:cubicBezTo>
                  <a:pt x="7490467" y="2825498"/>
                  <a:pt x="7450015" y="2852511"/>
                  <a:pt x="7494962" y="2866017"/>
                </a:cubicBezTo>
                <a:cubicBezTo>
                  <a:pt x="7539909" y="2879524"/>
                  <a:pt x="7575866" y="2902035"/>
                  <a:pt x="7638792" y="2924546"/>
                </a:cubicBezTo>
                <a:cubicBezTo>
                  <a:pt x="7706212" y="2947057"/>
                  <a:pt x="7760148" y="2956061"/>
                  <a:pt x="7818579" y="2960563"/>
                </a:cubicBezTo>
                <a:cubicBezTo>
                  <a:pt x="7872515" y="2965066"/>
                  <a:pt x="7841052" y="2987577"/>
                  <a:pt x="7894988" y="2983074"/>
                </a:cubicBezTo>
                <a:cubicBezTo>
                  <a:pt x="7944430" y="2978572"/>
                  <a:pt x="7957914" y="2978572"/>
                  <a:pt x="7998366" y="2974070"/>
                </a:cubicBezTo>
                <a:cubicBezTo>
                  <a:pt x="8038818" y="2965066"/>
                  <a:pt x="8070281" y="2942555"/>
                  <a:pt x="8074776" y="2951559"/>
                </a:cubicBezTo>
                <a:cubicBezTo>
                  <a:pt x="8079270" y="2965066"/>
                  <a:pt x="8097249" y="2992079"/>
                  <a:pt x="8056797" y="3014590"/>
                </a:cubicBezTo>
                <a:cubicBezTo>
                  <a:pt x="8016345" y="3037101"/>
                  <a:pt x="7966904" y="3046105"/>
                  <a:pt x="7908472" y="3037101"/>
                </a:cubicBezTo>
                <a:cubicBezTo>
                  <a:pt x="7850042" y="3028096"/>
                  <a:pt x="7728685" y="2974070"/>
                  <a:pt x="7665760" y="2974070"/>
                </a:cubicBezTo>
                <a:cubicBezTo>
                  <a:pt x="7607329" y="2974070"/>
                  <a:pt x="7445521" y="2947057"/>
                  <a:pt x="7396079" y="2879524"/>
                </a:cubicBezTo>
                <a:cubicBezTo>
                  <a:pt x="7346638" y="2807489"/>
                  <a:pt x="7274723" y="2735454"/>
                  <a:pt x="7243260" y="2667921"/>
                </a:cubicBezTo>
                <a:cubicBezTo>
                  <a:pt x="7207303" y="2604891"/>
                  <a:pt x="7189324" y="2541860"/>
                  <a:pt x="7157861" y="2510345"/>
                </a:cubicBezTo>
                <a:cubicBezTo>
                  <a:pt x="7130893" y="2474327"/>
                  <a:pt x="7175840" y="2456318"/>
                  <a:pt x="7202808" y="2487834"/>
                </a:cubicBezTo>
                <a:cubicBezTo>
                  <a:pt x="7234271" y="2519349"/>
                  <a:pt x="7274723" y="2568873"/>
                  <a:pt x="7292701" y="2555367"/>
                </a:cubicBezTo>
                <a:cubicBezTo>
                  <a:pt x="7310680" y="2541860"/>
                  <a:pt x="7324164" y="2519349"/>
                  <a:pt x="7292701" y="2483332"/>
                </a:cubicBezTo>
                <a:cubicBezTo>
                  <a:pt x="7261239" y="2447314"/>
                  <a:pt x="7211797" y="2402292"/>
                  <a:pt x="7211797" y="2361772"/>
                </a:cubicBezTo>
                <a:cubicBezTo>
                  <a:pt x="7211797" y="2321253"/>
                  <a:pt x="7225281" y="2258222"/>
                  <a:pt x="7202808" y="2213200"/>
                </a:cubicBezTo>
                <a:cubicBezTo>
                  <a:pt x="7180334" y="2168178"/>
                  <a:pt x="7202808" y="2109650"/>
                  <a:pt x="7171345" y="2123157"/>
                </a:cubicBezTo>
                <a:cubicBezTo>
                  <a:pt x="7139882" y="2136663"/>
                  <a:pt x="7135388" y="2190689"/>
                  <a:pt x="7099430" y="2145667"/>
                </a:cubicBezTo>
                <a:cubicBezTo>
                  <a:pt x="7058978" y="2100646"/>
                  <a:pt x="7054483" y="2037615"/>
                  <a:pt x="7018526" y="1992593"/>
                </a:cubicBezTo>
                <a:cubicBezTo>
                  <a:pt x="6987063" y="1943069"/>
                  <a:pt x="7032010" y="1938567"/>
                  <a:pt x="6973579" y="1934065"/>
                </a:cubicBezTo>
                <a:cubicBezTo>
                  <a:pt x="6915148" y="1929563"/>
                  <a:pt x="6883686" y="1938567"/>
                  <a:pt x="6843233" y="1988091"/>
                </a:cubicBezTo>
                <a:cubicBezTo>
                  <a:pt x="6798287" y="2037615"/>
                  <a:pt x="6730866" y="2105148"/>
                  <a:pt x="6712888" y="2123157"/>
                </a:cubicBezTo>
                <a:cubicBezTo>
                  <a:pt x="6694909" y="2141165"/>
                  <a:pt x="6690414" y="2172681"/>
                  <a:pt x="6690414" y="2213200"/>
                </a:cubicBezTo>
                <a:cubicBezTo>
                  <a:pt x="6690414" y="2258222"/>
                  <a:pt x="6712888" y="2285235"/>
                  <a:pt x="6685920" y="2316751"/>
                </a:cubicBezTo>
                <a:cubicBezTo>
                  <a:pt x="6658952" y="2348266"/>
                  <a:pt x="6690414" y="2343764"/>
                  <a:pt x="6712888" y="2361772"/>
                </a:cubicBezTo>
                <a:cubicBezTo>
                  <a:pt x="6735361" y="2379781"/>
                  <a:pt x="6757834" y="2438310"/>
                  <a:pt x="6757834" y="2460821"/>
                </a:cubicBezTo>
                <a:cubicBezTo>
                  <a:pt x="6757834" y="2483332"/>
                  <a:pt x="6730866" y="2564371"/>
                  <a:pt x="6694909" y="2501340"/>
                </a:cubicBezTo>
                <a:cubicBezTo>
                  <a:pt x="6654457" y="2442812"/>
                  <a:pt x="6699404" y="2402292"/>
                  <a:pt x="6654457" y="2402292"/>
                </a:cubicBezTo>
                <a:cubicBezTo>
                  <a:pt x="6605015" y="2402292"/>
                  <a:pt x="6573553" y="2460821"/>
                  <a:pt x="6555574" y="2402292"/>
                </a:cubicBezTo>
                <a:cubicBezTo>
                  <a:pt x="6542090" y="2339262"/>
                  <a:pt x="6524111" y="2217702"/>
                  <a:pt x="6474670" y="2154672"/>
                </a:cubicBezTo>
                <a:cubicBezTo>
                  <a:pt x="6425228" y="2087139"/>
                  <a:pt x="6416239" y="2069130"/>
                  <a:pt x="6416239" y="2015104"/>
                </a:cubicBezTo>
                <a:cubicBezTo>
                  <a:pt x="6416239" y="1965580"/>
                  <a:pt x="6479164" y="1970082"/>
                  <a:pt x="6393765" y="1965580"/>
                </a:cubicBezTo>
                <a:cubicBezTo>
                  <a:pt x="6312861" y="1956576"/>
                  <a:pt x="6326345" y="1974584"/>
                  <a:pt x="6290388" y="1916056"/>
                </a:cubicBezTo>
                <a:cubicBezTo>
                  <a:pt x="6249936" y="1853025"/>
                  <a:pt x="6258925" y="1826012"/>
                  <a:pt x="6204989" y="1821510"/>
                </a:cubicBezTo>
                <a:cubicBezTo>
                  <a:pt x="6151053" y="1817008"/>
                  <a:pt x="6115095" y="1844021"/>
                  <a:pt x="6052170" y="1826012"/>
                </a:cubicBezTo>
                <a:cubicBezTo>
                  <a:pt x="5984749" y="1803501"/>
                  <a:pt x="5975760" y="1780990"/>
                  <a:pt x="5926319" y="1780990"/>
                </a:cubicBezTo>
                <a:cubicBezTo>
                  <a:pt x="5876877" y="1780990"/>
                  <a:pt x="5867888" y="1798999"/>
                  <a:pt x="5827436" y="1753977"/>
                </a:cubicBezTo>
                <a:cubicBezTo>
                  <a:pt x="5786984" y="1704453"/>
                  <a:pt x="5715069" y="1654929"/>
                  <a:pt x="5697090" y="1668436"/>
                </a:cubicBezTo>
                <a:cubicBezTo>
                  <a:pt x="5683606" y="1681942"/>
                  <a:pt x="5638659" y="1659431"/>
                  <a:pt x="5710574" y="1731466"/>
                </a:cubicBezTo>
                <a:cubicBezTo>
                  <a:pt x="5782489" y="1798999"/>
                  <a:pt x="5818446" y="1857528"/>
                  <a:pt x="5863393" y="1848523"/>
                </a:cubicBezTo>
                <a:cubicBezTo>
                  <a:pt x="5912835" y="1835017"/>
                  <a:pt x="5912835" y="1798999"/>
                  <a:pt x="5948792" y="1835017"/>
                </a:cubicBezTo>
                <a:cubicBezTo>
                  <a:pt x="5984749" y="1871034"/>
                  <a:pt x="6070148" y="1862030"/>
                  <a:pt x="6043180" y="1938567"/>
                </a:cubicBezTo>
                <a:cubicBezTo>
                  <a:pt x="6016212" y="2015104"/>
                  <a:pt x="5948792" y="2091641"/>
                  <a:pt x="5890361" y="2118654"/>
                </a:cubicBezTo>
                <a:cubicBezTo>
                  <a:pt x="5836425" y="2145667"/>
                  <a:pt x="5674617" y="2231209"/>
                  <a:pt x="5629670" y="2231209"/>
                </a:cubicBezTo>
                <a:cubicBezTo>
                  <a:pt x="5584723" y="2235711"/>
                  <a:pt x="5553260" y="2231209"/>
                  <a:pt x="5553260" y="2186187"/>
                </a:cubicBezTo>
                <a:cubicBezTo>
                  <a:pt x="5548765" y="2136663"/>
                  <a:pt x="5530787" y="2082637"/>
                  <a:pt x="5512808" y="2042117"/>
                </a:cubicBezTo>
                <a:cubicBezTo>
                  <a:pt x="5494829" y="2006100"/>
                  <a:pt x="5431904" y="1898047"/>
                  <a:pt x="5382462" y="1844021"/>
                </a:cubicBezTo>
                <a:cubicBezTo>
                  <a:pt x="5333021" y="1785493"/>
                  <a:pt x="5265601" y="1713458"/>
                  <a:pt x="5274590" y="1753977"/>
                </a:cubicBezTo>
                <a:cubicBezTo>
                  <a:pt x="5283579" y="1798999"/>
                  <a:pt x="5301558" y="1871034"/>
                  <a:pt x="5337516" y="1920558"/>
                </a:cubicBezTo>
                <a:cubicBezTo>
                  <a:pt x="5377968" y="1970082"/>
                  <a:pt x="5337516" y="2033113"/>
                  <a:pt x="5386957" y="2078135"/>
                </a:cubicBezTo>
                <a:cubicBezTo>
                  <a:pt x="5436398" y="2123157"/>
                  <a:pt x="5494829" y="2154672"/>
                  <a:pt x="5503819" y="2186187"/>
                </a:cubicBezTo>
                <a:cubicBezTo>
                  <a:pt x="5508313" y="2213200"/>
                  <a:pt x="5575734" y="2298742"/>
                  <a:pt x="5616186" y="2298742"/>
                </a:cubicBezTo>
                <a:cubicBezTo>
                  <a:pt x="5652143" y="2298742"/>
                  <a:pt x="5813952" y="2235711"/>
                  <a:pt x="5822941" y="2267227"/>
                </a:cubicBezTo>
                <a:cubicBezTo>
                  <a:pt x="5831930" y="2298742"/>
                  <a:pt x="5836425" y="2330257"/>
                  <a:pt x="5822941" y="2375279"/>
                </a:cubicBezTo>
                <a:cubicBezTo>
                  <a:pt x="5813952" y="2415799"/>
                  <a:pt x="5697090" y="2600388"/>
                  <a:pt x="5571239" y="2717445"/>
                </a:cubicBezTo>
                <a:cubicBezTo>
                  <a:pt x="5445388" y="2834502"/>
                  <a:pt x="5467861" y="2830000"/>
                  <a:pt x="5467861" y="2902035"/>
                </a:cubicBezTo>
                <a:cubicBezTo>
                  <a:pt x="5467861" y="2974070"/>
                  <a:pt x="5490335" y="2996581"/>
                  <a:pt x="5499324" y="3055109"/>
                </a:cubicBezTo>
                <a:cubicBezTo>
                  <a:pt x="5503819" y="3118140"/>
                  <a:pt x="5535281" y="3167664"/>
                  <a:pt x="5503819" y="3208184"/>
                </a:cubicBezTo>
                <a:cubicBezTo>
                  <a:pt x="5467861" y="3244201"/>
                  <a:pt x="5373473" y="3334245"/>
                  <a:pt x="5359989" y="3352254"/>
                </a:cubicBezTo>
                <a:cubicBezTo>
                  <a:pt x="5342010" y="3365760"/>
                  <a:pt x="5333021" y="3388271"/>
                  <a:pt x="5337516" y="3415284"/>
                </a:cubicBezTo>
                <a:cubicBezTo>
                  <a:pt x="5337516" y="3442297"/>
                  <a:pt x="5346505" y="3541346"/>
                  <a:pt x="5310547" y="3554852"/>
                </a:cubicBezTo>
                <a:cubicBezTo>
                  <a:pt x="5270095" y="3572861"/>
                  <a:pt x="5247622" y="3581865"/>
                  <a:pt x="5247622" y="3613381"/>
                </a:cubicBezTo>
                <a:cubicBezTo>
                  <a:pt x="5247622" y="3644896"/>
                  <a:pt x="5193686" y="3748446"/>
                  <a:pt x="5121771" y="3802472"/>
                </a:cubicBezTo>
                <a:cubicBezTo>
                  <a:pt x="5049856" y="3856499"/>
                  <a:pt x="5022888" y="3847494"/>
                  <a:pt x="4959962" y="3870005"/>
                </a:cubicBezTo>
                <a:cubicBezTo>
                  <a:pt x="4901532" y="3892516"/>
                  <a:pt x="4847595" y="3937538"/>
                  <a:pt x="4816133" y="3888014"/>
                </a:cubicBezTo>
                <a:cubicBezTo>
                  <a:pt x="4789164" y="3838490"/>
                  <a:pt x="4802649" y="3748446"/>
                  <a:pt x="4766691" y="3698922"/>
                </a:cubicBezTo>
                <a:cubicBezTo>
                  <a:pt x="4735228" y="3649398"/>
                  <a:pt x="4690282" y="3667407"/>
                  <a:pt x="4690282" y="3577363"/>
                </a:cubicBezTo>
                <a:cubicBezTo>
                  <a:pt x="4690282" y="3491822"/>
                  <a:pt x="4726239" y="3496324"/>
                  <a:pt x="4663313" y="3410782"/>
                </a:cubicBezTo>
                <a:cubicBezTo>
                  <a:pt x="4595893" y="3329743"/>
                  <a:pt x="4586904" y="3212686"/>
                  <a:pt x="4618367" y="3167664"/>
                </a:cubicBezTo>
                <a:cubicBezTo>
                  <a:pt x="4645335" y="3118140"/>
                  <a:pt x="4667808" y="3055109"/>
                  <a:pt x="4658819" y="3001083"/>
                </a:cubicBezTo>
                <a:cubicBezTo>
                  <a:pt x="4645335" y="2951559"/>
                  <a:pt x="4600388" y="2848009"/>
                  <a:pt x="4568925" y="2802987"/>
                </a:cubicBezTo>
                <a:cubicBezTo>
                  <a:pt x="4532968" y="2757965"/>
                  <a:pt x="4528473" y="2757965"/>
                  <a:pt x="4532968" y="2703939"/>
                </a:cubicBezTo>
                <a:cubicBezTo>
                  <a:pt x="4537462" y="2649912"/>
                  <a:pt x="4595893" y="2568873"/>
                  <a:pt x="4523978" y="2564371"/>
                </a:cubicBezTo>
                <a:cubicBezTo>
                  <a:pt x="4456558" y="2559869"/>
                  <a:pt x="4407117" y="2532856"/>
                  <a:pt x="4398127" y="2505842"/>
                </a:cubicBezTo>
                <a:cubicBezTo>
                  <a:pt x="4384643" y="2478829"/>
                  <a:pt x="4434085" y="2451816"/>
                  <a:pt x="4344191" y="2469825"/>
                </a:cubicBezTo>
                <a:cubicBezTo>
                  <a:pt x="4254298" y="2483332"/>
                  <a:pt x="4285760" y="2523851"/>
                  <a:pt x="4195867" y="2519349"/>
                </a:cubicBezTo>
                <a:cubicBezTo>
                  <a:pt x="4110468" y="2519349"/>
                  <a:pt x="4070016" y="2546362"/>
                  <a:pt x="4043048" y="2559869"/>
                </a:cubicBezTo>
                <a:cubicBezTo>
                  <a:pt x="4016080" y="2568873"/>
                  <a:pt x="3962143" y="2519349"/>
                  <a:pt x="3908207" y="2478829"/>
                </a:cubicBezTo>
                <a:cubicBezTo>
                  <a:pt x="3854271" y="2442812"/>
                  <a:pt x="3840787" y="2424803"/>
                  <a:pt x="3831798" y="2375279"/>
                </a:cubicBezTo>
                <a:cubicBezTo>
                  <a:pt x="3818314" y="2321253"/>
                  <a:pt x="3786851" y="2330257"/>
                  <a:pt x="3773367" y="2280733"/>
                </a:cubicBezTo>
                <a:cubicBezTo>
                  <a:pt x="3759883" y="2226707"/>
                  <a:pt x="3710441" y="2222205"/>
                  <a:pt x="3746399" y="2159174"/>
                </a:cubicBezTo>
                <a:cubicBezTo>
                  <a:pt x="3782356" y="2100646"/>
                  <a:pt x="3822808" y="2082637"/>
                  <a:pt x="3782356" y="2015104"/>
                </a:cubicBezTo>
                <a:cubicBezTo>
                  <a:pt x="3737409" y="1943069"/>
                  <a:pt x="3741904" y="1943069"/>
                  <a:pt x="3777861" y="1884541"/>
                </a:cubicBezTo>
                <a:cubicBezTo>
                  <a:pt x="3809324" y="1826012"/>
                  <a:pt x="3831798" y="1789995"/>
                  <a:pt x="3876744" y="1740471"/>
                </a:cubicBezTo>
                <a:cubicBezTo>
                  <a:pt x="3921691" y="1690947"/>
                  <a:pt x="3957649" y="1717960"/>
                  <a:pt x="3975627" y="1672938"/>
                </a:cubicBezTo>
                <a:cubicBezTo>
                  <a:pt x="3989111" y="1627916"/>
                  <a:pt x="3953154" y="1596401"/>
                  <a:pt x="3998101" y="1560383"/>
                </a:cubicBezTo>
                <a:cubicBezTo>
                  <a:pt x="4047542" y="1528868"/>
                  <a:pt x="4047542" y="1510859"/>
                  <a:pt x="4070016" y="1488348"/>
                </a:cubicBezTo>
                <a:cubicBezTo>
                  <a:pt x="4087994" y="1470339"/>
                  <a:pt x="4087994" y="1416313"/>
                  <a:pt x="4052037" y="1411811"/>
                </a:cubicBezTo>
                <a:cubicBezTo>
                  <a:pt x="4020574" y="1407309"/>
                  <a:pt x="4020574" y="1330772"/>
                  <a:pt x="4038553" y="1299256"/>
                </a:cubicBezTo>
                <a:cubicBezTo>
                  <a:pt x="4052037" y="1263239"/>
                  <a:pt x="3984617" y="1200208"/>
                  <a:pt x="4061026" y="1186702"/>
                </a:cubicBezTo>
                <a:cubicBezTo>
                  <a:pt x="4137436" y="1173195"/>
                  <a:pt x="4186877" y="1164191"/>
                  <a:pt x="4213845" y="1159688"/>
                </a:cubicBezTo>
                <a:cubicBezTo>
                  <a:pt x="4236319" y="1155186"/>
                  <a:pt x="4258792" y="1110164"/>
                  <a:pt x="4213845" y="1083151"/>
                </a:cubicBezTo>
                <a:cubicBezTo>
                  <a:pt x="4173393" y="1051636"/>
                  <a:pt x="4155415" y="1015618"/>
                  <a:pt x="4204856" y="1011116"/>
                </a:cubicBezTo>
                <a:cubicBezTo>
                  <a:pt x="4254298" y="1011116"/>
                  <a:pt x="4330707" y="993107"/>
                  <a:pt x="4290255" y="975099"/>
                </a:cubicBezTo>
                <a:cubicBezTo>
                  <a:pt x="4249803" y="957090"/>
                  <a:pt x="4276771" y="966094"/>
                  <a:pt x="4222835" y="984103"/>
                </a:cubicBezTo>
                <a:cubicBezTo>
                  <a:pt x="4168899" y="997610"/>
                  <a:pt x="4146425" y="1002112"/>
                  <a:pt x="4155415" y="957090"/>
                </a:cubicBezTo>
                <a:cubicBezTo>
                  <a:pt x="4164404" y="912068"/>
                  <a:pt x="4218340" y="876051"/>
                  <a:pt x="4195867" y="858042"/>
                </a:cubicBezTo>
                <a:cubicBezTo>
                  <a:pt x="4173393" y="840033"/>
                  <a:pt x="4155415" y="858042"/>
                  <a:pt x="4141931" y="894059"/>
                </a:cubicBezTo>
                <a:cubicBezTo>
                  <a:pt x="4123952" y="934579"/>
                  <a:pt x="4074510" y="993107"/>
                  <a:pt x="4056532" y="948086"/>
                </a:cubicBezTo>
                <a:cubicBezTo>
                  <a:pt x="4038553" y="903064"/>
                  <a:pt x="4011585" y="867046"/>
                  <a:pt x="4047542" y="826527"/>
                </a:cubicBezTo>
                <a:cubicBezTo>
                  <a:pt x="4087994" y="786007"/>
                  <a:pt x="4119457" y="740985"/>
                  <a:pt x="4123952" y="718474"/>
                </a:cubicBezTo>
                <a:cubicBezTo>
                  <a:pt x="4128447" y="695963"/>
                  <a:pt x="4146425" y="668950"/>
                  <a:pt x="4209351" y="659946"/>
                </a:cubicBezTo>
                <a:cubicBezTo>
                  <a:pt x="4267782" y="650941"/>
                  <a:pt x="4308234" y="605919"/>
                  <a:pt x="4290255" y="695963"/>
                </a:cubicBezTo>
                <a:cubicBezTo>
                  <a:pt x="4272276" y="781505"/>
                  <a:pt x="4330707" y="813020"/>
                  <a:pt x="4348686" y="849037"/>
                </a:cubicBezTo>
                <a:cubicBezTo>
                  <a:pt x="4362170" y="889557"/>
                  <a:pt x="4335202" y="912068"/>
                  <a:pt x="4344191" y="925575"/>
                </a:cubicBezTo>
                <a:cubicBezTo>
                  <a:pt x="4353181" y="939081"/>
                  <a:pt x="4371159" y="961592"/>
                  <a:pt x="4398127" y="925575"/>
                </a:cubicBezTo>
                <a:cubicBezTo>
                  <a:pt x="4425095" y="889557"/>
                  <a:pt x="4470042" y="844535"/>
                  <a:pt x="4483526" y="844535"/>
                </a:cubicBezTo>
                <a:cubicBezTo>
                  <a:pt x="4501505" y="844535"/>
                  <a:pt x="4532968" y="799513"/>
                  <a:pt x="4532968" y="781505"/>
                </a:cubicBezTo>
                <a:cubicBezTo>
                  <a:pt x="4532968" y="763496"/>
                  <a:pt x="4541957" y="718474"/>
                  <a:pt x="4573420" y="745487"/>
                </a:cubicBezTo>
                <a:cubicBezTo>
                  <a:pt x="4609377" y="777002"/>
                  <a:pt x="4604883" y="822024"/>
                  <a:pt x="4654324" y="835531"/>
                </a:cubicBezTo>
                <a:cubicBezTo>
                  <a:pt x="4703766" y="844535"/>
                  <a:pt x="4748712" y="844535"/>
                  <a:pt x="4780175" y="831029"/>
                </a:cubicBezTo>
                <a:cubicBezTo>
                  <a:pt x="4811638" y="817522"/>
                  <a:pt x="4825122" y="831029"/>
                  <a:pt x="4829617" y="786007"/>
                </a:cubicBezTo>
                <a:cubicBezTo>
                  <a:pt x="4834111" y="740985"/>
                  <a:pt x="4834111" y="722976"/>
                  <a:pt x="4861079" y="722976"/>
                </a:cubicBezTo>
                <a:cubicBezTo>
                  <a:pt x="4888047" y="722976"/>
                  <a:pt x="4847595" y="673452"/>
                  <a:pt x="4888047" y="673452"/>
                </a:cubicBezTo>
                <a:cubicBezTo>
                  <a:pt x="4932994" y="673452"/>
                  <a:pt x="5036372" y="619426"/>
                  <a:pt x="4977941" y="628430"/>
                </a:cubicBezTo>
                <a:cubicBezTo>
                  <a:pt x="4924005" y="632932"/>
                  <a:pt x="4879058" y="677954"/>
                  <a:pt x="4856585" y="632932"/>
                </a:cubicBezTo>
                <a:cubicBezTo>
                  <a:pt x="4834111" y="587911"/>
                  <a:pt x="4802649" y="578906"/>
                  <a:pt x="4847595" y="538387"/>
                </a:cubicBezTo>
                <a:cubicBezTo>
                  <a:pt x="4892542" y="502369"/>
                  <a:pt x="4897037" y="466352"/>
                  <a:pt x="4865574" y="484360"/>
                </a:cubicBezTo>
                <a:cubicBezTo>
                  <a:pt x="4834111" y="506871"/>
                  <a:pt x="4807143" y="533884"/>
                  <a:pt x="4771186" y="574404"/>
                </a:cubicBezTo>
                <a:cubicBezTo>
                  <a:pt x="4739723" y="614924"/>
                  <a:pt x="4748712" y="628430"/>
                  <a:pt x="4748712" y="659946"/>
                </a:cubicBezTo>
                <a:cubicBezTo>
                  <a:pt x="4748712" y="691461"/>
                  <a:pt x="4762196" y="745487"/>
                  <a:pt x="4712755" y="767998"/>
                </a:cubicBezTo>
                <a:cubicBezTo>
                  <a:pt x="4663313" y="790509"/>
                  <a:pt x="4631851" y="786007"/>
                  <a:pt x="4622861" y="763496"/>
                </a:cubicBezTo>
                <a:cubicBezTo>
                  <a:pt x="4618367" y="740985"/>
                  <a:pt x="4622861" y="673452"/>
                  <a:pt x="4573420" y="691461"/>
                </a:cubicBezTo>
                <a:cubicBezTo>
                  <a:pt x="4519484" y="704967"/>
                  <a:pt x="4474537" y="722976"/>
                  <a:pt x="4456558" y="691461"/>
                </a:cubicBezTo>
                <a:cubicBezTo>
                  <a:pt x="4438579" y="659946"/>
                  <a:pt x="4380149" y="614924"/>
                  <a:pt x="4447569" y="578906"/>
                </a:cubicBezTo>
                <a:cubicBezTo>
                  <a:pt x="4510494" y="547391"/>
                  <a:pt x="4640840" y="488862"/>
                  <a:pt x="4645335" y="452846"/>
                </a:cubicBezTo>
                <a:cubicBezTo>
                  <a:pt x="4654324" y="412326"/>
                  <a:pt x="4649829" y="394317"/>
                  <a:pt x="4708260" y="367304"/>
                </a:cubicBezTo>
                <a:cubicBezTo>
                  <a:pt x="4762196" y="340291"/>
                  <a:pt x="4932994" y="299771"/>
                  <a:pt x="5040867" y="331287"/>
                </a:cubicBezTo>
                <a:cubicBezTo>
                  <a:pt x="5144244" y="362802"/>
                  <a:pt x="5243127" y="389815"/>
                  <a:pt x="5261106" y="403321"/>
                </a:cubicBezTo>
                <a:cubicBezTo>
                  <a:pt x="5274590" y="412326"/>
                  <a:pt x="5288074" y="443841"/>
                  <a:pt x="5238633" y="452846"/>
                </a:cubicBezTo>
                <a:cubicBezTo>
                  <a:pt x="5184696" y="461850"/>
                  <a:pt x="5139750" y="533884"/>
                  <a:pt x="5175707" y="515876"/>
                </a:cubicBezTo>
                <a:cubicBezTo>
                  <a:pt x="5216159" y="502369"/>
                  <a:pt x="5211664" y="502369"/>
                  <a:pt x="5256611" y="484360"/>
                </a:cubicBezTo>
                <a:cubicBezTo>
                  <a:pt x="5301558" y="461850"/>
                  <a:pt x="5270095" y="439339"/>
                  <a:pt x="5324031" y="421330"/>
                </a:cubicBezTo>
                <a:cubicBezTo>
                  <a:pt x="5377968" y="403321"/>
                  <a:pt x="5386957" y="416828"/>
                  <a:pt x="5431904" y="403321"/>
                </a:cubicBezTo>
                <a:cubicBezTo>
                  <a:pt x="5481345" y="389815"/>
                  <a:pt x="5530787" y="380810"/>
                  <a:pt x="5503819" y="362802"/>
                </a:cubicBezTo>
                <a:cubicBezTo>
                  <a:pt x="5481345" y="340291"/>
                  <a:pt x="5431904" y="340291"/>
                  <a:pt x="5449883" y="304273"/>
                </a:cubicBezTo>
                <a:cubicBezTo>
                  <a:pt x="5463367" y="268256"/>
                  <a:pt x="5436398" y="236740"/>
                  <a:pt x="5539776" y="187216"/>
                </a:cubicBezTo>
                <a:cubicBezTo>
                  <a:pt x="5643154" y="137692"/>
                  <a:pt x="5764510" y="124186"/>
                  <a:pt x="5764510" y="160203"/>
                </a:cubicBezTo>
                <a:cubicBezTo>
                  <a:pt x="5764510" y="196220"/>
                  <a:pt x="5769005" y="196220"/>
                  <a:pt x="5701585" y="205225"/>
                </a:cubicBezTo>
                <a:cubicBezTo>
                  <a:pt x="5634164" y="218732"/>
                  <a:pt x="5526292" y="259251"/>
                  <a:pt x="5539776" y="290766"/>
                </a:cubicBezTo>
                <a:cubicBezTo>
                  <a:pt x="5553260" y="326784"/>
                  <a:pt x="5607196" y="308775"/>
                  <a:pt x="5607196" y="331287"/>
                </a:cubicBezTo>
                <a:cubicBezTo>
                  <a:pt x="5607196" y="353797"/>
                  <a:pt x="5548765" y="344793"/>
                  <a:pt x="5593712" y="367304"/>
                </a:cubicBezTo>
                <a:cubicBezTo>
                  <a:pt x="5638659" y="389815"/>
                  <a:pt x="5737542" y="340291"/>
                  <a:pt x="5769005" y="362802"/>
                </a:cubicBezTo>
                <a:cubicBezTo>
                  <a:pt x="5795973" y="385312"/>
                  <a:pt x="5858898" y="412326"/>
                  <a:pt x="5845414" y="385312"/>
                </a:cubicBezTo>
                <a:cubicBezTo>
                  <a:pt x="5836425" y="353797"/>
                  <a:pt x="5822941" y="353797"/>
                  <a:pt x="5813952" y="313278"/>
                </a:cubicBezTo>
                <a:cubicBezTo>
                  <a:pt x="5809457" y="268256"/>
                  <a:pt x="5800468" y="214230"/>
                  <a:pt x="5845414" y="245745"/>
                </a:cubicBezTo>
                <a:cubicBezTo>
                  <a:pt x="5890361" y="272758"/>
                  <a:pt x="5948792" y="371806"/>
                  <a:pt x="5962276" y="389815"/>
                </a:cubicBezTo>
                <a:cubicBezTo>
                  <a:pt x="5980255" y="412326"/>
                  <a:pt x="5935308" y="475356"/>
                  <a:pt x="5966771" y="461850"/>
                </a:cubicBezTo>
                <a:cubicBezTo>
                  <a:pt x="6002728" y="452846"/>
                  <a:pt x="6020707" y="452846"/>
                  <a:pt x="6002728" y="403321"/>
                </a:cubicBezTo>
                <a:cubicBezTo>
                  <a:pt x="5984749" y="353797"/>
                  <a:pt x="5903845" y="317780"/>
                  <a:pt x="5957781" y="290766"/>
                </a:cubicBezTo>
                <a:cubicBezTo>
                  <a:pt x="6007223" y="268256"/>
                  <a:pt x="6070148" y="290766"/>
                  <a:pt x="6146558" y="245745"/>
                </a:cubicBezTo>
                <a:cubicBezTo>
                  <a:pt x="6222968" y="205225"/>
                  <a:pt x="6389271" y="223234"/>
                  <a:pt x="6348819" y="173710"/>
                </a:cubicBezTo>
                <a:cubicBezTo>
                  <a:pt x="6308366" y="124186"/>
                  <a:pt x="6227462" y="124186"/>
                  <a:pt x="6191505" y="119684"/>
                </a:cubicBezTo>
                <a:cubicBezTo>
                  <a:pt x="6151053" y="115181"/>
                  <a:pt x="6115095" y="101675"/>
                  <a:pt x="6115095" y="101675"/>
                </a:cubicBezTo>
                <a:cubicBezTo>
                  <a:pt x="6083632" y="97735"/>
                  <a:pt x="6041846" y="42091"/>
                  <a:pt x="6095124" y="37290"/>
                </a:cubicBezTo>
                <a:close/>
                <a:moveTo>
                  <a:pt x="5459546" y="30839"/>
                </a:moveTo>
                <a:cubicBezTo>
                  <a:pt x="5518024" y="30839"/>
                  <a:pt x="5558509" y="70742"/>
                  <a:pt x="5576502" y="70742"/>
                </a:cubicBezTo>
                <a:cubicBezTo>
                  <a:pt x="5589997" y="70742"/>
                  <a:pt x="5612488" y="97344"/>
                  <a:pt x="5536017" y="97344"/>
                </a:cubicBezTo>
                <a:cubicBezTo>
                  <a:pt x="5459546" y="97344"/>
                  <a:pt x="5365081" y="123947"/>
                  <a:pt x="5320098" y="123947"/>
                </a:cubicBezTo>
                <a:cubicBezTo>
                  <a:pt x="5275115" y="123947"/>
                  <a:pt x="5293109" y="101778"/>
                  <a:pt x="5293109" y="101778"/>
                </a:cubicBezTo>
                <a:cubicBezTo>
                  <a:pt x="5252624" y="92910"/>
                  <a:pt x="5171654" y="57440"/>
                  <a:pt x="5252624" y="53007"/>
                </a:cubicBezTo>
                <a:cubicBezTo>
                  <a:pt x="5333593" y="53007"/>
                  <a:pt x="5324597" y="61874"/>
                  <a:pt x="5360583" y="61874"/>
                </a:cubicBezTo>
                <a:cubicBezTo>
                  <a:pt x="5401068" y="61874"/>
                  <a:pt x="5396570" y="35272"/>
                  <a:pt x="5459546" y="30839"/>
                </a:cubicBezTo>
                <a:close/>
                <a:moveTo>
                  <a:pt x="3182346" y="71"/>
                </a:moveTo>
                <a:cubicBezTo>
                  <a:pt x="3223081" y="351"/>
                  <a:pt x="3258478" y="1474"/>
                  <a:pt x="3283201" y="3721"/>
                </a:cubicBezTo>
                <a:cubicBezTo>
                  <a:pt x="3386584" y="17198"/>
                  <a:pt x="3382089" y="21690"/>
                  <a:pt x="3436029" y="17198"/>
                </a:cubicBezTo>
                <a:cubicBezTo>
                  <a:pt x="3489967" y="12705"/>
                  <a:pt x="3593350" y="3721"/>
                  <a:pt x="3647289" y="3721"/>
                </a:cubicBezTo>
                <a:cubicBezTo>
                  <a:pt x="3705723" y="3721"/>
                  <a:pt x="3925975" y="3721"/>
                  <a:pt x="3966430" y="17198"/>
                </a:cubicBezTo>
                <a:cubicBezTo>
                  <a:pt x="4002389" y="30675"/>
                  <a:pt x="3997894" y="39660"/>
                  <a:pt x="4047338" y="30675"/>
                </a:cubicBezTo>
                <a:cubicBezTo>
                  <a:pt x="4101277" y="26183"/>
                  <a:pt x="4141732" y="21690"/>
                  <a:pt x="4141732" y="44152"/>
                </a:cubicBezTo>
                <a:cubicBezTo>
                  <a:pt x="4141732" y="66614"/>
                  <a:pt x="4191176" y="84584"/>
                  <a:pt x="4137237" y="89076"/>
                </a:cubicBezTo>
                <a:cubicBezTo>
                  <a:pt x="4083298" y="93568"/>
                  <a:pt x="4047338" y="102554"/>
                  <a:pt x="4024864" y="120523"/>
                </a:cubicBezTo>
                <a:cubicBezTo>
                  <a:pt x="4002389" y="134000"/>
                  <a:pt x="3997894" y="116031"/>
                  <a:pt x="4002389" y="160955"/>
                </a:cubicBezTo>
                <a:cubicBezTo>
                  <a:pt x="4011379" y="205879"/>
                  <a:pt x="4024864" y="237326"/>
                  <a:pt x="3970924" y="259788"/>
                </a:cubicBezTo>
                <a:cubicBezTo>
                  <a:pt x="3912490" y="282249"/>
                  <a:pt x="3925975" y="304712"/>
                  <a:pt x="3881026" y="349636"/>
                </a:cubicBezTo>
                <a:cubicBezTo>
                  <a:pt x="3840571" y="394560"/>
                  <a:pt x="3849561" y="381083"/>
                  <a:pt x="3777642" y="403545"/>
                </a:cubicBezTo>
                <a:cubicBezTo>
                  <a:pt x="3705723" y="426007"/>
                  <a:pt x="3638300" y="408037"/>
                  <a:pt x="3593350" y="452961"/>
                </a:cubicBezTo>
                <a:cubicBezTo>
                  <a:pt x="3543906" y="497884"/>
                  <a:pt x="3489967" y="479915"/>
                  <a:pt x="3449513" y="497884"/>
                </a:cubicBezTo>
                <a:cubicBezTo>
                  <a:pt x="3413554" y="515854"/>
                  <a:pt x="3341635" y="556286"/>
                  <a:pt x="3310170" y="614687"/>
                </a:cubicBezTo>
                <a:cubicBezTo>
                  <a:pt x="3278706" y="673088"/>
                  <a:pt x="3251736" y="673088"/>
                  <a:pt x="3197797" y="632657"/>
                </a:cubicBezTo>
                <a:cubicBezTo>
                  <a:pt x="3143858" y="596717"/>
                  <a:pt x="3121384" y="538316"/>
                  <a:pt x="3121384" y="484407"/>
                </a:cubicBezTo>
                <a:cubicBezTo>
                  <a:pt x="3121384" y="434991"/>
                  <a:pt x="3139363" y="434991"/>
                  <a:pt x="3175323" y="408037"/>
                </a:cubicBezTo>
                <a:cubicBezTo>
                  <a:pt x="3206787" y="376590"/>
                  <a:pt x="3188807" y="381083"/>
                  <a:pt x="3184312" y="349636"/>
                </a:cubicBezTo>
                <a:cubicBezTo>
                  <a:pt x="3175323" y="318189"/>
                  <a:pt x="3184312" y="304712"/>
                  <a:pt x="3179817" y="273265"/>
                </a:cubicBezTo>
                <a:cubicBezTo>
                  <a:pt x="3175323" y="246310"/>
                  <a:pt x="3170828" y="192402"/>
                  <a:pt x="3134868" y="192402"/>
                </a:cubicBezTo>
                <a:cubicBezTo>
                  <a:pt x="3103404" y="192402"/>
                  <a:pt x="2986535" y="201387"/>
                  <a:pt x="2973051" y="165447"/>
                </a:cubicBezTo>
                <a:cubicBezTo>
                  <a:pt x="2964061" y="125016"/>
                  <a:pt x="3018000" y="134000"/>
                  <a:pt x="3076434" y="111538"/>
                </a:cubicBezTo>
                <a:cubicBezTo>
                  <a:pt x="3134868" y="89076"/>
                  <a:pt x="3197797" y="53137"/>
                  <a:pt x="3103404" y="71106"/>
                </a:cubicBezTo>
                <a:cubicBezTo>
                  <a:pt x="3009010" y="84584"/>
                  <a:pt x="2919111" y="111538"/>
                  <a:pt x="2865172" y="147477"/>
                </a:cubicBezTo>
                <a:cubicBezTo>
                  <a:pt x="2811233" y="178924"/>
                  <a:pt x="2811233" y="196894"/>
                  <a:pt x="2752799" y="169940"/>
                </a:cubicBezTo>
                <a:cubicBezTo>
                  <a:pt x="2689870" y="142985"/>
                  <a:pt x="2586487" y="116031"/>
                  <a:pt x="2433658" y="147477"/>
                </a:cubicBezTo>
                <a:cubicBezTo>
                  <a:pt x="2280831" y="183417"/>
                  <a:pt x="2276336" y="210371"/>
                  <a:pt x="2249367" y="219356"/>
                </a:cubicBezTo>
                <a:cubicBezTo>
                  <a:pt x="2222397" y="223848"/>
                  <a:pt x="2204417" y="196894"/>
                  <a:pt x="2159468" y="210371"/>
                </a:cubicBezTo>
                <a:cubicBezTo>
                  <a:pt x="2119013" y="219356"/>
                  <a:pt x="2047095" y="223848"/>
                  <a:pt x="2047095" y="223848"/>
                </a:cubicBezTo>
                <a:cubicBezTo>
                  <a:pt x="2011135" y="214864"/>
                  <a:pt x="1867297" y="183417"/>
                  <a:pt x="1975176" y="156462"/>
                </a:cubicBezTo>
                <a:cubicBezTo>
                  <a:pt x="2083054" y="129507"/>
                  <a:pt x="2110024" y="102554"/>
                  <a:pt x="2132498" y="129507"/>
                </a:cubicBezTo>
                <a:cubicBezTo>
                  <a:pt x="2154973" y="160955"/>
                  <a:pt x="2136993" y="147477"/>
                  <a:pt x="2199923" y="125016"/>
                </a:cubicBezTo>
                <a:cubicBezTo>
                  <a:pt x="2258356" y="102554"/>
                  <a:pt x="2253862" y="120523"/>
                  <a:pt x="2289821" y="120523"/>
                </a:cubicBezTo>
                <a:cubicBezTo>
                  <a:pt x="2325780" y="120523"/>
                  <a:pt x="2330275" y="120523"/>
                  <a:pt x="2402195" y="111538"/>
                </a:cubicBezTo>
                <a:cubicBezTo>
                  <a:pt x="2474113" y="102554"/>
                  <a:pt x="2514568" y="120523"/>
                  <a:pt x="2581991" y="75599"/>
                </a:cubicBezTo>
                <a:cubicBezTo>
                  <a:pt x="2644921" y="35167"/>
                  <a:pt x="2716840" y="26183"/>
                  <a:pt x="2815728" y="12705"/>
                </a:cubicBezTo>
                <a:cubicBezTo>
                  <a:pt x="2889894" y="5967"/>
                  <a:pt x="3060140" y="-772"/>
                  <a:pt x="3182346" y="71"/>
                </a:cubicBezTo>
                <a:close/>
              </a:path>
            </a:pathLst>
          </a:custGeom>
          <a:solidFill>
            <a:srgbClr val="F2F2F2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223" name="日期占位符 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767263"/>
            <a:ext cx="21336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fld id="{56DE76A2-AB18-4484-BDDD-B9EA66A7F793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9224" name="页脚占位符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767263"/>
            <a:ext cx="28956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225" name="灯片编号占位符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767263"/>
            <a:ext cx="21336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 typeface="Arial" panose="020B0604020202020204" pitchFamily="34" charset="0"/>
              <a:buNone/>
              <a:defRPr smtClean="0"/>
            </a:lvl1pPr>
          </a:lstStyle>
          <a:p>
            <a:pPr>
              <a:defRPr/>
            </a:pPr>
            <a:fld id="{C0408B54-449D-4ECE-8CA0-A34685E05E6F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5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5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9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5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Group 2"/>
          <p:cNvGrpSpPr/>
          <p:nvPr/>
        </p:nvGrpSpPr>
        <p:grpSpPr bwMode="auto">
          <a:xfrm>
            <a:off x="2557463" y="4165600"/>
            <a:ext cx="4029075" cy="706438"/>
            <a:chOff x="0" y="0"/>
            <a:chExt cx="4027488" cy="706438"/>
          </a:xfrm>
        </p:grpSpPr>
        <p:sp>
          <p:nvSpPr>
            <p:cNvPr id="2" name="Freeform 95"/>
            <p:cNvSpPr/>
            <p:nvPr/>
          </p:nvSpPr>
          <p:spPr bwMode="auto">
            <a:xfrm>
              <a:off x="0" y="0"/>
              <a:ext cx="682625" cy="681038"/>
            </a:xfrm>
            <a:custGeom>
              <a:avLst/>
              <a:gdLst>
                <a:gd name="T0" fmla="*/ 0 w 423"/>
                <a:gd name="T1" fmla="*/ 0 h 426"/>
                <a:gd name="T2" fmla="*/ 1101600214 w 423"/>
                <a:gd name="T3" fmla="*/ 0 h 426"/>
                <a:gd name="T4" fmla="*/ 1101600214 w 423"/>
                <a:gd name="T5" fmla="*/ 1088762341 h 426"/>
                <a:gd name="T6" fmla="*/ 0 w 423"/>
                <a:gd name="T7" fmla="*/ 1088762341 h 426"/>
                <a:gd name="T8" fmla="*/ 0 w 423"/>
                <a:gd name="T9" fmla="*/ 0 h 4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23" h="426">
                  <a:moveTo>
                    <a:pt x="0" y="0"/>
                  </a:moveTo>
                  <a:lnTo>
                    <a:pt x="423" y="0"/>
                  </a:lnTo>
                  <a:lnTo>
                    <a:pt x="423" y="426"/>
                  </a:lnTo>
                  <a:lnTo>
                    <a:pt x="0" y="426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1">
              <a:blip r:embed="rId2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pic>
          <p:nvPicPr>
            <p:cNvPr id="3" name="图片 1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5050" y="19050"/>
              <a:ext cx="1927225" cy="314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图片 1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2500" y="446088"/>
              <a:ext cx="2098675" cy="198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0" name="图片 1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1688" y="19050"/>
              <a:ext cx="685800" cy="687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15367" name="直接连接符 8"/>
          <p:cNvCxnSpPr>
            <a:cxnSpLocks noChangeShapeType="1"/>
          </p:cNvCxnSpPr>
          <p:nvPr/>
        </p:nvCxnSpPr>
        <p:spPr bwMode="auto">
          <a:xfrm>
            <a:off x="1014413" y="3363913"/>
            <a:ext cx="7129462" cy="0"/>
          </a:xfrm>
          <a:prstGeom prst="line">
            <a:avLst/>
          </a:prstGeom>
          <a:noFill/>
          <a:ln w="19050">
            <a:solidFill>
              <a:srgbClr val="A6A6A6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368" name="直接连接符 23"/>
          <p:cNvCxnSpPr>
            <a:cxnSpLocks noChangeShapeType="1"/>
          </p:cNvCxnSpPr>
          <p:nvPr/>
        </p:nvCxnSpPr>
        <p:spPr bwMode="auto">
          <a:xfrm>
            <a:off x="1014413" y="3963988"/>
            <a:ext cx="7129462" cy="0"/>
          </a:xfrm>
          <a:prstGeom prst="line">
            <a:avLst/>
          </a:prstGeom>
          <a:noFill/>
          <a:ln w="19050">
            <a:solidFill>
              <a:srgbClr val="A6A6A6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369" name="文本框 2"/>
          <p:cNvSpPr txBox="1">
            <a:spLocks noChangeArrowheads="1"/>
          </p:cNvSpPr>
          <p:nvPr/>
        </p:nvSpPr>
        <p:spPr bwMode="auto">
          <a:xfrm>
            <a:off x="2787650" y="3424238"/>
            <a:ext cx="35687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b="1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这里输入竞聘或汇报标题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2" presetClass="path" presetSubtype="0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2.34568E-6 L -4.44444E-6 0.05587 " pathEditMode="relative" rAng="0" ptsTypes="AA">
                                      <p:cBhvr>
                                        <p:cTn id="13" dur="5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800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64" presetClass="path" presetSubtype="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9.87654E-7 L -4.44444E-6 -0.0608 " pathEditMode="relative" rAng="0" ptsTypes="AA">
                                      <p:cBhvr>
                                        <p:cTn id="15" dur="5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000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16" presetClass="entr" presetSubtype="4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8" dur="5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9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8" name="Group 2"/>
          <p:cNvGrpSpPr/>
          <p:nvPr/>
        </p:nvGrpSpPr>
        <p:grpSpPr bwMode="auto">
          <a:xfrm>
            <a:off x="350838" y="133350"/>
            <a:ext cx="2162175" cy="400050"/>
            <a:chOff x="0" y="0"/>
            <a:chExt cx="2161992" cy="400110"/>
          </a:xfrm>
        </p:grpSpPr>
        <p:sp>
          <p:nvSpPr>
            <p:cNvPr id="24588" name="TextBox 3"/>
            <p:cNvSpPr>
              <a:spLocks noChangeArrowheads="1"/>
            </p:cNvSpPr>
            <p:nvPr/>
          </p:nvSpPr>
          <p:spPr bwMode="auto">
            <a:xfrm>
              <a:off x="0" y="0"/>
              <a:ext cx="713389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Franklin Gothic Book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Franklin Gothic Book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Franklin Gothic Book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Franklin Gothic Book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Franklin Gothic Book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Franklin Gothic Book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Franklin Gothic Book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Franklin Gothic Book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Franklin Gothic Book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000" b="1">
                  <a:solidFill>
                    <a:srgbClr val="25437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02</a:t>
              </a:r>
              <a:endParaRPr lang="zh-CN" altLang="en-US" sz="1400">
                <a:solidFill>
                  <a:srgbClr val="254375"/>
                </a:solidFill>
              </a:endParaRPr>
            </a:p>
          </p:txBody>
        </p:sp>
        <p:sp>
          <p:nvSpPr>
            <p:cNvPr id="24589" name="矩形 24"/>
            <p:cNvSpPr>
              <a:spLocks noChangeArrowheads="1"/>
            </p:cNvSpPr>
            <p:nvPr/>
          </p:nvSpPr>
          <p:spPr bwMode="auto">
            <a:xfrm>
              <a:off x="405384" y="15389"/>
              <a:ext cx="1756608" cy="369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Franklin Gothic Book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Franklin Gothic Book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Franklin Gothic Book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Franklin Gothic Book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Franklin Gothic Book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Franklin Gothic Book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Franklin Gothic Book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Franklin Gothic Book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Franklin Gothic Book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b="1">
                  <a:solidFill>
                    <a:srgbClr val="99853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这里输入标题</a:t>
              </a:r>
            </a:p>
          </p:txBody>
        </p:sp>
      </p:grpSp>
      <p:cxnSp>
        <p:nvCxnSpPr>
          <p:cNvPr id="24581" name="直接连接符 3"/>
          <p:cNvCxnSpPr>
            <a:cxnSpLocks noChangeShapeType="1"/>
          </p:cNvCxnSpPr>
          <p:nvPr/>
        </p:nvCxnSpPr>
        <p:spPr bwMode="auto">
          <a:xfrm>
            <a:off x="395288" y="114300"/>
            <a:ext cx="1881187" cy="0"/>
          </a:xfrm>
          <a:prstGeom prst="line">
            <a:avLst/>
          </a:prstGeom>
          <a:noFill/>
          <a:ln w="19050">
            <a:solidFill>
              <a:srgbClr val="A6A6A6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582" name="直接连接符 4"/>
          <p:cNvCxnSpPr>
            <a:cxnSpLocks noChangeShapeType="1"/>
          </p:cNvCxnSpPr>
          <p:nvPr/>
        </p:nvCxnSpPr>
        <p:spPr bwMode="auto">
          <a:xfrm>
            <a:off x="395288" y="531813"/>
            <a:ext cx="1881187" cy="0"/>
          </a:xfrm>
          <a:prstGeom prst="line">
            <a:avLst/>
          </a:prstGeom>
          <a:noFill/>
          <a:ln w="19050">
            <a:solidFill>
              <a:srgbClr val="A6A6A6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Freeform 47"/>
          <p:cNvSpPr>
            <a:spLocks noEditPoints="1"/>
          </p:cNvSpPr>
          <p:nvPr/>
        </p:nvSpPr>
        <p:spPr bwMode="auto">
          <a:xfrm>
            <a:off x="1463675" y="1492250"/>
            <a:ext cx="6508750" cy="2205038"/>
          </a:xfrm>
          <a:custGeom>
            <a:avLst/>
            <a:gdLst>
              <a:gd name="T0" fmla="*/ 2147483646 w 3426"/>
              <a:gd name="T1" fmla="*/ 1294172956 h 1232"/>
              <a:gd name="T2" fmla="*/ 2147483646 w 3426"/>
              <a:gd name="T3" fmla="*/ 756002290 h 1232"/>
              <a:gd name="T4" fmla="*/ 2147483646 w 3426"/>
              <a:gd name="T5" fmla="*/ 506136762 h 1232"/>
              <a:gd name="T6" fmla="*/ 2147483646 w 3426"/>
              <a:gd name="T7" fmla="*/ 570204571 h 1232"/>
              <a:gd name="T8" fmla="*/ 2147483646 w 3426"/>
              <a:gd name="T9" fmla="*/ 1095562034 h 1232"/>
              <a:gd name="T10" fmla="*/ 2147483646 w 3426"/>
              <a:gd name="T11" fmla="*/ 1883598228 h 1232"/>
              <a:gd name="T12" fmla="*/ 2147483646 w 3426"/>
              <a:gd name="T13" fmla="*/ 1749055114 h 1232"/>
              <a:gd name="T14" fmla="*/ 2147483646 w 3426"/>
              <a:gd name="T15" fmla="*/ 1108375237 h 1232"/>
              <a:gd name="T16" fmla="*/ 2147483646 w 3426"/>
              <a:gd name="T17" fmla="*/ 461289654 h 1232"/>
              <a:gd name="T18" fmla="*/ 2147483646 w 3426"/>
              <a:gd name="T19" fmla="*/ 826475805 h 1232"/>
              <a:gd name="T20" fmla="*/ 2147483646 w 3426"/>
              <a:gd name="T21" fmla="*/ 1761868317 h 1232"/>
              <a:gd name="T22" fmla="*/ 2147483646 w 3426"/>
              <a:gd name="T23" fmla="*/ 1569664891 h 1232"/>
              <a:gd name="T24" fmla="*/ 2147483646 w 3426"/>
              <a:gd name="T25" fmla="*/ 852104003 h 1232"/>
              <a:gd name="T26" fmla="*/ 2147483646 w 3426"/>
              <a:gd name="T27" fmla="*/ 121729910 h 1232"/>
              <a:gd name="T28" fmla="*/ 2147483646 w 3426"/>
              <a:gd name="T29" fmla="*/ 653493080 h 1232"/>
              <a:gd name="T30" fmla="*/ 2147483646 w 3426"/>
              <a:gd name="T31" fmla="*/ 1697800509 h 1232"/>
              <a:gd name="T32" fmla="*/ 2147483646 w 3426"/>
              <a:gd name="T33" fmla="*/ 1364646472 h 1232"/>
              <a:gd name="T34" fmla="*/ 2147483646 w 3426"/>
              <a:gd name="T35" fmla="*/ 749594793 h 1232"/>
              <a:gd name="T36" fmla="*/ 2147483646 w 3426"/>
              <a:gd name="T37" fmla="*/ 358780444 h 1232"/>
              <a:gd name="T38" fmla="*/ 2147483646 w 3426"/>
              <a:gd name="T39" fmla="*/ 1339020064 h 1232"/>
              <a:gd name="T40" fmla="*/ 2147483646 w 3426"/>
              <a:gd name="T41" fmla="*/ 1800309718 h 1232"/>
              <a:gd name="T42" fmla="*/ 1963448219 w 3426"/>
              <a:gd name="T43" fmla="*/ 1550444191 h 1232"/>
              <a:gd name="T44" fmla="*/ 1306558420 w 3426"/>
              <a:gd name="T45" fmla="*/ 890543614 h 1232"/>
              <a:gd name="T46" fmla="*/ 794040903 w 3426"/>
              <a:gd name="T47" fmla="*/ 474102858 h 1232"/>
              <a:gd name="T48" fmla="*/ 137153003 w 3426"/>
              <a:gd name="T49" fmla="*/ 307525839 h 1232"/>
              <a:gd name="T50" fmla="*/ 541392734 w 3426"/>
              <a:gd name="T51" fmla="*/ 839290799 h 1232"/>
              <a:gd name="T52" fmla="*/ 902320589 w 3426"/>
              <a:gd name="T53" fmla="*/ 1531223490 h 1232"/>
              <a:gd name="T54" fmla="*/ 909537968 w 3426"/>
              <a:gd name="T55" fmla="*/ 2147483646 h 1232"/>
              <a:gd name="T56" fmla="*/ 498080859 w 3426"/>
              <a:gd name="T57" fmla="*/ 2147483646 h 1232"/>
              <a:gd name="T58" fmla="*/ 303179323 w 3426"/>
              <a:gd name="T59" fmla="*/ 2147483646 h 1232"/>
              <a:gd name="T60" fmla="*/ 512517517 w 3426"/>
              <a:gd name="T61" fmla="*/ 2147483646 h 1232"/>
              <a:gd name="T62" fmla="*/ 1270465824 w 3426"/>
              <a:gd name="T63" fmla="*/ 2147483646 h 1232"/>
              <a:gd name="T64" fmla="*/ 1898480407 w 3426"/>
              <a:gd name="T65" fmla="*/ 2147483646 h 1232"/>
              <a:gd name="T66" fmla="*/ 2147483646 w 3426"/>
              <a:gd name="T67" fmla="*/ 2147483646 h 1232"/>
              <a:gd name="T68" fmla="*/ 2147483646 w 3426"/>
              <a:gd name="T69" fmla="*/ 2147483646 h 1232"/>
              <a:gd name="T70" fmla="*/ 2147483646 w 3426"/>
              <a:gd name="T71" fmla="*/ 2147483646 h 1232"/>
              <a:gd name="T72" fmla="*/ 2147483646 w 3426"/>
              <a:gd name="T73" fmla="*/ 2147483646 h 1232"/>
              <a:gd name="T74" fmla="*/ 2147483646 w 3426"/>
              <a:gd name="T75" fmla="*/ 2147483646 h 1232"/>
              <a:gd name="T76" fmla="*/ 2147483646 w 3426"/>
              <a:gd name="T77" fmla="*/ 2147483646 h 1232"/>
              <a:gd name="T78" fmla="*/ 2147483646 w 3426"/>
              <a:gd name="T79" fmla="*/ 2147483646 h 1232"/>
              <a:gd name="T80" fmla="*/ 2147483646 w 3426"/>
              <a:gd name="T81" fmla="*/ 2147483646 h 1232"/>
              <a:gd name="T82" fmla="*/ 2147483646 w 3426"/>
              <a:gd name="T83" fmla="*/ 2147483646 h 1232"/>
              <a:gd name="T84" fmla="*/ 2147483646 w 3426"/>
              <a:gd name="T85" fmla="*/ 2147483646 h 1232"/>
              <a:gd name="T86" fmla="*/ 2147483646 w 3426"/>
              <a:gd name="T87" fmla="*/ 2147483646 h 1232"/>
              <a:gd name="T88" fmla="*/ 2147483646 w 3426"/>
              <a:gd name="T89" fmla="*/ 2147483646 h 1232"/>
              <a:gd name="T90" fmla="*/ 2147483646 w 3426"/>
              <a:gd name="T91" fmla="*/ 2147483646 h 1232"/>
              <a:gd name="T92" fmla="*/ 2147483646 w 3426"/>
              <a:gd name="T93" fmla="*/ 2147483646 h 1232"/>
              <a:gd name="T94" fmla="*/ 2147483646 w 3426"/>
              <a:gd name="T95" fmla="*/ 2147483646 h 1232"/>
              <a:gd name="T96" fmla="*/ 2147483646 w 3426"/>
              <a:gd name="T97" fmla="*/ 2147483646 h 1232"/>
              <a:gd name="T98" fmla="*/ 2147483646 w 3426"/>
              <a:gd name="T99" fmla="*/ 2062988450 h 1232"/>
              <a:gd name="T100" fmla="*/ 2147483646 w 3426"/>
              <a:gd name="T101" fmla="*/ 1781089018 h 1232"/>
              <a:gd name="T102" fmla="*/ 2147483646 w 3426"/>
              <a:gd name="T103" fmla="*/ 1383867172 h 1232"/>
              <a:gd name="T104" fmla="*/ 2147483646 w 3426"/>
              <a:gd name="T105" fmla="*/ 1166037339 h 1232"/>
              <a:gd name="T106" fmla="*/ 2147483646 w 3426"/>
              <a:gd name="T107" fmla="*/ 1005866028 h 1232"/>
              <a:gd name="T108" fmla="*/ 2147483646 w 3426"/>
              <a:gd name="T109" fmla="*/ 1095562034 h 1232"/>
              <a:gd name="T110" fmla="*/ 2147483646 w 3426"/>
              <a:gd name="T111" fmla="*/ 1326206861 h 1232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3426"/>
              <a:gd name="T169" fmla="*/ 0 h 1232"/>
              <a:gd name="T170" fmla="*/ 3426 w 3426"/>
              <a:gd name="T171" fmla="*/ 1232 h 1232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3426" h="1232">
                <a:moveTo>
                  <a:pt x="3426" y="540"/>
                </a:moveTo>
                <a:lnTo>
                  <a:pt x="3426" y="540"/>
                </a:lnTo>
                <a:lnTo>
                  <a:pt x="3400" y="506"/>
                </a:lnTo>
                <a:lnTo>
                  <a:pt x="3372" y="470"/>
                </a:lnTo>
                <a:lnTo>
                  <a:pt x="3342" y="436"/>
                </a:lnTo>
                <a:lnTo>
                  <a:pt x="3308" y="404"/>
                </a:lnTo>
                <a:lnTo>
                  <a:pt x="3270" y="372"/>
                </a:lnTo>
                <a:lnTo>
                  <a:pt x="3230" y="340"/>
                </a:lnTo>
                <a:lnTo>
                  <a:pt x="3188" y="312"/>
                </a:lnTo>
                <a:lnTo>
                  <a:pt x="3142" y="284"/>
                </a:lnTo>
                <a:lnTo>
                  <a:pt x="3094" y="258"/>
                </a:lnTo>
                <a:lnTo>
                  <a:pt x="3046" y="236"/>
                </a:lnTo>
                <a:lnTo>
                  <a:pt x="2994" y="216"/>
                </a:lnTo>
                <a:lnTo>
                  <a:pt x="2940" y="198"/>
                </a:lnTo>
                <a:lnTo>
                  <a:pt x="2884" y="182"/>
                </a:lnTo>
                <a:lnTo>
                  <a:pt x="2828" y="170"/>
                </a:lnTo>
                <a:lnTo>
                  <a:pt x="2770" y="162"/>
                </a:lnTo>
                <a:lnTo>
                  <a:pt x="2710" y="158"/>
                </a:lnTo>
                <a:lnTo>
                  <a:pt x="2646" y="156"/>
                </a:lnTo>
                <a:lnTo>
                  <a:pt x="2612" y="158"/>
                </a:lnTo>
                <a:lnTo>
                  <a:pt x="2580" y="162"/>
                </a:lnTo>
                <a:lnTo>
                  <a:pt x="2550" y="168"/>
                </a:lnTo>
                <a:lnTo>
                  <a:pt x="2536" y="172"/>
                </a:lnTo>
                <a:lnTo>
                  <a:pt x="2522" y="178"/>
                </a:lnTo>
                <a:lnTo>
                  <a:pt x="2510" y="186"/>
                </a:lnTo>
                <a:lnTo>
                  <a:pt x="2498" y="194"/>
                </a:lnTo>
                <a:lnTo>
                  <a:pt x="2488" y="202"/>
                </a:lnTo>
                <a:lnTo>
                  <a:pt x="2480" y="214"/>
                </a:lnTo>
                <a:lnTo>
                  <a:pt x="2516" y="298"/>
                </a:lnTo>
                <a:lnTo>
                  <a:pt x="2534" y="342"/>
                </a:lnTo>
                <a:lnTo>
                  <a:pt x="2548" y="386"/>
                </a:lnTo>
                <a:lnTo>
                  <a:pt x="2562" y="432"/>
                </a:lnTo>
                <a:lnTo>
                  <a:pt x="2576" y="480"/>
                </a:lnTo>
                <a:lnTo>
                  <a:pt x="2586" y="528"/>
                </a:lnTo>
                <a:lnTo>
                  <a:pt x="2592" y="580"/>
                </a:lnTo>
                <a:lnTo>
                  <a:pt x="2546" y="588"/>
                </a:lnTo>
                <a:lnTo>
                  <a:pt x="2496" y="598"/>
                </a:lnTo>
                <a:lnTo>
                  <a:pt x="2412" y="606"/>
                </a:lnTo>
                <a:lnTo>
                  <a:pt x="2358" y="608"/>
                </a:lnTo>
                <a:lnTo>
                  <a:pt x="2268" y="608"/>
                </a:lnTo>
                <a:lnTo>
                  <a:pt x="2270" y="578"/>
                </a:lnTo>
                <a:lnTo>
                  <a:pt x="2268" y="546"/>
                </a:lnTo>
                <a:lnTo>
                  <a:pt x="2266" y="512"/>
                </a:lnTo>
                <a:lnTo>
                  <a:pt x="2264" y="480"/>
                </a:lnTo>
                <a:lnTo>
                  <a:pt x="2258" y="446"/>
                </a:lnTo>
                <a:lnTo>
                  <a:pt x="2252" y="414"/>
                </a:lnTo>
                <a:lnTo>
                  <a:pt x="2244" y="380"/>
                </a:lnTo>
                <a:lnTo>
                  <a:pt x="2236" y="346"/>
                </a:lnTo>
                <a:lnTo>
                  <a:pt x="2224" y="312"/>
                </a:lnTo>
                <a:lnTo>
                  <a:pt x="2212" y="278"/>
                </a:lnTo>
                <a:lnTo>
                  <a:pt x="2196" y="244"/>
                </a:lnTo>
                <a:lnTo>
                  <a:pt x="2180" y="210"/>
                </a:lnTo>
                <a:lnTo>
                  <a:pt x="2160" y="176"/>
                </a:lnTo>
                <a:lnTo>
                  <a:pt x="2140" y="144"/>
                </a:lnTo>
                <a:lnTo>
                  <a:pt x="2116" y="110"/>
                </a:lnTo>
                <a:lnTo>
                  <a:pt x="2092" y="76"/>
                </a:lnTo>
                <a:lnTo>
                  <a:pt x="2106" y="114"/>
                </a:lnTo>
                <a:lnTo>
                  <a:pt x="2122" y="160"/>
                </a:lnTo>
                <a:lnTo>
                  <a:pt x="2140" y="222"/>
                </a:lnTo>
                <a:lnTo>
                  <a:pt x="2150" y="258"/>
                </a:lnTo>
                <a:lnTo>
                  <a:pt x="2158" y="298"/>
                </a:lnTo>
                <a:lnTo>
                  <a:pt x="2166" y="342"/>
                </a:lnTo>
                <a:lnTo>
                  <a:pt x="2174" y="390"/>
                </a:lnTo>
                <a:lnTo>
                  <a:pt x="2180" y="440"/>
                </a:lnTo>
                <a:lnTo>
                  <a:pt x="2186" y="494"/>
                </a:lnTo>
                <a:lnTo>
                  <a:pt x="2188" y="550"/>
                </a:lnTo>
                <a:lnTo>
                  <a:pt x="2190" y="608"/>
                </a:lnTo>
                <a:lnTo>
                  <a:pt x="1954" y="606"/>
                </a:lnTo>
                <a:lnTo>
                  <a:pt x="1680" y="600"/>
                </a:lnTo>
                <a:lnTo>
                  <a:pt x="1680" y="564"/>
                </a:lnTo>
                <a:lnTo>
                  <a:pt x="1680" y="528"/>
                </a:lnTo>
                <a:lnTo>
                  <a:pt x="1676" y="490"/>
                </a:lnTo>
                <a:lnTo>
                  <a:pt x="1672" y="454"/>
                </a:lnTo>
                <a:lnTo>
                  <a:pt x="1668" y="416"/>
                </a:lnTo>
                <a:lnTo>
                  <a:pt x="1660" y="380"/>
                </a:lnTo>
                <a:lnTo>
                  <a:pt x="1650" y="342"/>
                </a:lnTo>
                <a:lnTo>
                  <a:pt x="1640" y="304"/>
                </a:lnTo>
                <a:lnTo>
                  <a:pt x="1628" y="266"/>
                </a:lnTo>
                <a:lnTo>
                  <a:pt x="1612" y="228"/>
                </a:lnTo>
                <a:lnTo>
                  <a:pt x="1596" y="190"/>
                </a:lnTo>
                <a:lnTo>
                  <a:pt x="1576" y="152"/>
                </a:lnTo>
                <a:lnTo>
                  <a:pt x="1556" y="114"/>
                </a:lnTo>
                <a:lnTo>
                  <a:pt x="1532" y="76"/>
                </a:lnTo>
                <a:lnTo>
                  <a:pt x="1506" y="38"/>
                </a:lnTo>
                <a:lnTo>
                  <a:pt x="1478" y="0"/>
                </a:lnTo>
                <a:lnTo>
                  <a:pt x="1482" y="10"/>
                </a:lnTo>
                <a:lnTo>
                  <a:pt x="1494" y="42"/>
                </a:lnTo>
                <a:lnTo>
                  <a:pt x="1512" y="94"/>
                </a:lnTo>
                <a:lnTo>
                  <a:pt x="1532" y="162"/>
                </a:lnTo>
                <a:lnTo>
                  <a:pt x="1544" y="204"/>
                </a:lnTo>
                <a:lnTo>
                  <a:pt x="1554" y="250"/>
                </a:lnTo>
                <a:lnTo>
                  <a:pt x="1562" y="298"/>
                </a:lnTo>
                <a:lnTo>
                  <a:pt x="1572" y="352"/>
                </a:lnTo>
                <a:lnTo>
                  <a:pt x="1578" y="408"/>
                </a:lnTo>
                <a:lnTo>
                  <a:pt x="1584" y="468"/>
                </a:lnTo>
                <a:lnTo>
                  <a:pt x="1588" y="530"/>
                </a:lnTo>
                <a:lnTo>
                  <a:pt x="1588" y="596"/>
                </a:lnTo>
                <a:lnTo>
                  <a:pt x="964" y="580"/>
                </a:lnTo>
                <a:lnTo>
                  <a:pt x="962" y="518"/>
                </a:lnTo>
                <a:lnTo>
                  <a:pt x="958" y="488"/>
                </a:lnTo>
                <a:lnTo>
                  <a:pt x="954" y="456"/>
                </a:lnTo>
                <a:lnTo>
                  <a:pt x="950" y="426"/>
                </a:lnTo>
                <a:lnTo>
                  <a:pt x="942" y="394"/>
                </a:lnTo>
                <a:lnTo>
                  <a:pt x="934" y="362"/>
                </a:lnTo>
                <a:lnTo>
                  <a:pt x="924" y="330"/>
                </a:lnTo>
                <a:lnTo>
                  <a:pt x="914" y="298"/>
                </a:lnTo>
                <a:lnTo>
                  <a:pt x="900" y="266"/>
                </a:lnTo>
                <a:lnTo>
                  <a:pt x="886" y="234"/>
                </a:lnTo>
                <a:lnTo>
                  <a:pt x="870" y="202"/>
                </a:lnTo>
                <a:lnTo>
                  <a:pt x="852" y="172"/>
                </a:lnTo>
                <a:lnTo>
                  <a:pt x="832" y="140"/>
                </a:lnTo>
                <a:lnTo>
                  <a:pt x="810" y="108"/>
                </a:lnTo>
                <a:lnTo>
                  <a:pt x="786" y="76"/>
                </a:lnTo>
                <a:lnTo>
                  <a:pt x="800" y="112"/>
                </a:lnTo>
                <a:lnTo>
                  <a:pt x="816" y="154"/>
                </a:lnTo>
                <a:lnTo>
                  <a:pt x="832" y="212"/>
                </a:lnTo>
                <a:lnTo>
                  <a:pt x="850" y="284"/>
                </a:lnTo>
                <a:lnTo>
                  <a:pt x="858" y="326"/>
                </a:lnTo>
                <a:lnTo>
                  <a:pt x="866" y="370"/>
                </a:lnTo>
                <a:lnTo>
                  <a:pt x="872" y="418"/>
                </a:lnTo>
                <a:lnTo>
                  <a:pt x="878" y="468"/>
                </a:lnTo>
                <a:lnTo>
                  <a:pt x="882" y="522"/>
                </a:lnTo>
                <a:lnTo>
                  <a:pt x="884" y="576"/>
                </a:lnTo>
                <a:lnTo>
                  <a:pt x="762" y="572"/>
                </a:lnTo>
                <a:lnTo>
                  <a:pt x="728" y="568"/>
                </a:lnTo>
                <a:lnTo>
                  <a:pt x="696" y="562"/>
                </a:lnTo>
                <a:lnTo>
                  <a:pt x="666" y="554"/>
                </a:lnTo>
                <a:lnTo>
                  <a:pt x="640" y="542"/>
                </a:lnTo>
                <a:lnTo>
                  <a:pt x="612" y="530"/>
                </a:lnTo>
                <a:lnTo>
                  <a:pt x="588" y="516"/>
                </a:lnTo>
                <a:lnTo>
                  <a:pt x="566" y="500"/>
                </a:lnTo>
                <a:lnTo>
                  <a:pt x="544" y="484"/>
                </a:lnTo>
                <a:lnTo>
                  <a:pt x="524" y="466"/>
                </a:lnTo>
                <a:lnTo>
                  <a:pt x="504" y="446"/>
                </a:lnTo>
                <a:lnTo>
                  <a:pt x="466" y="406"/>
                </a:lnTo>
                <a:lnTo>
                  <a:pt x="432" y="364"/>
                </a:lnTo>
                <a:lnTo>
                  <a:pt x="398" y="320"/>
                </a:lnTo>
                <a:lnTo>
                  <a:pt x="362" y="278"/>
                </a:lnTo>
                <a:lnTo>
                  <a:pt x="326" y="236"/>
                </a:lnTo>
                <a:lnTo>
                  <a:pt x="306" y="216"/>
                </a:lnTo>
                <a:lnTo>
                  <a:pt x="286" y="198"/>
                </a:lnTo>
                <a:lnTo>
                  <a:pt x="266" y="180"/>
                </a:lnTo>
                <a:lnTo>
                  <a:pt x="242" y="164"/>
                </a:lnTo>
                <a:lnTo>
                  <a:pt x="220" y="148"/>
                </a:lnTo>
                <a:lnTo>
                  <a:pt x="194" y="134"/>
                </a:lnTo>
                <a:lnTo>
                  <a:pt x="166" y="122"/>
                </a:lnTo>
                <a:lnTo>
                  <a:pt x="138" y="114"/>
                </a:lnTo>
                <a:lnTo>
                  <a:pt x="106" y="106"/>
                </a:lnTo>
                <a:lnTo>
                  <a:pt x="74" y="100"/>
                </a:lnTo>
                <a:lnTo>
                  <a:pt x="38" y="96"/>
                </a:lnTo>
                <a:lnTo>
                  <a:pt x="0" y="96"/>
                </a:lnTo>
                <a:lnTo>
                  <a:pt x="52" y="146"/>
                </a:lnTo>
                <a:lnTo>
                  <a:pt x="78" y="172"/>
                </a:lnTo>
                <a:lnTo>
                  <a:pt x="102" y="200"/>
                </a:lnTo>
                <a:lnTo>
                  <a:pt x="126" y="230"/>
                </a:lnTo>
                <a:lnTo>
                  <a:pt x="150" y="262"/>
                </a:lnTo>
                <a:lnTo>
                  <a:pt x="172" y="294"/>
                </a:lnTo>
                <a:lnTo>
                  <a:pt x="192" y="328"/>
                </a:lnTo>
                <a:lnTo>
                  <a:pt x="210" y="362"/>
                </a:lnTo>
                <a:lnTo>
                  <a:pt x="226" y="400"/>
                </a:lnTo>
                <a:lnTo>
                  <a:pt x="240" y="438"/>
                </a:lnTo>
                <a:lnTo>
                  <a:pt x="250" y="478"/>
                </a:lnTo>
                <a:lnTo>
                  <a:pt x="258" y="520"/>
                </a:lnTo>
                <a:lnTo>
                  <a:pt x="264" y="562"/>
                </a:lnTo>
                <a:lnTo>
                  <a:pt x="264" y="608"/>
                </a:lnTo>
                <a:lnTo>
                  <a:pt x="262" y="654"/>
                </a:lnTo>
                <a:lnTo>
                  <a:pt x="258" y="694"/>
                </a:lnTo>
                <a:lnTo>
                  <a:pt x="252" y="732"/>
                </a:lnTo>
                <a:lnTo>
                  <a:pt x="244" y="770"/>
                </a:lnTo>
                <a:lnTo>
                  <a:pt x="236" y="806"/>
                </a:lnTo>
                <a:lnTo>
                  <a:pt x="216" y="880"/>
                </a:lnTo>
                <a:lnTo>
                  <a:pt x="192" y="952"/>
                </a:lnTo>
                <a:lnTo>
                  <a:pt x="166" y="1020"/>
                </a:lnTo>
                <a:lnTo>
                  <a:pt x="138" y="1086"/>
                </a:lnTo>
                <a:lnTo>
                  <a:pt x="86" y="1212"/>
                </a:lnTo>
                <a:lnTo>
                  <a:pt x="90" y="1208"/>
                </a:lnTo>
                <a:lnTo>
                  <a:pt x="92" y="1208"/>
                </a:lnTo>
                <a:lnTo>
                  <a:pt x="90" y="1212"/>
                </a:lnTo>
                <a:lnTo>
                  <a:pt x="82" y="1222"/>
                </a:lnTo>
                <a:lnTo>
                  <a:pt x="84" y="1222"/>
                </a:lnTo>
                <a:lnTo>
                  <a:pt x="94" y="1218"/>
                </a:lnTo>
                <a:lnTo>
                  <a:pt x="100" y="1218"/>
                </a:lnTo>
                <a:lnTo>
                  <a:pt x="102" y="1216"/>
                </a:lnTo>
                <a:lnTo>
                  <a:pt x="104" y="1214"/>
                </a:lnTo>
                <a:lnTo>
                  <a:pt x="108" y="1202"/>
                </a:lnTo>
                <a:lnTo>
                  <a:pt x="142" y="1184"/>
                </a:lnTo>
                <a:lnTo>
                  <a:pt x="176" y="1164"/>
                </a:lnTo>
                <a:lnTo>
                  <a:pt x="208" y="1144"/>
                </a:lnTo>
                <a:lnTo>
                  <a:pt x="238" y="1120"/>
                </a:lnTo>
                <a:lnTo>
                  <a:pt x="268" y="1098"/>
                </a:lnTo>
                <a:lnTo>
                  <a:pt x="296" y="1072"/>
                </a:lnTo>
                <a:lnTo>
                  <a:pt x="352" y="1018"/>
                </a:lnTo>
                <a:lnTo>
                  <a:pt x="374" y="994"/>
                </a:lnTo>
                <a:lnTo>
                  <a:pt x="394" y="970"/>
                </a:lnTo>
                <a:lnTo>
                  <a:pt x="434" y="918"/>
                </a:lnTo>
                <a:lnTo>
                  <a:pt x="470" y="866"/>
                </a:lnTo>
                <a:lnTo>
                  <a:pt x="506" y="814"/>
                </a:lnTo>
                <a:lnTo>
                  <a:pt x="526" y="790"/>
                </a:lnTo>
                <a:lnTo>
                  <a:pt x="546" y="766"/>
                </a:lnTo>
                <a:lnTo>
                  <a:pt x="568" y="746"/>
                </a:lnTo>
                <a:lnTo>
                  <a:pt x="590" y="726"/>
                </a:lnTo>
                <a:lnTo>
                  <a:pt x="614" y="710"/>
                </a:lnTo>
                <a:lnTo>
                  <a:pt x="642" y="694"/>
                </a:lnTo>
                <a:lnTo>
                  <a:pt x="670" y="684"/>
                </a:lnTo>
                <a:lnTo>
                  <a:pt x="702" y="676"/>
                </a:lnTo>
                <a:lnTo>
                  <a:pt x="882" y="678"/>
                </a:lnTo>
                <a:lnTo>
                  <a:pt x="878" y="732"/>
                </a:lnTo>
                <a:lnTo>
                  <a:pt x="872" y="788"/>
                </a:lnTo>
                <a:lnTo>
                  <a:pt x="866" y="846"/>
                </a:lnTo>
                <a:lnTo>
                  <a:pt x="854" y="906"/>
                </a:lnTo>
                <a:lnTo>
                  <a:pt x="842" y="966"/>
                </a:lnTo>
                <a:lnTo>
                  <a:pt x="826" y="1028"/>
                </a:lnTo>
                <a:lnTo>
                  <a:pt x="808" y="1092"/>
                </a:lnTo>
                <a:lnTo>
                  <a:pt x="786" y="1156"/>
                </a:lnTo>
                <a:lnTo>
                  <a:pt x="808" y="1120"/>
                </a:lnTo>
                <a:lnTo>
                  <a:pt x="832" y="1076"/>
                </a:lnTo>
                <a:lnTo>
                  <a:pt x="860" y="1020"/>
                </a:lnTo>
                <a:lnTo>
                  <a:pt x="876" y="986"/>
                </a:lnTo>
                <a:lnTo>
                  <a:pt x="890" y="950"/>
                </a:lnTo>
                <a:lnTo>
                  <a:pt x="904" y="910"/>
                </a:lnTo>
                <a:lnTo>
                  <a:pt x="918" y="868"/>
                </a:lnTo>
                <a:lnTo>
                  <a:pt x="932" y="824"/>
                </a:lnTo>
                <a:lnTo>
                  <a:pt x="942" y="778"/>
                </a:lnTo>
                <a:lnTo>
                  <a:pt x="952" y="730"/>
                </a:lnTo>
                <a:lnTo>
                  <a:pt x="958" y="680"/>
                </a:lnTo>
                <a:lnTo>
                  <a:pt x="1258" y="686"/>
                </a:lnTo>
                <a:lnTo>
                  <a:pt x="1582" y="696"/>
                </a:lnTo>
                <a:lnTo>
                  <a:pt x="1586" y="696"/>
                </a:lnTo>
                <a:lnTo>
                  <a:pt x="1582" y="758"/>
                </a:lnTo>
                <a:lnTo>
                  <a:pt x="1576" y="820"/>
                </a:lnTo>
                <a:lnTo>
                  <a:pt x="1566" y="884"/>
                </a:lnTo>
                <a:lnTo>
                  <a:pt x="1556" y="952"/>
                </a:lnTo>
                <a:lnTo>
                  <a:pt x="1540" y="1020"/>
                </a:lnTo>
                <a:lnTo>
                  <a:pt x="1522" y="1088"/>
                </a:lnTo>
                <a:lnTo>
                  <a:pt x="1502" y="1160"/>
                </a:lnTo>
                <a:lnTo>
                  <a:pt x="1478" y="1232"/>
                </a:lnTo>
                <a:lnTo>
                  <a:pt x="1484" y="1222"/>
                </a:lnTo>
                <a:lnTo>
                  <a:pt x="1502" y="1192"/>
                </a:lnTo>
                <a:lnTo>
                  <a:pt x="1530" y="1144"/>
                </a:lnTo>
                <a:lnTo>
                  <a:pt x="1562" y="1080"/>
                </a:lnTo>
                <a:lnTo>
                  <a:pt x="1578" y="1042"/>
                </a:lnTo>
                <a:lnTo>
                  <a:pt x="1594" y="1002"/>
                </a:lnTo>
                <a:lnTo>
                  <a:pt x="1612" y="958"/>
                </a:lnTo>
                <a:lnTo>
                  <a:pt x="1626" y="910"/>
                </a:lnTo>
                <a:lnTo>
                  <a:pt x="1642" y="860"/>
                </a:lnTo>
                <a:lnTo>
                  <a:pt x="1654" y="808"/>
                </a:lnTo>
                <a:lnTo>
                  <a:pt x="1664" y="754"/>
                </a:lnTo>
                <a:lnTo>
                  <a:pt x="1672" y="698"/>
                </a:lnTo>
                <a:lnTo>
                  <a:pt x="1794" y="700"/>
                </a:lnTo>
                <a:lnTo>
                  <a:pt x="1922" y="702"/>
                </a:lnTo>
                <a:lnTo>
                  <a:pt x="2186" y="700"/>
                </a:lnTo>
                <a:lnTo>
                  <a:pt x="2182" y="752"/>
                </a:lnTo>
                <a:lnTo>
                  <a:pt x="2176" y="806"/>
                </a:lnTo>
                <a:lnTo>
                  <a:pt x="2168" y="862"/>
                </a:lnTo>
                <a:lnTo>
                  <a:pt x="2158" y="918"/>
                </a:lnTo>
                <a:lnTo>
                  <a:pt x="2146" y="976"/>
                </a:lnTo>
                <a:lnTo>
                  <a:pt x="2130" y="1034"/>
                </a:lnTo>
                <a:lnTo>
                  <a:pt x="2112" y="1094"/>
                </a:lnTo>
                <a:lnTo>
                  <a:pt x="2092" y="1156"/>
                </a:lnTo>
                <a:lnTo>
                  <a:pt x="2112" y="1122"/>
                </a:lnTo>
                <a:lnTo>
                  <a:pt x="2136" y="1080"/>
                </a:lnTo>
                <a:lnTo>
                  <a:pt x="2164" y="1026"/>
                </a:lnTo>
                <a:lnTo>
                  <a:pt x="2192" y="958"/>
                </a:lnTo>
                <a:lnTo>
                  <a:pt x="2206" y="922"/>
                </a:lnTo>
                <a:lnTo>
                  <a:pt x="2220" y="882"/>
                </a:lnTo>
                <a:lnTo>
                  <a:pt x="2232" y="838"/>
                </a:lnTo>
                <a:lnTo>
                  <a:pt x="2244" y="794"/>
                </a:lnTo>
                <a:lnTo>
                  <a:pt x="2254" y="748"/>
                </a:lnTo>
                <a:lnTo>
                  <a:pt x="2262" y="700"/>
                </a:lnTo>
                <a:lnTo>
                  <a:pt x="2600" y="694"/>
                </a:lnTo>
                <a:lnTo>
                  <a:pt x="2604" y="736"/>
                </a:lnTo>
                <a:lnTo>
                  <a:pt x="2606" y="782"/>
                </a:lnTo>
                <a:lnTo>
                  <a:pt x="2604" y="830"/>
                </a:lnTo>
                <a:lnTo>
                  <a:pt x="2602" y="878"/>
                </a:lnTo>
                <a:lnTo>
                  <a:pt x="2596" y="926"/>
                </a:lnTo>
                <a:lnTo>
                  <a:pt x="2590" y="976"/>
                </a:lnTo>
                <a:lnTo>
                  <a:pt x="2582" y="1022"/>
                </a:lnTo>
                <a:lnTo>
                  <a:pt x="2572" y="1068"/>
                </a:lnTo>
                <a:lnTo>
                  <a:pt x="2634" y="1070"/>
                </a:lnTo>
                <a:lnTo>
                  <a:pt x="2694" y="1066"/>
                </a:lnTo>
                <a:lnTo>
                  <a:pt x="2752" y="1060"/>
                </a:lnTo>
                <a:lnTo>
                  <a:pt x="2808" y="1050"/>
                </a:lnTo>
                <a:lnTo>
                  <a:pt x="2862" y="1038"/>
                </a:lnTo>
                <a:lnTo>
                  <a:pt x="2914" y="1022"/>
                </a:lnTo>
                <a:lnTo>
                  <a:pt x="2962" y="1004"/>
                </a:lnTo>
                <a:lnTo>
                  <a:pt x="3010" y="982"/>
                </a:lnTo>
                <a:lnTo>
                  <a:pt x="3054" y="958"/>
                </a:lnTo>
                <a:lnTo>
                  <a:pt x="3096" y="932"/>
                </a:lnTo>
                <a:lnTo>
                  <a:pt x="3136" y="904"/>
                </a:lnTo>
                <a:lnTo>
                  <a:pt x="3174" y="874"/>
                </a:lnTo>
                <a:lnTo>
                  <a:pt x="3208" y="842"/>
                </a:lnTo>
                <a:lnTo>
                  <a:pt x="3242" y="808"/>
                </a:lnTo>
                <a:lnTo>
                  <a:pt x="3272" y="772"/>
                </a:lnTo>
                <a:lnTo>
                  <a:pt x="3300" y="736"/>
                </a:lnTo>
                <a:lnTo>
                  <a:pt x="3218" y="716"/>
                </a:lnTo>
                <a:lnTo>
                  <a:pt x="3178" y="704"/>
                </a:lnTo>
                <a:lnTo>
                  <a:pt x="3140" y="692"/>
                </a:lnTo>
                <a:lnTo>
                  <a:pt x="3102" y="678"/>
                </a:lnTo>
                <a:lnTo>
                  <a:pt x="3068" y="662"/>
                </a:lnTo>
                <a:lnTo>
                  <a:pt x="3036" y="644"/>
                </a:lnTo>
                <a:lnTo>
                  <a:pt x="3006" y="624"/>
                </a:lnTo>
                <a:lnTo>
                  <a:pt x="3114" y="608"/>
                </a:lnTo>
                <a:lnTo>
                  <a:pt x="3222" y="590"/>
                </a:lnTo>
                <a:lnTo>
                  <a:pt x="3276" y="580"/>
                </a:lnTo>
                <a:lnTo>
                  <a:pt x="3326" y="570"/>
                </a:lnTo>
                <a:lnTo>
                  <a:pt x="3378" y="556"/>
                </a:lnTo>
                <a:lnTo>
                  <a:pt x="3426" y="540"/>
                </a:lnTo>
                <a:close/>
                <a:moveTo>
                  <a:pt x="2788" y="444"/>
                </a:moveTo>
                <a:lnTo>
                  <a:pt x="2788" y="444"/>
                </a:lnTo>
                <a:lnTo>
                  <a:pt x="2774" y="442"/>
                </a:lnTo>
                <a:lnTo>
                  <a:pt x="2762" y="438"/>
                </a:lnTo>
                <a:lnTo>
                  <a:pt x="2752" y="432"/>
                </a:lnTo>
                <a:lnTo>
                  <a:pt x="2742" y="424"/>
                </a:lnTo>
                <a:lnTo>
                  <a:pt x="2734" y="414"/>
                </a:lnTo>
                <a:lnTo>
                  <a:pt x="2728" y="404"/>
                </a:lnTo>
                <a:lnTo>
                  <a:pt x="2724" y="392"/>
                </a:lnTo>
                <a:lnTo>
                  <a:pt x="2722" y="378"/>
                </a:lnTo>
                <a:lnTo>
                  <a:pt x="2724" y="364"/>
                </a:lnTo>
                <a:lnTo>
                  <a:pt x="2728" y="352"/>
                </a:lnTo>
                <a:lnTo>
                  <a:pt x="2734" y="342"/>
                </a:lnTo>
                <a:lnTo>
                  <a:pt x="2742" y="332"/>
                </a:lnTo>
                <a:lnTo>
                  <a:pt x="2752" y="324"/>
                </a:lnTo>
                <a:lnTo>
                  <a:pt x="2762" y="318"/>
                </a:lnTo>
                <a:lnTo>
                  <a:pt x="2774" y="314"/>
                </a:lnTo>
                <a:lnTo>
                  <a:pt x="2788" y="312"/>
                </a:lnTo>
                <a:lnTo>
                  <a:pt x="2802" y="314"/>
                </a:lnTo>
                <a:lnTo>
                  <a:pt x="2814" y="318"/>
                </a:lnTo>
                <a:lnTo>
                  <a:pt x="2824" y="324"/>
                </a:lnTo>
                <a:lnTo>
                  <a:pt x="2834" y="332"/>
                </a:lnTo>
                <a:lnTo>
                  <a:pt x="2842" y="342"/>
                </a:lnTo>
                <a:lnTo>
                  <a:pt x="2848" y="352"/>
                </a:lnTo>
                <a:lnTo>
                  <a:pt x="2852" y="364"/>
                </a:lnTo>
                <a:lnTo>
                  <a:pt x="2854" y="378"/>
                </a:lnTo>
                <a:lnTo>
                  <a:pt x="2852" y="392"/>
                </a:lnTo>
                <a:lnTo>
                  <a:pt x="2848" y="404"/>
                </a:lnTo>
                <a:lnTo>
                  <a:pt x="2842" y="414"/>
                </a:lnTo>
                <a:lnTo>
                  <a:pt x="2834" y="424"/>
                </a:lnTo>
                <a:lnTo>
                  <a:pt x="2824" y="432"/>
                </a:lnTo>
                <a:lnTo>
                  <a:pt x="2814" y="438"/>
                </a:lnTo>
                <a:lnTo>
                  <a:pt x="2802" y="442"/>
                </a:lnTo>
                <a:lnTo>
                  <a:pt x="2788" y="444"/>
                </a:lnTo>
                <a:close/>
              </a:path>
            </a:pathLst>
          </a:custGeom>
          <a:gradFill rotWithShape="0">
            <a:gsLst>
              <a:gs pos="0">
                <a:srgbClr val="D9D9D9"/>
              </a:gs>
              <a:gs pos="100000">
                <a:srgbClr val="BFBFBF"/>
              </a:gs>
            </a:gsLst>
            <a:lin ang="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3" name="KSO_GT6"/>
          <p:cNvSpPr>
            <a:spLocks noChangeArrowheads="1"/>
          </p:cNvSpPr>
          <p:nvPr/>
        </p:nvSpPr>
        <p:spPr bwMode="auto">
          <a:xfrm>
            <a:off x="4991100" y="3582988"/>
            <a:ext cx="1020763" cy="598487"/>
          </a:xfrm>
          <a:prstGeom prst="roundRect">
            <a:avLst>
              <a:gd name="adj" fmla="val 16667"/>
            </a:avLst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0" r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</a:pPr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24583" name="KSO_GT5"/>
          <p:cNvSpPr>
            <a:spLocks noChangeArrowheads="1"/>
          </p:cNvSpPr>
          <p:nvPr/>
        </p:nvSpPr>
        <p:spPr bwMode="auto">
          <a:xfrm>
            <a:off x="3700463" y="3582988"/>
            <a:ext cx="1020762" cy="598487"/>
          </a:xfrm>
          <a:prstGeom prst="roundRect">
            <a:avLst>
              <a:gd name="adj" fmla="val 16667"/>
            </a:avLst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0" r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</a:pPr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24584" name="KSO_GT4"/>
          <p:cNvSpPr>
            <a:spLocks noChangeArrowheads="1"/>
          </p:cNvSpPr>
          <p:nvPr/>
        </p:nvSpPr>
        <p:spPr bwMode="auto">
          <a:xfrm>
            <a:off x="2406650" y="3582988"/>
            <a:ext cx="1020763" cy="598487"/>
          </a:xfrm>
          <a:prstGeom prst="roundRect">
            <a:avLst>
              <a:gd name="adj" fmla="val 16667"/>
            </a:avLst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0" r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</a:pPr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24585" name="KSO_GT3"/>
          <p:cNvSpPr>
            <a:spLocks noChangeArrowheads="1"/>
          </p:cNvSpPr>
          <p:nvPr/>
        </p:nvSpPr>
        <p:spPr bwMode="auto">
          <a:xfrm>
            <a:off x="4991100" y="974725"/>
            <a:ext cx="1020763" cy="600075"/>
          </a:xfrm>
          <a:prstGeom prst="roundRect">
            <a:avLst>
              <a:gd name="adj" fmla="val 16667"/>
            </a:avLst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0" r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</a:pPr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24586" name="KSO_GT2"/>
          <p:cNvSpPr>
            <a:spLocks noChangeArrowheads="1"/>
          </p:cNvSpPr>
          <p:nvPr/>
        </p:nvSpPr>
        <p:spPr bwMode="auto">
          <a:xfrm>
            <a:off x="3700463" y="974725"/>
            <a:ext cx="1020762" cy="600075"/>
          </a:xfrm>
          <a:prstGeom prst="roundRect">
            <a:avLst>
              <a:gd name="adj" fmla="val 16667"/>
            </a:avLst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0" r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</a:pPr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24587" name="KSO_GT1"/>
          <p:cNvSpPr>
            <a:spLocks noChangeArrowheads="1"/>
          </p:cNvSpPr>
          <p:nvPr/>
        </p:nvSpPr>
        <p:spPr bwMode="auto">
          <a:xfrm>
            <a:off x="2406650" y="974725"/>
            <a:ext cx="1020763" cy="600075"/>
          </a:xfrm>
          <a:prstGeom prst="roundRect">
            <a:avLst>
              <a:gd name="adj" fmla="val 16667"/>
            </a:avLst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</a:pPr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2" name="Group 2"/>
          <p:cNvGrpSpPr/>
          <p:nvPr/>
        </p:nvGrpSpPr>
        <p:grpSpPr bwMode="auto">
          <a:xfrm>
            <a:off x="350838" y="133350"/>
            <a:ext cx="2162175" cy="400050"/>
            <a:chOff x="0" y="0"/>
            <a:chExt cx="2161992" cy="400110"/>
          </a:xfrm>
        </p:grpSpPr>
        <p:sp>
          <p:nvSpPr>
            <p:cNvPr id="25617" name="TextBox 3"/>
            <p:cNvSpPr>
              <a:spLocks noChangeArrowheads="1"/>
            </p:cNvSpPr>
            <p:nvPr/>
          </p:nvSpPr>
          <p:spPr bwMode="auto">
            <a:xfrm>
              <a:off x="0" y="0"/>
              <a:ext cx="713389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Franklin Gothic Book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Franklin Gothic Book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Franklin Gothic Book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Franklin Gothic Book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Franklin Gothic Book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Franklin Gothic Book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Franklin Gothic Book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Franklin Gothic Book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Franklin Gothic Book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000" b="1">
                  <a:solidFill>
                    <a:srgbClr val="25437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02</a:t>
              </a:r>
              <a:endParaRPr lang="zh-CN" altLang="en-US" sz="1400">
                <a:solidFill>
                  <a:srgbClr val="254375"/>
                </a:solidFill>
              </a:endParaRPr>
            </a:p>
          </p:txBody>
        </p:sp>
        <p:sp>
          <p:nvSpPr>
            <p:cNvPr id="25618" name="矩形 24"/>
            <p:cNvSpPr>
              <a:spLocks noChangeArrowheads="1"/>
            </p:cNvSpPr>
            <p:nvPr/>
          </p:nvSpPr>
          <p:spPr bwMode="auto">
            <a:xfrm>
              <a:off x="405384" y="15389"/>
              <a:ext cx="1756608" cy="369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Franklin Gothic Book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Franklin Gothic Book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Franklin Gothic Book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Franklin Gothic Book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Franklin Gothic Book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Franklin Gothic Book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Franklin Gothic Book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Franklin Gothic Book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Franklin Gothic Book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b="1">
                  <a:solidFill>
                    <a:srgbClr val="99853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这里输入标题</a:t>
              </a:r>
            </a:p>
          </p:txBody>
        </p:sp>
      </p:grpSp>
      <p:cxnSp>
        <p:nvCxnSpPr>
          <p:cNvPr id="25605" name="直接连接符 3"/>
          <p:cNvCxnSpPr>
            <a:cxnSpLocks noChangeShapeType="1"/>
          </p:cNvCxnSpPr>
          <p:nvPr/>
        </p:nvCxnSpPr>
        <p:spPr bwMode="auto">
          <a:xfrm>
            <a:off x="395288" y="114300"/>
            <a:ext cx="1881187" cy="0"/>
          </a:xfrm>
          <a:prstGeom prst="line">
            <a:avLst/>
          </a:prstGeom>
          <a:noFill/>
          <a:ln w="19050">
            <a:solidFill>
              <a:srgbClr val="A6A6A6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606" name="直接连接符 4"/>
          <p:cNvCxnSpPr>
            <a:cxnSpLocks noChangeShapeType="1"/>
          </p:cNvCxnSpPr>
          <p:nvPr/>
        </p:nvCxnSpPr>
        <p:spPr bwMode="auto">
          <a:xfrm>
            <a:off x="395288" y="531813"/>
            <a:ext cx="1881187" cy="0"/>
          </a:xfrm>
          <a:prstGeom prst="line">
            <a:avLst/>
          </a:prstGeom>
          <a:noFill/>
          <a:ln w="19050">
            <a:solidFill>
              <a:srgbClr val="A6A6A6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任意多边形 13"/>
          <p:cNvSpPr>
            <a:spLocks noChangeArrowheads="1"/>
          </p:cNvSpPr>
          <p:nvPr/>
        </p:nvSpPr>
        <p:spPr bwMode="auto">
          <a:xfrm>
            <a:off x="1931988" y="1276350"/>
            <a:ext cx="5016500" cy="722313"/>
          </a:xfrm>
          <a:custGeom>
            <a:avLst/>
            <a:gdLst>
              <a:gd name="T0" fmla="*/ 309233 w 5016918"/>
              <a:gd name="T1" fmla="*/ 0 h 723600"/>
              <a:gd name="T2" fmla="*/ 4642902 w 5016918"/>
              <a:gd name="T3" fmla="*/ 0 h 723600"/>
              <a:gd name="T4" fmla="*/ 4642902 w 5016918"/>
              <a:gd name="T5" fmla="*/ 537 h 723600"/>
              <a:gd name="T6" fmla="*/ 4835481 w 5016918"/>
              <a:gd name="T7" fmla="*/ 537 h 723600"/>
              <a:gd name="T8" fmla="*/ 5016082 w 5016918"/>
              <a:gd name="T9" fmla="*/ 360515 h 723600"/>
              <a:gd name="T10" fmla="*/ 4835481 w 5016918"/>
              <a:gd name="T11" fmla="*/ 720492 h 723600"/>
              <a:gd name="T12" fmla="*/ 4642902 w 5016918"/>
              <a:gd name="T13" fmla="*/ 720492 h 723600"/>
              <a:gd name="T14" fmla="*/ 4642902 w 5016918"/>
              <a:gd name="T15" fmla="*/ 721028 h 723600"/>
              <a:gd name="T16" fmla="*/ 309233 w 5016918"/>
              <a:gd name="T17" fmla="*/ 721028 h 723600"/>
              <a:gd name="T18" fmla="*/ 309233 w 5016918"/>
              <a:gd name="T19" fmla="*/ 720492 h 723600"/>
              <a:gd name="T20" fmla="*/ 180601 w 5016918"/>
              <a:gd name="T21" fmla="*/ 720492 h 723600"/>
              <a:gd name="T22" fmla="*/ 0 w 5016918"/>
              <a:gd name="T23" fmla="*/ 360515 h 723600"/>
              <a:gd name="T24" fmla="*/ 180601 w 5016918"/>
              <a:gd name="T25" fmla="*/ 537 h 723600"/>
              <a:gd name="T26" fmla="*/ 309233 w 5016918"/>
              <a:gd name="T27" fmla="*/ 537 h 72360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5016918"/>
              <a:gd name="T43" fmla="*/ 0 h 723600"/>
              <a:gd name="T44" fmla="*/ 5016918 w 5016918"/>
              <a:gd name="T45" fmla="*/ 723600 h 723600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5016918" h="723600">
                <a:moveTo>
                  <a:pt x="309285" y="0"/>
                </a:moveTo>
                <a:lnTo>
                  <a:pt x="4643676" y="0"/>
                </a:lnTo>
                <a:lnTo>
                  <a:pt x="4643676" y="539"/>
                </a:lnTo>
                <a:lnTo>
                  <a:pt x="4836287" y="539"/>
                </a:lnTo>
                <a:lnTo>
                  <a:pt x="5016918" y="361801"/>
                </a:lnTo>
                <a:lnTo>
                  <a:pt x="4836287" y="723062"/>
                </a:lnTo>
                <a:lnTo>
                  <a:pt x="4643676" y="723062"/>
                </a:lnTo>
                <a:lnTo>
                  <a:pt x="4643676" y="723600"/>
                </a:lnTo>
                <a:lnTo>
                  <a:pt x="309285" y="723600"/>
                </a:lnTo>
                <a:lnTo>
                  <a:pt x="309285" y="723062"/>
                </a:lnTo>
                <a:lnTo>
                  <a:pt x="180631" y="723062"/>
                </a:lnTo>
                <a:lnTo>
                  <a:pt x="0" y="361801"/>
                </a:lnTo>
                <a:lnTo>
                  <a:pt x="180631" y="539"/>
                </a:lnTo>
                <a:lnTo>
                  <a:pt x="309285" y="539"/>
                </a:lnTo>
                <a:lnTo>
                  <a:pt x="309285" y="0"/>
                </a:lnTo>
                <a:close/>
              </a:path>
            </a:pathLst>
          </a:custGeom>
          <a:solidFill>
            <a:srgbClr val="0F6FC6"/>
          </a:solidFill>
          <a:ln>
            <a:noFill/>
          </a:ln>
          <a:effectLst>
            <a:outerShdw dist="38100" dir="5400000" algn="ctr" rotWithShape="0">
              <a:srgbClr val="7F7F7F">
                <a:alpha val="39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/>
            <a:r>
              <a:rPr lang="zh-CN" altLang="en-US" sz="14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请在此处输入您的文本请在此处输入您的文本</a:t>
            </a:r>
          </a:p>
        </p:txBody>
      </p:sp>
      <p:grpSp>
        <p:nvGrpSpPr>
          <p:cNvPr id="3" name="Group 8"/>
          <p:cNvGrpSpPr/>
          <p:nvPr/>
        </p:nvGrpSpPr>
        <p:grpSpPr bwMode="auto">
          <a:xfrm>
            <a:off x="1987550" y="1322388"/>
            <a:ext cx="736600" cy="635000"/>
            <a:chOff x="0" y="0"/>
            <a:chExt cx="464" cy="400"/>
          </a:xfrm>
        </p:grpSpPr>
        <p:pic>
          <p:nvPicPr>
            <p:cNvPr id="25615" name="六边形 14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464" cy="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616" name="Text Box 10"/>
            <p:cNvSpPr txBox="1">
              <a:spLocks noChangeArrowheads="1"/>
            </p:cNvSpPr>
            <p:nvPr/>
          </p:nvSpPr>
          <p:spPr bwMode="auto">
            <a:xfrm>
              <a:off x="71" y="61"/>
              <a:ext cx="320" cy="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Franklin Gothic Book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Franklin Gothic Book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Franklin Gothic Book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Franklin Gothic Book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Franklin Gothic Book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Franklin Gothic Book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Franklin Gothic Book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Franklin Gothic Book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Franklin Gothic Book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2000">
                  <a:solidFill>
                    <a:srgbClr val="595959"/>
                  </a:solidFill>
                  <a:latin typeface="Arial Rounded MT Bold" panose="02000804050000020004" pitchFamily="2" charset="0"/>
                </a:rPr>
                <a:t>01</a:t>
              </a:r>
              <a:endParaRPr lang="zh-CN" altLang="en-US" sz="2000">
                <a:solidFill>
                  <a:srgbClr val="595959"/>
                </a:solidFill>
                <a:latin typeface="Arial Rounded MT Bold" panose="02000804050000020004" pitchFamily="2" charset="0"/>
              </a:endParaRPr>
            </a:p>
          </p:txBody>
        </p:sp>
      </p:grpSp>
      <p:sp>
        <p:nvSpPr>
          <p:cNvPr id="25607" name="任意多边形 15"/>
          <p:cNvSpPr>
            <a:spLocks noChangeArrowheads="1"/>
          </p:cNvSpPr>
          <p:nvPr/>
        </p:nvSpPr>
        <p:spPr bwMode="auto">
          <a:xfrm>
            <a:off x="1931988" y="2281238"/>
            <a:ext cx="5016500" cy="723900"/>
          </a:xfrm>
          <a:custGeom>
            <a:avLst/>
            <a:gdLst>
              <a:gd name="T0" fmla="*/ 309233 w 5016918"/>
              <a:gd name="T1" fmla="*/ 0 h 723600"/>
              <a:gd name="T2" fmla="*/ 4642902 w 5016918"/>
              <a:gd name="T3" fmla="*/ 0 h 723600"/>
              <a:gd name="T4" fmla="*/ 4642902 w 5016918"/>
              <a:gd name="T5" fmla="*/ 539 h 723600"/>
              <a:gd name="T6" fmla="*/ 4835481 w 5016918"/>
              <a:gd name="T7" fmla="*/ 539 h 723600"/>
              <a:gd name="T8" fmla="*/ 5016082 w 5016918"/>
              <a:gd name="T9" fmla="*/ 362101 h 723600"/>
              <a:gd name="T10" fmla="*/ 4835481 w 5016918"/>
              <a:gd name="T11" fmla="*/ 723662 h 723600"/>
              <a:gd name="T12" fmla="*/ 4642902 w 5016918"/>
              <a:gd name="T13" fmla="*/ 723662 h 723600"/>
              <a:gd name="T14" fmla="*/ 4642902 w 5016918"/>
              <a:gd name="T15" fmla="*/ 724200 h 723600"/>
              <a:gd name="T16" fmla="*/ 309233 w 5016918"/>
              <a:gd name="T17" fmla="*/ 724200 h 723600"/>
              <a:gd name="T18" fmla="*/ 309233 w 5016918"/>
              <a:gd name="T19" fmla="*/ 723662 h 723600"/>
              <a:gd name="T20" fmla="*/ 180601 w 5016918"/>
              <a:gd name="T21" fmla="*/ 723662 h 723600"/>
              <a:gd name="T22" fmla="*/ 0 w 5016918"/>
              <a:gd name="T23" fmla="*/ 362101 h 723600"/>
              <a:gd name="T24" fmla="*/ 180601 w 5016918"/>
              <a:gd name="T25" fmla="*/ 539 h 723600"/>
              <a:gd name="T26" fmla="*/ 309233 w 5016918"/>
              <a:gd name="T27" fmla="*/ 539 h 72360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5016918"/>
              <a:gd name="T43" fmla="*/ 0 h 723600"/>
              <a:gd name="T44" fmla="*/ 5016918 w 5016918"/>
              <a:gd name="T45" fmla="*/ 723600 h 723600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5016918" h="723600">
                <a:moveTo>
                  <a:pt x="309285" y="0"/>
                </a:moveTo>
                <a:lnTo>
                  <a:pt x="4643676" y="0"/>
                </a:lnTo>
                <a:lnTo>
                  <a:pt x="4643676" y="539"/>
                </a:lnTo>
                <a:lnTo>
                  <a:pt x="4836287" y="539"/>
                </a:lnTo>
                <a:lnTo>
                  <a:pt x="5016918" y="361801"/>
                </a:lnTo>
                <a:lnTo>
                  <a:pt x="4836287" y="723062"/>
                </a:lnTo>
                <a:lnTo>
                  <a:pt x="4643676" y="723062"/>
                </a:lnTo>
                <a:lnTo>
                  <a:pt x="4643676" y="723600"/>
                </a:lnTo>
                <a:lnTo>
                  <a:pt x="309285" y="723600"/>
                </a:lnTo>
                <a:lnTo>
                  <a:pt x="309285" y="723062"/>
                </a:lnTo>
                <a:lnTo>
                  <a:pt x="180631" y="723062"/>
                </a:lnTo>
                <a:lnTo>
                  <a:pt x="0" y="361801"/>
                </a:lnTo>
                <a:lnTo>
                  <a:pt x="180631" y="539"/>
                </a:lnTo>
                <a:lnTo>
                  <a:pt x="309285" y="539"/>
                </a:lnTo>
                <a:lnTo>
                  <a:pt x="309285" y="0"/>
                </a:lnTo>
                <a:close/>
              </a:path>
            </a:pathLst>
          </a:custGeom>
          <a:solidFill>
            <a:srgbClr val="009DD9"/>
          </a:solidFill>
          <a:ln>
            <a:noFill/>
          </a:ln>
          <a:effectLst>
            <a:outerShdw dist="38100" dir="5400000" algn="ctr" rotWithShape="0">
              <a:srgbClr val="7F7F7F">
                <a:alpha val="39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/>
            <a:r>
              <a:rPr lang="zh-CN" altLang="en-US" sz="14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请在此处输入您的文本请在此处输入您的文本</a:t>
            </a:r>
          </a:p>
        </p:txBody>
      </p:sp>
      <p:grpSp>
        <p:nvGrpSpPr>
          <p:cNvPr id="25608" name="Group 12"/>
          <p:cNvGrpSpPr/>
          <p:nvPr/>
        </p:nvGrpSpPr>
        <p:grpSpPr bwMode="auto">
          <a:xfrm>
            <a:off x="1987550" y="2328863"/>
            <a:ext cx="736600" cy="633412"/>
            <a:chOff x="0" y="0"/>
            <a:chExt cx="464" cy="399"/>
          </a:xfrm>
        </p:grpSpPr>
        <p:pic>
          <p:nvPicPr>
            <p:cNvPr id="25613" name="六边形 16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464" cy="3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614" name="Text Box 14"/>
            <p:cNvSpPr txBox="1">
              <a:spLocks noChangeArrowheads="1"/>
            </p:cNvSpPr>
            <p:nvPr/>
          </p:nvSpPr>
          <p:spPr bwMode="auto">
            <a:xfrm>
              <a:off x="71" y="60"/>
              <a:ext cx="320" cy="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Franklin Gothic Book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Franklin Gothic Book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Franklin Gothic Book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Franklin Gothic Book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Franklin Gothic Book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Franklin Gothic Book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Franklin Gothic Book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Franklin Gothic Book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Franklin Gothic Book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2000">
                  <a:solidFill>
                    <a:srgbClr val="595959"/>
                  </a:solidFill>
                  <a:latin typeface="Arial Rounded MT Bold" panose="02000804050000020004" pitchFamily="2" charset="0"/>
                </a:rPr>
                <a:t>02</a:t>
              </a:r>
              <a:endParaRPr lang="zh-CN" altLang="en-US" sz="2000">
                <a:solidFill>
                  <a:srgbClr val="595959"/>
                </a:solidFill>
                <a:latin typeface="Arial Rounded MT Bold" panose="02000804050000020004" pitchFamily="2" charset="0"/>
              </a:endParaRPr>
            </a:p>
          </p:txBody>
        </p:sp>
      </p:grpSp>
      <p:sp>
        <p:nvSpPr>
          <p:cNvPr id="25609" name="任意多边形 17"/>
          <p:cNvSpPr>
            <a:spLocks noChangeArrowheads="1"/>
          </p:cNvSpPr>
          <p:nvPr/>
        </p:nvSpPr>
        <p:spPr bwMode="auto">
          <a:xfrm>
            <a:off x="1931988" y="3287713"/>
            <a:ext cx="5016500" cy="723900"/>
          </a:xfrm>
          <a:custGeom>
            <a:avLst/>
            <a:gdLst>
              <a:gd name="T0" fmla="*/ 309233 w 5016918"/>
              <a:gd name="T1" fmla="*/ 0 h 723600"/>
              <a:gd name="T2" fmla="*/ 4642902 w 5016918"/>
              <a:gd name="T3" fmla="*/ 0 h 723600"/>
              <a:gd name="T4" fmla="*/ 4642902 w 5016918"/>
              <a:gd name="T5" fmla="*/ 539 h 723600"/>
              <a:gd name="T6" fmla="*/ 4835481 w 5016918"/>
              <a:gd name="T7" fmla="*/ 539 h 723600"/>
              <a:gd name="T8" fmla="*/ 5016082 w 5016918"/>
              <a:gd name="T9" fmla="*/ 362101 h 723600"/>
              <a:gd name="T10" fmla="*/ 4835481 w 5016918"/>
              <a:gd name="T11" fmla="*/ 723662 h 723600"/>
              <a:gd name="T12" fmla="*/ 4642902 w 5016918"/>
              <a:gd name="T13" fmla="*/ 723662 h 723600"/>
              <a:gd name="T14" fmla="*/ 4642902 w 5016918"/>
              <a:gd name="T15" fmla="*/ 724200 h 723600"/>
              <a:gd name="T16" fmla="*/ 309233 w 5016918"/>
              <a:gd name="T17" fmla="*/ 724200 h 723600"/>
              <a:gd name="T18" fmla="*/ 309233 w 5016918"/>
              <a:gd name="T19" fmla="*/ 723662 h 723600"/>
              <a:gd name="T20" fmla="*/ 180601 w 5016918"/>
              <a:gd name="T21" fmla="*/ 723662 h 723600"/>
              <a:gd name="T22" fmla="*/ 0 w 5016918"/>
              <a:gd name="T23" fmla="*/ 362101 h 723600"/>
              <a:gd name="T24" fmla="*/ 180601 w 5016918"/>
              <a:gd name="T25" fmla="*/ 539 h 723600"/>
              <a:gd name="T26" fmla="*/ 309233 w 5016918"/>
              <a:gd name="T27" fmla="*/ 539 h 72360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5016918"/>
              <a:gd name="T43" fmla="*/ 0 h 723600"/>
              <a:gd name="T44" fmla="*/ 5016918 w 5016918"/>
              <a:gd name="T45" fmla="*/ 723600 h 723600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5016918" h="723600">
                <a:moveTo>
                  <a:pt x="309285" y="0"/>
                </a:moveTo>
                <a:lnTo>
                  <a:pt x="4643676" y="0"/>
                </a:lnTo>
                <a:lnTo>
                  <a:pt x="4643676" y="539"/>
                </a:lnTo>
                <a:lnTo>
                  <a:pt x="4836287" y="539"/>
                </a:lnTo>
                <a:lnTo>
                  <a:pt x="5016918" y="361801"/>
                </a:lnTo>
                <a:lnTo>
                  <a:pt x="4836287" y="723062"/>
                </a:lnTo>
                <a:lnTo>
                  <a:pt x="4643676" y="723062"/>
                </a:lnTo>
                <a:lnTo>
                  <a:pt x="4643676" y="723600"/>
                </a:lnTo>
                <a:lnTo>
                  <a:pt x="309285" y="723600"/>
                </a:lnTo>
                <a:lnTo>
                  <a:pt x="309285" y="723062"/>
                </a:lnTo>
                <a:lnTo>
                  <a:pt x="180631" y="723062"/>
                </a:lnTo>
                <a:lnTo>
                  <a:pt x="0" y="361801"/>
                </a:lnTo>
                <a:lnTo>
                  <a:pt x="180631" y="539"/>
                </a:lnTo>
                <a:lnTo>
                  <a:pt x="309285" y="539"/>
                </a:lnTo>
                <a:lnTo>
                  <a:pt x="309285" y="0"/>
                </a:lnTo>
                <a:close/>
              </a:path>
            </a:pathLst>
          </a:custGeom>
          <a:solidFill>
            <a:srgbClr val="0F6FC6"/>
          </a:solidFill>
          <a:ln>
            <a:noFill/>
          </a:ln>
          <a:effectLst>
            <a:outerShdw dist="38100" dir="5400000" algn="ctr" rotWithShape="0">
              <a:srgbClr val="7F7F7F">
                <a:alpha val="39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/>
            <a:r>
              <a:rPr lang="zh-CN" altLang="en-US" sz="14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请在此处输入您的文本请在此处输入您的文本</a:t>
            </a:r>
          </a:p>
        </p:txBody>
      </p:sp>
      <p:grpSp>
        <p:nvGrpSpPr>
          <p:cNvPr id="25610" name="Group 16"/>
          <p:cNvGrpSpPr/>
          <p:nvPr/>
        </p:nvGrpSpPr>
        <p:grpSpPr bwMode="auto">
          <a:xfrm>
            <a:off x="1987550" y="3333750"/>
            <a:ext cx="736600" cy="635000"/>
            <a:chOff x="0" y="0"/>
            <a:chExt cx="464" cy="400"/>
          </a:xfrm>
        </p:grpSpPr>
        <p:pic>
          <p:nvPicPr>
            <p:cNvPr id="25611" name="六边形 19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464" cy="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612" name="Text Box 18"/>
            <p:cNvSpPr txBox="1">
              <a:spLocks noChangeArrowheads="1"/>
            </p:cNvSpPr>
            <p:nvPr/>
          </p:nvSpPr>
          <p:spPr bwMode="auto">
            <a:xfrm>
              <a:off x="71" y="61"/>
              <a:ext cx="320" cy="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Franklin Gothic Book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Franklin Gothic Book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Franklin Gothic Book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Franklin Gothic Book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Franklin Gothic Book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Franklin Gothic Book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Franklin Gothic Book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Franklin Gothic Book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Franklin Gothic Book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2000">
                  <a:solidFill>
                    <a:srgbClr val="595959"/>
                  </a:solidFill>
                  <a:latin typeface="Arial Rounded MT Bold" panose="02000804050000020004" pitchFamily="2" charset="0"/>
                </a:rPr>
                <a:t>03</a:t>
              </a:r>
              <a:endParaRPr lang="zh-CN" altLang="en-US" sz="2000">
                <a:solidFill>
                  <a:srgbClr val="595959"/>
                </a:solidFill>
                <a:latin typeface="Arial Rounded MT Bold" panose="02000804050000020004" pitchFamily="2" charset="0"/>
              </a:endParaRPr>
            </a:p>
          </p:txBody>
        </p:sp>
      </p:grp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6" name="Group 2"/>
          <p:cNvGrpSpPr/>
          <p:nvPr/>
        </p:nvGrpSpPr>
        <p:grpSpPr bwMode="auto">
          <a:xfrm>
            <a:off x="350838" y="133350"/>
            <a:ext cx="2162175" cy="400050"/>
            <a:chOff x="0" y="0"/>
            <a:chExt cx="2161992" cy="400110"/>
          </a:xfrm>
        </p:grpSpPr>
        <p:sp>
          <p:nvSpPr>
            <p:cNvPr id="26648" name="TextBox 3"/>
            <p:cNvSpPr>
              <a:spLocks noChangeArrowheads="1"/>
            </p:cNvSpPr>
            <p:nvPr/>
          </p:nvSpPr>
          <p:spPr bwMode="auto">
            <a:xfrm>
              <a:off x="0" y="0"/>
              <a:ext cx="713389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Franklin Gothic Book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Franklin Gothic Book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Franklin Gothic Book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Franklin Gothic Book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Franklin Gothic Book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Franklin Gothic Book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Franklin Gothic Book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Franklin Gothic Book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Franklin Gothic Book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000" b="1">
                  <a:solidFill>
                    <a:srgbClr val="25437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03</a:t>
              </a:r>
              <a:endParaRPr lang="zh-CN" altLang="en-US" sz="1400">
                <a:solidFill>
                  <a:srgbClr val="254375"/>
                </a:solidFill>
              </a:endParaRPr>
            </a:p>
          </p:txBody>
        </p:sp>
        <p:sp>
          <p:nvSpPr>
            <p:cNvPr id="26649" name="矩形 24"/>
            <p:cNvSpPr>
              <a:spLocks noChangeArrowheads="1"/>
            </p:cNvSpPr>
            <p:nvPr/>
          </p:nvSpPr>
          <p:spPr bwMode="auto">
            <a:xfrm>
              <a:off x="405384" y="15389"/>
              <a:ext cx="1756608" cy="369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Franklin Gothic Book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Franklin Gothic Book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Franklin Gothic Book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Franklin Gothic Book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Franklin Gothic Book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Franklin Gothic Book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Franklin Gothic Book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Franklin Gothic Book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Franklin Gothic Book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b="1">
                  <a:solidFill>
                    <a:srgbClr val="99853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这里输入标题</a:t>
              </a:r>
            </a:p>
          </p:txBody>
        </p:sp>
      </p:grpSp>
      <p:cxnSp>
        <p:nvCxnSpPr>
          <p:cNvPr id="26629" name="直接连接符 3"/>
          <p:cNvCxnSpPr>
            <a:cxnSpLocks noChangeShapeType="1"/>
          </p:cNvCxnSpPr>
          <p:nvPr/>
        </p:nvCxnSpPr>
        <p:spPr bwMode="auto">
          <a:xfrm>
            <a:off x="395288" y="114300"/>
            <a:ext cx="1881187" cy="0"/>
          </a:xfrm>
          <a:prstGeom prst="line">
            <a:avLst/>
          </a:prstGeom>
          <a:noFill/>
          <a:ln w="19050">
            <a:solidFill>
              <a:srgbClr val="A6A6A6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630" name="直接连接符 4"/>
          <p:cNvCxnSpPr>
            <a:cxnSpLocks noChangeShapeType="1"/>
          </p:cNvCxnSpPr>
          <p:nvPr/>
        </p:nvCxnSpPr>
        <p:spPr bwMode="auto">
          <a:xfrm>
            <a:off x="395288" y="531813"/>
            <a:ext cx="1881187" cy="0"/>
          </a:xfrm>
          <a:prstGeom prst="line">
            <a:avLst/>
          </a:prstGeom>
          <a:noFill/>
          <a:ln w="19050">
            <a:solidFill>
              <a:srgbClr val="A6A6A6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" name="直接连接符 39"/>
          <p:cNvCxnSpPr>
            <a:cxnSpLocks noChangeShapeType="1"/>
          </p:cNvCxnSpPr>
          <p:nvPr/>
        </p:nvCxnSpPr>
        <p:spPr bwMode="auto">
          <a:xfrm>
            <a:off x="2074863" y="2679700"/>
            <a:ext cx="958850" cy="509588"/>
          </a:xfrm>
          <a:prstGeom prst="line">
            <a:avLst/>
          </a:prstGeom>
          <a:noFill/>
          <a:ln w="12700">
            <a:solidFill>
              <a:srgbClr val="BFBFBF"/>
            </a:solidFill>
            <a:prstDash val="sys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" name="直接连接符 40"/>
          <p:cNvCxnSpPr>
            <a:cxnSpLocks noChangeShapeType="1"/>
          </p:cNvCxnSpPr>
          <p:nvPr/>
        </p:nvCxnSpPr>
        <p:spPr bwMode="auto">
          <a:xfrm flipV="1">
            <a:off x="2236788" y="1765300"/>
            <a:ext cx="757237" cy="250825"/>
          </a:xfrm>
          <a:prstGeom prst="line">
            <a:avLst/>
          </a:prstGeom>
          <a:noFill/>
          <a:ln w="12700">
            <a:solidFill>
              <a:srgbClr val="BFBFBF"/>
            </a:solidFill>
            <a:prstDash val="sys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6631" name="椭圆 41"/>
          <p:cNvSpPr>
            <a:spLocks noChangeArrowheads="1"/>
          </p:cNvSpPr>
          <p:nvPr/>
        </p:nvSpPr>
        <p:spPr bwMode="auto">
          <a:xfrm>
            <a:off x="1438275" y="1939925"/>
            <a:ext cx="817563" cy="817563"/>
          </a:xfrm>
          <a:prstGeom prst="ellipse">
            <a:avLst/>
          </a:prstGeom>
          <a:solidFill>
            <a:srgbClr val="0070C0"/>
          </a:solidFill>
          <a:ln w="76200" cmpd="dbl">
            <a:solidFill>
              <a:schemeClr val="bg1"/>
            </a:solidFill>
            <a:round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0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26632" name="椭圆 42"/>
          <p:cNvSpPr>
            <a:spLocks noChangeArrowheads="1"/>
          </p:cNvSpPr>
          <p:nvPr/>
        </p:nvSpPr>
        <p:spPr bwMode="auto">
          <a:xfrm>
            <a:off x="3059113" y="1306513"/>
            <a:ext cx="623887" cy="623887"/>
          </a:xfrm>
          <a:prstGeom prst="ellipse">
            <a:avLst/>
          </a:prstGeom>
          <a:solidFill>
            <a:srgbClr val="0070C0"/>
          </a:solidFill>
          <a:ln w="76200" cmpd="dbl">
            <a:solidFill>
              <a:schemeClr val="bg1"/>
            </a:solidFill>
            <a:round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16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文本</a:t>
            </a:r>
          </a:p>
        </p:txBody>
      </p:sp>
      <p:sp>
        <p:nvSpPr>
          <p:cNvPr id="26633" name="TextBox 64"/>
          <p:cNvSpPr txBox="1">
            <a:spLocks noChangeArrowheads="1"/>
          </p:cNvSpPr>
          <p:nvPr/>
        </p:nvSpPr>
        <p:spPr bwMode="auto">
          <a:xfrm flipH="1">
            <a:off x="2740025" y="2049463"/>
            <a:ext cx="1295400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zh-CN" altLang="en-US" sz="1400">
                <a:solidFill>
                  <a:srgbClr val="A6A6A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此处输入文本</a:t>
            </a:r>
            <a:endParaRPr lang="en-US" altLang="zh-CN" sz="1400">
              <a:solidFill>
                <a:srgbClr val="A6A6A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20000"/>
              </a:lnSpc>
            </a:pPr>
            <a:r>
              <a:rPr lang="zh-CN" altLang="en-US" sz="1400">
                <a:solidFill>
                  <a:srgbClr val="A6A6A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此处输入文本</a:t>
            </a:r>
            <a:endParaRPr lang="en-US" altLang="zh-CN" sz="1400">
              <a:solidFill>
                <a:srgbClr val="A6A6A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634" name="椭圆 44"/>
          <p:cNvSpPr>
            <a:spLocks noChangeArrowheads="1"/>
          </p:cNvSpPr>
          <p:nvPr/>
        </p:nvSpPr>
        <p:spPr bwMode="auto">
          <a:xfrm>
            <a:off x="4598988" y="1306513"/>
            <a:ext cx="623887" cy="623887"/>
          </a:xfrm>
          <a:prstGeom prst="ellipse">
            <a:avLst/>
          </a:prstGeom>
          <a:solidFill>
            <a:srgbClr val="0070C0"/>
          </a:solidFill>
          <a:ln w="76200" cmpd="dbl">
            <a:solidFill>
              <a:schemeClr val="bg1"/>
            </a:solidFill>
            <a:round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16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文本</a:t>
            </a:r>
          </a:p>
        </p:txBody>
      </p:sp>
      <p:sp>
        <p:nvSpPr>
          <p:cNvPr id="26635" name="TextBox 64"/>
          <p:cNvSpPr txBox="1">
            <a:spLocks noChangeArrowheads="1"/>
          </p:cNvSpPr>
          <p:nvPr/>
        </p:nvSpPr>
        <p:spPr bwMode="auto">
          <a:xfrm flipH="1">
            <a:off x="4264025" y="2049463"/>
            <a:ext cx="1293813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zh-CN" altLang="en-US" sz="1400">
                <a:solidFill>
                  <a:srgbClr val="A6A6A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此处输入文本</a:t>
            </a:r>
            <a:endParaRPr lang="en-US" altLang="zh-CN" sz="1400">
              <a:solidFill>
                <a:srgbClr val="A6A6A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20000"/>
              </a:lnSpc>
            </a:pPr>
            <a:r>
              <a:rPr lang="zh-CN" altLang="en-US" sz="1400">
                <a:solidFill>
                  <a:srgbClr val="A6A6A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此处输入文本</a:t>
            </a:r>
            <a:endParaRPr lang="en-US" altLang="zh-CN" sz="1400">
              <a:solidFill>
                <a:srgbClr val="A6A6A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636" name="椭圆 46"/>
          <p:cNvSpPr>
            <a:spLocks noChangeArrowheads="1"/>
          </p:cNvSpPr>
          <p:nvPr/>
        </p:nvSpPr>
        <p:spPr bwMode="auto">
          <a:xfrm>
            <a:off x="6121400" y="1306513"/>
            <a:ext cx="623888" cy="623887"/>
          </a:xfrm>
          <a:prstGeom prst="ellipse">
            <a:avLst/>
          </a:prstGeom>
          <a:solidFill>
            <a:srgbClr val="0070C0"/>
          </a:solidFill>
          <a:ln w="76200" cmpd="dbl">
            <a:solidFill>
              <a:schemeClr val="bg1"/>
            </a:solidFill>
            <a:round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16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文本</a:t>
            </a:r>
          </a:p>
        </p:txBody>
      </p:sp>
      <p:sp>
        <p:nvSpPr>
          <p:cNvPr id="26637" name="TextBox 64"/>
          <p:cNvSpPr txBox="1">
            <a:spLocks noChangeArrowheads="1"/>
          </p:cNvSpPr>
          <p:nvPr/>
        </p:nvSpPr>
        <p:spPr bwMode="auto">
          <a:xfrm flipH="1">
            <a:off x="5786438" y="2049463"/>
            <a:ext cx="1295400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zh-CN" altLang="en-US" sz="1400">
                <a:solidFill>
                  <a:srgbClr val="A6A6A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此处输入文本</a:t>
            </a:r>
            <a:endParaRPr lang="en-US" altLang="zh-CN" sz="1400">
              <a:solidFill>
                <a:srgbClr val="A6A6A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20000"/>
              </a:lnSpc>
            </a:pPr>
            <a:r>
              <a:rPr lang="zh-CN" altLang="en-US" sz="1400">
                <a:solidFill>
                  <a:srgbClr val="A6A6A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此处输入文本</a:t>
            </a:r>
            <a:endParaRPr lang="en-US" altLang="zh-CN" sz="1400">
              <a:solidFill>
                <a:srgbClr val="A6A6A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638" name="椭圆 48"/>
          <p:cNvSpPr>
            <a:spLocks noChangeArrowheads="1"/>
          </p:cNvSpPr>
          <p:nvPr/>
        </p:nvSpPr>
        <p:spPr bwMode="auto">
          <a:xfrm>
            <a:off x="3059113" y="2932113"/>
            <a:ext cx="623887" cy="623887"/>
          </a:xfrm>
          <a:prstGeom prst="ellipse">
            <a:avLst/>
          </a:prstGeom>
          <a:solidFill>
            <a:srgbClr val="0070C0"/>
          </a:solidFill>
          <a:ln w="76200" cmpd="dbl">
            <a:solidFill>
              <a:schemeClr val="bg1"/>
            </a:solidFill>
            <a:round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16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文本</a:t>
            </a:r>
          </a:p>
        </p:txBody>
      </p:sp>
      <p:sp>
        <p:nvSpPr>
          <p:cNvPr id="26639" name="TextBox 64"/>
          <p:cNvSpPr txBox="1">
            <a:spLocks noChangeArrowheads="1"/>
          </p:cNvSpPr>
          <p:nvPr/>
        </p:nvSpPr>
        <p:spPr bwMode="auto">
          <a:xfrm flipH="1">
            <a:off x="2740025" y="3675063"/>
            <a:ext cx="1295400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zh-CN" altLang="en-US" sz="1400">
                <a:solidFill>
                  <a:srgbClr val="A6A6A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此处输入文本</a:t>
            </a:r>
            <a:endParaRPr lang="en-US" altLang="zh-CN" sz="1400">
              <a:solidFill>
                <a:srgbClr val="A6A6A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20000"/>
              </a:lnSpc>
            </a:pPr>
            <a:r>
              <a:rPr lang="zh-CN" altLang="en-US" sz="1400">
                <a:solidFill>
                  <a:srgbClr val="A6A6A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此处输入文本</a:t>
            </a:r>
            <a:endParaRPr lang="en-US" altLang="zh-CN" sz="1400">
              <a:solidFill>
                <a:srgbClr val="A6A6A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640" name="椭圆 50"/>
          <p:cNvSpPr>
            <a:spLocks noChangeArrowheads="1"/>
          </p:cNvSpPr>
          <p:nvPr/>
        </p:nvSpPr>
        <p:spPr bwMode="auto">
          <a:xfrm>
            <a:off x="4598988" y="2932113"/>
            <a:ext cx="623887" cy="623887"/>
          </a:xfrm>
          <a:prstGeom prst="ellipse">
            <a:avLst/>
          </a:prstGeom>
          <a:solidFill>
            <a:srgbClr val="0070C0"/>
          </a:solidFill>
          <a:ln w="76200" cmpd="dbl">
            <a:solidFill>
              <a:schemeClr val="bg1"/>
            </a:solidFill>
            <a:round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16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文本</a:t>
            </a:r>
          </a:p>
        </p:txBody>
      </p:sp>
      <p:sp>
        <p:nvSpPr>
          <p:cNvPr id="26641" name="TextBox 64"/>
          <p:cNvSpPr txBox="1">
            <a:spLocks noChangeArrowheads="1"/>
          </p:cNvSpPr>
          <p:nvPr/>
        </p:nvSpPr>
        <p:spPr bwMode="auto">
          <a:xfrm flipH="1">
            <a:off x="4264025" y="3675063"/>
            <a:ext cx="1293813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zh-CN" altLang="en-US" sz="1400">
                <a:solidFill>
                  <a:srgbClr val="A6A6A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此处输入文本</a:t>
            </a:r>
            <a:endParaRPr lang="en-US" altLang="zh-CN" sz="1400">
              <a:solidFill>
                <a:srgbClr val="A6A6A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20000"/>
              </a:lnSpc>
            </a:pPr>
            <a:r>
              <a:rPr lang="zh-CN" altLang="en-US" sz="1400">
                <a:solidFill>
                  <a:srgbClr val="A6A6A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此处输入文本</a:t>
            </a:r>
            <a:endParaRPr lang="en-US" altLang="zh-CN" sz="1400">
              <a:solidFill>
                <a:srgbClr val="A6A6A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642" name="椭圆 52"/>
          <p:cNvSpPr>
            <a:spLocks noChangeArrowheads="1"/>
          </p:cNvSpPr>
          <p:nvPr/>
        </p:nvSpPr>
        <p:spPr bwMode="auto">
          <a:xfrm>
            <a:off x="6121400" y="2932113"/>
            <a:ext cx="623888" cy="623887"/>
          </a:xfrm>
          <a:prstGeom prst="ellipse">
            <a:avLst/>
          </a:prstGeom>
          <a:solidFill>
            <a:srgbClr val="0070C0"/>
          </a:solidFill>
          <a:ln w="76200" cmpd="dbl">
            <a:solidFill>
              <a:schemeClr val="bg1"/>
            </a:solidFill>
            <a:round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16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文本</a:t>
            </a:r>
          </a:p>
        </p:txBody>
      </p:sp>
      <p:sp>
        <p:nvSpPr>
          <p:cNvPr id="26643" name="TextBox 64"/>
          <p:cNvSpPr txBox="1">
            <a:spLocks noChangeArrowheads="1"/>
          </p:cNvSpPr>
          <p:nvPr/>
        </p:nvSpPr>
        <p:spPr bwMode="auto">
          <a:xfrm flipH="1">
            <a:off x="5786438" y="3675063"/>
            <a:ext cx="1295400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zh-CN" altLang="en-US" sz="1400">
                <a:solidFill>
                  <a:srgbClr val="A6A6A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此处输入文本</a:t>
            </a:r>
            <a:endParaRPr lang="en-US" altLang="zh-CN" sz="1400">
              <a:solidFill>
                <a:srgbClr val="A6A6A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20000"/>
              </a:lnSpc>
            </a:pPr>
            <a:r>
              <a:rPr lang="zh-CN" altLang="en-US" sz="1400">
                <a:solidFill>
                  <a:srgbClr val="A6A6A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此处输入文本</a:t>
            </a:r>
            <a:endParaRPr lang="en-US" altLang="zh-CN" sz="1400">
              <a:solidFill>
                <a:srgbClr val="A6A6A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644" name="燕尾形 54"/>
          <p:cNvSpPr>
            <a:spLocks noChangeArrowheads="1"/>
          </p:cNvSpPr>
          <p:nvPr/>
        </p:nvSpPr>
        <p:spPr bwMode="auto">
          <a:xfrm>
            <a:off x="4079875" y="1462088"/>
            <a:ext cx="138113" cy="157162"/>
          </a:xfrm>
          <a:prstGeom prst="chevron">
            <a:avLst>
              <a:gd name="adj" fmla="val 50000"/>
            </a:avLst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9pPr>
          </a:lstStyle>
          <a:p>
            <a:pPr algn="ctr"/>
            <a:endParaRPr lang="zh-CN" altLang="en-US" sz="1300">
              <a:latin typeface="Calibri" panose="020F0502020204030204" pitchFamily="34" charset="0"/>
            </a:endParaRPr>
          </a:p>
        </p:txBody>
      </p:sp>
      <p:sp>
        <p:nvSpPr>
          <p:cNvPr id="26645" name="燕尾形 55"/>
          <p:cNvSpPr>
            <a:spLocks noChangeArrowheads="1"/>
          </p:cNvSpPr>
          <p:nvPr/>
        </p:nvSpPr>
        <p:spPr bwMode="auto">
          <a:xfrm>
            <a:off x="5603875" y="1462088"/>
            <a:ext cx="138113" cy="157162"/>
          </a:xfrm>
          <a:prstGeom prst="chevron">
            <a:avLst>
              <a:gd name="adj" fmla="val 50000"/>
            </a:avLst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9pPr>
          </a:lstStyle>
          <a:p>
            <a:pPr algn="ctr"/>
            <a:endParaRPr lang="zh-CN" altLang="en-US" sz="1300">
              <a:latin typeface="Calibri" panose="020F0502020204030204" pitchFamily="34" charset="0"/>
            </a:endParaRPr>
          </a:p>
        </p:txBody>
      </p:sp>
      <p:sp>
        <p:nvSpPr>
          <p:cNvPr id="26646" name="燕尾形 56"/>
          <p:cNvSpPr>
            <a:spLocks noChangeArrowheads="1"/>
          </p:cNvSpPr>
          <p:nvPr/>
        </p:nvSpPr>
        <p:spPr bwMode="auto">
          <a:xfrm>
            <a:off x="4079875" y="3170238"/>
            <a:ext cx="138113" cy="157162"/>
          </a:xfrm>
          <a:prstGeom prst="chevron">
            <a:avLst>
              <a:gd name="adj" fmla="val 50000"/>
            </a:avLst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9pPr>
          </a:lstStyle>
          <a:p>
            <a:pPr algn="ctr"/>
            <a:endParaRPr lang="zh-CN" altLang="en-US" sz="1300">
              <a:latin typeface="Calibri" panose="020F0502020204030204" pitchFamily="34" charset="0"/>
            </a:endParaRPr>
          </a:p>
        </p:txBody>
      </p:sp>
      <p:sp>
        <p:nvSpPr>
          <p:cNvPr id="26647" name="燕尾形 57"/>
          <p:cNvSpPr>
            <a:spLocks noChangeArrowheads="1"/>
          </p:cNvSpPr>
          <p:nvPr/>
        </p:nvSpPr>
        <p:spPr bwMode="auto">
          <a:xfrm>
            <a:off x="5603875" y="3170238"/>
            <a:ext cx="138113" cy="157162"/>
          </a:xfrm>
          <a:prstGeom prst="chevron">
            <a:avLst>
              <a:gd name="adj" fmla="val 50000"/>
            </a:avLst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9pPr>
          </a:lstStyle>
          <a:p>
            <a:pPr algn="ctr"/>
            <a:endParaRPr lang="zh-CN" altLang="en-US" sz="130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50" name="Group 2"/>
          <p:cNvGrpSpPr/>
          <p:nvPr/>
        </p:nvGrpSpPr>
        <p:grpSpPr bwMode="auto">
          <a:xfrm>
            <a:off x="350838" y="133350"/>
            <a:ext cx="2162175" cy="400050"/>
            <a:chOff x="0" y="0"/>
            <a:chExt cx="2161992" cy="400110"/>
          </a:xfrm>
        </p:grpSpPr>
        <p:sp>
          <p:nvSpPr>
            <p:cNvPr id="27685" name="TextBox 3"/>
            <p:cNvSpPr>
              <a:spLocks noChangeArrowheads="1"/>
            </p:cNvSpPr>
            <p:nvPr/>
          </p:nvSpPr>
          <p:spPr bwMode="auto">
            <a:xfrm>
              <a:off x="0" y="0"/>
              <a:ext cx="713389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Franklin Gothic Book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Franklin Gothic Book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Franklin Gothic Book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Franklin Gothic Book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Franklin Gothic Book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Franklin Gothic Book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Franklin Gothic Book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Franklin Gothic Book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Franklin Gothic Book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000" b="1">
                  <a:solidFill>
                    <a:srgbClr val="25437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03</a:t>
              </a:r>
              <a:endParaRPr lang="zh-CN" altLang="en-US" sz="1400">
                <a:solidFill>
                  <a:srgbClr val="254375"/>
                </a:solidFill>
              </a:endParaRPr>
            </a:p>
          </p:txBody>
        </p:sp>
        <p:sp>
          <p:nvSpPr>
            <p:cNvPr id="27686" name="矩形 24"/>
            <p:cNvSpPr>
              <a:spLocks noChangeArrowheads="1"/>
            </p:cNvSpPr>
            <p:nvPr/>
          </p:nvSpPr>
          <p:spPr bwMode="auto">
            <a:xfrm>
              <a:off x="405384" y="15389"/>
              <a:ext cx="1756608" cy="369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Franklin Gothic Book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Franklin Gothic Book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Franklin Gothic Book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Franklin Gothic Book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Franklin Gothic Book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Franklin Gothic Book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Franklin Gothic Book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Franklin Gothic Book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Franklin Gothic Book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b="1">
                  <a:solidFill>
                    <a:srgbClr val="99853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这里输入标题</a:t>
              </a:r>
            </a:p>
          </p:txBody>
        </p:sp>
      </p:grpSp>
      <p:cxnSp>
        <p:nvCxnSpPr>
          <p:cNvPr id="27653" name="直接连接符 3"/>
          <p:cNvCxnSpPr>
            <a:cxnSpLocks noChangeShapeType="1"/>
          </p:cNvCxnSpPr>
          <p:nvPr/>
        </p:nvCxnSpPr>
        <p:spPr bwMode="auto">
          <a:xfrm>
            <a:off x="395288" y="114300"/>
            <a:ext cx="1881187" cy="0"/>
          </a:xfrm>
          <a:prstGeom prst="line">
            <a:avLst/>
          </a:prstGeom>
          <a:noFill/>
          <a:ln w="19050">
            <a:solidFill>
              <a:srgbClr val="A6A6A6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54" name="直接连接符 4"/>
          <p:cNvCxnSpPr>
            <a:cxnSpLocks noChangeShapeType="1"/>
          </p:cNvCxnSpPr>
          <p:nvPr/>
        </p:nvCxnSpPr>
        <p:spPr bwMode="auto">
          <a:xfrm>
            <a:off x="395288" y="531813"/>
            <a:ext cx="1881187" cy="0"/>
          </a:xfrm>
          <a:prstGeom prst="line">
            <a:avLst/>
          </a:prstGeom>
          <a:noFill/>
          <a:ln w="19050">
            <a:solidFill>
              <a:srgbClr val="A6A6A6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圆角矩形 7"/>
          <p:cNvSpPr/>
          <p:nvPr/>
        </p:nvSpPr>
        <p:spPr bwMode="auto">
          <a:xfrm flipH="1" flipV="1">
            <a:off x="1382713" y="928688"/>
            <a:ext cx="166687" cy="1011237"/>
          </a:xfrm>
          <a:custGeom>
            <a:avLst/>
            <a:gdLst>
              <a:gd name="T0" fmla="*/ 73305 w 379028"/>
              <a:gd name="T1" fmla="*/ 0 h 2132857"/>
              <a:gd name="T2" fmla="*/ 73305 w 379028"/>
              <a:gd name="T3" fmla="*/ 436850 h 2132857"/>
              <a:gd name="T4" fmla="*/ 36652 w 379028"/>
              <a:gd name="T5" fmla="*/ 479451 h 2132857"/>
              <a:gd name="T6" fmla="*/ 36653 w 379028"/>
              <a:gd name="T7" fmla="*/ 479451 h 2132857"/>
              <a:gd name="T8" fmla="*/ 0 w 379028"/>
              <a:gd name="T9" fmla="*/ 436850 h 2132857"/>
              <a:gd name="T10" fmla="*/ 0 w 379028"/>
              <a:gd name="T11" fmla="*/ 0 h 213285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79028" h="2132857">
                <a:moveTo>
                  <a:pt x="379028" y="0"/>
                </a:moveTo>
                <a:cubicBezTo>
                  <a:pt x="379028" y="647781"/>
                  <a:pt x="379027" y="1295562"/>
                  <a:pt x="379027" y="1943343"/>
                </a:cubicBezTo>
                <a:cubicBezTo>
                  <a:pt x="379027" y="2048009"/>
                  <a:pt x="294179" y="2132857"/>
                  <a:pt x="189513" y="2132857"/>
                </a:cubicBezTo>
                <a:lnTo>
                  <a:pt x="189514" y="2132856"/>
                </a:lnTo>
                <a:cubicBezTo>
                  <a:pt x="84848" y="2132856"/>
                  <a:pt x="0" y="2048008"/>
                  <a:pt x="0" y="1943342"/>
                </a:cubicBezTo>
                <a:lnTo>
                  <a:pt x="0" y="0"/>
                </a:lnTo>
              </a:path>
            </a:pathLst>
          </a:custGeom>
          <a:noFill/>
          <a:ln w="25400" cap="flat" cmpd="sng">
            <a:solidFill>
              <a:srgbClr val="D9D9D9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3" name="八角星 26"/>
          <p:cNvSpPr>
            <a:spLocks noChangeArrowheads="1"/>
          </p:cNvSpPr>
          <p:nvPr/>
        </p:nvSpPr>
        <p:spPr bwMode="auto">
          <a:xfrm>
            <a:off x="958850" y="1817688"/>
            <a:ext cx="1014413" cy="1014412"/>
          </a:xfrm>
          <a:prstGeom prst="star8">
            <a:avLst>
              <a:gd name="adj" fmla="val 42116"/>
            </a:avLst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280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01</a:t>
            </a:r>
            <a:endParaRPr lang="zh-CN" altLang="en-US" sz="2800">
              <a:solidFill>
                <a:schemeClr val="bg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27655" name="文本框 27"/>
          <p:cNvSpPr txBox="1">
            <a:spLocks noChangeArrowheads="1"/>
          </p:cNvSpPr>
          <p:nvPr/>
        </p:nvSpPr>
        <p:spPr bwMode="auto">
          <a:xfrm>
            <a:off x="803275" y="2998788"/>
            <a:ext cx="13319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b="1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27656" name="文本框 28"/>
          <p:cNvSpPr txBox="1">
            <a:spLocks noChangeArrowheads="1"/>
          </p:cNvSpPr>
          <p:nvPr/>
        </p:nvSpPr>
        <p:spPr bwMode="auto">
          <a:xfrm>
            <a:off x="923925" y="3427413"/>
            <a:ext cx="11811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zh-CN" altLang="en-US" sz="1400">
                <a:solidFill>
                  <a:srgbClr val="A6A6A6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此处输入文本</a:t>
            </a:r>
            <a:endParaRPr lang="en-US" altLang="zh-CN" sz="1400">
              <a:solidFill>
                <a:srgbClr val="A6A6A6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 algn="ctr">
              <a:lnSpc>
                <a:spcPct val="130000"/>
              </a:lnSpc>
            </a:pPr>
            <a:r>
              <a:rPr lang="zh-CN" altLang="en-US" sz="1400">
                <a:solidFill>
                  <a:srgbClr val="A6A6A6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此处输入文本</a:t>
            </a:r>
          </a:p>
          <a:p>
            <a:pPr algn="ctr">
              <a:lnSpc>
                <a:spcPct val="130000"/>
              </a:lnSpc>
            </a:pPr>
            <a:r>
              <a:rPr lang="zh-CN" altLang="en-US" sz="1400">
                <a:solidFill>
                  <a:srgbClr val="A6A6A6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此处输入文本</a:t>
            </a:r>
          </a:p>
          <a:p>
            <a:pPr algn="ctr">
              <a:lnSpc>
                <a:spcPct val="130000"/>
              </a:lnSpc>
            </a:pPr>
            <a:r>
              <a:rPr lang="zh-CN" altLang="en-US" sz="1400">
                <a:solidFill>
                  <a:srgbClr val="A6A6A6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此处输入文本</a:t>
            </a:r>
          </a:p>
        </p:txBody>
      </p:sp>
      <p:sp>
        <p:nvSpPr>
          <p:cNvPr id="27657" name="椭圆 29"/>
          <p:cNvSpPr>
            <a:spLocks noChangeArrowheads="1"/>
          </p:cNvSpPr>
          <p:nvPr/>
        </p:nvSpPr>
        <p:spPr bwMode="auto">
          <a:xfrm>
            <a:off x="1387475" y="1781175"/>
            <a:ext cx="157163" cy="171450"/>
          </a:xfrm>
          <a:prstGeom prst="ellipse">
            <a:avLst/>
          </a:prstGeom>
          <a:solidFill>
            <a:srgbClr val="FFFFFF"/>
          </a:solidFill>
          <a:ln w="25400">
            <a:solidFill>
              <a:srgbClr val="FFFFFF"/>
            </a:solidFill>
            <a:round/>
          </a:ln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9pPr>
          </a:lstStyle>
          <a:p>
            <a:pPr algn="ctr"/>
            <a:endParaRPr lang="en-US" altLang="zh-CN">
              <a:solidFill>
                <a:schemeClr val="accent1"/>
              </a:solidFill>
              <a:latin typeface="Calibri" panose="020F0502020204030204" pitchFamily="34" charset="0"/>
            </a:endParaRPr>
          </a:p>
        </p:txBody>
      </p:sp>
      <p:sp>
        <p:nvSpPr>
          <p:cNvPr id="27658" name="椭圆 30"/>
          <p:cNvSpPr>
            <a:spLocks noChangeArrowheads="1"/>
          </p:cNvSpPr>
          <p:nvPr/>
        </p:nvSpPr>
        <p:spPr bwMode="auto">
          <a:xfrm>
            <a:off x="1397000" y="1798638"/>
            <a:ext cx="138113" cy="136525"/>
          </a:xfrm>
          <a:prstGeom prst="ellipse">
            <a:avLst/>
          </a:prstGeom>
          <a:solidFill>
            <a:schemeClr val="bg1"/>
          </a:solidFill>
          <a:ln w="25400">
            <a:solidFill>
              <a:srgbClr val="BFBFBF"/>
            </a:solidFill>
            <a:round/>
          </a:ln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9pPr>
          </a:lstStyle>
          <a:p>
            <a:pPr algn="ctr"/>
            <a:endParaRPr lang="en-US" altLang="zh-CN">
              <a:solidFill>
                <a:schemeClr val="accent1"/>
              </a:solidFill>
              <a:latin typeface="Calibri" panose="020F0502020204030204" pitchFamily="34" charset="0"/>
            </a:endParaRPr>
          </a:p>
        </p:txBody>
      </p:sp>
      <p:sp>
        <p:nvSpPr>
          <p:cNvPr id="27659" name="圆角矩形 7"/>
          <p:cNvSpPr/>
          <p:nvPr/>
        </p:nvSpPr>
        <p:spPr bwMode="auto">
          <a:xfrm flipV="1">
            <a:off x="4492625" y="928688"/>
            <a:ext cx="165100" cy="1011237"/>
          </a:xfrm>
          <a:custGeom>
            <a:avLst/>
            <a:gdLst>
              <a:gd name="T0" fmla="*/ 71916 w 379028"/>
              <a:gd name="T1" fmla="*/ 0 h 2132857"/>
              <a:gd name="T2" fmla="*/ 71916 w 379028"/>
              <a:gd name="T3" fmla="*/ 436850 h 2132857"/>
              <a:gd name="T4" fmla="*/ 35958 w 379028"/>
              <a:gd name="T5" fmla="*/ 479451 h 2132857"/>
              <a:gd name="T6" fmla="*/ 35958 w 379028"/>
              <a:gd name="T7" fmla="*/ 479451 h 2132857"/>
              <a:gd name="T8" fmla="*/ 0 w 379028"/>
              <a:gd name="T9" fmla="*/ 436850 h 2132857"/>
              <a:gd name="T10" fmla="*/ 0 w 379028"/>
              <a:gd name="T11" fmla="*/ 0 h 213285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79028" h="2132857">
                <a:moveTo>
                  <a:pt x="379028" y="0"/>
                </a:moveTo>
                <a:cubicBezTo>
                  <a:pt x="379028" y="647781"/>
                  <a:pt x="379027" y="1295562"/>
                  <a:pt x="379027" y="1943343"/>
                </a:cubicBezTo>
                <a:cubicBezTo>
                  <a:pt x="379027" y="2048009"/>
                  <a:pt x="294179" y="2132857"/>
                  <a:pt x="189513" y="2132857"/>
                </a:cubicBezTo>
                <a:lnTo>
                  <a:pt x="189514" y="2132856"/>
                </a:lnTo>
                <a:cubicBezTo>
                  <a:pt x="84848" y="2132856"/>
                  <a:pt x="0" y="2048008"/>
                  <a:pt x="0" y="1943342"/>
                </a:cubicBezTo>
                <a:lnTo>
                  <a:pt x="0" y="0"/>
                </a:lnTo>
              </a:path>
            </a:pathLst>
          </a:custGeom>
          <a:noFill/>
          <a:ln w="25400" cap="flat" cmpd="sng">
            <a:solidFill>
              <a:srgbClr val="D9D9D9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27660" name="八角星 32"/>
          <p:cNvSpPr>
            <a:spLocks noChangeArrowheads="1"/>
          </p:cNvSpPr>
          <p:nvPr/>
        </p:nvSpPr>
        <p:spPr bwMode="auto">
          <a:xfrm>
            <a:off x="4067175" y="1847850"/>
            <a:ext cx="1014413" cy="1014413"/>
          </a:xfrm>
          <a:prstGeom prst="star8">
            <a:avLst>
              <a:gd name="adj" fmla="val 42116"/>
            </a:avLst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280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03</a:t>
            </a:r>
            <a:endParaRPr lang="zh-CN" altLang="en-US" sz="2800">
              <a:solidFill>
                <a:schemeClr val="bg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27661" name="文本框 33"/>
          <p:cNvSpPr txBox="1">
            <a:spLocks noChangeArrowheads="1"/>
          </p:cNvSpPr>
          <p:nvPr/>
        </p:nvSpPr>
        <p:spPr bwMode="auto">
          <a:xfrm>
            <a:off x="3849688" y="2998788"/>
            <a:ext cx="1447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b="1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27662" name="椭圆 34"/>
          <p:cNvSpPr>
            <a:spLocks noChangeArrowheads="1"/>
          </p:cNvSpPr>
          <p:nvPr/>
        </p:nvSpPr>
        <p:spPr bwMode="auto">
          <a:xfrm>
            <a:off x="4491038" y="1806575"/>
            <a:ext cx="157162" cy="171450"/>
          </a:xfrm>
          <a:prstGeom prst="ellipse">
            <a:avLst/>
          </a:prstGeom>
          <a:solidFill>
            <a:srgbClr val="FFFFFF"/>
          </a:solidFill>
          <a:ln w="25400">
            <a:solidFill>
              <a:srgbClr val="FFFFFF"/>
            </a:solidFill>
            <a:round/>
          </a:ln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9pPr>
          </a:lstStyle>
          <a:p>
            <a:pPr algn="ctr"/>
            <a:endParaRPr lang="en-US" altLang="zh-CN">
              <a:solidFill>
                <a:schemeClr val="accent1"/>
              </a:solidFill>
              <a:latin typeface="Calibri" panose="020F0502020204030204" pitchFamily="34" charset="0"/>
            </a:endParaRPr>
          </a:p>
        </p:txBody>
      </p:sp>
      <p:sp>
        <p:nvSpPr>
          <p:cNvPr id="27663" name="椭圆 35"/>
          <p:cNvSpPr>
            <a:spLocks noChangeArrowheads="1"/>
          </p:cNvSpPr>
          <p:nvPr/>
        </p:nvSpPr>
        <p:spPr bwMode="auto">
          <a:xfrm>
            <a:off x="4505325" y="1824038"/>
            <a:ext cx="138113" cy="136525"/>
          </a:xfrm>
          <a:prstGeom prst="ellipse">
            <a:avLst/>
          </a:prstGeom>
          <a:solidFill>
            <a:schemeClr val="bg1"/>
          </a:solidFill>
          <a:ln w="25400">
            <a:solidFill>
              <a:srgbClr val="BFBFBF"/>
            </a:solidFill>
            <a:round/>
          </a:ln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9pPr>
          </a:lstStyle>
          <a:p>
            <a:pPr algn="ctr"/>
            <a:endParaRPr lang="en-US" altLang="zh-CN">
              <a:solidFill>
                <a:schemeClr val="accent1"/>
              </a:solidFill>
              <a:latin typeface="Calibri" panose="020F0502020204030204" pitchFamily="34" charset="0"/>
            </a:endParaRPr>
          </a:p>
        </p:txBody>
      </p:sp>
      <p:sp>
        <p:nvSpPr>
          <p:cNvPr id="27664" name="圆角矩形 7"/>
          <p:cNvSpPr/>
          <p:nvPr/>
        </p:nvSpPr>
        <p:spPr bwMode="auto">
          <a:xfrm flipV="1">
            <a:off x="7542213" y="928688"/>
            <a:ext cx="165100" cy="1011237"/>
          </a:xfrm>
          <a:custGeom>
            <a:avLst/>
            <a:gdLst>
              <a:gd name="T0" fmla="*/ 71916 w 379028"/>
              <a:gd name="T1" fmla="*/ 0 h 2132857"/>
              <a:gd name="T2" fmla="*/ 71916 w 379028"/>
              <a:gd name="T3" fmla="*/ 436850 h 2132857"/>
              <a:gd name="T4" fmla="*/ 35958 w 379028"/>
              <a:gd name="T5" fmla="*/ 479451 h 2132857"/>
              <a:gd name="T6" fmla="*/ 35958 w 379028"/>
              <a:gd name="T7" fmla="*/ 479451 h 2132857"/>
              <a:gd name="T8" fmla="*/ 0 w 379028"/>
              <a:gd name="T9" fmla="*/ 436850 h 2132857"/>
              <a:gd name="T10" fmla="*/ 0 w 379028"/>
              <a:gd name="T11" fmla="*/ 0 h 213285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79028" h="2132857">
                <a:moveTo>
                  <a:pt x="379028" y="0"/>
                </a:moveTo>
                <a:cubicBezTo>
                  <a:pt x="379028" y="647781"/>
                  <a:pt x="379027" y="1295562"/>
                  <a:pt x="379027" y="1943343"/>
                </a:cubicBezTo>
                <a:cubicBezTo>
                  <a:pt x="379027" y="2048009"/>
                  <a:pt x="294179" y="2132857"/>
                  <a:pt x="189513" y="2132857"/>
                </a:cubicBezTo>
                <a:lnTo>
                  <a:pt x="189514" y="2132856"/>
                </a:lnTo>
                <a:cubicBezTo>
                  <a:pt x="84848" y="2132856"/>
                  <a:pt x="0" y="2048008"/>
                  <a:pt x="0" y="1943342"/>
                </a:cubicBezTo>
                <a:lnTo>
                  <a:pt x="0" y="0"/>
                </a:lnTo>
              </a:path>
            </a:pathLst>
          </a:custGeom>
          <a:noFill/>
          <a:ln w="25400" cap="flat" cmpd="sng">
            <a:solidFill>
              <a:srgbClr val="D9D9D9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27665" name="八角星 37"/>
          <p:cNvSpPr>
            <a:spLocks noChangeArrowheads="1"/>
          </p:cNvSpPr>
          <p:nvPr/>
        </p:nvSpPr>
        <p:spPr bwMode="auto">
          <a:xfrm>
            <a:off x="7116763" y="1847850"/>
            <a:ext cx="1014412" cy="1014413"/>
          </a:xfrm>
          <a:prstGeom prst="star8">
            <a:avLst>
              <a:gd name="adj" fmla="val 42116"/>
            </a:avLst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280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05</a:t>
            </a:r>
            <a:endParaRPr lang="zh-CN" altLang="en-US" sz="2800">
              <a:solidFill>
                <a:schemeClr val="bg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27666" name="文本框 38"/>
          <p:cNvSpPr txBox="1">
            <a:spLocks noChangeArrowheads="1"/>
          </p:cNvSpPr>
          <p:nvPr/>
        </p:nvSpPr>
        <p:spPr bwMode="auto">
          <a:xfrm>
            <a:off x="6899275" y="2998788"/>
            <a:ext cx="1447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b="1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27667" name="椭圆 58"/>
          <p:cNvSpPr>
            <a:spLocks noChangeArrowheads="1"/>
          </p:cNvSpPr>
          <p:nvPr/>
        </p:nvSpPr>
        <p:spPr bwMode="auto">
          <a:xfrm>
            <a:off x="7540625" y="1776413"/>
            <a:ext cx="157163" cy="171450"/>
          </a:xfrm>
          <a:prstGeom prst="ellipse">
            <a:avLst/>
          </a:prstGeom>
          <a:solidFill>
            <a:srgbClr val="FFFFFF"/>
          </a:solidFill>
          <a:ln w="25400">
            <a:solidFill>
              <a:srgbClr val="FFFFFF"/>
            </a:solidFill>
            <a:round/>
          </a:ln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9pPr>
          </a:lstStyle>
          <a:p>
            <a:pPr algn="ctr"/>
            <a:endParaRPr lang="en-US" altLang="zh-CN">
              <a:solidFill>
                <a:schemeClr val="accent1"/>
              </a:solidFill>
              <a:latin typeface="Calibri" panose="020F0502020204030204" pitchFamily="34" charset="0"/>
            </a:endParaRPr>
          </a:p>
        </p:txBody>
      </p:sp>
      <p:sp>
        <p:nvSpPr>
          <p:cNvPr id="27668" name="椭圆 59"/>
          <p:cNvSpPr>
            <a:spLocks noChangeArrowheads="1"/>
          </p:cNvSpPr>
          <p:nvPr/>
        </p:nvSpPr>
        <p:spPr bwMode="auto">
          <a:xfrm>
            <a:off x="7554913" y="1793875"/>
            <a:ext cx="138112" cy="134938"/>
          </a:xfrm>
          <a:prstGeom prst="ellipse">
            <a:avLst/>
          </a:prstGeom>
          <a:solidFill>
            <a:schemeClr val="bg1"/>
          </a:solidFill>
          <a:ln w="25400">
            <a:solidFill>
              <a:srgbClr val="BFBFBF"/>
            </a:solidFill>
            <a:round/>
          </a:ln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9pPr>
          </a:lstStyle>
          <a:p>
            <a:pPr algn="ctr"/>
            <a:endParaRPr lang="en-US" altLang="zh-CN">
              <a:solidFill>
                <a:schemeClr val="accent1"/>
              </a:solidFill>
              <a:latin typeface="Calibri" panose="020F0502020204030204" pitchFamily="34" charset="0"/>
            </a:endParaRPr>
          </a:p>
        </p:txBody>
      </p:sp>
      <p:sp>
        <p:nvSpPr>
          <p:cNvPr id="27669" name="圆角矩形 7"/>
          <p:cNvSpPr/>
          <p:nvPr/>
        </p:nvSpPr>
        <p:spPr bwMode="auto">
          <a:xfrm flipV="1">
            <a:off x="2967038" y="928688"/>
            <a:ext cx="165100" cy="1011237"/>
          </a:xfrm>
          <a:custGeom>
            <a:avLst/>
            <a:gdLst>
              <a:gd name="T0" fmla="*/ 71916 w 379028"/>
              <a:gd name="T1" fmla="*/ 0 h 2132857"/>
              <a:gd name="T2" fmla="*/ 71916 w 379028"/>
              <a:gd name="T3" fmla="*/ 436850 h 2132857"/>
              <a:gd name="T4" fmla="*/ 35958 w 379028"/>
              <a:gd name="T5" fmla="*/ 479451 h 2132857"/>
              <a:gd name="T6" fmla="*/ 35958 w 379028"/>
              <a:gd name="T7" fmla="*/ 479451 h 2132857"/>
              <a:gd name="T8" fmla="*/ 0 w 379028"/>
              <a:gd name="T9" fmla="*/ 436850 h 2132857"/>
              <a:gd name="T10" fmla="*/ 0 w 379028"/>
              <a:gd name="T11" fmla="*/ 0 h 213285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79028" h="2132857">
                <a:moveTo>
                  <a:pt x="379028" y="0"/>
                </a:moveTo>
                <a:cubicBezTo>
                  <a:pt x="379028" y="647781"/>
                  <a:pt x="379027" y="1295562"/>
                  <a:pt x="379027" y="1943343"/>
                </a:cubicBezTo>
                <a:cubicBezTo>
                  <a:pt x="379027" y="2048009"/>
                  <a:pt x="294179" y="2132857"/>
                  <a:pt x="189513" y="2132857"/>
                </a:cubicBezTo>
                <a:lnTo>
                  <a:pt x="189514" y="2132856"/>
                </a:lnTo>
                <a:cubicBezTo>
                  <a:pt x="84848" y="2132856"/>
                  <a:pt x="0" y="2048008"/>
                  <a:pt x="0" y="1943342"/>
                </a:cubicBezTo>
                <a:lnTo>
                  <a:pt x="0" y="0"/>
                </a:lnTo>
              </a:path>
            </a:pathLst>
          </a:custGeom>
          <a:noFill/>
          <a:ln w="25400" cap="flat" cmpd="sng">
            <a:solidFill>
              <a:srgbClr val="D9D9D9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27670" name="八角星 61"/>
          <p:cNvSpPr>
            <a:spLocks noChangeArrowheads="1"/>
          </p:cNvSpPr>
          <p:nvPr/>
        </p:nvSpPr>
        <p:spPr bwMode="auto">
          <a:xfrm>
            <a:off x="2543175" y="1858963"/>
            <a:ext cx="1012825" cy="1014412"/>
          </a:xfrm>
          <a:prstGeom prst="star8">
            <a:avLst>
              <a:gd name="adj" fmla="val 42116"/>
            </a:avLst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280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02</a:t>
            </a:r>
            <a:endParaRPr lang="zh-CN" altLang="en-US" sz="2800">
              <a:solidFill>
                <a:schemeClr val="bg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27671" name="文本框 62"/>
          <p:cNvSpPr txBox="1">
            <a:spLocks noChangeArrowheads="1"/>
          </p:cNvSpPr>
          <p:nvPr/>
        </p:nvSpPr>
        <p:spPr bwMode="auto">
          <a:xfrm>
            <a:off x="2325688" y="2998788"/>
            <a:ext cx="1447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b="1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27672" name="椭圆 63"/>
          <p:cNvSpPr>
            <a:spLocks noChangeArrowheads="1"/>
          </p:cNvSpPr>
          <p:nvPr/>
        </p:nvSpPr>
        <p:spPr bwMode="auto">
          <a:xfrm>
            <a:off x="2963863" y="1806575"/>
            <a:ext cx="158750" cy="171450"/>
          </a:xfrm>
          <a:prstGeom prst="ellipse">
            <a:avLst/>
          </a:prstGeom>
          <a:solidFill>
            <a:srgbClr val="FFFFFF"/>
          </a:solidFill>
          <a:ln w="25400">
            <a:solidFill>
              <a:srgbClr val="FFFFFF"/>
            </a:solidFill>
            <a:round/>
          </a:ln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9pPr>
          </a:lstStyle>
          <a:p>
            <a:pPr algn="ctr"/>
            <a:endParaRPr lang="en-US" altLang="zh-CN">
              <a:solidFill>
                <a:schemeClr val="accent1"/>
              </a:solidFill>
              <a:latin typeface="Calibri" panose="020F0502020204030204" pitchFamily="34" charset="0"/>
            </a:endParaRPr>
          </a:p>
        </p:txBody>
      </p:sp>
      <p:sp>
        <p:nvSpPr>
          <p:cNvPr id="27673" name="椭圆 64"/>
          <p:cNvSpPr>
            <a:spLocks noChangeArrowheads="1"/>
          </p:cNvSpPr>
          <p:nvPr/>
        </p:nvSpPr>
        <p:spPr bwMode="auto">
          <a:xfrm>
            <a:off x="2979738" y="1824038"/>
            <a:ext cx="136525" cy="136525"/>
          </a:xfrm>
          <a:prstGeom prst="ellipse">
            <a:avLst/>
          </a:prstGeom>
          <a:solidFill>
            <a:schemeClr val="bg1"/>
          </a:solidFill>
          <a:ln w="25400">
            <a:solidFill>
              <a:srgbClr val="BFBFBF"/>
            </a:solidFill>
            <a:round/>
          </a:ln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9pPr>
          </a:lstStyle>
          <a:p>
            <a:pPr algn="ctr"/>
            <a:endParaRPr lang="en-US" altLang="zh-CN">
              <a:solidFill>
                <a:schemeClr val="accent1"/>
              </a:solidFill>
              <a:latin typeface="Calibri" panose="020F0502020204030204" pitchFamily="34" charset="0"/>
            </a:endParaRPr>
          </a:p>
        </p:txBody>
      </p:sp>
      <p:sp>
        <p:nvSpPr>
          <p:cNvPr id="27674" name="圆角矩形 7"/>
          <p:cNvSpPr/>
          <p:nvPr/>
        </p:nvSpPr>
        <p:spPr bwMode="auto">
          <a:xfrm flipH="1" flipV="1">
            <a:off x="6011863" y="928688"/>
            <a:ext cx="165100" cy="1011237"/>
          </a:xfrm>
          <a:custGeom>
            <a:avLst/>
            <a:gdLst>
              <a:gd name="T0" fmla="*/ 71916 w 379028"/>
              <a:gd name="T1" fmla="*/ 0 h 2132857"/>
              <a:gd name="T2" fmla="*/ 71916 w 379028"/>
              <a:gd name="T3" fmla="*/ 436850 h 2132857"/>
              <a:gd name="T4" fmla="*/ 35958 w 379028"/>
              <a:gd name="T5" fmla="*/ 479451 h 2132857"/>
              <a:gd name="T6" fmla="*/ 35958 w 379028"/>
              <a:gd name="T7" fmla="*/ 479451 h 2132857"/>
              <a:gd name="T8" fmla="*/ 0 w 379028"/>
              <a:gd name="T9" fmla="*/ 436850 h 2132857"/>
              <a:gd name="T10" fmla="*/ 0 w 379028"/>
              <a:gd name="T11" fmla="*/ 0 h 213285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79028" h="2132857">
                <a:moveTo>
                  <a:pt x="379028" y="0"/>
                </a:moveTo>
                <a:cubicBezTo>
                  <a:pt x="379028" y="647781"/>
                  <a:pt x="379027" y="1295562"/>
                  <a:pt x="379027" y="1943343"/>
                </a:cubicBezTo>
                <a:cubicBezTo>
                  <a:pt x="379027" y="2048009"/>
                  <a:pt x="294179" y="2132857"/>
                  <a:pt x="189513" y="2132857"/>
                </a:cubicBezTo>
                <a:lnTo>
                  <a:pt x="189514" y="2132856"/>
                </a:lnTo>
                <a:cubicBezTo>
                  <a:pt x="84848" y="2132856"/>
                  <a:pt x="0" y="2048008"/>
                  <a:pt x="0" y="1943342"/>
                </a:cubicBezTo>
                <a:lnTo>
                  <a:pt x="0" y="0"/>
                </a:lnTo>
              </a:path>
            </a:pathLst>
          </a:custGeom>
          <a:noFill/>
          <a:ln w="25400" cap="flat" cmpd="sng">
            <a:solidFill>
              <a:srgbClr val="D9D9D9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27675" name="八角星 66"/>
          <p:cNvSpPr>
            <a:spLocks noChangeArrowheads="1"/>
          </p:cNvSpPr>
          <p:nvPr/>
        </p:nvSpPr>
        <p:spPr bwMode="auto">
          <a:xfrm>
            <a:off x="5592763" y="1858963"/>
            <a:ext cx="1012825" cy="1014412"/>
          </a:xfrm>
          <a:prstGeom prst="star8">
            <a:avLst>
              <a:gd name="adj" fmla="val 42116"/>
            </a:avLst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280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04</a:t>
            </a:r>
            <a:endParaRPr lang="zh-CN" altLang="en-US" sz="2800">
              <a:solidFill>
                <a:schemeClr val="bg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27676" name="文本框 67"/>
          <p:cNvSpPr txBox="1">
            <a:spLocks noChangeArrowheads="1"/>
          </p:cNvSpPr>
          <p:nvPr/>
        </p:nvSpPr>
        <p:spPr bwMode="auto">
          <a:xfrm>
            <a:off x="5375275" y="2998788"/>
            <a:ext cx="1447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b="1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27677" name="椭圆 68"/>
          <p:cNvSpPr>
            <a:spLocks noChangeArrowheads="1"/>
          </p:cNvSpPr>
          <p:nvPr/>
        </p:nvSpPr>
        <p:spPr bwMode="auto">
          <a:xfrm>
            <a:off x="6010275" y="1784350"/>
            <a:ext cx="157163" cy="169863"/>
          </a:xfrm>
          <a:prstGeom prst="ellipse">
            <a:avLst/>
          </a:prstGeom>
          <a:solidFill>
            <a:srgbClr val="FFFFFF"/>
          </a:solidFill>
          <a:ln w="25400">
            <a:solidFill>
              <a:srgbClr val="FFFFFF"/>
            </a:solidFill>
            <a:round/>
          </a:ln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9pPr>
          </a:lstStyle>
          <a:p>
            <a:pPr algn="ctr"/>
            <a:endParaRPr lang="en-US" altLang="zh-CN">
              <a:solidFill>
                <a:schemeClr val="accent1"/>
              </a:solidFill>
              <a:latin typeface="Calibri" panose="020F0502020204030204" pitchFamily="34" charset="0"/>
            </a:endParaRPr>
          </a:p>
        </p:txBody>
      </p:sp>
      <p:sp>
        <p:nvSpPr>
          <p:cNvPr id="27678" name="椭圆 69"/>
          <p:cNvSpPr>
            <a:spLocks noChangeArrowheads="1"/>
          </p:cNvSpPr>
          <p:nvPr/>
        </p:nvSpPr>
        <p:spPr bwMode="auto">
          <a:xfrm>
            <a:off x="6026150" y="1801813"/>
            <a:ext cx="136525" cy="134937"/>
          </a:xfrm>
          <a:prstGeom prst="ellipse">
            <a:avLst/>
          </a:prstGeom>
          <a:solidFill>
            <a:schemeClr val="bg1"/>
          </a:solidFill>
          <a:ln w="25400">
            <a:solidFill>
              <a:srgbClr val="BFBFBF"/>
            </a:solidFill>
            <a:round/>
          </a:ln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9pPr>
          </a:lstStyle>
          <a:p>
            <a:pPr algn="ctr"/>
            <a:endParaRPr lang="en-US" altLang="zh-CN">
              <a:solidFill>
                <a:schemeClr val="accent1"/>
              </a:solidFill>
              <a:latin typeface="Calibri" panose="020F0502020204030204" pitchFamily="34" charset="0"/>
            </a:endParaRPr>
          </a:p>
        </p:txBody>
      </p:sp>
      <p:sp>
        <p:nvSpPr>
          <p:cNvPr id="27679" name="Rectangle 4"/>
          <p:cNvSpPr>
            <a:spLocks noChangeArrowheads="1"/>
          </p:cNvSpPr>
          <p:nvPr/>
        </p:nvSpPr>
        <p:spPr bwMode="auto">
          <a:xfrm>
            <a:off x="1085850" y="898525"/>
            <a:ext cx="7143750" cy="17463"/>
          </a:xfrm>
          <a:prstGeom prst="rect">
            <a:avLst/>
          </a:prstGeom>
          <a:gradFill rotWithShape="1">
            <a:gsLst>
              <a:gs pos="0">
                <a:srgbClr val="BFBFBF"/>
              </a:gs>
              <a:gs pos="100000">
                <a:srgbClr val="ECECEC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 sz="13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680" name="Rectangle 5"/>
          <p:cNvSpPr>
            <a:spLocks noChangeArrowheads="1"/>
          </p:cNvSpPr>
          <p:nvPr/>
        </p:nvSpPr>
        <p:spPr bwMode="auto">
          <a:xfrm>
            <a:off x="1085850" y="915988"/>
            <a:ext cx="7143750" cy="28575"/>
          </a:xfrm>
          <a:prstGeom prst="rect">
            <a:avLst/>
          </a:prstGeom>
          <a:gradFill rotWithShape="1">
            <a:gsLst>
              <a:gs pos="0">
                <a:srgbClr val="CFCFCF"/>
              </a:gs>
              <a:gs pos="100000">
                <a:srgbClr val="5F5F5F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 sz="13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681" name="文本框 72"/>
          <p:cNvSpPr txBox="1">
            <a:spLocks noChangeArrowheads="1"/>
          </p:cNvSpPr>
          <p:nvPr/>
        </p:nvSpPr>
        <p:spPr bwMode="auto">
          <a:xfrm>
            <a:off x="2452688" y="3427413"/>
            <a:ext cx="11811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zh-CN" altLang="en-US" sz="1400">
                <a:solidFill>
                  <a:srgbClr val="A6A6A6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此处输入文本</a:t>
            </a:r>
            <a:endParaRPr lang="en-US" altLang="zh-CN" sz="1400">
              <a:solidFill>
                <a:srgbClr val="A6A6A6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 algn="ctr">
              <a:lnSpc>
                <a:spcPct val="130000"/>
              </a:lnSpc>
            </a:pPr>
            <a:r>
              <a:rPr lang="zh-CN" altLang="en-US" sz="1400">
                <a:solidFill>
                  <a:srgbClr val="A6A6A6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此处输入文本</a:t>
            </a:r>
          </a:p>
          <a:p>
            <a:pPr algn="ctr">
              <a:lnSpc>
                <a:spcPct val="130000"/>
              </a:lnSpc>
            </a:pPr>
            <a:r>
              <a:rPr lang="zh-CN" altLang="en-US" sz="1400">
                <a:solidFill>
                  <a:srgbClr val="A6A6A6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此处输入文本</a:t>
            </a:r>
          </a:p>
          <a:p>
            <a:pPr algn="ctr">
              <a:lnSpc>
                <a:spcPct val="130000"/>
              </a:lnSpc>
            </a:pPr>
            <a:r>
              <a:rPr lang="zh-CN" altLang="en-US" sz="1400">
                <a:solidFill>
                  <a:srgbClr val="A6A6A6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此处输入文本</a:t>
            </a:r>
          </a:p>
        </p:txBody>
      </p:sp>
      <p:sp>
        <p:nvSpPr>
          <p:cNvPr id="27682" name="文本框 73"/>
          <p:cNvSpPr txBox="1">
            <a:spLocks noChangeArrowheads="1"/>
          </p:cNvSpPr>
          <p:nvPr/>
        </p:nvSpPr>
        <p:spPr bwMode="auto">
          <a:xfrm>
            <a:off x="3978275" y="3427413"/>
            <a:ext cx="11811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zh-CN" altLang="en-US" sz="1400">
                <a:solidFill>
                  <a:srgbClr val="A6A6A6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此处输入文本</a:t>
            </a:r>
            <a:endParaRPr lang="en-US" altLang="zh-CN" sz="1400">
              <a:solidFill>
                <a:srgbClr val="A6A6A6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 algn="ctr">
              <a:lnSpc>
                <a:spcPct val="130000"/>
              </a:lnSpc>
            </a:pPr>
            <a:r>
              <a:rPr lang="zh-CN" altLang="en-US" sz="1400">
                <a:solidFill>
                  <a:srgbClr val="A6A6A6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此处输入文本</a:t>
            </a:r>
          </a:p>
          <a:p>
            <a:pPr algn="ctr">
              <a:lnSpc>
                <a:spcPct val="130000"/>
              </a:lnSpc>
            </a:pPr>
            <a:r>
              <a:rPr lang="zh-CN" altLang="en-US" sz="1400">
                <a:solidFill>
                  <a:srgbClr val="A6A6A6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此处输入文本</a:t>
            </a:r>
          </a:p>
          <a:p>
            <a:pPr algn="ctr">
              <a:lnSpc>
                <a:spcPct val="130000"/>
              </a:lnSpc>
            </a:pPr>
            <a:r>
              <a:rPr lang="zh-CN" altLang="en-US" sz="1400">
                <a:solidFill>
                  <a:srgbClr val="A6A6A6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此处输入文本</a:t>
            </a:r>
          </a:p>
        </p:txBody>
      </p:sp>
      <p:sp>
        <p:nvSpPr>
          <p:cNvPr id="27683" name="文本框 74"/>
          <p:cNvSpPr txBox="1">
            <a:spLocks noChangeArrowheads="1"/>
          </p:cNvSpPr>
          <p:nvPr/>
        </p:nvSpPr>
        <p:spPr bwMode="auto">
          <a:xfrm>
            <a:off x="5505450" y="3427413"/>
            <a:ext cx="1179513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zh-CN" altLang="en-US" sz="1400">
                <a:solidFill>
                  <a:srgbClr val="A6A6A6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此处输入文本</a:t>
            </a:r>
            <a:endParaRPr lang="en-US" altLang="zh-CN" sz="1400">
              <a:solidFill>
                <a:srgbClr val="A6A6A6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 algn="ctr">
              <a:lnSpc>
                <a:spcPct val="130000"/>
              </a:lnSpc>
            </a:pPr>
            <a:r>
              <a:rPr lang="zh-CN" altLang="en-US" sz="1400">
                <a:solidFill>
                  <a:srgbClr val="A6A6A6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此处输入文本</a:t>
            </a:r>
          </a:p>
          <a:p>
            <a:pPr algn="ctr">
              <a:lnSpc>
                <a:spcPct val="130000"/>
              </a:lnSpc>
            </a:pPr>
            <a:r>
              <a:rPr lang="zh-CN" altLang="en-US" sz="1400">
                <a:solidFill>
                  <a:srgbClr val="A6A6A6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此处输入文本</a:t>
            </a:r>
          </a:p>
          <a:p>
            <a:pPr algn="ctr">
              <a:lnSpc>
                <a:spcPct val="130000"/>
              </a:lnSpc>
            </a:pPr>
            <a:r>
              <a:rPr lang="zh-CN" altLang="en-US" sz="1400">
                <a:solidFill>
                  <a:srgbClr val="A6A6A6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此处输入文本</a:t>
            </a:r>
          </a:p>
        </p:txBody>
      </p:sp>
      <p:sp>
        <p:nvSpPr>
          <p:cNvPr id="27684" name="文本框 75"/>
          <p:cNvSpPr txBox="1">
            <a:spLocks noChangeArrowheads="1"/>
          </p:cNvSpPr>
          <p:nvPr/>
        </p:nvSpPr>
        <p:spPr bwMode="auto">
          <a:xfrm>
            <a:off x="7031038" y="3427413"/>
            <a:ext cx="1179512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zh-CN" altLang="en-US" sz="1400">
                <a:solidFill>
                  <a:srgbClr val="A6A6A6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此处输入文本</a:t>
            </a:r>
            <a:endParaRPr lang="en-US" altLang="zh-CN" sz="1400">
              <a:solidFill>
                <a:srgbClr val="A6A6A6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 algn="ctr">
              <a:lnSpc>
                <a:spcPct val="130000"/>
              </a:lnSpc>
            </a:pPr>
            <a:r>
              <a:rPr lang="zh-CN" altLang="en-US" sz="1400">
                <a:solidFill>
                  <a:srgbClr val="A6A6A6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此处输入文本</a:t>
            </a:r>
          </a:p>
          <a:p>
            <a:pPr algn="ctr">
              <a:lnSpc>
                <a:spcPct val="130000"/>
              </a:lnSpc>
            </a:pPr>
            <a:r>
              <a:rPr lang="zh-CN" altLang="en-US" sz="1400">
                <a:solidFill>
                  <a:srgbClr val="A6A6A6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此处输入文本</a:t>
            </a:r>
          </a:p>
          <a:p>
            <a:pPr algn="ctr">
              <a:lnSpc>
                <a:spcPct val="130000"/>
              </a:lnSpc>
            </a:pPr>
            <a:r>
              <a:rPr lang="zh-CN" altLang="en-US" sz="1400">
                <a:solidFill>
                  <a:srgbClr val="A6A6A6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此处输入文本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74" name="Group 2"/>
          <p:cNvGrpSpPr/>
          <p:nvPr/>
        </p:nvGrpSpPr>
        <p:grpSpPr bwMode="auto">
          <a:xfrm>
            <a:off x="350838" y="133350"/>
            <a:ext cx="2162175" cy="400050"/>
            <a:chOff x="0" y="0"/>
            <a:chExt cx="2161992" cy="400110"/>
          </a:xfrm>
        </p:grpSpPr>
        <p:sp>
          <p:nvSpPr>
            <p:cNvPr id="28688" name="TextBox 3"/>
            <p:cNvSpPr>
              <a:spLocks noChangeArrowheads="1"/>
            </p:cNvSpPr>
            <p:nvPr/>
          </p:nvSpPr>
          <p:spPr bwMode="auto">
            <a:xfrm>
              <a:off x="0" y="0"/>
              <a:ext cx="713389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Franklin Gothic Book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Franklin Gothic Book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Franklin Gothic Book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Franklin Gothic Book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Franklin Gothic Book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Franklin Gothic Book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Franklin Gothic Book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Franklin Gothic Book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Franklin Gothic Book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000" b="1">
                  <a:solidFill>
                    <a:srgbClr val="25437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03</a:t>
              </a:r>
              <a:endParaRPr lang="zh-CN" altLang="en-US" sz="1400">
                <a:solidFill>
                  <a:srgbClr val="254375"/>
                </a:solidFill>
              </a:endParaRPr>
            </a:p>
          </p:txBody>
        </p:sp>
        <p:sp>
          <p:nvSpPr>
            <p:cNvPr id="28689" name="矩形 24"/>
            <p:cNvSpPr>
              <a:spLocks noChangeArrowheads="1"/>
            </p:cNvSpPr>
            <p:nvPr/>
          </p:nvSpPr>
          <p:spPr bwMode="auto">
            <a:xfrm>
              <a:off x="405384" y="15389"/>
              <a:ext cx="1756608" cy="369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Franklin Gothic Book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Franklin Gothic Book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Franklin Gothic Book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Franklin Gothic Book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Franklin Gothic Book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Franklin Gothic Book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Franklin Gothic Book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Franklin Gothic Book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Franklin Gothic Book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b="1">
                  <a:solidFill>
                    <a:srgbClr val="99853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这里输入标题</a:t>
              </a:r>
            </a:p>
          </p:txBody>
        </p:sp>
      </p:grpSp>
      <p:cxnSp>
        <p:nvCxnSpPr>
          <p:cNvPr id="28677" name="直接连接符 3"/>
          <p:cNvCxnSpPr>
            <a:cxnSpLocks noChangeShapeType="1"/>
          </p:cNvCxnSpPr>
          <p:nvPr/>
        </p:nvCxnSpPr>
        <p:spPr bwMode="auto">
          <a:xfrm>
            <a:off x="395288" y="114300"/>
            <a:ext cx="1881187" cy="0"/>
          </a:xfrm>
          <a:prstGeom prst="line">
            <a:avLst/>
          </a:prstGeom>
          <a:noFill/>
          <a:ln w="19050">
            <a:solidFill>
              <a:srgbClr val="A6A6A6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678" name="直接连接符 4"/>
          <p:cNvCxnSpPr>
            <a:cxnSpLocks noChangeShapeType="1"/>
          </p:cNvCxnSpPr>
          <p:nvPr/>
        </p:nvCxnSpPr>
        <p:spPr bwMode="auto">
          <a:xfrm>
            <a:off x="395288" y="531813"/>
            <a:ext cx="1881187" cy="0"/>
          </a:xfrm>
          <a:prstGeom prst="line">
            <a:avLst/>
          </a:prstGeom>
          <a:noFill/>
          <a:ln w="19050">
            <a:solidFill>
              <a:srgbClr val="A6A6A6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图形1"/>
          <p:cNvSpPr/>
          <p:nvPr/>
        </p:nvSpPr>
        <p:spPr bwMode="auto">
          <a:xfrm>
            <a:off x="2873375" y="3421063"/>
            <a:ext cx="546100" cy="388937"/>
          </a:xfrm>
          <a:custGeom>
            <a:avLst/>
            <a:gdLst>
              <a:gd name="T0" fmla="*/ 290271 w 514297"/>
              <a:gd name="T1" fmla="*/ 0 h 365729"/>
              <a:gd name="T2" fmla="*/ 579870 w 514297"/>
              <a:gd name="T3" fmla="*/ 122388 h 365729"/>
              <a:gd name="T4" fmla="*/ 289527 w 514297"/>
              <a:gd name="T5" fmla="*/ 413618 h 365729"/>
              <a:gd name="T6" fmla="*/ 0 w 514297"/>
              <a:gd name="T7" fmla="*/ 123207 h 365729"/>
              <a:gd name="T8" fmla="*/ 290271 w 514297"/>
              <a:gd name="T9" fmla="*/ 0 h 36572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14297" h="365729">
                <a:moveTo>
                  <a:pt x="257447" y="0"/>
                </a:moveTo>
                <a:cubicBezTo>
                  <a:pt x="358149" y="0"/>
                  <a:pt x="449193" y="41347"/>
                  <a:pt x="514297" y="108218"/>
                </a:cubicBezTo>
                <a:lnTo>
                  <a:pt x="256787" y="365729"/>
                </a:lnTo>
                <a:lnTo>
                  <a:pt x="0" y="108942"/>
                </a:lnTo>
                <a:cubicBezTo>
                  <a:pt x="65093" y="41624"/>
                  <a:pt x="156409" y="0"/>
                  <a:pt x="257447" y="0"/>
                </a:cubicBezTo>
                <a:close/>
              </a:path>
            </a:pathLst>
          </a:custGeom>
          <a:solidFill>
            <a:srgbClr val="0070C0"/>
          </a:solidFill>
          <a:ln w="3175" cap="flat" cmpd="sng">
            <a:solidFill>
              <a:srgbClr val="9DC3E6"/>
            </a:solidFill>
            <a:round/>
          </a:ln>
        </p:spPr>
        <p:txBody>
          <a:bodyPr lIns="0" rIns="0" anchor="ctr"/>
          <a:lstStyle/>
          <a:p>
            <a:endParaRPr lang="zh-CN" altLang="en-US"/>
          </a:p>
        </p:txBody>
      </p:sp>
      <p:sp>
        <p:nvSpPr>
          <p:cNvPr id="3" name="同心圆 26"/>
          <p:cNvSpPr/>
          <p:nvPr/>
        </p:nvSpPr>
        <p:spPr bwMode="auto">
          <a:xfrm>
            <a:off x="2333625" y="2659063"/>
            <a:ext cx="1625600" cy="741362"/>
          </a:xfrm>
          <a:custGeom>
            <a:avLst/>
            <a:gdLst>
              <a:gd name="T0" fmla="*/ 862359 w 1532806"/>
              <a:gd name="T1" fmla="*/ 0 h 700136"/>
              <a:gd name="T2" fmla="*/ 1724012 w 1532806"/>
              <a:gd name="T3" fmla="*/ 357650 h 700136"/>
              <a:gd name="T4" fmla="*/ 1296124 w 1532806"/>
              <a:gd name="T5" fmla="*/ 784203 h 700136"/>
              <a:gd name="T6" fmla="*/ 862359 w 1532806"/>
              <a:gd name="T7" fmla="*/ 603044 h 700136"/>
              <a:gd name="T8" fmla="*/ 427924 w 1532806"/>
              <a:gd name="T9" fmla="*/ 785016 h 700136"/>
              <a:gd name="T10" fmla="*/ 0 w 1532806"/>
              <a:gd name="T11" fmla="*/ 358427 h 700136"/>
              <a:gd name="T12" fmla="*/ 862359 w 1532806"/>
              <a:gd name="T13" fmla="*/ 0 h 70013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532806" h="700136">
                <a:moveTo>
                  <a:pt x="766717" y="0"/>
                </a:moveTo>
                <a:cubicBezTo>
                  <a:pt x="1066241" y="0"/>
                  <a:pt x="1337285" y="121931"/>
                  <a:pt x="1532806" y="318980"/>
                </a:cubicBezTo>
                <a:lnTo>
                  <a:pt x="1152374" y="699412"/>
                </a:lnTo>
                <a:cubicBezTo>
                  <a:pt x="1054305" y="599574"/>
                  <a:pt x="917721" y="537840"/>
                  <a:pt x="766717" y="537840"/>
                </a:cubicBezTo>
                <a:cubicBezTo>
                  <a:pt x="615378" y="537840"/>
                  <a:pt x="478521" y="599849"/>
                  <a:pt x="380464" y="700136"/>
                </a:cubicBezTo>
                <a:lnTo>
                  <a:pt x="0" y="319672"/>
                </a:lnTo>
                <a:cubicBezTo>
                  <a:pt x="195541" y="122204"/>
                  <a:pt x="466858" y="0"/>
                  <a:pt x="766717" y="0"/>
                </a:cubicBezTo>
                <a:close/>
              </a:path>
            </a:pathLst>
          </a:custGeom>
          <a:solidFill>
            <a:srgbClr val="5B9B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0" rIns="0" anchor="ctr"/>
          <a:lstStyle/>
          <a:p>
            <a:endParaRPr lang="zh-CN" altLang="en-US"/>
          </a:p>
        </p:txBody>
      </p:sp>
      <p:sp>
        <p:nvSpPr>
          <p:cNvPr id="28679" name="同心圆 25"/>
          <p:cNvSpPr/>
          <p:nvPr/>
        </p:nvSpPr>
        <p:spPr bwMode="auto">
          <a:xfrm>
            <a:off x="1793875" y="1893888"/>
            <a:ext cx="2706688" cy="966787"/>
          </a:xfrm>
          <a:custGeom>
            <a:avLst/>
            <a:gdLst>
              <a:gd name="T0" fmla="*/ 1436270 w 2551040"/>
              <a:gd name="T1" fmla="*/ 0 h 910534"/>
              <a:gd name="T2" fmla="*/ 2871833 w 2551040"/>
              <a:gd name="T3" fmla="*/ 597355 h 910534"/>
              <a:gd name="T4" fmla="*/ 2444070 w 2551040"/>
              <a:gd name="T5" fmla="*/ 1025736 h 910534"/>
              <a:gd name="T6" fmla="*/ 1436270 w 2551040"/>
              <a:gd name="T7" fmla="*/ 605821 h 910534"/>
              <a:gd name="T8" fmla="*/ 427761 w 2551040"/>
              <a:gd name="T9" fmla="*/ 1026515 h 910534"/>
              <a:gd name="T10" fmla="*/ 0 w 2551040"/>
              <a:gd name="T11" fmla="*/ 598136 h 910534"/>
              <a:gd name="T12" fmla="*/ 1436270 w 2551040"/>
              <a:gd name="T13" fmla="*/ 0 h 910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551040" h="910534">
                <a:moveTo>
                  <a:pt x="1275834" y="0"/>
                </a:moveTo>
                <a:cubicBezTo>
                  <a:pt x="1774180" y="0"/>
                  <a:pt x="2225225" y="202518"/>
                  <a:pt x="2551040" y="529863"/>
                </a:cubicBezTo>
                <a:lnTo>
                  <a:pt x="2171060" y="909843"/>
                </a:lnTo>
                <a:cubicBezTo>
                  <a:pt x="1942490" y="679744"/>
                  <a:pt x="1625789" y="537372"/>
                  <a:pt x="1275834" y="537372"/>
                </a:cubicBezTo>
                <a:cubicBezTo>
                  <a:pt x="925544" y="537372"/>
                  <a:pt x="608570" y="680017"/>
                  <a:pt x="379979" y="910534"/>
                </a:cubicBezTo>
                <a:lnTo>
                  <a:pt x="0" y="530555"/>
                </a:lnTo>
                <a:cubicBezTo>
                  <a:pt x="325836" y="202791"/>
                  <a:pt x="777153" y="0"/>
                  <a:pt x="1275834" y="0"/>
                </a:cubicBezTo>
                <a:close/>
              </a:path>
            </a:pathLst>
          </a:custGeom>
          <a:solidFill>
            <a:srgbClr val="9DC3E6"/>
          </a:solidFill>
          <a:ln w="3175" cap="flat" cmpd="sng">
            <a:solidFill>
              <a:srgbClr val="BDD7EE"/>
            </a:solidFill>
            <a:round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28680" name="同心圆 24"/>
          <p:cNvSpPr/>
          <p:nvPr/>
        </p:nvSpPr>
        <p:spPr bwMode="auto">
          <a:xfrm>
            <a:off x="1254125" y="1131888"/>
            <a:ext cx="3784600" cy="1190625"/>
          </a:xfrm>
          <a:custGeom>
            <a:avLst/>
            <a:gdLst>
              <a:gd name="T0" fmla="*/ 2006811 w 3569274"/>
              <a:gd name="T1" fmla="*/ 0 h 1123123"/>
              <a:gd name="T2" fmla="*/ 4012916 w 3569274"/>
              <a:gd name="T3" fmla="*/ 832462 h 1123123"/>
              <a:gd name="T4" fmla="*/ 3583790 w 3569274"/>
              <a:gd name="T5" fmla="*/ 1261407 h 1123123"/>
              <a:gd name="T6" fmla="*/ 2006811 w 3569274"/>
              <a:gd name="T7" fmla="*/ 606618 h 1123123"/>
              <a:gd name="T8" fmla="*/ 429126 w 3569274"/>
              <a:gd name="T9" fmla="*/ 1262184 h 1123123"/>
              <a:gd name="T10" fmla="*/ 0 w 3569274"/>
              <a:gd name="T11" fmla="*/ 833240 h 1123123"/>
              <a:gd name="T12" fmla="*/ 2006811 w 3569274"/>
              <a:gd name="T13" fmla="*/ 0 h 112312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3569274" h="1123123">
                <a:moveTo>
                  <a:pt x="1784951" y="0"/>
                </a:moveTo>
                <a:cubicBezTo>
                  <a:pt x="2482120" y="0"/>
                  <a:pt x="3113164" y="283107"/>
                  <a:pt x="3569274" y="740746"/>
                </a:cubicBezTo>
                <a:lnTo>
                  <a:pt x="3187589" y="1122432"/>
                </a:lnTo>
                <a:cubicBezTo>
                  <a:pt x="2829161" y="762474"/>
                  <a:pt x="2333062" y="539784"/>
                  <a:pt x="1784951" y="539784"/>
                </a:cubicBezTo>
                <a:cubicBezTo>
                  <a:pt x="1236505" y="539784"/>
                  <a:pt x="740134" y="762747"/>
                  <a:pt x="381685" y="1123123"/>
                </a:cubicBezTo>
                <a:lnTo>
                  <a:pt x="0" y="741438"/>
                </a:lnTo>
                <a:cubicBezTo>
                  <a:pt x="456130" y="283379"/>
                  <a:pt x="1087447" y="0"/>
                  <a:pt x="1784951" y="0"/>
                </a:cubicBezTo>
                <a:close/>
              </a:path>
            </a:pathLst>
          </a:custGeom>
          <a:solidFill>
            <a:srgbClr val="BDD7EE"/>
          </a:solidFill>
          <a:ln w="3175" cap="flat" cmpd="sng">
            <a:solidFill>
              <a:srgbClr val="DEEBF7"/>
            </a:solidFill>
            <a:round/>
          </a:ln>
        </p:spPr>
        <p:txBody>
          <a:bodyPr anchor="ctr"/>
          <a:lstStyle/>
          <a:p>
            <a:endParaRPr lang="zh-CN" altLang="en-US"/>
          </a:p>
        </p:txBody>
      </p:sp>
      <p:pic>
        <p:nvPicPr>
          <p:cNvPr id="28681" name="KSO_GT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8863" y="2846388"/>
            <a:ext cx="1639887" cy="177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8682" name="直接箭头连接符 44"/>
          <p:cNvCxnSpPr>
            <a:cxnSpLocks noChangeShapeType="1"/>
          </p:cNvCxnSpPr>
          <p:nvPr/>
        </p:nvCxnSpPr>
        <p:spPr bwMode="auto">
          <a:xfrm flipV="1">
            <a:off x="4745038" y="1927225"/>
            <a:ext cx="741362" cy="0"/>
          </a:xfrm>
          <a:prstGeom prst="straightConnector1">
            <a:avLst/>
          </a:prstGeom>
          <a:noFill/>
          <a:ln w="6350">
            <a:solidFill>
              <a:srgbClr val="9DC3E6"/>
            </a:solidFill>
            <a:prstDash val="dash"/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8683" name="KSO_GT1.1"/>
          <p:cNvSpPr>
            <a:spLocks noChangeArrowheads="1"/>
          </p:cNvSpPr>
          <p:nvPr/>
        </p:nvSpPr>
        <p:spPr bwMode="auto">
          <a:xfrm>
            <a:off x="5486400" y="1793875"/>
            <a:ext cx="3376613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40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请在此处输入您的文字</a:t>
            </a:r>
          </a:p>
        </p:txBody>
      </p:sp>
      <p:cxnSp>
        <p:nvCxnSpPr>
          <p:cNvPr id="28684" name="直接箭头连接符 46"/>
          <p:cNvCxnSpPr>
            <a:cxnSpLocks noChangeShapeType="1"/>
          </p:cNvCxnSpPr>
          <p:nvPr/>
        </p:nvCxnSpPr>
        <p:spPr bwMode="auto">
          <a:xfrm>
            <a:off x="4229100" y="2509838"/>
            <a:ext cx="1257300" cy="0"/>
          </a:xfrm>
          <a:prstGeom prst="straightConnector1">
            <a:avLst/>
          </a:prstGeom>
          <a:noFill/>
          <a:ln w="6350">
            <a:solidFill>
              <a:srgbClr val="9DC3E6"/>
            </a:solidFill>
            <a:prstDash val="dash"/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8685" name="KSO_GT1.1"/>
          <p:cNvSpPr>
            <a:spLocks noChangeArrowheads="1"/>
          </p:cNvSpPr>
          <p:nvPr/>
        </p:nvSpPr>
        <p:spPr bwMode="auto">
          <a:xfrm>
            <a:off x="5486400" y="2378075"/>
            <a:ext cx="3376613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40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请在此处输入您的文字</a:t>
            </a:r>
          </a:p>
        </p:txBody>
      </p:sp>
      <p:cxnSp>
        <p:nvCxnSpPr>
          <p:cNvPr id="28686" name="直接箭头连接符 48"/>
          <p:cNvCxnSpPr>
            <a:cxnSpLocks noChangeShapeType="1"/>
          </p:cNvCxnSpPr>
          <p:nvPr/>
        </p:nvCxnSpPr>
        <p:spPr bwMode="auto">
          <a:xfrm>
            <a:off x="3616325" y="3089275"/>
            <a:ext cx="1870075" cy="0"/>
          </a:xfrm>
          <a:prstGeom prst="straightConnector1">
            <a:avLst/>
          </a:prstGeom>
          <a:noFill/>
          <a:ln w="6350">
            <a:solidFill>
              <a:srgbClr val="9DC3E6"/>
            </a:solidFill>
            <a:prstDash val="dash"/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8687" name="KSO_GT1.1"/>
          <p:cNvSpPr>
            <a:spLocks noChangeArrowheads="1"/>
          </p:cNvSpPr>
          <p:nvPr/>
        </p:nvSpPr>
        <p:spPr bwMode="auto">
          <a:xfrm>
            <a:off x="5486400" y="2957513"/>
            <a:ext cx="3376613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40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请在此处输入您的文字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2"/>
          <p:cNvGrpSpPr/>
          <p:nvPr/>
        </p:nvGrpSpPr>
        <p:grpSpPr bwMode="auto">
          <a:xfrm>
            <a:off x="350838" y="133350"/>
            <a:ext cx="2162175" cy="400050"/>
            <a:chOff x="0" y="0"/>
            <a:chExt cx="2161992" cy="400110"/>
          </a:xfrm>
        </p:grpSpPr>
        <p:sp>
          <p:nvSpPr>
            <p:cNvPr id="29716" name="TextBox 3"/>
            <p:cNvSpPr>
              <a:spLocks noChangeArrowheads="1"/>
            </p:cNvSpPr>
            <p:nvPr/>
          </p:nvSpPr>
          <p:spPr bwMode="auto">
            <a:xfrm>
              <a:off x="0" y="0"/>
              <a:ext cx="713389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Franklin Gothic Book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Franklin Gothic Book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Franklin Gothic Book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Franklin Gothic Book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Franklin Gothic Book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Franklin Gothic Book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Franklin Gothic Book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Franklin Gothic Book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Franklin Gothic Book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000" b="1">
                  <a:solidFill>
                    <a:srgbClr val="25437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03</a:t>
              </a:r>
              <a:endParaRPr lang="zh-CN" altLang="en-US" sz="1400">
                <a:solidFill>
                  <a:srgbClr val="254375"/>
                </a:solidFill>
              </a:endParaRPr>
            </a:p>
          </p:txBody>
        </p:sp>
        <p:sp>
          <p:nvSpPr>
            <p:cNvPr id="29717" name="矩形 24"/>
            <p:cNvSpPr>
              <a:spLocks noChangeArrowheads="1"/>
            </p:cNvSpPr>
            <p:nvPr/>
          </p:nvSpPr>
          <p:spPr bwMode="auto">
            <a:xfrm>
              <a:off x="405384" y="15389"/>
              <a:ext cx="1756608" cy="369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Franklin Gothic Book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Franklin Gothic Book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Franklin Gothic Book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Franklin Gothic Book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Franklin Gothic Book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Franklin Gothic Book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Franklin Gothic Book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Franklin Gothic Book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Franklin Gothic Book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b="1">
                  <a:solidFill>
                    <a:srgbClr val="99853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这里输入标题</a:t>
              </a:r>
            </a:p>
          </p:txBody>
        </p:sp>
      </p:grpSp>
      <p:cxnSp>
        <p:nvCxnSpPr>
          <p:cNvPr id="29701" name="直接连接符 3"/>
          <p:cNvCxnSpPr>
            <a:cxnSpLocks noChangeShapeType="1"/>
          </p:cNvCxnSpPr>
          <p:nvPr/>
        </p:nvCxnSpPr>
        <p:spPr bwMode="auto">
          <a:xfrm>
            <a:off x="395288" y="114300"/>
            <a:ext cx="1881187" cy="0"/>
          </a:xfrm>
          <a:prstGeom prst="line">
            <a:avLst/>
          </a:prstGeom>
          <a:noFill/>
          <a:ln w="19050">
            <a:solidFill>
              <a:srgbClr val="A6A6A6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700" name="直接连接符 17"/>
          <p:cNvCxnSpPr>
            <a:cxnSpLocks noChangeShapeType="1"/>
          </p:cNvCxnSpPr>
          <p:nvPr/>
        </p:nvCxnSpPr>
        <p:spPr bwMode="auto">
          <a:xfrm>
            <a:off x="4572000" y="915988"/>
            <a:ext cx="0" cy="1984375"/>
          </a:xfrm>
          <a:prstGeom prst="line">
            <a:avLst/>
          </a:prstGeom>
          <a:noFill/>
          <a:ln w="9525">
            <a:solidFill>
              <a:srgbClr val="D9D9D9"/>
            </a:solidFill>
            <a:prstDash val="sys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" name="直接连接符 18"/>
          <p:cNvCxnSpPr>
            <a:cxnSpLocks noChangeShapeType="1"/>
          </p:cNvCxnSpPr>
          <p:nvPr/>
        </p:nvCxnSpPr>
        <p:spPr bwMode="auto">
          <a:xfrm>
            <a:off x="6780213" y="915988"/>
            <a:ext cx="0" cy="1984375"/>
          </a:xfrm>
          <a:prstGeom prst="line">
            <a:avLst/>
          </a:prstGeom>
          <a:noFill/>
          <a:ln w="9525">
            <a:solidFill>
              <a:srgbClr val="D9D9D9"/>
            </a:solidFill>
            <a:prstDash val="sys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9702" name="任意多边形 19"/>
          <p:cNvSpPr/>
          <p:nvPr/>
        </p:nvSpPr>
        <p:spPr bwMode="auto">
          <a:xfrm>
            <a:off x="798513" y="915988"/>
            <a:ext cx="923925" cy="1506537"/>
          </a:xfrm>
          <a:custGeom>
            <a:avLst/>
            <a:gdLst>
              <a:gd name="T0" fmla="*/ 826087 w 922634"/>
              <a:gd name="T1" fmla="*/ 1406825 h 1507525"/>
              <a:gd name="T2" fmla="*/ 660869 w 922634"/>
              <a:gd name="T3" fmla="*/ 1406825 h 1507525"/>
              <a:gd name="T4" fmla="*/ 495653 w 922634"/>
              <a:gd name="T5" fmla="*/ 1406825 h 1507525"/>
              <a:gd name="T6" fmla="*/ 330435 w 922634"/>
              <a:gd name="T7" fmla="*/ 1406825 h 1507525"/>
              <a:gd name="T8" fmla="*/ 165218 w 922634"/>
              <a:gd name="T9" fmla="*/ 1406825 h 1507525"/>
              <a:gd name="T10" fmla="*/ 0 w 922634"/>
              <a:gd name="T11" fmla="*/ 1406825 h 1507525"/>
              <a:gd name="T12" fmla="*/ 826087 w 922634"/>
              <a:gd name="T13" fmla="*/ 1250511 h 1507525"/>
              <a:gd name="T14" fmla="*/ 660869 w 922634"/>
              <a:gd name="T15" fmla="*/ 1250511 h 1507525"/>
              <a:gd name="T16" fmla="*/ 495653 w 922634"/>
              <a:gd name="T17" fmla="*/ 1250511 h 1507525"/>
              <a:gd name="T18" fmla="*/ 330435 w 922634"/>
              <a:gd name="T19" fmla="*/ 1250511 h 1507525"/>
              <a:gd name="T20" fmla="*/ 165218 w 922634"/>
              <a:gd name="T21" fmla="*/ 1250511 h 1507525"/>
              <a:gd name="T22" fmla="*/ 0 w 922634"/>
              <a:gd name="T23" fmla="*/ 1250511 h 1507525"/>
              <a:gd name="T24" fmla="*/ 826087 w 922634"/>
              <a:gd name="T25" fmla="*/ 1094197 h 1507525"/>
              <a:gd name="T26" fmla="*/ 660869 w 922634"/>
              <a:gd name="T27" fmla="*/ 1094197 h 1507525"/>
              <a:gd name="T28" fmla="*/ 495653 w 922634"/>
              <a:gd name="T29" fmla="*/ 1094197 h 1507525"/>
              <a:gd name="T30" fmla="*/ 330435 w 922634"/>
              <a:gd name="T31" fmla="*/ 1094197 h 1507525"/>
              <a:gd name="T32" fmla="*/ 165218 w 922634"/>
              <a:gd name="T33" fmla="*/ 1094197 h 1507525"/>
              <a:gd name="T34" fmla="*/ 0 w 922634"/>
              <a:gd name="T35" fmla="*/ 1094197 h 1507525"/>
              <a:gd name="T36" fmla="*/ 826087 w 922634"/>
              <a:gd name="T37" fmla="*/ 937884 h 1507525"/>
              <a:gd name="T38" fmla="*/ 660869 w 922634"/>
              <a:gd name="T39" fmla="*/ 937884 h 1507525"/>
              <a:gd name="T40" fmla="*/ 495653 w 922634"/>
              <a:gd name="T41" fmla="*/ 937884 h 1507525"/>
              <a:gd name="T42" fmla="*/ 330435 w 922634"/>
              <a:gd name="T43" fmla="*/ 937884 h 1507525"/>
              <a:gd name="T44" fmla="*/ 165218 w 922634"/>
              <a:gd name="T45" fmla="*/ 937884 h 1507525"/>
              <a:gd name="T46" fmla="*/ 0 w 922634"/>
              <a:gd name="T47" fmla="*/ 937884 h 1507525"/>
              <a:gd name="T48" fmla="*/ 826087 w 922634"/>
              <a:gd name="T49" fmla="*/ 781569 h 1507525"/>
              <a:gd name="T50" fmla="*/ 660869 w 922634"/>
              <a:gd name="T51" fmla="*/ 781569 h 1507525"/>
              <a:gd name="T52" fmla="*/ 495653 w 922634"/>
              <a:gd name="T53" fmla="*/ 781569 h 1507525"/>
              <a:gd name="T54" fmla="*/ 330435 w 922634"/>
              <a:gd name="T55" fmla="*/ 781569 h 1507525"/>
              <a:gd name="T56" fmla="*/ 165218 w 922634"/>
              <a:gd name="T57" fmla="*/ 781569 h 1507525"/>
              <a:gd name="T58" fmla="*/ 0 w 922634"/>
              <a:gd name="T59" fmla="*/ 781569 h 1507525"/>
              <a:gd name="T60" fmla="*/ 826087 w 922634"/>
              <a:gd name="T61" fmla="*/ 625256 h 1507525"/>
              <a:gd name="T62" fmla="*/ 660869 w 922634"/>
              <a:gd name="T63" fmla="*/ 625256 h 1507525"/>
              <a:gd name="T64" fmla="*/ 495653 w 922634"/>
              <a:gd name="T65" fmla="*/ 625256 h 1507525"/>
              <a:gd name="T66" fmla="*/ 330435 w 922634"/>
              <a:gd name="T67" fmla="*/ 625256 h 1507525"/>
              <a:gd name="T68" fmla="*/ 165218 w 922634"/>
              <a:gd name="T69" fmla="*/ 625256 h 1507525"/>
              <a:gd name="T70" fmla="*/ 0 w 922634"/>
              <a:gd name="T71" fmla="*/ 625256 h 1507525"/>
              <a:gd name="T72" fmla="*/ 826087 w 922634"/>
              <a:gd name="T73" fmla="*/ 468941 h 1507525"/>
              <a:gd name="T74" fmla="*/ 660869 w 922634"/>
              <a:gd name="T75" fmla="*/ 468941 h 1507525"/>
              <a:gd name="T76" fmla="*/ 495653 w 922634"/>
              <a:gd name="T77" fmla="*/ 468941 h 1507525"/>
              <a:gd name="T78" fmla="*/ 330435 w 922634"/>
              <a:gd name="T79" fmla="*/ 468941 h 1507525"/>
              <a:gd name="T80" fmla="*/ 165218 w 922634"/>
              <a:gd name="T81" fmla="*/ 468941 h 1507525"/>
              <a:gd name="T82" fmla="*/ 0 w 922634"/>
              <a:gd name="T83" fmla="*/ 468941 h 1507525"/>
              <a:gd name="T84" fmla="*/ 826087 w 922634"/>
              <a:gd name="T85" fmla="*/ 312628 h 1507525"/>
              <a:gd name="T86" fmla="*/ 660869 w 922634"/>
              <a:gd name="T87" fmla="*/ 312628 h 1507525"/>
              <a:gd name="T88" fmla="*/ 495653 w 922634"/>
              <a:gd name="T89" fmla="*/ 312628 h 1507525"/>
              <a:gd name="T90" fmla="*/ 330435 w 922634"/>
              <a:gd name="T91" fmla="*/ 312628 h 1507525"/>
              <a:gd name="T92" fmla="*/ 165218 w 922634"/>
              <a:gd name="T93" fmla="*/ 312628 h 1507525"/>
              <a:gd name="T94" fmla="*/ 0 w 922634"/>
              <a:gd name="T95" fmla="*/ 312628 h 1507525"/>
              <a:gd name="T96" fmla="*/ 826087 w 922634"/>
              <a:gd name="T97" fmla="*/ 156313 h 1507525"/>
              <a:gd name="T98" fmla="*/ 660869 w 922634"/>
              <a:gd name="T99" fmla="*/ 156313 h 1507525"/>
              <a:gd name="T100" fmla="*/ 495653 w 922634"/>
              <a:gd name="T101" fmla="*/ 156313 h 1507525"/>
              <a:gd name="T102" fmla="*/ 330435 w 922634"/>
              <a:gd name="T103" fmla="*/ 156313 h 1507525"/>
              <a:gd name="T104" fmla="*/ 165218 w 922634"/>
              <a:gd name="T105" fmla="*/ 156313 h 1507525"/>
              <a:gd name="T106" fmla="*/ 0 w 922634"/>
              <a:gd name="T107" fmla="*/ 156313 h 1507525"/>
              <a:gd name="T108" fmla="*/ 826087 w 922634"/>
              <a:gd name="T109" fmla="*/ 0 h 1507525"/>
              <a:gd name="T110" fmla="*/ 660869 w 922634"/>
              <a:gd name="T111" fmla="*/ 0 h 1507525"/>
              <a:gd name="T112" fmla="*/ 495653 w 922634"/>
              <a:gd name="T113" fmla="*/ 0 h 1507525"/>
              <a:gd name="T114" fmla="*/ 330435 w 922634"/>
              <a:gd name="T115" fmla="*/ 0 h 1507525"/>
              <a:gd name="T116" fmla="*/ 165218 w 922634"/>
              <a:gd name="T117" fmla="*/ 0 h 1507525"/>
              <a:gd name="T118" fmla="*/ 0 w 922634"/>
              <a:gd name="T119" fmla="*/ 0 h 1507525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922634" h="1507525">
                <a:moveTo>
                  <a:pt x="823780" y="1408671"/>
                </a:moveTo>
                <a:lnTo>
                  <a:pt x="922634" y="1408671"/>
                </a:lnTo>
                <a:lnTo>
                  <a:pt x="922634" y="1507525"/>
                </a:lnTo>
                <a:lnTo>
                  <a:pt x="823780" y="1507525"/>
                </a:lnTo>
                <a:lnTo>
                  <a:pt x="823780" y="1408671"/>
                </a:lnTo>
                <a:close/>
                <a:moveTo>
                  <a:pt x="659024" y="1408671"/>
                </a:moveTo>
                <a:lnTo>
                  <a:pt x="757878" y="1408671"/>
                </a:lnTo>
                <a:lnTo>
                  <a:pt x="757878" y="1507525"/>
                </a:lnTo>
                <a:lnTo>
                  <a:pt x="659024" y="1507525"/>
                </a:lnTo>
                <a:lnTo>
                  <a:pt x="659024" y="1408671"/>
                </a:lnTo>
                <a:close/>
                <a:moveTo>
                  <a:pt x="494268" y="1408671"/>
                </a:moveTo>
                <a:lnTo>
                  <a:pt x="593122" y="1408671"/>
                </a:lnTo>
                <a:lnTo>
                  <a:pt x="593122" y="1507525"/>
                </a:lnTo>
                <a:lnTo>
                  <a:pt x="494268" y="1507525"/>
                </a:lnTo>
                <a:lnTo>
                  <a:pt x="494268" y="1408671"/>
                </a:lnTo>
                <a:close/>
                <a:moveTo>
                  <a:pt x="329512" y="1408671"/>
                </a:moveTo>
                <a:lnTo>
                  <a:pt x="428366" y="1408671"/>
                </a:lnTo>
                <a:lnTo>
                  <a:pt x="428366" y="1507525"/>
                </a:lnTo>
                <a:lnTo>
                  <a:pt x="329512" y="1507525"/>
                </a:lnTo>
                <a:lnTo>
                  <a:pt x="329512" y="1408671"/>
                </a:lnTo>
                <a:close/>
                <a:moveTo>
                  <a:pt x="164756" y="1408671"/>
                </a:moveTo>
                <a:lnTo>
                  <a:pt x="263610" y="1408671"/>
                </a:lnTo>
                <a:lnTo>
                  <a:pt x="263610" y="1507525"/>
                </a:lnTo>
                <a:lnTo>
                  <a:pt x="164756" y="1507525"/>
                </a:lnTo>
                <a:lnTo>
                  <a:pt x="164756" y="1408671"/>
                </a:lnTo>
                <a:close/>
                <a:moveTo>
                  <a:pt x="0" y="1408671"/>
                </a:moveTo>
                <a:lnTo>
                  <a:pt x="98854" y="1408671"/>
                </a:lnTo>
                <a:lnTo>
                  <a:pt x="98854" y="1507525"/>
                </a:lnTo>
                <a:lnTo>
                  <a:pt x="0" y="1507525"/>
                </a:lnTo>
                <a:lnTo>
                  <a:pt x="0" y="1408671"/>
                </a:lnTo>
                <a:close/>
                <a:moveTo>
                  <a:pt x="823780" y="1252152"/>
                </a:moveTo>
                <a:lnTo>
                  <a:pt x="922634" y="1252152"/>
                </a:lnTo>
                <a:lnTo>
                  <a:pt x="922634" y="1351006"/>
                </a:lnTo>
                <a:lnTo>
                  <a:pt x="823780" y="1351006"/>
                </a:lnTo>
                <a:lnTo>
                  <a:pt x="823780" y="1252152"/>
                </a:lnTo>
                <a:close/>
                <a:moveTo>
                  <a:pt x="659024" y="1252152"/>
                </a:moveTo>
                <a:lnTo>
                  <a:pt x="757878" y="1252152"/>
                </a:lnTo>
                <a:lnTo>
                  <a:pt x="757878" y="1351006"/>
                </a:lnTo>
                <a:lnTo>
                  <a:pt x="659024" y="1351006"/>
                </a:lnTo>
                <a:lnTo>
                  <a:pt x="659024" y="1252152"/>
                </a:lnTo>
                <a:close/>
                <a:moveTo>
                  <a:pt x="494268" y="1252152"/>
                </a:moveTo>
                <a:lnTo>
                  <a:pt x="593122" y="1252152"/>
                </a:lnTo>
                <a:lnTo>
                  <a:pt x="593122" y="1351006"/>
                </a:lnTo>
                <a:lnTo>
                  <a:pt x="494268" y="1351006"/>
                </a:lnTo>
                <a:lnTo>
                  <a:pt x="494268" y="1252152"/>
                </a:lnTo>
                <a:close/>
                <a:moveTo>
                  <a:pt x="329512" y="1252152"/>
                </a:moveTo>
                <a:lnTo>
                  <a:pt x="428366" y="1252152"/>
                </a:lnTo>
                <a:lnTo>
                  <a:pt x="428366" y="1351006"/>
                </a:lnTo>
                <a:lnTo>
                  <a:pt x="329512" y="1351006"/>
                </a:lnTo>
                <a:lnTo>
                  <a:pt x="329512" y="1252152"/>
                </a:lnTo>
                <a:close/>
                <a:moveTo>
                  <a:pt x="164756" y="1252152"/>
                </a:moveTo>
                <a:lnTo>
                  <a:pt x="263610" y="1252152"/>
                </a:lnTo>
                <a:lnTo>
                  <a:pt x="263610" y="1351006"/>
                </a:lnTo>
                <a:lnTo>
                  <a:pt x="164756" y="1351006"/>
                </a:lnTo>
                <a:lnTo>
                  <a:pt x="164756" y="1252152"/>
                </a:lnTo>
                <a:close/>
                <a:moveTo>
                  <a:pt x="0" y="1252152"/>
                </a:moveTo>
                <a:lnTo>
                  <a:pt x="98854" y="1252152"/>
                </a:lnTo>
                <a:lnTo>
                  <a:pt x="98854" y="1351006"/>
                </a:lnTo>
                <a:lnTo>
                  <a:pt x="0" y="1351006"/>
                </a:lnTo>
                <a:lnTo>
                  <a:pt x="0" y="1252152"/>
                </a:lnTo>
                <a:close/>
                <a:moveTo>
                  <a:pt x="823780" y="1095633"/>
                </a:moveTo>
                <a:lnTo>
                  <a:pt x="922634" y="1095633"/>
                </a:lnTo>
                <a:lnTo>
                  <a:pt x="922634" y="1194487"/>
                </a:lnTo>
                <a:lnTo>
                  <a:pt x="823780" y="1194487"/>
                </a:lnTo>
                <a:lnTo>
                  <a:pt x="823780" y="1095633"/>
                </a:lnTo>
                <a:close/>
                <a:moveTo>
                  <a:pt x="659024" y="1095633"/>
                </a:moveTo>
                <a:lnTo>
                  <a:pt x="757878" y="1095633"/>
                </a:lnTo>
                <a:lnTo>
                  <a:pt x="757878" y="1194487"/>
                </a:lnTo>
                <a:lnTo>
                  <a:pt x="659024" y="1194487"/>
                </a:lnTo>
                <a:lnTo>
                  <a:pt x="659024" y="1095633"/>
                </a:lnTo>
                <a:close/>
                <a:moveTo>
                  <a:pt x="494268" y="1095633"/>
                </a:moveTo>
                <a:lnTo>
                  <a:pt x="593122" y="1095633"/>
                </a:lnTo>
                <a:lnTo>
                  <a:pt x="593122" y="1194487"/>
                </a:lnTo>
                <a:lnTo>
                  <a:pt x="494268" y="1194487"/>
                </a:lnTo>
                <a:lnTo>
                  <a:pt x="494268" y="1095633"/>
                </a:lnTo>
                <a:close/>
                <a:moveTo>
                  <a:pt x="329512" y="1095633"/>
                </a:moveTo>
                <a:lnTo>
                  <a:pt x="428366" y="1095633"/>
                </a:lnTo>
                <a:lnTo>
                  <a:pt x="428366" y="1194487"/>
                </a:lnTo>
                <a:lnTo>
                  <a:pt x="329512" y="1194487"/>
                </a:lnTo>
                <a:lnTo>
                  <a:pt x="329512" y="1095633"/>
                </a:lnTo>
                <a:close/>
                <a:moveTo>
                  <a:pt x="164756" y="1095633"/>
                </a:moveTo>
                <a:lnTo>
                  <a:pt x="263610" y="1095633"/>
                </a:lnTo>
                <a:lnTo>
                  <a:pt x="263610" y="1194487"/>
                </a:lnTo>
                <a:lnTo>
                  <a:pt x="164756" y="1194487"/>
                </a:lnTo>
                <a:lnTo>
                  <a:pt x="164756" y="1095633"/>
                </a:lnTo>
                <a:close/>
                <a:moveTo>
                  <a:pt x="0" y="1095633"/>
                </a:moveTo>
                <a:lnTo>
                  <a:pt x="98854" y="1095633"/>
                </a:lnTo>
                <a:lnTo>
                  <a:pt x="98854" y="1194487"/>
                </a:lnTo>
                <a:lnTo>
                  <a:pt x="0" y="1194487"/>
                </a:lnTo>
                <a:lnTo>
                  <a:pt x="0" y="1095633"/>
                </a:lnTo>
                <a:close/>
                <a:moveTo>
                  <a:pt x="823780" y="939114"/>
                </a:moveTo>
                <a:lnTo>
                  <a:pt x="922634" y="939114"/>
                </a:lnTo>
                <a:lnTo>
                  <a:pt x="922634" y="1037968"/>
                </a:lnTo>
                <a:lnTo>
                  <a:pt x="823780" y="1037968"/>
                </a:lnTo>
                <a:lnTo>
                  <a:pt x="823780" y="939114"/>
                </a:lnTo>
                <a:close/>
                <a:moveTo>
                  <a:pt x="659024" y="939114"/>
                </a:moveTo>
                <a:lnTo>
                  <a:pt x="757878" y="939114"/>
                </a:lnTo>
                <a:lnTo>
                  <a:pt x="757878" y="1037968"/>
                </a:lnTo>
                <a:lnTo>
                  <a:pt x="659024" y="1037968"/>
                </a:lnTo>
                <a:lnTo>
                  <a:pt x="659024" y="939114"/>
                </a:lnTo>
                <a:close/>
                <a:moveTo>
                  <a:pt x="494268" y="939114"/>
                </a:moveTo>
                <a:lnTo>
                  <a:pt x="593122" y="939114"/>
                </a:lnTo>
                <a:lnTo>
                  <a:pt x="593122" y="1037968"/>
                </a:lnTo>
                <a:lnTo>
                  <a:pt x="494268" y="1037968"/>
                </a:lnTo>
                <a:lnTo>
                  <a:pt x="494268" y="939114"/>
                </a:lnTo>
                <a:close/>
                <a:moveTo>
                  <a:pt x="329512" y="939114"/>
                </a:moveTo>
                <a:lnTo>
                  <a:pt x="428366" y="939114"/>
                </a:lnTo>
                <a:lnTo>
                  <a:pt x="428366" y="1037968"/>
                </a:lnTo>
                <a:lnTo>
                  <a:pt x="329512" y="1037968"/>
                </a:lnTo>
                <a:lnTo>
                  <a:pt x="329512" y="939114"/>
                </a:lnTo>
                <a:close/>
                <a:moveTo>
                  <a:pt x="164756" y="939114"/>
                </a:moveTo>
                <a:lnTo>
                  <a:pt x="263610" y="939114"/>
                </a:lnTo>
                <a:lnTo>
                  <a:pt x="263610" y="1037968"/>
                </a:lnTo>
                <a:lnTo>
                  <a:pt x="164756" y="1037968"/>
                </a:lnTo>
                <a:lnTo>
                  <a:pt x="164756" y="939114"/>
                </a:lnTo>
                <a:close/>
                <a:moveTo>
                  <a:pt x="0" y="939114"/>
                </a:moveTo>
                <a:lnTo>
                  <a:pt x="98854" y="939114"/>
                </a:lnTo>
                <a:lnTo>
                  <a:pt x="98854" y="1037968"/>
                </a:lnTo>
                <a:lnTo>
                  <a:pt x="0" y="1037968"/>
                </a:lnTo>
                <a:lnTo>
                  <a:pt x="0" y="939114"/>
                </a:lnTo>
                <a:close/>
                <a:moveTo>
                  <a:pt x="823780" y="782595"/>
                </a:moveTo>
                <a:lnTo>
                  <a:pt x="922634" y="782595"/>
                </a:lnTo>
                <a:lnTo>
                  <a:pt x="922634" y="881449"/>
                </a:lnTo>
                <a:lnTo>
                  <a:pt x="823780" y="881449"/>
                </a:lnTo>
                <a:lnTo>
                  <a:pt x="823780" y="782595"/>
                </a:lnTo>
                <a:close/>
                <a:moveTo>
                  <a:pt x="659024" y="782595"/>
                </a:moveTo>
                <a:lnTo>
                  <a:pt x="757878" y="782595"/>
                </a:lnTo>
                <a:lnTo>
                  <a:pt x="757878" y="881449"/>
                </a:lnTo>
                <a:lnTo>
                  <a:pt x="659024" y="881449"/>
                </a:lnTo>
                <a:lnTo>
                  <a:pt x="659024" y="782595"/>
                </a:lnTo>
                <a:close/>
                <a:moveTo>
                  <a:pt x="494268" y="782595"/>
                </a:moveTo>
                <a:lnTo>
                  <a:pt x="593122" y="782595"/>
                </a:lnTo>
                <a:lnTo>
                  <a:pt x="593122" y="881449"/>
                </a:lnTo>
                <a:lnTo>
                  <a:pt x="494268" y="881449"/>
                </a:lnTo>
                <a:lnTo>
                  <a:pt x="494268" y="782595"/>
                </a:lnTo>
                <a:close/>
                <a:moveTo>
                  <a:pt x="329512" y="782595"/>
                </a:moveTo>
                <a:lnTo>
                  <a:pt x="428366" y="782595"/>
                </a:lnTo>
                <a:lnTo>
                  <a:pt x="428366" y="881449"/>
                </a:lnTo>
                <a:lnTo>
                  <a:pt x="329512" y="881449"/>
                </a:lnTo>
                <a:lnTo>
                  <a:pt x="329512" y="782595"/>
                </a:lnTo>
                <a:close/>
                <a:moveTo>
                  <a:pt x="164756" y="782595"/>
                </a:moveTo>
                <a:lnTo>
                  <a:pt x="263610" y="782595"/>
                </a:lnTo>
                <a:lnTo>
                  <a:pt x="263610" y="881449"/>
                </a:lnTo>
                <a:lnTo>
                  <a:pt x="164756" y="881449"/>
                </a:lnTo>
                <a:lnTo>
                  <a:pt x="164756" y="782595"/>
                </a:lnTo>
                <a:close/>
                <a:moveTo>
                  <a:pt x="0" y="782595"/>
                </a:moveTo>
                <a:lnTo>
                  <a:pt x="98854" y="782595"/>
                </a:lnTo>
                <a:lnTo>
                  <a:pt x="98854" y="881449"/>
                </a:lnTo>
                <a:lnTo>
                  <a:pt x="0" y="881449"/>
                </a:lnTo>
                <a:lnTo>
                  <a:pt x="0" y="782595"/>
                </a:lnTo>
                <a:close/>
                <a:moveTo>
                  <a:pt x="823780" y="626076"/>
                </a:moveTo>
                <a:lnTo>
                  <a:pt x="922634" y="626076"/>
                </a:lnTo>
                <a:lnTo>
                  <a:pt x="922634" y="724930"/>
                </a:lnTo>
                <a:lnTo>
                  <a:pt x="823780" y="724930"/>
                </a:lnTo>
                <a:lnTo>
                  <a:pt x="823780" y="626076"/>
                </a:lnTo>
                <a:close/>
                <a:moveTo>
                  <a:pt x="659024" y="626076"/>
                </a:moveTo>
                <a:lnTo>
                  <a:pt x="757878" y="626076"/>
                </a:lnTo>
                <a:lnTo>
                  <a:pt x="757878" y="724930"/>
                </a:lnTo>
                <a:lnTo>
                  <a:pt x="659024" y="724930"/>
                </a:lnTo>
                <a:lnTo>
                  <a:pt x="659024" y="626076"/>
                </a:lnTo>
                <a:close/>
                <a:moveTo>
                  <a:pt x="494268" y="626076"/>
                </a:moveTo>
                <a:lnTo>
                  <a:pt x="593122" y="626076"/>
                </a:lnTo>
                <a:lnTo>
                  <a:pt x="593122" y="724930"/>
                </a:lnTo>
                <a:lnTo>
                  <a:pt x="494268" y="724930"/>
                </a:lnTo>
                <a:lnTo>
                  <a:pt x="494268" y="626076"/>
                </a:lnTo>
                <a:close/>
                <a:moveTo>
                  <a:pt x="329512" y="626076"/>
                </a:moveTo>
                <a:lnTo>
                  <a:pt x="428366" y="626076"/>
                </a:lnTo>
                <a:lnTo>
                  <a:pt x="428366" y="724930"/>
                </a:lnTo>
                <a:lnTo>
                  <a:pt x="329512" y="724930"/>
                </a:lnTo>
                <a:lnTo>
                  <a:pt x="329512" y="626076"/>
                </a:lnTo>
                <a:close/>
                <a:moveTo>
                  <a:pt x="164756" y="626076"/>
                </a:moveTo>
                <a:lnTo>
                  <a:pt x="263610" y="626076"/>
                </a:lnTo>
                <a:lnTo>
                  <a:pt x="263610" y="724930"/>
                </a:lnTo>
                <a:lnTo>
                  <a:pt x="164756" y="724930"/>
                </a:lnTo>
                <a:lnTo>
                  <a:pt x="164756" y="626076"/>
                </a:lnTo>
                <a:close/>
                <a:moveTo>
                  <a:pt x="0" y="626076"/>
                </a:moveTo>
                <a:lnTo>
                  <a:pt x="98854" y="626076"/>
                </a:lnTo>
                <a:lnTo>
                  <a:pt x="98854" y="724930"/>
                </a:lnTo>
                <a:lnTo>
                  <a:pt x="0" y="724930"/>
                </a:lnTo>
                <a:lnTo>
                  <a:pt x="0" y="626076"/>
                </a:lnTo>
                <a:close/>
                <a:moveTo>
                  <a:pt x="823780" y="469557"/>
                </a:moveTo>
                <a:lnTo>
                  <a:pt x="922634" y="469557"/>
                </a:lnTo>
                <a:lnTo>
                  <a:pt x="922634" y="568411"/>
                </a:lnTo>
                <a:lnTo>
                  <a:pt x="823780" y="568411"/>
                </a:lnTo>
                <a:lnTo>
                  <a:pt x="823780" y="469557"/>
                </a:lnTo>
                <a:close/>
                <a:moveTo>
                  <a:pt x="659024" y="469557"/>
                </a:moveTo>
                <a:lnTo>
                  <a:pt x="757878" y="469557"/>
                </a:lnTo>
                <a:lnTo>
                  <a:pt x="757878" y="568411"/>
                </a:lnTo>
                <a:lnTo>
                  <a:pt x="659024" y="568411"/>
                </a:lnTo>
                <a:lnTo>
                  <a:pt x="659024" y="469557"/>
                </a:lnTo>
                <a:close/>
                <a:moveTo>
                  <a:pt x="494268" y="469557"/>
                </a:moveTo>
                <a:lnTo>
                  <a:pt x="593122" y="469557"/>
                </a:lnTo>
                <a:lnTo>
                  <a:pt x="593122" y="568411"/>
                </a:lnTo>
                <a:lnTo>
                  <a:pt x="494268" y="568411"/>
                </a:lnTo>
                <a:lnTo>
                  <a:pt x="494268" y="469557"/>
                </a:lnTo>
                <a:close/>
                <a:moveTo>
                  <a:pt x="329512" y="469557"/>
                </a:moveTo>
                <a:lnTo>
                  <a:pt x="428366" y="469557"/>
                </a:lnTo>
                <a:lnTo>
                  <a:pt x="428366" y="568411"/>
                </a:lnTo>
                <a:lnTo>
                  <a:pt x="329512" y="568411"/>
                </a:lnTo>
                <a:lnTo>
                  <a:pt x="329512" y="469557"/>
                </a:lnTo>
                <a:close/>
                <a:moveTo>
                  <a:pt x="164756" y="469557"/>
                </a:moveTo>
                <a:lnTo>
                  <a:pt x="263610" y="469557"/>
                </a:lnTo>
                <a:lnTo>
                  <a:pt x="263610" y="568411"/>
                </a:lnTo>
                <a:lnTo>
                  <a:pt x="164756" y="568411"/>
                </a:lnTo>
                <a:lnTo>
                  <a:pt x="164756" y="469557"/>
                </a:lnTo>
                <a:close/>
                <a:moveTo>
                  <a:pt x="0" y="469557"/>
                </a:moveTo>
                <a:lnTo>
                  <a:pt x="98854" y="469557"/>
                </a:lnTo>
                <a:lnTo>
                  <a:pt x="98854" y="568411"/>
                </a:lnTo>
                <a:lnTo>
                  <a:pt x="0" y="568411"/>
                </a:lnTo>
                <a:lnTo>
                  <a:pt x="0" y="469557"/>
                </a:lnTo>
                <a:close/>
                <a:moveTo>
                  <a:pt x="823780" y="313038"/>
                </a:moveTo>
                <a:lnTo>
                  <a:pt x="922634" y="313038"/>
                </a:lnTo>
                <a:lnTo>
                  <a:pt x="922634" y="411892"/>
                </a:lnTo>
                <a:lnTo>
                  <a:pt x="823780" y="411892"/>
                </a:lnTo>
                <a:lnTo>
                  <a:pt x="823780" y="313038"/>
                </a:lnTo>
                <a:close/>
                <a:moveTo>
                  <a:pt x="659024" y="313038"/>
                </a:moveTo>
                <a:lnTo>
                  <a:pt x="757878" y="313038"/>
                </a:lnTo>
                <a:lnTo>
                  <a:pt x="757878" y="411892"/>
                </a:lnTo>
                <a:lnTo>
                  <a:pt x="659024" y="411892"/>
                </a:lnTo>
                <a:lnTo>
                  <a:pt x="659024" y="313038"/>
                </a:lnTo>
                <a:close/>
                <a:moveTo>
                  <a:pt x="494268" y="313038"/>
                </a:moveTo>
                <a:lnTo>
                  <a:pt x="593122" y="313038"/>
                </a:lnTo>
                <a:lnTo>
                  <a:pt x="593122" y="411892"/>
                </a:lnTo>
                <a:lnTo>
                  <a:pt x="494268" y="411892"/>
                </a:lnTo>
                <a:lnTo>
                  <a:pt x="494268" y="313038"/>
                </a:lnTo>
                <a:close/>
                <a:moveTo>
                  <a:pt x="329512" y="313038"/>
                </a:moveTo>
                <a:lnTo>
                  <a:pt x="428366" y="313038"/>
                </a:lnTo>
                <a:lnTo>
                  <a:pt x="428366" y="411892"/>
                </a:lnTo>
                <a:lnTo>
                  <a:pt x="329512" y="411892"/>
                </a:lnTo>
                <a:lnTo>
                  <a:pt x="329512" y="313038"/>
                </a:lnTo>
                <a:close/>
                <a:moveTo>
                  <a:pt x="164756" y="313038"/>
                </a:moveTo>
                <a:lnTo>
                  <a:pt x="263610" y="313038"/>
                </a:lnTo>
                <a:lnTo>
                  <a:pt x="263610" y="411892"/>
                </a:lnTo>
                <a:lnTo>
                  <a:pt x="164756" y="411892"/>
                </a:lnTo>
                <a:lnTo>
                  <a:pt x="164756" y="313038"/>
                </a:lnTo>
                <a:close/>
                <a:moveTo>
                  <a:pt x="0" y="313038"/>
                </a:moveTo>
                <a:lnTo>
                  <a:pt x="98854" y="313038"/>
                </a:lnTo>
                <a:lnTo>
                  <a:pt x="98854" y="411892"/>
                </a:lnTo>
                <a:lnTo>
                  <a:pt x="0" y="411892"/>
                </a:lnTo>
                <a:lnTo>
                  <a:pt x="0" y="313038"/>
                </a:lnTo>
                <a:close/>
                <a:moveTo>
                  <a:pt x="823780" y="156519"/>
                </a:moveTo>
                <a:lnTo>
                  <a:pt x="922634" y="156519"/>
                </a:lnTo>
                <a:lnTo>
                  <a:pt x="922634" y="255373"/>
                </a:lnTo>
                <a:lnTo>
                  <a:pt x="823780" y="255373"/>
                </a:lnTo>
                <a:lnTo>
                  <a:pt x="823780" y="156519"/>
                </a:lnTo>
                <a:close/>
                <a:moveTo>
                  <a:pt x="659024" y="156519"/>
                </a:moveTo>
                <a:lnTo>
                  <a:pt x="757878" y="156519"/>
                </a:lnTo>
                <a:lnTo>
                  <a:pt x="757878" y="255373"/>
                </a:lnTo>
                <a:lnTo>
                  <a:pt x="659024" y="255373"/>
                </a:lnTo>
                <a:lnTo>
                  <a:pt x="659024" y="156519"/>
                </a:lnTo>
                <a:close/>
                <a:moveTo>
                  <a:pt x="494268" y="156519"/>
                </a:moveTo>
                <a:lnTo>
                  <a:pt x="593122" y="156519"/>
                </a:lnTo>
                <a:lnTo>
                  <a:pt x="593122" y="255373"/>
                </a:lnTo>
                <a:lnTo>
                  <a:pt x="494268" y="255373"/>
                </a:lnTo>
                <a:lnTo>
                  <a:pt x="494268" y="156519"/>
                </a:lnTo>
                <a:close/>
                <a:moveTo>
                  <a:pt x="329512" y="156519"/>
                </a:moveTo>
                <a:lnTo>
                  <a:pt x="428366" y="156519"/>
                </a:lnTo>
                <a:lnTo>
                  <a:pt x="428366" y="255373"/>
                </a:lnTo>
                <a:lnTo>
                  <a:pt x="329512" y="255373"/>
                </a:lnTo>
                <a:lnTo>
                  <a:pt x="329512" y="156519"/>
                </a:lnTo>
                <a:close/>
                <a:moveTo>
                  <a:pt x="164756" y="156519"/>
                </a:moveTo>
                <a:lnTo>
                  <a:pt x="263610" y="156519"/>
                </a:lnTo>
                <a:lnTo>
                  <a:pt x="263610" y="255373"/>
                </a:lnTo>
                <a:lnTo>
                  <a:pt x="164756" y="255373"/>
                </a:lnTo>
                <a:lnTo>
                  <a:pt x="164756" y="156519"/>
                </a:lnTo>
                <a:close/>
                <a:moveTo>
                  <a:pt x="0" y="156519"/>
                </a:moveTo>
                <a:lnTo>
                  <a:pt x="98854" y="156519"/>
                </a:lnTo>
                <a:lnTo>
                  <a:pt x="98854" y="255373"/>
                </a:lnTo>
                <a:lnTo>
                  <a:pt x="0" y="255373"/>
                </a:lnTo>
                <a:lnTo>
                  <a:pt x="0" y="156519"/>
                </a:lnTo>
                <a:close/>
                <a:moveTo>
                  <a:pt x="823780" y="0"/>
                </a:moveTo>
                <a:lnTo>
                  <a:pt x="922634" y="0"/>
                </a:lnTo>
                <a:lnTo>
                  <a:pt x="922634" y="98854"/>
                </a:lnTo>
                <a:lnTo>
                  <a:pt x="823780" y="98854"/>
                </a:lnTo>
                <a:lnTo>
                  <a:pt x="823780" y="0"/>
                </a:lnTo>
                <a:close/>
                <a:moveTo>
                  <a:pt x="659024" y="0"/>
                </a:moveTo>
                <a:lnTo>
                  <a:pt x="757878" y="0"/>
                </a:lnTo>
                <a:lnTo>
                  <a:pt x="757878" y="98854"/>
                </a:lnTo>
                <a:lnTo>
                  <a:pt x="659024" y="98854"/>
                </a:lnTo>
                <a:lnTo>
                  <a:pt x="659024" y="0"/>
                </a:lnTo>
                <a:close/>
                <a:moveTo>
                  <a:pt x="494268" y="0"/>
                </a:moveTo>
                <a:lnTo>
                  <a:pt x="593122" y="0"/>
                </a:lnTo>
                <a:lnTo>
                  <a:pt x="593122" y="98854"/>
                </a:lnTo>
                <a:lnTo>
                  <a:pt x="494268" y="98854"/>
                </a:lnTo>
                <a:lnTo>
                  <a:pt x="494268" y="0"/>
                </a:lnTo>
                <a:close/>
                <a:moveTo>
                  <a:pt x="329512" y="0"/>
                </a:moveTo>
                <a:lnTo>
                  <a:pt x="428366" y="0"/>
                </a:lnTo>
                <a:lnTo>
                  <a:pt x="428366" y="98854"/>
                </a:lnTo>
                <a:lnTo>
                  <a:pt x="329512" y="98854"/>
                </a:lnTo>
                <a:lnTo>
                  <a:pt x="329512" y="0"/>
                </a:lnTo>
                <a:close/>
                <a:moveTo>
                  <a:pt x="164756" y="0"/>
                </a:moveTo>
                <a:lnTo>
                  <a:pt x="263610" y="0"/>
                </a:lnTo>
                <a:lnTo>
                  <a:pt x="263610" y="98854"/>
                </a:lnTo>
                <a:lnTo>
                  <a:pt x="164756" y="98854"/>
                </a:lnTo>
                <a:lnTo>
                  <a:pt x="164756" y="0"/>
                </a:lnTo>
                <a:close/>
                <a:moveTo>
                  <a:pt x="0" y="0"/>
                </a:moveTo>
                <a:lnTo>
                  <a:pt x="98854" y="0"/>
                </a:lnTo>
                <a:lnTo>
                  <a:pt x="98854" y="98854"/>
                </a:lnTo>
                <a:lnTo>
                  <a:pt x="0" y="98854"/>
                </a:lnTo>
                <a:lnTo>
                  <a:pt x="0" y="0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29703" name="矩形 20"/>
          <p:cNvSpPr>
            <a:spLocks noChangeArrowheads="1"/>
          </p:cNvSpPr>
          <p:nvPr/>
        </p:nvSpPr>
        <p:spPr bwMode="auto">
          <a:xfrm>
            <a:off x="798513" y="1690688"/>
            <a:ext cx="923925" cy="731837"/>
          </a:xfrm>
          <a:prstGeom prst="rect">
            <a:avLst/>
          </a:prstGeom>
          <a:solidFill>
            <a:srgbClr val="0070C0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2400">
                <a:solidFill>
                  <a:srgbClr val="FFFFFF"/>
                </a:solidFill>
                <a:latin typeface="Arial Black" panose="020B0A04020102020204" pitchFamily="34" charset="0"/>
              </a:rPr>
              <a:t>50</a:t>
            </a:r>
            <a:r>
              <a:rPr lang="en-US" altLang="zh-CN" sz="1600">
                <a:solidFill>
                  <a:srgbClr val="FFFFFF"/>
                </a:solidFill>
                <a:latin typeface="Arial Black" panose="020B0A04020102020204" pitchFamily="34" charset="0"/>
              </a:rPr>
              <a:t>%</a:t>
            </a:r>
            <a:endParaRPr lang="zh-CN" altLang="en-US" sz="2400">
              <a:solidFill>
                <a:srgbClr val="FFFFFF"/>
              </a:solidFill>
              <a:latin typeface="Arial Black" panose="020B0A04020102020204" pitchFamily="34" charset="0"/>
            </a:endParaRPr>
          </a:p>
        </p:txBody>
      </p:sp>
      <p:sp>
        <p:nvSpPr>
          <p:cNvPr id="29704" name="TextBox 36"/>
          <p:cNvSpPr txBox="1">
            <a:spLocks noChangeArrowheads="1"/>
          </p:cNvSpPr>
          <p:nvPr/>
        </p:nvSpPr>
        <p:spPr bwMode="auto">
          <a:xfrm>
            <a:off x="828675" y="2665413"/>
            <a:ext cx="8636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1600" b="1">
                <a:solidFill>
                  <a:srgbClr val="7F7F7F"/>
                </a:solidFill>
                <a:latin typeface="Bradley Hand ITC" panose="03070402050302030203" pitchFamily="66" charset="0"/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29705" name="任意多边形 22"/>
          <p:cNvSpPr/>
          <p:nvPr/>
        </p:nvSpPr>
        <p:spPr bwMode="auto">
          <a:xfrm>
            <a:off x="3006725" y="915988"/>
            <a:ext cx="922338" cy="1506537"/>
          </a:xfrm>
          <a:custGeom>
            <a:avLst/>
            <a:gdLst>
              <a:gd name="T0" fmla="*/ 823252 w 922634"/>
              <a:gd name="T1" fmla="*/ 1406825 h 1507525"/>
              <a:gd name="T2" fmla="*/ 658602 w 922634"/>
              <a:gd name="T3" fmla="*/ 1406825 h 1507525"/>
              <a:gd name="T4" fmla="*/ 493950 w 922634"/>
              <a:gd name="T5" fmla="*/ 1406825 h 1507525"/>
              <a:gd name="T6" fmla="*/ 329300 w 922634"/>
              <a:gd name="T7" fmla="*/ 1406825 h 1507525"/>
              <a:gd name="T8" fmla="*/ 164650 w 922634"/>
              <a:gd name="T9" fmla="*/ 1406825 h 1507525"/>
              <a:gd name="T10" fmla="*/ 0 w 922634"/>
              <a:gd name="T11" fmla="*/ 1406825 h 1507525"/>
              <a:gd name="T12" fmla="*/ 823252 w 922634"/>
              <a:gd name="T13" fmla="*/ 1250511 h 1507525"/>
              <a:gd name="T14" fmla="*/ 658602 w 922634"/>
              <a:gd name="T15" fmla="*/ 1250511 h 1507525"/>
              <a:gd name="T16" fmla="*/ 493950 w 922634"/>
              <a:gd name="T17" fmla="*/ 1250511 h 1507525"/>
              <a:gd name="T18" fmla="*/ 329300 w 922634"/>
              <a:gd name="T19" fmla="*/ 1250511 h 1507525"/>
              <a:gd name="T20" fmla="*/ 164650 w 922634"/>
              <a:gd name="T21" fmla="*/ 1250511 h 1507525"/>
              <a:gd name="T22" fmla="*/ 0 w 922634"/>
              <a:gd name="T23" fmla="*/ 1250511 h 1507525"/>
              <a:gd name="T24" fmla="*/ 823252 w 922634"/>
              <a:gd name="T25" fmla="*/ 1094197 h 1507525"/>
              <a:gd name="T26" fmla="*/ 658602 w 922634"/>
              <a:gd name="T27" fmla="*/ 1094197 h 1507525"/>
              <a:gd name="T28" fmla="*/ 493950 w 922634"/>
              <a:gd name="T29" fmla="*/ 1094197 h 1507525"/>
              <a:gd name="T30" fmla="*/ 329300 w 922634"/>
              <a:gd name="T31" fmla="*/ 1094197 h 1507525"/>
              <a:gd name="T32" fmla="*/ 164650 w 922634"/>
              <a:gd name="T33" fmla="*/ 1094197 h 1507525"/>
              <a:gd name="T34" fmla="*/ 0 w 922634"/>
              <a:gd name="T35" fmla="*/ 1094197 h 1507525"/>
              <a:gd name="T36" fmla="*/ 823252 w 922634"/>
              <a:gd name="T37" fmla="*/ 937884 h 1507525"/>
              <a:gd name="T38" fmla="*/ 658602 w 922634"/>
              <a:gd name="T39" fmla="*/ 937884 h 1507525"/>
              <a:gd name="T40" fmla="*/ 493950 w 922634"/>
              <a:gd name="T41" fmla="*/ 937884 h 1507525"/>
              <a:gd name="T42" fmla="*/ 329300 w 922634"/>
              <a:gd name="T43" fmla="*/ 937884 h 1507525"/>
              <a:gd name="T44" fmla="*/ 164650 w 922634"/>
              <a:gd name="T45" fmla="*/ 937884 h 1507525"/>
              <a:gd name="T46" fmla="*/ 0 w 922634"/>
              <a:gd name="T47" fmla="*/ 937884 h 1507525"/>
              <a:gd name="T48" fmla="*/ 823252 w 922634"/>
              <a:gd name="T49" fmla="*/ 781569 h 1507525"/>
              <a:gd name="T50" fmla="*/ 658602 w 922634"/>
              <a:gd name="T51" fmla="*/ 781569 h 1507525"/>
              <a:gd name="T52" fmla="*/ 493950 w 922634"/>
              <a:gd name="T53" fmla="*/ 781569 h 1507525"/>
              <a:gd name="T54" fmla="*/ 329300 w 922634"/>
              <a:gd name="T55" fmla="*/ 781569 h 1507525"/>
              <a:gd name="T56" fmla="*/ 164650 w 922634"/>
              <a:gd name="T57" fmla="*/ 781569 h 1507525"/>
              <a:gd name="T58" fmla="*/ 0 w 922634"/>
              <a:gd name="T59" fmla="*/ 781569 h 1507525"/>
              <a:gd name="T60" fmla="*/ 823252 w 922634"/>
              <a:gd name="T61" fmla="*/ 625256 h 1507525"/>
              <a:gd name="T62" fmla="*/ 658602 w 922634"/>
              <a:gd name="T63" fmla="*/ 625256 h 1507525"/>
              <a:gd name="T64" fmla="*/ 493950 w 922634"/>
              <a:gd name="T65" fmla="*/ 625256 h 1507525"/>
              <a:gd name="T66" fmla="*/ 329300 w 922634"/>
              <a:gd name="T67" fmla="*/ 625256 h 1507525"/>
              <a:gd name="T68" fmla="*/ 164650 w 922634"/>
              <a:gd name="T69" fmla="*/ 625256 h 1507525"/>
              <a:gd name="T70" fmla="*/ 0 w 922634"/>
              <a:gd name="T71" fmla="*/ 625256 h 1507525"/>
              <a:gd name="T72" fmla="*/ 823252 w 922634"/>
              <a:gd name="T73" fmla="*/ 468941 h 1507525"/>
              <a:gd name="T74" fmla="*/ 658602 w 922634"/>
              <a:gd name="T75" fmla="*/ 468941 h 1507525"/>
              <a:gd name="T76" fmla="*/ 493950 w 922634"/>
              <a:gd name="T77" fmla="*/ 468941 h 1507525"/>
              <a:gd name="T78" fmla="*/ 329300 w 922634"/>
              <a:gd name="T79" fmla="*/ 468941 h 1507525"/>
              <a:gd name="T80" fmla="*/ 164650 w 922634"/>
              <a:gd name="T81" fmla="*/ 468941 h 1507525"/>
              <a:gd name="T82" fmla="*/ 0 w 922634"/>
              <a:gd name="T83" fmla="*/ 468941 h 1507525"/>
              <a:gd name="T84" fmla="*/ 823252 w 922634"/>
              <a:gd name="T85" fmla="*/ 312628 h 1507525"/>
              <a:gd name="T86" fmla="*/ 658602 w 922634"/>
              <a:gd name="T87" fmla="*/ 312628 h 1507525"/>
              <a:gd name="T88" fmla="*/ 493950 w 922634"/>
              <a:gd name="T89" fmla="*/ 312628 h 1507525"/>
              <a:gd name="T90" fmla="*/ 329300 w 922634"/>
              <a:gd name="T91" fmla="*/ 312628 h 1507525"/>
              <a:gd name="T92" fmla="*/ 164650 w 922634"/>
              <a:gd name="T93" fmla="*/ 312628 h 1507525"/>
              <a:gd name="T94" fmla="*/ 0 w 922634"/>
              <a:gd name="T95" fmla="*/ 312628 h 1507525"/>
              <a:gd name="T96" fmla="*/ 823252 w 922634"/>
              <a:gd name="T97" fmla="*/ 156313 h 1507525"/>
              <a:gd name="T98" fmla="*/ 658602 w 922634"/>
              <a:gd name="T99" fmla="*/ 156313 h 1507525"/>
              <a:gd name="T100" fmla="*/ 493950 w 922634"/>
              <a:gd name="T101" fmla="*/ 156313 h 1507525"/>
              <a:gd name="T102" fmla="*/ 329300 w 922634"/>
              <a:gd name="T103" fmla="*/ 156313 h 1507525"/>
              <a:gd name="T104" fmla="*/ 164650 w 922634"/>
              <a:gd name="T105" fmla="*/ 156313 h 1507525"/>
              <a:gd name="T106" fmla="*/ 0 w 922634"/>
              <a:gd name="T107" fmla="*/ 156313 h 1507525"/>
              <a:gd name="T108" fmla="*/ 823252 w 922634"/>
              <a:gd name="T109" fmla="*/ 0 h 1507525"/>
              <a:gd name="T110" fmla="*/ 658602 w 922634"/>
              <a:gd name="T111" fmla="*/ 0 h 1507525"/>
              <a:gd name="T112" fmla="*/ 493950 w 922634"/>
              <a:gd name="T113" fmla="*/ 0 h 1507525"/>
              <a:gd name="T114" fmla="*/ 329300 w 922634"/>
              <a:gd name="T115" fmla="*/ 0 h 1507525"/>
              <a:gd name="T116" fmla="*/ 164650 w 922634"/>
              <a:gd name="T117" fmla="*/ 0 h 1507525"/>
              <a:gd name="T118" fmla="*/ 0 w 922634"/>
              <a:gd name="T119" fmla="*/ 0 h 1507525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922634" h="1507525">
                <a:moveTo>
                  <a:pt x="823780" y="1408671"/>
                </a:moveTo>
                <a:lnTo>
                  <a:pt x="922634" y="1408671"/>
                </a:lnTo>
                <a:lnTo>
                  <a:pt x="922634" y="1507525"/>
                </a:lnTo>
                <a:lnTo>
                  <a:pt x="823780" y="1507525"/>
                </a:lnTo>
                <a:lnTo>
                  <a:pt x="823780" y="1408671"/>
                </a:lnTo>
                <a:close/>
                <a:moveTo>
                  <a:pt x="659024" y="1408671"/>
                </a:moveTo>
                <a:lnTo>
                  <a:pt x="757878" y="1408671"/>
                </a:lnTo>
                <a:lnTo>
                  <a:pt x="757878" y="1507525"/>
                </a:lnTo>
                <a:lnTo>
                  <a:pt x="659024" y="1507525"/>
                </a:lnTo>
                <a:lnTo>
                  <a:pt x="659024" y="1408671"/>
                </a:lnTo>
                <a:close/>
                <a:moveTo>
                  <a:pt x="494268" y="1408671"/>
                </a:moveTo>
                <a:lnTo>
                  <a:pt x="593122" y="1408671"/>
                </a:lnTo>
                <a:lnTo>
                  <a:pt x="593122" y="1507525"/>
                </a:lnTo>
                <a:lnTo>
                  <a:pt x="494268" y="1507525"/>
                </a:lnTo>
                <a:lnTo>
                  <a:pt x="494268" y="1408671"/>
                </a:lnTo>
                <a:close/>
                <a:moveTo>
                  <a:pt x="329512" y="1408671"/>
                </a:moveTo>
                <a:lnTo>
                  <a:pt x="428366" y="1408671"/>
                </a:lnTo>
                <a:lnTo>
                  <a:pt x="428366" y="1507525"/>
                </a:lnTo>
                <a:lnTo>
                  <a:pt x="329512" y="1507525"/>
                </a:lnTo>
                <a:lnTo>
                  <a:pt x="329512" y="1408671"/>
                </a:lnTo>
                <a:close/>
                <a:moveTo>
                  <a:pt x="164756" y="1408671"/>
                </a:moveTo>
                <a:lnTo>
                  <a:pt x="263610" y="1408671"/>
                </a:lnTo>
                <a:lnTo>
                  <a:pt x="263610" y="1507525"/>
                </a:lnTo>
                <a:lnTo>
                  <a:pt x="164756" y="1507525"/>
                </a:lnTo>
                <a:lnTo>
                  <a:pt x="164756" y="1408671"/>
                </a:lnTo>
                <a:close/>
                <a:moveTo>
                  <a:pt x="0" y="1408671"/>
                </a:moveTo>
                <a:lnTo>
                  <a:pt x="98854" y="1408671"/>
                </a:lnTo>
                <a:lnTo>
                  <a:pt x="98854" y="1507525"/>
                </a:lnTo>
                <a:lnTo>
                  <a:pt x="0" y="1507525"/>
                </a:lnTo>
                <a:lnTo>
                  <a:pt x="0" y="1408671"/>
                </a:lnTo>
                <a:close/>
                <a:moveTo>
                  <a:pt x="823780" y="1252152"/>
                </a:moveTo>
                <a:lnTo>
                  <a:pt x="922634" y="1252152"/>
                </a:lnTo>
                <a:lnTo>
                  <a:pt x="922634" y="1351006"/>
                </a:lnTo>
                <a:lnTo>
                  <a:pt x="823780" y="1351006"/>
                </a:lnTo>
                <a:lnTo>
                  <a:pt x="823780" y="1252152"/>
                </a:lnTo>
                <a:close/>
                <a:moveTo>
                  <a:pt x="659024" y="1252152"/>
                </a:moveTo>
                <a:lnTo>
                  <a:pt x="757878" y="1252152"/>
                </a:lnTo>
                <a:lnTo>
                  <a:pt x="757878" y="1351006"/>
                </a:lnTo>
                <a:lnTo>
                  <a:pt x="659024" y="1351006"/>
                </a:lnTo>
                <a:lnTo>
                  <a:pt x="659024" y="1252152"/>
                </a:lnTo>
                <a:close/>
                <a:moveTo>
                  <a:pt x="494268" y="1252152"/>
                </a:moveTo>
                <a:lnTo>
                  <a:pt x="593122" y="1252152"/>
                </a:lnTo>
                <a:lnTo>
                  <a:pt x="593122" y="1351006"/>
                </a:lnTo>
                <a:lnTo>
                  <a:pt x="494268" y="1351006"/>
                </a:lnTo>
                <a:lnTo>
                  <a:pt x="494268" y="1252152"/>
                </a:lnTo>
                <a:close/>
                <a:moveTo>
                  <a:pt x="329512" y="1252152"/>
                </a:moveTo>
                <a:lnTo>
                  <a:pt x="428366" y="1252152"/>
                </a:lnTo>
                <a:lnTo>
                  <a:pt x="428366" y="1351006"/>
                </a:lnTo>
                <a:lnTo>
                  <a:pt x="329512" y="1351006"/>
                </a:lnTo>
                <a:lnTo>
                  <a:pt x="329512" y="1252152"/>
                </a:lnTo>
                <a:close/>
                <a:moveTo>
                  <a:pt x="164756" y="1252152"/>
                </a:moveTo>
                <a:lnTo>
                  <a:pt x="263610" y="1252152"/>
                </a:lnTo>
                <a:lnTo>
                  <a:pt x="263610" y="1351006"/>
                </a:lnTo>
                <a:lnTo>
                  <a:pt x="164756" y="1351006"/>
                </a:lnTo>
                <a:lnTo>
                  <a:pt x="164756" y="1252152"/>
                </a:lnTo>
                <a:close/>
                <a:moveTo>
                  <a:pt x="0" y="1252152"/>
                </a:moveTo>
                <a:lnTo>
                  <a:pt x="98854" y="1252152"/>
                </a:lnTo>
                <a:lnTo>
                  <a:pt x="98854" y="1351006"/>
                </a:lnTo>
                <a:lnTo>
                  <a:pt x="0" y="1351006"/>
                </a:lnTo>
                <a:lnTo>
                  <a:pt x="0" y="1252152"/>
                </a:lnTo>
                <a:close/>
                <a:moveTo>
                  <a:pt x="823780" y="1095633"/>
                </a:moveTo>
                <a:lnTo>
                  <a:pt x="922634" y="1095633"/>
                </a:lnTo>
                <a:lnTo>
                  <a:pt x="922634" y="1194487"/>
                </a:lnTo>
                <a:lnTo>
                  <a:pt x="823780" y="1194487"/>
                </a:lnTo>
                <a:lnTo>
                  <a:pt x="823780" y="1095633"/>
                </a:lnTo>
                <a:close/>
                <a:moveTo>
                  <a:pt x="659024" y="1095633"/>
                </a:moveTo>
                <a:lnTo>
                  <a:pt x="757878" y="1095633"/>
                </a:lnTo>
                <a:lnTo>
                  <a:pt x="757878" y="1194487"/>
                </a:lnTo>
                <a:lnTo>
                  <a:pt x="659024" y="1194487"/>
                </a:lnTo>
                <a:lnTo>
                  <a:pt x="659024" y="1095633"/>
                </a:lnTo>
                <a:close/>
                <a:moveTo>
                  <a:pt x="494268" y="1095633"/>
                </a:moveTo>
                <a:lnTo>
                  <a:pt x="593122" y="1095633"/>
                </a:lnTo>
                <a:lnTo>
                  <a:pt x="593122" y="1194487"/>
                </a:lnTo>
                <a:lnTo>
                  <a:pt x="494268" y="1194487"/>
                </a:lnTo>
                <a:lnTo>
                  <a:pt x="494268" y="1095633"/>
                </a:lnTo>
                <a:close/>
                <a:moveTo>
                  <a:pt x="329512" y="1095633"/>
                </a:moveTo>
                <a:lnTo>
                  <a:pt x="428366" y="1095633"/>
                </a:lnTo>
                <a:lnTo>
                  <a:pt x="428366" y="1194487"/>
                </a:lnTo>
                <a:lnTo>
                  <a:pt x="329512" y="1194487"/>
                </a:lnTo>
                <a:lnTo>
                  <a:pt x="329512" y="1095633"/>
                </a:lnTo>
                <a:close/>
                <a:moveTo>
                  <a:pt x="164756" y="1095633"/>
                </a:moveTo>
                <a:lnTo>
                  <a:pt x="263610" y="1095633"/>
                </a:lnTo>
                <a:lnTo>
                  <a:pt x="263610" y="1194487"/>
                </a:lnTo>
                <a:lnTo>
                  <a:pt x="164756" y="1194487"/>
                </a:lnTo>
                <a:lnTo>
                  <a:pt x="164756" y="1095633"/>
                </a:lnTo>
                <a:close/>
                <a:moveTo>
                  <a:pt x="0" y="1095633"/>
                </a:moveTo>
                <a:lnTo>
                  <a:pt x="98854" y="1095633"/>
                </a:lnTo>
                <a:lnTo>
                  <a:pt x="98854" y="1194487"/>
                </a:lnTo>
                <a:lnTo>
                  <a:pt x="0" y="1194487"/>
                </a:lnTo>
                <a:lnTo>
                  <a:pt x="0" y="1095633"/>
                </a:lnTo>
                <a:close/>
                <a:moveTo>
                  <a:pt x="823780" y="939114"/>
                </a:moveTo>
                <a:lnTo>
                  <a:pt x="922634" y="939114"/>
                </a:lnTo>
                <a:lnTo>
                  <a:pt x="922634" y="1037968"/>
                </a:lnTo>
                <a:lnTo>
                  <a:pt x="823780" y="1037968"/>
                </a:lnTo>
                <a:lnTo>
                  <a:pt x="823780" y="939114"/>
                </a:lnTo>
                <a:close/>
                <a:moveTo>
                  <a:pt x="659024" y="939114"/>
                </a:moveTo>
                <a:lnTo>
                  <a:pt x="757878" y="939114"/>
                </a:lnTo>
                <a:lnTo>
                  <a:pt x="757878" y="1037968"/>
                </a:lnTo>
                <a:lnTo>
                  <a:pt x="659024" y="1037968"/>
                </a:lnTo>
                <a:lnTo>
                  <a:pt x="659024" y="939114"/>
                </a:lnTo>
                <a:close/>
                <a:moveTo>
                  <a:pt x="494268" y="939114"/>
                </a:moveTo>
                <a:lnTo>
                  <a:pt x="593122" y="939114"/>
                </a:lnTo>
                <a:lnTo>
                  <a:pt x="593122" y="1037968"/>
                </a:lnTo>
                <a:lnTo>
                  <a:pt x="494268" y="1037968"/>
                </a:lnTo>
                <a:lnTo>
                  <a:pt x="494268" y="939114"/>
                </a:lnTo>
                <a:close/>
                <a:moveTo>
                  <a:pt x="329512" y="939114"/>
                </a:moveTo>
                <a:lnTo>
                  <a:pt x="428366" y="939114"/>
                </a:lnTo>
                <a:lnTo>
                  <a:pt x="428366" y="1037968"/>
                </a:lnTo>
                <a:lnTo>
                  <a:pt x="329512" y="1037968"/>
                </a:lnTo>
                <a:lnTo>
                  <a:pt x="329512" y="939114"/>
                </a:lnTo>
                <a:close/>
                <a:moveTo>
                  <a:pt x="164756" y="939114"/>
                </a:moveTo>
                <a:lnTo>
                  <a:pt x="263610" y="939114"/>
                </a:lnTo>
                <a:lnTo>
                  <a:pt x="263610" y="1037968"/>
                </a:lnTo>
                <a:lnTo>
                  <a:pt x="164756" y="1037968"/>
                </a:lnTo>
                <a:lnTo>
                  <a:pt x="164756" y="939114"/>
                </a:lnTo>
                <a:close/>
                <a:moveTo>
                  <a:pt x="0" y="939114"/>
                </a:moveTo>
                <a:lnTo>
                  <a:pt x="98854" y="939114"/>
                </a:lnTo>
                <a:lnTo>
                  <a:pt x="98854" y="1037968"/>
                </a:lnTo>
                <a:lnTo>
                  <a:pt x="0" y="1037968"/>
                </a:lnTo>
                <a:lnTo>
                  <a:pt x="0" y="939114"/>
                </a:lnTo>
                <a:close/>
                <a:moveTo>
                  <a:pt x="823780" y="782595"/>
                </a:moveTo>
                <a:lnTo>
                  <a:pt x="922634" y="782595"/>
                </a:lnTo>
                <a:lnTo>
                  <a:pt x="922634" y="881449"/>
                </a:lnTo>
                <a:lnTo>
                  <a:pt x="823780" y="881449"/>
                </a:lnTo>
                <a:lnTo>
                  <a:pt x="823780" y="782595"/>
                </a:lnTo>
                <a:close/>
                <a:moveTo>
                  <a:pt x="659024" y="782595"/>
                </a:moveTo>
                <a:lnTo>
                  <a:pt x="757878" y="782595"/>
                </a:lnTo>
                <a:lnTo>
                  <a:pt x="757878" y="881449"/>
                </a:lnTo>
                <a:lnTo>
                  <a:pt x="659024" y="881449"/>
                </a:lnTo>
                <a:lnTo>
                  <a:pt x="659024" y="782595"/>
                </a:lnTo>
                <a:close/>
                <a:moveTo>
                  <a:pt x="494268" y="782595"/>
                </a:moveTo>
                <a:lnTo>
                  <a:pt x="593122" y="782595"/>
                </a:lnTo>
                <a:lnTo>
                  <a:pt x="593122" y="881449"/>
                </a:lnTo>
                <a:lnTo>
                  <a:pt x="494268" y="881449"/>
                </a:lnTo>
                <a:lnTo>
                  <a:pt x="494268" y="782595"/>
                </a:lnTo>
                <a:close/>
                <a:moveTo>
                  <a:pt x="329512" y="782595"/>
                </a:moveTo>
                <a:lnTo>
                  <a:pt x="428366" y="782595"/>
                </a:lnTo>
                <a:lnTo>
                  <a:pt x="428366" y="881449"/>
                </a:lnTo>
                <a:lnTo>
                  <a:pt x="329512" y="881449"/>
                </a:lnTo>
                <a:lnTo>
                  <a:pt x="329512" y="782595"/>
                </a:lnTo>
                <a:close/>
                <a:moveTo>
                  <a:pt x="164756" y="782595"/>
                </a:moveTo>
                <a:lnTo>
                  <a:pt x="263610" y="782595"/>
                </a:lnTo>
                <a:lnTo>
                  <a:pt x="263610" y="881449"/>
                </a:lnTo>
                <a:lnTo>
                  <a:pt x="164756" y="881449"/>
                </a:lnTo>
                <a:lnTo>
                  <a:pt x="164756" y="782595"/>
                </a:lnTo>
                <a:close/>
                <a:moveTo>
                  <a:pt x="0" y="782595"/>
                </a:moveTo>
                <a:lnTo>
                  <a:pt x="98854" y="782595"/>
                </a:lnTo>
                <a:lnTo>
                  <a:pt x="98854" y="881449"/>
                </a:lnTo>
                <a:lnTo>
                  <a:pt x="0" y="881449"/>
                </a:lnTo>
                <a:lnTo>
                  <a:pt x="0" y="782595"/>
                </a:lnTo>
                <a:close/>
                <a:moveTo>
                  <a:pt x="823780" y="626076"/>
                </a:moveTo>
                <a:lnTo>
                  <a:pt x="922634" y="626076"/>
                </a:lnTo>
                <a:lnTo>
                  <a:pt x="922634" y="724930"/>
                </a:lnTo>
                <a:lnTo>
                  <a:pt x="823780" y="724930"/>
                </a:lnTo>
                <a:lnTo>
                  <a:pt x="823780" y="626076"/>
                </a:lnTo>
                <a:close/>
                <a:moveTo>
                  <a:pt x="659024" y="626076"/>
                </a:moveTo>
                <a:lnTo>
                  <a:pt x="757878" y="626076"/>
                </a:lnTo>
                <a:lnTo>
                  <a:pt x="757878" y="724930"/>
                </a:lnTo>
                <a:lnTo>
                  <a:pt x="659024" y="724930"/>
                </a:lnTo>
                <a:lnTo>
                  <a:pt x="659024" y="626076"/>
                </a:lnTo>
                <a:close/>
                <a:moveTo>
                  <a:pt x="494268" y="626076"/>
                </a:moveTo>
                <a:lnTo>
                  <a:pt x="593122" y="626076"/>
                </a:lnTo>
                <a:lnTo>
                  <a:pt x="593122" y="724930"/>
                </a:lnTo>
                <a:lnTo>
                  <a:pt x="494268" y="724930"/>
                </a:lnTo>
                <a:lnTo>
                  <a:pt x="494268" y="626076"/>
                </a:lnTo>
                <a:close/>
                <a:moveTo>
                  <a:pt x="329512" y="626076"/>
                </a:moveTo>
                <a:lnTo>
                  <a:pt x="428366" y="626076"/>
                </a:lnTo>
                <a:lnTo>
                  <a:pt x="428366" y="724930"/>
                </a:lnTo>
                <a:lnTo>
                  <a:pt x="329512" y="724930"/>
                </a:lnTo>
                <a:lnTo>
                  <a:pt x="329512" y="626076"/>
                </a:lnTo>
                <a:close/>
                <a:moveTo>
                  <a:pt x="164756" y="626076"/>
                </a:moveTo>
                <a:lnTo>
                  <a:pt x="263610" y="626076"/>
                </a:lnTo>
                <a:lnTo>
                  <a:pt x="263610" y="724930"/>
                </a:lnTo>
                <a:lnTo>
                  <a:pt x="164756" y="724930"/>
                </a:lnTo>
                <a:lnTo>
                  <a:pt x="164756" y="626076"/>
                </a:lnTo>
                <a:close/>
                <a:moveTo>
                  <a:pt x="0" y="626076"/>
                </a:moveTo>
                <a:lnTo>
                  <a:pt x="98854" y="626076"/>
                </a:lnTo>
                <a:lnTo>
                  <a:pt x="98854" y="724930"/>
                </a:lnTo>
                <a:lnTo>
                  <a:pt x="0" y="724930"/>
                </a:lnTo>
                <a:lnTo>
                  <a:pt x="0" y="626076"/>
                </a:lnTo>
                <a:close/>
                <a:moveTo>
                  <a:pt x="823780" y="469557"/>
                </a:moveTo>
                <a:lnTo>
                  <a:pt x="922634" y="469557"/>
                </a:lnTo>
                <a:lnTo>
                  <a:pt x="922634" y="568411"/>
                </a:lnTo>
                <a:lnTo>
                  <a:pt x="823780" y="568411"/>
                </a:lnTo>
                <a:lnTo>
                  <a:pt x="823780" y="469557"/>
                </a:lnTo>
                <a:close/>
                <a:moveTo>
                  <a:pt x="659024" y="469557"/>
                </a:moveTo>
                <a:lnTo>
                  <a:pt x="757878" y="469557"/>
                </a:lnTo>
                <a:lnTo>
                  <a:pt x="757878" y="568411"/>
                </a:lnTo>
                <a:lnTo>
                  <a:pt x="659024" y="568411"/>
                </a:lnTo>
                <a:lnTo>
                  <a:pt x="659024" y="469557"/>
                </a:lnTo>
                <a:close/>
                <a:moveTo>
                  <a:pt x="494268" y="469557"/>
                </a:moveTo>
                <a:lnTo>
                  <a:pt x="593122" y="469557"/>
                </a:lnTo>
                <a:lnTo>
                  <a:pt x="593122" y="568411"/>
                </a:lnTo>
                <a:lnTo>
                  <a:pt x="494268" y="568411"/>
                </a:lnTo>
                <a:lnTo>
                  <a:pt x="494268" y="469557"/>
                </a:lnTo>
                <a:close/>
                <a:moveTo>
                  <a:pt x="329512" y="469557"/>
                </a:moveTo>
                <a:lnTo>
                  <a:pt x="428366" y="469557"/>
                </a:lnTo>
                <a:lnTo>
                  <a:pt x="428366" y="568411"/>
                </a:lnTo>
                <a:lnTo>
                  <a:pt x="329512" y="568411"/>
                </a:lnTo>
                <a:lnTo>
                  <a:pt x="329512" y="469557"/>
                </a:lnTo>
                <a:close/>
                <a:moveTo>
                  <a:pt x="164756" y="469557"/>
                </a:moveTo>
                <a:lnTo>
                  <a:pt x="263610" y="469557"/>
                </a:lnTo>
                <a:lnTo>
                  <a:pt x="263610" y="568411"/>
                </a:lnTo>
                <a:lnTo>
                  <a:pt x="164756" y="568411"/>
                </a:lnTo>
                <a:lnTo>
                  <a:pt x="164756" y="469557"/>
                </a:lnTo>
                <a:close/>
                <a:moveTo>
                  <a:pt x="0" y="469557"/>
                </a:moveTo>
                <a:lnTo>
                  <a:pt x="98854" y="469557"/>
                </a:lnTo>
                <a:lnTo>
                  <a:pt x="98854" y="568411"/>
                </a:lnTo>
                <a:lnTo>
                  <a:pt x="0" y="568411"/>
                </a:lnTo>
                <a:lnTo>
                  <a:pt x="0" y="469557"/>
                </a:lnTo>
                <a:close/>
                <a:moveTo>
                  <a:pt x="823780" y="313038"/>
                </a:moveTo>
                <a:lnTo>
                  <a:pt x="922634" y="313038"/>
                </a:lnTo>
                <a:lnTo>
                  <a:pt x="922634" y="411892"/>
                </a:lnTo>
                <a:lnTo>
                  <a:pt x="823780" y="411892"/>
                </a:lnTo>
                <a:lnTo>
                  <a:pt x="823780" y="313038"/>
                </a:lnTo>
                <a:close/>
                <a:moveTo>
                  <a:pt x="659024" y="313038"/>
                </a:moveTo>
                <a:lnTo>
                  <a:pt x="757878" y="313038"/>
                </a:lnTo>
                <a:lnTo>
                  <a:pt x="757878" y="411892"/>
                </a:lnTo>
                <a:lnTo>
                  <a:pt x="659024" y="411892"/>
                </a:lnTo>
                <a:lnTo>
                  <a:pt x="659024" y="313038"/>
                </a:lnTo>
                <a:close/>
                <a:moveTo>
                  <a:pt x="494268" y="313038"/>
                </a:moveTo>
                <a:lnTo>
                  <a:pt x="593122" y="313038"/>
                </a:lnTo>
                <a:lnTo>
                  <a:pt x="593122" y="411892"/>
                </a:lnTo>
                <a:lnTo>
                  <a:pt x="494268" y="411892"/>
                </a:lnTo>
                <a:lnTo>
                  <a:pt x="494268" y="313038"/>
                </a:lnTo>
                <a:close/>
                <a:moveTo>
                  <a:pt x="329512" y="313038"/>
                </a:moveTo>
                <a:lnTo>
                  <a:pt x="428366" y="313038"/>
                </a:lnTo>
                <a:lnTo>
                  <a:pt x="428366" y="411892"/>
                </a:lnTo>
                <a:lnTo>
                  <a:pt x="329512" y="411892"/>
                </a:lnTo>
                <a:lnTo>
                  <a:pt x="329512" y="313038"/>
                </a:lnTo>
                <a:close/>
                <a:moveTo>
                  <a:pt x="164756" y="313038"/>
                </a:moveTo>
                <a:lnTo>
                  <a:pt x="263610" y="313038"/>
                </a:lnTo>
                <a:lnTo>
                  <a:pt x="263610" y="411892"/>
                </a:lnTo>
                <a:lnTo>
                  <a:pt x="164756" y="411892"/>
                </a:lnTo>
                <a:lnTo>
                  <a:pt x="164756" y="313038"/>
                </a:lnTo>
                <a:close/>
                <a:moveTo>
                  <a:pt x="0" y="313038"/>
                </a:moveTo>
                <a:lnTo>
                  <a:pt x="98854" y="313038"/>
                </a:lnTo>
                <a:lnTo>
                  <a:pt x="98854" y="411892"/>
                </a:lnTo>
                <a:lnTo>
                  <a:pt x="0" y="411892"/>
                </a:lnTo>
                <a:lnTo>
                  <a:pt x="0" y="313038"/>
                </a:lnTo>
                <a:close/>
                <a:moveTo>
                  <a:pt x="823780" y="156519"/>
                </a:moveTo>
                <a:lnTo>
                  <a:pt x="922634" y="156519"/>
                </a:lnTo>
                <a:lnTo>
                  <a:pt x="922634" y="255373"/>
                </a:lnTo>
                <a:lnTo>
                  <a:pt x="823780" y="255373"/>
                </a:lnTo>
                <a:lnTo>
                  <a:pt x="823780" y="156519"/>
                </a:lnTo>
                <a:close/>
                <a:moveTo>
                  <a:pt x="659024" y="156519"/>
                </a:moveTo>
                <a:lnTo>
                  <a:pt x="757878" y="156519"/>
                </a:lnTo>
                <a:lnTo>
                  <a:pt x="757878" y="255373"/>
                </a:lnTo>
                <a:lnTo>
                  <a:pt x="659024" y="255373"/>
                </a:lnTo>
                <a:lnTo>
                  <a:pt x="659024" y="156519"/>
                </a:lnTo>
                <a:close/>
                <a:moveTo>
                  <a:pt x="494268" y="156519"/>
                </a:moveTo>
                <a:lnTo>
                  <a:pt x="593122" y="156519"/>
                </a:lnTo>
                <a:lnTo>
                  <a:pt x="593122" y="255373"/>
                </a:lnTo>
                <a:lnTo>
                  <a:pt x="494268" y="255373"/>
                </a:lnTo>
                <a:lnTo>
                  <a:pt x="494268" y="156519"/>
                </a:lnTo>
                <a:close/>
                <a:moveTo>
                  <a:pt x="329512" y="156519"/>
                </a:moveTo>
                <a:lnTo>
                  <a:pt x="428366" y="156519"/>
                </a:lnTo>
                <a:lnTo>
                  <a:pt x="428366" y="255373"/>
                </a:lnTo>
                <a:lnTo>
                  <a:pt x="329512" y="255373"/>
                </a:lnTo>
                <a:lnTo>
                  <a:pt x="329512" y="156519"/>
                </a:lnTo>
                <a:close/>
                <a:moveTo>
                  <a:pt x="164756" y="156519"/>
                </a:moveTo>
                <a:lnTo>
                  <a:pt x="263610" y="156519"/>
                </a:lnTo>
                <a:lnTo>
                  <a:pt x="263610" y="255373"/>
                </a:lnTo>
                <a:lnTo>
                  <a:pt x="164756" y="255373"/>
                </a:lnTo>
                <a:lnTo>
                  <a:pt x="164756" y="156519"/>
                </a:lnTo>
                <a:close/>
                <a:moveTo>
                  <a:pt x="0" y="156519"/>
                </a:moveTo>
                <a:lnTo>
                  <a:pt x="98854" y="156519"/>
                </a:lnTo>
                <a:lnTo>
                  <a:pt x="98854" y="255373"/>
                </a:lnTo>
                <a:lnTo>
                  <a:pt x="0" y="255373"/>
                </a:lnTo>
                <a:lnTo>
                  <a:pt x="0" y="156519"/>
                </a:lnTo>
                <a:close/>
                <a:moveTo>
                  <a:pt x="823780" y="0"/>
                </a:moveTo>
                <a:lnTo>
                  <a:pt x="922634" y="0"/>
                </a:lnTo>
                <a:lnTo>
                  <a:pt x="922634" y="98854"/>
                </a:lnTo>
                <a:lnTo>
                  <a:pt x="823780" y="98854"/>
                </a:lnTo>
                <a:lnTo>
                  <a:pt x="823780" y="0"/>
                </a:lnTo>
                <a:close/>
                <a:moveTo>
                  <a:pt x="659024" y="0"/>
                </a:moveTo>
                <a:lnTo>
                  <a:pt x="757878" y="0"/>
                </a:lnTo>
                <a:lnTo>
                  <a:pt x="757878" y="98854"/>
                </a:lnTo>
                <a:lnTo>
                  <a:pt x="659024" y="98854"/>
                </a:lnTo>
                <a:lnTo>
                  <a:pt x="659024" y="0"/>
                </a:lnTo>
                <a:close/>
                <a:moveTo>
                  <a:pt x="494268" y="0"/>
                </a:moveTo>
                <a:lnTo>
                  <a:pt x="593122" y="0"/>
                </a:lnTo>
                <a:lnTo>
                  <a:pt x="593122" y="98854"/>
                </a:lnTo>
                <a:lnTo>
                  <a:pt x="494268" y="98854"/>
                </a:lnTo>
                <a:lnTo>
                  <a:pt x="494268" y="0"/>
                </a:lnTo>
                <a:close/>
                <a:moveTo>
                  <a:pt x="329512" y="0"/>
                </a:moveTo>
                <a:lnTo>
                  <a:pt x="428366" y="0"/>
                </a:lnTo>
                <a:lnTo>
                  <a:pt x="428366" y="98854"/>
                </a:lnTo>
                <a:lnTo>
                  <a:pt x="329512" y="98854"/>
                </a:lnTo>
                <a:lnTo>
                  <a:pt x="329512" y="0"/>
                </a:lnTo>
                <a:close/>
                <a:moveTo>
                  <a:pt x="164756" y="0"/>
                </a:moveTo>
                <a:lnTo>
                  <a:pt x="263610" y="0"/>
                </a:lnTo>
                <a:lnTo>
                  <a:pt x="263610" y="98854"/>
                </a:lnTo>
                <a:lnTo>
                  <a:pt x="164756" y="98854"/>
                </a:lnTo>
                <a:lnTo>
                  <a:pt x="164756" y="0"/>
                </a:lnTo>
                <a:close/>
                <a:moveTo>
                  <a:pt x="0" y="0"/>
                </a:moveTo>
                <a:lnTo>
                  <a:pt x="98854" y="0"/>
                </a:lnTo>
                <a:lnTo>
                  <a:pt x="98854" y="98854"/>
                </a:lnTo>
                <a:lnTo>
                  <a:pt x="0" y="98854"/>
                </a:lnTo>
                <a:lnTo>
                  <a:pt x="0" y="0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29706" name="矩形 23"/>
          <p:cNvSpPr>
            <a:spLocks noChangeArrowheads="1"/>
          </p:cNvSpPr>
          <p:nvPr/>
        </p:nvSpPr>
        <p:spPr bwMode="auto">
          <a:xfrm>
            <a:off x="3006725" y="1228725"/>
            <a:ext cx="922338" cy="1193800"/>
          </a:xfrm>
          <a:prstGeom prst="rect">
            <a:avLst/>
          </a:prstGeom>
          <a:solidFill>
            <a:srgbClr val="0070C0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2400">
                <a:solidFill>
                  <a:srgbClr val="FFFFFF"/>
                </a:solidFill>
                <a:latin typeface="Arial Black" panose="020B0A04020102020204" pitchFamily="34" charset="0"/>
              </a:rPr>
              <a:t>80</a:t>
            </a:r>
            <a:r>
              <a:rPr lang="en-US" altLang="zh-CN" sz="1600">
                <a:solidFill>
                  <a:srgbClr val="FFFFFF"/>
                </a:solidFill>
                <a:latin typeface="Arial Black" panose="020B0A04020102020204" pitchFamily="34" charset="0"/>
              </a:rPr>
              <a:t>%</a:t>
            </a:r>
            <a:endParaRPr lang="zh-CN" altLang="en-US" sz="2400">
              <a:solidFill>
                <a:srgbClr val="FFFFFF"/>
              </a:solidFill>
              <a:latin typeface="Arial Black" panose="020B0A04020102020204" pitchFamily="34" charset="0"/>
            </a:endParaRPr>
          </a:p>
        </p:txBody>
      </p:sp>
      <p:sp>
        <p:nvSpPr>
          <p:cNvPr id="29707" name="TextBox 36"/>
          <p:cNvSpPr txBox="1">
            <a:spLocks noChangeArrowheads="1"/>
          </p:cNvSpPr>
          <p:nvPr/>
        </p:nvSpPr>
        <p:spPr bwMode="auto">
          <a:xfrm>
            <a:off x="3036888" y="2665413"/>
            <a:ext cx="8636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1600" b="1">
                <a:solidFill>
                  <a:srgbClr val="7F7F7F"/>
                </a:solidFill>
                <a:latin typeface="Bradley Hand ITC" panose="03070402050302030203" pitchFamily="66" charset="0"/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29708" name="任意多边形 25"/>
          <p:cNvSpPr/>
          <p:nvPr/>
        </p:nvSpPr>
        <p:spPr bwMode="auto">
          <a:xfrm>
            <a:off x="7421563" y="915988"/>
            <a:ext cx="923925" cy="1506537"/>
          </a:xfrm>
          <a:custGeom>
            <a:avLst/>
            <a:gdLst>
              <a:gd name="T0" fmla="*/ 826087 w 922634"/>
              <a:gd name="T1" fmla="*/ 1406825 h 1507525"/>
              <a:gd name="T2" fmla="*/ 660869 w 922634"/>
              <a:gd name="T3" fmla="*/ 1406825 h 1507525"/>
              <a:gd name="T4" fmla="*/ 495653 w 922634"/>
              <a:gd name="T5" fmla="*/ 1406825 h 1507525"/>
              <a:gd name="T6" fmla="*/ 330435 w 922634"/>
              <a:gd name="T7" fmla="*/ 1406825 h 1507525"/>
              <a:gd name="T8" fmla="*/ 165218 w 922634"/>
              <a:gd name="T9" fmla="*/ 1406825 h 1507525"/>
              <a:gd name="T10" fmla="*/ 0 w 922634"/>
              <a:gd name="T11" fmla="*/ 1406825 h 1507525"/>
              <a:gd name="T12" fmla="*/ 826087 w 922634"/>
              <a:gd name="T13" fmla="*/ 1250511 h 1507525"/>
              <a:gd name="T14" fmla="*/ 660869 w 922634"/>
              <a:gd name="T15" fmla="*/ 1250511 h 1507525"/>
              <a:gd name="T16" fmla="*/ 495653 w 922634"/>
              <a:gd name="T17" fmla="*/ 1250511 h 1507525"/>
              <a:gd name="T18" fmla="*/ 330435 w 922634"/>
              <a:gd name="T19" fmla="*/ 1250511 h 1507525"/>
              <a:gd name="T20" fmla="*/ 165218 w 922634"/>
              <a:gd name="T21" fmla="*/ 1250511 h 1507525"/>
              <a:gd name="T22" fmla="*/ 0 w 922634"/>
              <a:gd name="T23" fmla="*/ 1250511 h 1507525"/>
              <a:gd name="T24" fmla="*/ 826087 w 922634"/>
              <a:gd name="T25" fmla="*/ 1094197 h 1507525"/>
              <a:gd name="T26" fmla="*/ 660869 w 922634"/>
              <a:gd name="T27" fmla="*/ 1094197 h 1507525"/>
              <a:gd name="T28" fmla="*/ 495653 w 922634"/>
              <a:gd name="T29" fmla="*/ 1094197 h 1507525"/>
              <a:gd name="T30" fmla="*/ 330435 w 922634"/>
              <a:gd name="T31" fmla="*/ 1094197 h 1507525"/>
              <a:gd name="T32" fmla="*/ 165218 w 922634"/>
              <a:gd name="T33" fmla="*/ 1094197 h 1507525"/>
              <a:gd name="T34" fmla="*/ 0 w 922634"/>
              <a:gd name="T35" fmla="*/ 1094197 h 1507525"/>
              <a:gd name="T36" fmla="*/ 826087 w 922634"/>
              <a:gd name="T37" fmla="*/ 937884 h 1507525"/>
              <a:gd name="T38" fmla="*/ 660869 w 922634"/>
              <a:gd name="T39" fmla="*/ 937884 h 1507525"/>
              <a:gd name="T40" fmla="*/ 495653 w 922634"/>
              <a:gd name="T41" fmla="*/ 937884 h 1507525"/>
              <a:gd name="T42" fmla="*/ 330435 w 922634"/>
              <a:gd name="T43" fmla="*/ 937884 h 1507525"/>
              <a:gd name="T44" fmla="*/ 165218 w 922634"/>
              <a:gd name="T45" fmla="*/ 937884 h 1507525"/>
              <a:gd name="T46" fmla="*/ 0 w 922634"/>
              <a:gd name="T47" fmla="*/ 937884 h 1507525"/>
              <a:gd name="T48" fmla="*/ 826087 w 922634"/>
              <a:gd name="T49" fmla="*/ 781569 h 1507525"/>
              <a:gd name="T50" fmla="*/ 660869 w 922634"/>
              <a:gd name="T51" fmla="*/ 781569 h 1507525"/>
              <a:gd name="T52" fmla="*/ 495653 w 922634"/>
              <a:gd name="T53" fmla="*/ 781569 h 1507525"/>
              <a:gd name="T54" fmla="*/ 330435 w 922634"/>
              <a:gd name="T55" fmla="*/ 781569 h 1507525"/>
              <a:gd name="T56" fmla="*/ 165218 w 922634"/>
              <a:gd name="T57" fmla="*/ 781569 h 1507525"/>
              <a:gd name="T58" fmla="*/ 0 w 922634"/>
              <a:gd name="T59" fmla="*/ 781569 h 1507525"/>
              <a:gd name="T60" fmla="*/ 826087 w 922634"/>
              <a:gd name="T61" fmla="*/ 625256 h 1507525"/>
              <a:gd name="T62" fmla="*/ 660869 w 922634"/>
              <a:gd name="T63" fmla="*/ 625256 h 1507525"/>
              <a:gd name="T64" fmla="*/ 495653 w 922634"/>
              <a:gd name="T65" fmla="*/ 625256 h 1507525"/>
              <a:gd name="T66" fmla="*/ 330435 w 922634"/>
              <a:gd name="T67" fmla="*/ 625256 h 1507525"/>
              <a:gd name="T68" fmla="*/ 165218 w 922634"/>
              <a:gd name="T69" fmla="*/ 625256 h 1507525"/>
              <a:gd name="T70" fmla="*/ 0 w 922634"/>
              <a:gd name="T71" fmla="*/ 625256 h 1507525"/>
              <a:gd name="T72" fmla="*/ 826087 w 922634"/>
              <a:gd name="T73" fmla="*/ 468941 h 1507525"/>
              <a:gd name="T74" fmla="*/ 660869 w 922634"/>
              <a:gd name="T75" fmla="*/ 468941 h 1507525"/>
              <a:gd name="T76" fmla="*/ 495653 w 922634"/>
              <a:gd name="T77" fmla="*/ 468941 h 1507525"/>
              <a:gd name="T78" fmla="*/ 330435 w 922634"/>
              <a:gd name="T79" fmla="*/ 468941 h 1507525"/>
              <a:gd name="T80" fmla="*/ 165218 w 922634"/>
              <a:gd name="T81" fmla="*/ 468941 h 1507525"/>
              <a:gd name="T82" fmla="*/ 0 w 922634"/>
              <a:gd name="T83" fmla="*/ 468941 h 1507525"/>
              <a:gd name="T84" fmla="*/ 826087 w 922634"/>
              <a:gd name="T85" fmla="*/ 312628 h 1507525"/>
              <a:gd name="T86" fmla="*/ 660869 w 922634"/>
              <a:gd name="T87" fmla="*/ 312628 h 1507525"/>
              <a:gd name="T88" fmla="*/ 495653 w 922634"/>
              <a:gd name="T89" fmla="*/ 312628 h 1507525"/>
              <a:gd name="T90" fmla="*/ 330435 w 922634"/>
              <a:gd name="T91" fmla="*/ 312628 h 1507525"/>
              <a:gd name="T92" fmla="*/ 165218 w 922634"/>
              <a:gd name="T93" fmla="*/ 312628 h 1507525"/>
              <a:gd name="T94" fmla="*/ 0 w 922634"/>
              <a:gd name="T95" fmla="*/ 312628 h 1507525"/>
              <a:gd name="T96" fmla="*/ 826087 w 922634"/>
              <a:gd name="T97" fmla="*/ 156313 h 1507525"/>
              <a:gd name="T98" fmla="*/ 660869 w 922634"/>
              <a:gd name="T99" fmla="*/ 156313 h 1507525"/>
              <a:gd name="T100" fmla="*/ 495653 w 922634"/>
              <a:gd name="T101" fmla="*/ 156313 h 1507525"/>
              <a:gd name="T102" fmla="*/ 330435 w 922634"/>
              <a:gd name="T103" fmla="*/ 156313 h 1507525"/>
              <a:gd name="T104" fmla="*/ 165218 w 922634"/>
              <a:gd name="T105" fmla="*/ 156313 h 1507525"/>
              <a:gd name="T106" fmla="*/ 0 w 922634"/>
              <a:gd name="T107" fmla="*/ 156313 h 1507525"/>
              <a:gd name="T108" fmla="*/ 826087 w 922634"/>
              <a:gd name="T109" fmla="*/ 0 h 1507525"/>
              <a:gd name="T110" fmla="*/ 660869 w 922634"/>
              <a:gd name="T111" fmla="*/ 0 h 1507525"/>
              <a:gd name="T112" fmla="*/ 495653 w 922634"/>
              <a:gd name="T113" fmla="*/ 0 h 1507525"/>
              <a:gd name="T114" fmla="*/ 330435 w 922634"/>
              <a:gd name="T115" fmla="*/ 0 h 1507525"/>
              <a:gd name="T116" fmla="*/ 165218 w 922634"/>
              <a:gd name="T117" fmla="*/ 0 h 1507525"/>
              <a:gd name="T118" fmla="*/ 0 w 922634"/>
              <a:gd name="T119" fmla="*/ 0 h 1507525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922634" h="1507525">
                <a:moveTo>
                  <a:pt x="823780" y="1408671"/>
                </a:moveTo>
                <a:lnTo>
                  <a:pt x="922634" y="1408671"/>
                </a:lnTo>
                <a:lnTo>
                  <a:pt x="922634" y="1507525"/>
                </a:lnTo>
                <a:lnTo>
                  <a:pt x="823780" y="1507525"/>
                </a:lnTo>
                <a:lnTo>
                  <a:pt x="823780" y="1408671"/>
                </a:lnTo>
                <a:close/>
                <a:moveTo>
                  <a:pt x="659024" y="1408671"/>
                </a:moveTo>
                <a:lnTo>
                  <a:pt x="757878" y="1408671"/>
                </a:lnTo>
                <a:lnTo>
                  <a:pt x="757878" y="1507525"/>
                </a:lnTo>
                <a:lnTo>
                  <a:pt x="659024" y="1507525"/>
                </a:lnTo>
                <a:lnTo>
                  <a:pt x="659024" y="1408671"/>
                </a:lnTo>
                <a:close/>
                <a:moveTo>
                  <a:pt x="494268" y="1408671"/>
                </a:moveTo>
                <a:lnTo>
                  <a:pt x="593122" y="1408671"/>
                </a:lnTo>
                <a:lnTo>
                  <a:pt x="593122" y="1507525"/>
                </a:lnTo>
                <a:lnTo>
                  <a:pt x="494268" y="1507525"/>
                </a:lnTo>
                <a:lnTo>
                  <a:pt x="494268" y="1408671"/>
                </a:lnTo>
                <a:close/>
                <a:moveTo>
                  <a:pt x="329512" y="1408671"/>
                </a:moveTo>
                <a:lnTo>
                  <a:pt x="428366" y="1408671"/>
                </a:lnTo>
                <a:lnTo>
                  <a:pt x="428366" y="1507525"/>
                </a:lnTo>
                <a:lnTo>
                  <a:pt x="329512" y="1507525"/>
                </a:lnTo>
                <a:lnTo>
                  <a:pt x="329512" y="1408671"/>
                </a:lnTo>
                <a:close/>
                <a:moveTo>
                  <a:pt x="164756" y="1408671"/>
                </a:moveTo>
                <a:lnTo>
                  <a:pt x="263610" y="1408671"/>
                </a:lnTo>
                <a:lnTo>
                  <a:pt x="263610" y="1507525"/>
                </a:lnTo>
                <a:lnTo>
                  <a:pt x="164756" y="1507525"/>
                </a:lnTo>
                <a:lnTo>
                  <a:pt x="164756" y="1408671"/>
                </a:lnTo>
                <a:close/>
                <a:moveTo>
                  <a:pt x="0" y="1408671"/>
                </a:moveTo>
                <a:lnTo>
                  <a:pt x="98854" y="1408671"/>
                </a:lnTo>
                <a:lnTo>
                  <a:pt x="98854" y="1507525"/>
                </a:lnTo>
                <a:lnTo>
                  <a:pt x="0" y="1507525"/>
                </a:lnTo>
                <a:lnTo>
                  <a:pt x="0" y="1408671"/>
                </a:lnTo>
                <a:close/>
                <a:moveTo>
                  <a:pt x="823780" y="1252152"/>
                </a:moveTo>
                <a:lnTo>
                  <a:pt x="922634" y="1252152"/>
                </a:lnTo>
                <a:lnTo>
                  <a:pt x="922634" y="1351006"/>
                </a:lnTo>
                <a:lnTo>
                  <a:pt x="823780" y="1351006"/>
                </a:lnTo>
                <a:lnTo>
                  <a:pt x="823780" y="1252152"/>
                </a:lnTo>
                <a:close/>
                <a:moveTo>
                  <a:pt x="659024" y="1252152"/>
                </a:moveTo>
                <a:lnTo>
                  <a:pt x="757878" y="1252152"/>
                </a:lnTo>
                <a:lnTo>
                  <a:pt x="757878" y="1351006"/>
                </a:lnTo>
                <a:lnTo>
                  <a:pt x="659024" y="1351006"/>
                </a:lnTo>
                <a:lnTo>
                  <a:pt x="659024" y="1252152"/>
                </a:lnTo>
                <a:close/>
                <a:moveTo>
                  <a:pt x="494268" y="1252152"/>
                </a:moveTo>
                <a:lnTo>
                  <a:pt x="593122" y="1252152"/>
                </a:lnTo>
                <a:lnTo>
                  <a:pt x="593122" y="1351006"/>
                </a:lnTo>
                <a:lnTo>
                  <a:pt x="494268" y="1351006"/>
                </a:lnTo>
                <a:lnTo>
                  <a:pt x="494268" y="1252152"/>
                </a:lnTo>
                <a:close/>
                <a:moveTo>
                  <a:pt x="329512" y="1252152"/>
                </a:moveTo>
                <a:lnTo>
                  <a:pt x="428366" y="1252152"/>
                </a:lnTo>
                <a:lnTo>
                  <a:pt x="428366" y="1351006"/>
                </a:lnTo>
                <a:lnTo>
                  <a:pt x="329512" y="1351006"/>
                </a:lnTo>
                <a:lnTo>
                  <a:pt x="329512" y="1252152"/>
                </a:lnTo>
                <a:close/>
                <a:moveTo>
                  <a:pt x="164756" y="1252152"/>
                </a:moveTo>
                <a:lnTo>
                  <a:pt x="263610" y="1252152"/>
                </a:lnTo>
                <a:lnTo>
                  <a:pt x="263610" y="1351006"/>
                </a:lnTo>
                <a:lnTo>
                  <a:pt x="164756" y="1351006"/>
                </a:lnTo>
                <a:lnTo>
                  <a:pt x="164756" y="1252152"/>
                </a:lnTo>
                <a:close/>
                <a:moveTo>
                  <a:pt x="0" y="1252152"/>
                </a:moveTo>
                <a:lnTo>
                  <a:pt x="98854" y="1252152"/>
                </a:lnTo>
                <a:lnTo>
                  <a:pt x="98854" y="1351006"/>
                </a:lnTo>
                <a:lnTo>
                  <a:pt x="0" y="1351006"/>
                </a:lnTo>
                <a:lnTo>
                  <a:pt x="0" y="1252152"/>
                </a:lnTo>
                <a:close/>
                <a:moveTo>
                  <a:pt x="823780" y="1095633"/>
                </a:moveTo>
                <a:lnTo>
                  <a:pt x="922634" y="1095633"/>
                </a:lnTo>
                <a:lnTo>
                  <a:pt x="922634" y="1194487"/>
                </a:lnTo>
                <a:lnTo>
                  <a:pt x="823780" y="1194487"/>
                </a:lnTo>
                <a:lnTo>
                  <a:pt x="823780" y="1095633"/>
                </a:lnTo>
                <a:close/>
                <a:moveTo>
                  <a:pt x="659024" y="1095633"/>
                </a:moveTo>
                <a:lnTo>
                  <a:pt x="757878" y="1095633"/>
                </a:lnTo>
                <a:lnTo>
                  <a:pt x="757878" y="1194487"/>
                </a:lnTo>
                <a:lnTo>
                  <a:pt x="659024" y="1194487"/>
                </a:lnTo>
                <a:lnTo>
                  <a:pt x="659024" y="1095633"/>
                </a:lnTo>
                <a:close/>
                <a:moveTo>
                  <a:pt x="494268" y="1095633"/>
                </a:moveTo>
                <a:lnTo>
                  <a:pt x="593122" y="1095633"/>
                </a:lnTo>
                <a:lnTo>
                  <a:pt x="593122" y="1194487"/>
                </a:lnTo>
                <a:lnTo>
                  <a:pt x="494268" y="1194487"/>
                </a:lnTo>
                <a:lnTo>
                  <a:pt x="494268" y="1095633"/>
                </a:lnTo>
                <a:close/>
                <a:moveTo>
                  <a:pt x="329512" y="1095633"/>
                </a:moveTo>
                <a:lnTo>
                  <a:pt x="428366" y="1095633"/>
                </a:lnTo>
                <a:lnTo>
                  <a:pt x="428366" y="1194487"/>
                </a:lnTo>
                <a:lnTo>
                  <a:pt x="329512" y="1194487"/>
                </a:lnTo>
                <a:lnTo>
                  <a:pt x="329512" y="1095633"/>
                </a:lnTo>
                <a:close/>
                <a:moveTo>
                  <a:pt x="164756" y="1095633"/>
                </a:moveTo>
                <a:lnTo>
                  <a:pt x="263610" y="1095633"/>
                </a:lnTo>
                <a:lnTo>
                  <a:pt x="263610" y="1194487"/>
                </a:lnTo>
                <a:lnTo>
                  <a:pt x="164756" y="1194487"/>
                </a:lnTo>
                <a:lnTo>
                  <a:pt x="164756" y="1095633"/>
                </a:lnTo>
                <a:close/>
                <a:moveTo>
                  <a:pt x="0" y="1095633"/>
                </a:moveTo>
                <a:lnTo>
                  <a:pt x="98854" y="1095633"/>
                </a:lnTo>
                <a:lnTo>
                  <a:pt x="98854" y="1194487"/>
                </a:lnTo>
                <a:lnTo>
                  <a:pt x="0" y="1194487"/>
                </a:lnTo>
                <a:lnTo>
                  <a:pt x="0" y="1095633"/>
                </a:lnTo>
                <a:close/>
                <a:moveTo>
                  <a:pt x="823780" y="939114"/>
                </a:moveTo>
                <a:lnTo>
                  <a:pt x="922634" y="939114"/>
                </a:lnTo>
                <a:lnTo>
                  <a:pt x="922634" y="1037968"/>
                </a:lnTo>
                <a:lnTo>
                  <a:pt x="823780" y="1037968"/>
                </a:lnTo>
                <a:lnTo>
                  <a:pt x="823780" y="939114"/>
                </a:lnTo>
                <a:close/>
                <a:moveTo>
                  <a:pt x="659024" y="939114"/>
                </a:moveTo>
                <a:lnTo>
                  <a:pt x="757878" y="939114"/>
                </a:lnTo>
                <a:lnTo>
                  <a:pt x="757878" y="1037968"/>
                </a:lnTo>
                <a:lnTo>
                  <a:pt x="659024" y="1037968"/>
                </a:lnTo>
                <a:lnTo>
                  <a:pt x="659024" y="939114"/>
                </a:lnTo>
                <a:close/>
                <a:moveTo>
                  <a:pt x="494268" y="939114"/>
                </a:moveTo>
                <a:lnTo>
                  <a:pt x="593122" y="939114"/>
                </a:lnTo>
                <a:lnTo>
                  <a:pt x="593122" y="1037968"/>
                </a:lnTo>
                <a:lnTo>
                  <a:pt x="494268" y="1037968"/>
                </a:lnTo>
                <a:lnTo>
                  <a:pt x="494268" y="939114"/>
                </a:lnTo>
                <a:close/>
                <a:moveTo>
                  <a:pt x="329512" y="939114"/>
                </a:moveTo>
                <a:lnTo>
                  <a:pt x="428366" y="939114"/>
                </a:lnTo>
                <a:lnTo>
                  <a:pt x="428366" y="1037968"/>
                </a:lnTo>
                <a:lnTo>
                  <a:pt x="329512" y="1037968"/>
                </a:lnTo>
                <a:lnTo>
                  <a:pt x="329512" y="939114"/>
                </a:lnTo>
                <a:close/>
                <a:moveTo>
                  <a:pt x="164756" y="939114"/>
                </a:moveTo>
                <a:lnTo>
                  <a:pt x="263610" y="939114"/>
                </a:lnTo>
                <a:lnTo>
                  <a:pt x="263610" y="1037968"/>
                </a:lnTo>
                <a:lnTo>
                  <a:pt x="164756" y="1037968"/>
                </a:lnTo>
                <a:lnTo>
                  <a:pt x="164756" y="939114"/>
                </a:lnTo>
                <a:close/>
                <a:moveTo>
                  <a:pt x="0" y="939114"/>
                </a:moveTo>
                <a:lnTo>
                  <a:pt x="98854" y="939114"/>
                </a:lnTo>
                <a:lnTo>
                  <a:pt x="98854" y="1037968"/>
                </a:lnTo>
                <a:lnTo>
                  <a:pt x="0" y="1037968"/>
                </a:lnTo>
                <a:lnTo>
                  <a:pt x="0" y="939114"/>
                </a:lnTo>
                <a:close/>
                <a:moveTo>
                  <a:pt x="823780" y="782595"/>
                </a:moveTo>
                <a:lnTo>
                  <a:pt x="922634" y="782595"/>
                </a:lnTo>
                <a:lnTo>
                  <a:pt x="922634" y="881449"/>
                </a:lnTo>
                <a:lnTo>
                  <a:pt x="823780" y="881449"/>
                </a:lnTo>
                <a:lnTo>
                  <a:pt x="823780" y="782595"/>
                </a:lnTo>
                <a:close/>
                <a:moveTo>
                  <a:pt x="659024" y="782595"/>
                </a:moveTo>
                <a:lnTo>
                  <a:pt x="757878" y="782595"/>
                </a:lnTo>
                <a:lnTo>
                  <a:pt x="757878" y="881449"/>
                </a:lnTo>
                <a:lnTo>
                  <a:pt x="659024" y="881449"/>
                </a:lnTo>
                <a:lnTo>
                  <a:pt x="659024" y="782595"/>
                </a:lnTo>
                <a:close/>
                <a:moveTo>
                  <a:pt x="494268" y="782595"/>
                </a:moveTo>
                <a:lnTo>
                  <a:pt x="593122" y="782595"/>
                </a:lnTo>
                <a:lnTo>
                  <a:pt x="593122" y="881449"/>
                </a:lnTo>
                <a:lnTo>
                  <a:pt x="494268" y="881449"/>
                </a:lnTo>
                <a:lnTo>
                  <a:pt x="494268" y="782595"/>
                </a:lnTo>
                <a:close/>
                <a:moveTo>
                  <a:pt x="329512" y="782595"/>
                </a:moveTo>
                <a:lnTo>
                  <a:pt x="428366" y="782595"/>
                </a:lnTo>
                <a:lnTo>
                  <a:pt x="428366" y="881449"/>
                </a:lnTo>
                <a:lnTo>
                  <a:pt x="329512" y="881449"/>
                </a:lnTo>
                <a:lnTo>
                  <a:pt x="329512" y="782595"/>
                </a:lnTo>
                <a:close/>
                <a:moveTo>
                  <a:pt x="164756" y="782595"/>
                </a:moveTo>
                <a:lnTo>
                  <a:pt x="263610" y="782595"/>
                </a:lnTo>
                <a:lnTo>
                  <a:pt x="263610" y="881449"/>
                </a:lnTo>
                <a:lnTo>
                  <a:pt x="164756" y="881449"/>
                </a:lnTo>
                <a:lnTo>
                  <a:pt x="164756" y="782595"/>
                </a:lnTo>
                <a:close/>
                <a:moveTo>
                  <a:pt x="0" y="782595"/>
                </a:moveTo>
                <a:lnTo>
                  <a:pt x="98854" y="782595"/>
                </a:lnTo>
                <a:lnTo>
                  <a:pt x="98854" y="881449"/>
                </a:lnTo>
                <a:lnTo>
                  <a:pt x="0" y="881449"/>
                </a:lnTo>
                <a:lnTo>
                  <a:pt x="0" y="782595"/>
                </a:lnTo>
                <a:close/>
                <a:moveTo>
                  <a:pt x="823780" y="626076"/>
                </a:moveTo>
                <a:lnTo>
                  <a:pt x="922634" y="626076"/>
                </a:lnTo>
                <a:lnTo>
                  <a:pt x="922634" y="724930"/>
                </a:lnTo>
                <a:lnTo>
                  <a:pt x="823780" y="724930"/>
                </a:lnTo>
                <a:lnTo>
                  <a:pt x="823780" y="626076"/>
                </a:lnTo>
                <a:close/>
                <a:moveTo>
                  <a:pt x="659024" y="626076"/>
                </a:moveTo>
                <a:lnTo>
                  <a:pt x="757878" y="626076"/>
                </a:lnTo>
                <a:lnTo>
                  <a:pt x="757878" y="724930"/>
                </a:lnTo>
                <a:lnTo>
                  <a:pt x="659024" y="724930"/>
                </a:lnTo>
                <a:lnTo>
                  <a:pt x="659024" y="626076"/>
                </a:lnTo>
                <a:close/>
                <a:moveTo>
                  <a:pt x="494268" y="626076"/>
                </a:moveTo>
                <a:lnTo>
                  <a:pt x="593122" y="626076"/>
                </a:lnTo>
                <a:lnTo>
                  <a:pt x="593122" y="724930"/>
                </a:lnTo>
                <a:lnTo>
                  <a:pt x="494268" y="724930"/>
                </a:lnTo>
                <a:lnTo>
                  <a:pt x="494268" y="626076"/>
                </a:lnTo>
                <a:close/>
                <a:moveTo>
                  <a:pt x="329512" y="626076"/>
                </a:moveTo>
                <a:lnTo>
                  <a:pt x="428366" y="626076"/>
                </a:lnTo>
                <a:lnTo>
                  <a:pt x="428366" y="724930"/>
                </a:lnTo>
                <a:lnTo>
                  <a:pt x="329512" y="724930"/>
                </a:lnTo>
                <a:lnTo>
                  <a:pt x="329512" y="626076"/>
                </a:lnTo>
                <a:close/>
                <a:moveTo>
                  <a:pt x="164756" y="626076"/>
                </a:moveTo>
                <a:lnTo>
                  <a:pt x="263610" y="626076"/>
                </a:lnTo>
                <a:lnTo>
                  <a:pt x="263610" y="724930"/>
                </a:lnTo>
                <a:lnTo>
                  <a:pt x="164756" y="724930"/>
                </a:lnTo>
                <a:lnTo>
                  <a:pt x="164756" y="626076"/>
                </a:lnTo>
                <a:close/>
                <a:moveTo>
                  <a:pt x="0" y="626076"/>
                </a:moveTo>
                <a:lnTo>
                  <a:pt x="98854" y="626076"/>
                </a:lnTo>
                <a:lnTo>
                  <a:pt x="98854" y="724930"/>
                </a:lnTo>
                <a:lnTo>
                  <a:pt x="0" y="724930"/>
                </a:lnTo>
                <a:lnTo>
                  <a:pt x="0" y="626076"/>
                </a:lnTo>
                <a:close/>
                <a:moveTo>
                  <a:pt x="823780" y="469557"/>
                </a:moveTo>
                <a:lnTo>
                  <a:pt x="922634" y="469557"/>
                </a:lnTo>
                <a:lnTo>
                  <a:pt x="922634" y="568411"/>
                </a:lnTo>
                <a:lnTo>
                  <a:pt x="823780" y="568411"/>
                </a:lnTo>
                <a:lnTo>
                  <a:pt x="823780" y="469557"/>
                </a:lnTo>
                <a:close/>
                <a:moveTo>
                  <a:pt x="659024" y="469557"/>
                </a:moveTo>
                <a:lnTo>
                  <a:pt x="757878" y="469557"/>
                </a:lnTo>
                <a:lnTo>
                  <a:pt x="757878" y="568411"/>
                </a:lnTo>
                <a:lnTo>
                  <a:pt x="659024" y="568411"/>
                </a:lnTo>
                <a:lnTo>
                  <a:pt x="659024" y="469557"/>
                </a:lnTo>
                <a:close/>
                <a:moveTo>
                  <a:pt x="494268" y="469557"/>
                </a:moveTo>
                <a:lnTo>
                  <a:pt x="593122" y="469557"/>
                </a:lnTo>
                <a:lnTo>
                  <a:pt x="593122" y="568411"/>
                </a:lnTo>
                <a:lnTo>
                  <a:pt x="494268" y="568411"/>
                </a:lnTo>
                <a:lnTo>
                  <a:pt x="494268" y="469557"/>
                </a:lnTo>
                <a:close/>
                <a:moveTo>
                  <a:pt x="329512" y="469557"/>
                </a:moveTo>
                <a:lnTo>
                  <a:pt x="428366" y="469557"/>
                </a:lnTo>
                <a:lnTo>
                  <a:pt x="428366" y="568411"/>
                </a:lnTo>
                <a:lnTo>
                  <a:pt x="329512" y="568411"/>
                </a:lnTo>
                <a:lnTo>
                  <a:pt x="329512" y="469557"/>
                </a:lnTo>
                <a:close/>
                <a:moveTo>
                  <a:pt x="164756" y="469557"/>
                </a:moveTo>
                <a:lnTo>
                  <a:pt x="263610" y="469557"/>
                </a:lnTo>
                <a:lnTo>
                  <a:pt x="263610" y="568411"/>
                </a:lnTo>
                <a:lnTo>
                  <a:pt x="164756" y="568411"/>
                </a:lnTo>
                <a:lnTo>
                  <a:pt x="164756" y="469557"/>
                </a:lnTo>
                <a:close/>
                <a:moveTo>
                  <a:pt x="0" y="469557"/>
                </a:moveTo>
                <a:lnTo>
                  <a:pt x="98854" y="469557"/>
                </a:lnTo>
                <a:lnTo>
                  <a:pt x="98854" y="568411"/>
                </a:lnTo>
                <a:lnTo>
                  <a:pt x="0" y="568411"/>
                </a:lnTo>
                <a:lnTo>
                  <a:pt x="0" y="469557"/>
                </a:lnTo>
                <a:close/>
                <a:moveTo>
                  <a:pt x="823780" y="313038"/>
                </a:moveTo>
                <a:lnTo>
                  <a:pt x="922634" y="313038"/>
                </a:lnTo>
                <a:lnTo>
                  <a:pt x="922634" y="411892"/>
                </a:lnTo>
                <a:lnTo>
                  <a:pt x="823780" y="411892"/>
                </a:lnTo>
                <a:lnTo>
                  <a:pt x="823780" y="313038"/>
                </a:lnTo>
                <a:close/>
                <a:moveTo>
                  <a:pt x="659024" y="313038"/>
                </a:moveTo>
                <a:lnTo>
                  <a:pt x="757878" y="313038"/>
                </a:lnTo>
                <a:lnTo>
                  <a:pt x="757878" y="411892"/>
                </a:lnTo>
                <a:lnTo>
                  <a:pt x="659024" y="411892"/>
                </a:lnTo>
                <a:lnTo>
                  <a:pt x="659024" y="313038"/>
                </a:lnTo>
                <a:close/>
                <a:moveTo>
                  <a:pt x="494268" y="313038"/>
                </a:moveTo>
                <a:lnTo>
                  <a:pt x="593122" y="313038"/>
                </a:lnTo>
                <a:lnTo>
                  <a:pt x="593122" y="411892"/>
                </a:lnTo>
                <a:lnTo>
                  <a:pt x="494268" y="411892"/>
                </a:lnTo>
                <a:lnTo>
                  <a:pt x="494268" y="313038"/>
                </a:lnTo>
                <a:close/>
                <a:moveTo>
                  <a:pt x="329512" y="313038"/>
                </a:moveTo>
                <a:lnTo>
                  <a:pt x="428366" y="313038"/>
                </a:lnTo>
                <a:lnTo>
                  <a:pt x="428366" y="411892"/>
                </a:lnTo>
                <a:lnTo>
                  <a:pt x="329512" y="411892"/>
                </a:lnTo>
                <a:lnTo>
                  <a:pt x="329512" y="313038"/>
                </a:lnTo>
                <a:close/>
                <a:moveTo>
                  <a:pt x="164756" y="313038"/>
                </a:moveTo>
                <a:lnTo>
                  <a:pt x="263610" y="313038"/>
                </a:lnTo>
                <a:lnTo>
                  <a:pt x="263610" y="411892"/>
                </a:lnTo>
                <a:lnTo>
                  <a:pt x="164756" y="411892"/>
                </a:lnTo>
                <a:lnTo>
                  <a:pt x="164756" y="313038"/>
                </a:lnTo>
                <a:close/>
                <a:moveTo>
                  <a:pt x="0" y="313038"/>
                </a:moveTo>
                <a:lnTo>
                  <a:pt x="98854" y="313038"/>
                </a:lnTo>
                <a:lnTo>
                  <a:pt x="98854" y="411892"/>
                </a:lnTo>
                <a:lnTo>
                  <a:pt x="0" y="411892"/>
                </a:lnTo>
                <a:lnTo>
                  <a:pt x="0" y="313038"/>
                </a:lnTo>
                <a:close/>
                <a:moveTo>
                  <a:pt x="823780" y="156519"/>
                </a:moveTo>
                <a:lnTo>
                  <a:pt x="922634" y="156519"/>
                </a:lnTo>
                <a:lnTo>
                  <a:pt x="922634" y="255373"/>
                </a:lnTo>
                <a:lnTo>
                  <a:pt x="823780" y="255373"/>
                </a:lnTo>
                <a:lnTo>
                  <a:pt x="823780" y="156519"/>
                </a:lnTo>
                <a:close/>
                <a:moveTo>
                  <a:pt x="659024" y="156519"/>
                </a:moveTo>
                <a:lnTo>
                  <a:pt x="757878" y="156519"/>
                </a:lnTo>
                <a:lnTo>
                  <a:pt x="757878" y="255373"/>
                </a:lnTo>
                <a:lnTo>
                  <a:pt x="659024" y="255373"/>
                </a:lnTo>
                <a:lnTo>
                  <a:pt x="659024" y="156519"/>
                </a:lnTo>
                <a:close/>
                <a:moveTo>
                  <a:pt x="494268" y="156519"/>
                </a:moveTo>
                <a:lnTo>
                  <a:pt x="593122" y="156519"/>
                </a:lnTo>
                <a:lnTo>
                  <a:pt x="593122" y="255373"/>
                </a:lnTo>
                <a:lnTo>
                  <a:pt x="494268" y="255373"/>
                </a:lnTo>
                <a:lnTo>
                  <a:pt x="494268" y="156519"/>
                </a:lnTo>
                <a:close/>
                <a:moveTo>
                  <a:pt x="329512" y="156519"/>
                </a:moveTo>
                <a:lnTo>
                  <a:pt x="428366" y="156519"/>
                </a:lnTo>
                <a:lnTo>
                  <a:pt x="428366" y="255373"/>
                </a:lnTo>
                <a:lnTo>
                  <a:pt x="329512" y="255373"/>
                </a:lnTo>
                <a:lnTo>
                  <a:pt x="329512" y="156519"/>
                </a:lnTo>
                <a:close/>
                <a:moveTo>
                  <a:pt x="164756" y="156519"/>
                </a:moveTo>
                <a:lnTo>
                  <a:pt x="263610" y="156519"/>
                </a:lnTo>
                <a:lnTo>
                  <a:pt x="263610" y="255373"/>
                </a:lnTo>
                <a:lnTo>
                  <a:pt x="164756" y="255373"/>
                </a:lnTo>
                <a:lnTo>
                  <a:pt x="164756" y="156519"/>
                </a:lnTo>
                <a:close/>
                <a:moveTo>
                  <a:pt x="0" y="156519"/>
                </a:moveTo>
                <a:lnTo>
                  <a:pt x="98854" y="156519"/>
                </a:lnTo>
                <a:lnTo>
                  <a:pt x="98854" y="255373"/>
                </a:lnTo>
                <a:lnTo>
                  <a:pt x="0" y="255373"/>
                </a:lnTo>
                <a:lnTo>
                  <a:pt x="0" y="156519"/>
                </a:lnTo>
                <a:close/>
                <a:moveTo>
                  <a:pt x="823780" y="0"/>
                </a:moveTo>
                <a:lnTo>
                  <a:pt x="922634" y="0"/>
                </a:lnTo>
                <a:lnTo>
                  <a:pt x="922634" y="98854"/>
                </a:lnTo>
                <a:lnTo>
                  <a:pt x="823780" y="98854"/>
                </a:lnTo>
                <a:lnTo>
                  <a:pt x="823780" y="0"/>
                </a:lnTo>
                <a:close/>
                <a:moveTo>
                  <a:pt x="659024" y="0"/>
                </a:moveTo>
                <a:lnTo>
                  <a:pt x="757878" y="0"/>
                </a:lnTo>
                <a:lnTo>
                  <a:pt x="757878" y="98854"/>
                </a:lnTo>
                <a:lnTo>
                  <a:pt x="659024" y="98854"/>
                </a:lnTo>
                <a:lnTo>
                  <a:pt x="659024" y="0"/>
                </a:lnTo>
                <a:close/>
                <a:moveTo>
                  <a:pt x="494268" y="0"/>
                </a:moveTo>
                <a:lnTo>
                  <a:pt x="593122" y="0"/>
                </a:lnTo>
                <a:lnTo>
                  <a:pt x="593122" y="98854"/>
                </a:lnTo>
                <a:lnTo>
                  <a:pt x="494268" y="98854"/>
                </a:lnTo>
                <a:lnTo>
                  <a:pt x="494268" y="0"/>
                </a:lnTo>
                <a:close/>
                <a:moveTo>
                  <a:pt x="329512" y="0"/>
                </a:moveTo>
                <a:lnTo>
                  <a:pt x="428366" y="0"/>
                </a:lnTo>
                <a:lnTo>
                  <a:pt x="428366" y="98854"/>
                </a:lnTo>
                <a:lnTo>
                  <a:pt x="329512" y="98854"/>
                </a:lnTo>
                <a:lnTo>
                  <a:pt x="329512" y="0"/>
                </a:lnTo>
                <a:close/>
                <a:moveTo>
                  <a:pt x="164756" y="0"/>
                </a:moveTo>
                <a:lnTo>
                  <a:pt x="263610" y="0"/>
                </a:lnTo>
                <a:lnTo>
                  <a:pt x="263610" y="98854"/>
                </a:lnTo>
                <a:lnTo>
                  <a:pt x="164756" y="98854"/>
                </a:lnTo>
                <a:lnTo>
                  <a:pt x="164756" y="0"/>
                </a:lnTo>
                <a:close/>
                <a:moveTo>
                  <a:pt x="0" y="0"/>
                </a:moveTo>
                <a:lnTo>
                  <a:pt x="98854" y="0"/>
                </a:lnTo>
                <a:lnTo>
                  <a:pt x="98854" y="98854"/>
                </a:lnTo>
                <a:lnTo>
                  <a:pt x="0" y="98854"/>
                </a:lnTo>
                <a:lnTo>
                  <a:pt x="0" y="0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29709" name="矩形 26"/>
          <p:cNvSpPr>
            <a:spLocks noChangeArrowheads="1"/>
          </p:cNvSpPr>
          <p:nvPr/>
        </p:nvSpPr>
        <p:spPr bwMode="auto">
          <a:xfrm>
            <a:off x="7421563" y="1063625"/>
            <a:ext cx="923925" cy="1358900"/>
          </a:xfrm>
          <a:prstGeom prst="rect">
            <a:avLst/>
          </a:prstGeom>
          <a:solidFill>
            <a:srgbClr val="0070C0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2400">
                <a:solidFill>
                  <a:srgbClr val="FFFFFF"/>
                </a:solidFill>
                <a:latin typeface="Arial Black" panose="020B0A04020102020204" pitchFamily="34" charset="0"/>
              </a:rPr>
              <a:t>90</a:t>
            </a:r>
            <a:r>
              <a:rPr lang="en-US" altLang="zh-CN" sz="1600">
                <a:solidFill>
                  <a:srgbClr val="FFFFFF"/>
                </a:solidFill>
                <a:latin typeface="Arial Black" panose="020B0A04020102020204" pitchFamily="34" charset="0"/>
              </a:rPr>
              <a:t>%</a:t>
            </a:r>
            <a:endParaRPr lang="zh-CN" altLang="en-US" sz="1600">
              <a:solidFill>
                <a:srgbClr val="FFFFFF"/>
              </a:solidFill>
              <a:latin typeface="Arial Black" panose="020B0A04020102020204" pitchFamily="34" charset="0"/>
            </a:endParaRPr>
          </a:p>
        </p:txBody>
      </p:sp>
      <p:sp>
        <p:nvSpPr>
          <p:cNvPr id="29710" name="TextBox 36"/>
          <p:cNvSpPr txBox="1">
            <a:spLocks noChangeArrowheads="1"/>
          </p:cNvSpPr>
          <p:nvPr/>
        </p:nvSpPr>
        <p:spPr bwMode="auto">
          <a:xfrm>
            <a:off x="7451725" y="2665413"/>
            <a:ext cx="8636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1600" b="1">
                <a:solidFill>
                  <a:srgbClr val="7F7F7F"/>
                </a:solidFill>
                <a:latin typeface="Bradley Hand ITC" panose="03070402050302030203" pitchFamily="66" charset="0"/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29711" name="任意多边形 28"/>
          <p:cNvSpPr/>
          <p:nvPr/>
        </p:nvSpPr>
        <p:spPr bwMode="auto">
          <a:xfrm>
            <a:off x="5214938" y="915988"/>
            <a:ext cx="922337" cy="1506537"/>
          </a:xfrm>
          <a:custGeom>
            <a:avLst/>
            <a:gdLst>
              <a:gd name="T0" fmla="*/ 823250 w 922634"/>
              <a:gd name="T1" fmla="*/ 1406825 h 1507525"/>
              <a:gd name="T2" fmla="*/ 658600 w 922634"/>
              <a:gd name="T3" fmla="*/ 1406825 h 1507525"/>
              <a:gd name="T4" fmla="*/ 493950 w 922634"/>
              <a:gd name="T5" fmla="*/ 1406825 h 1507525"/>
              <a:gd name="T6" fmla="*/ 329300 w 922634"/>
              <a:gd name="T7" fmla="*/ 1406825 h 1507525"/>
              <a:gd name="T8" fmla="*/ 164650 w 922634"/>
              <a:gd name="T9" fmla="*/ 1406825 h 1507525"/>
              <a:gd name="T10" fmla="*/ 0 w 922634"/>
              <a:gd name="T11" fmla="*/ 1406825 h 1507525"/>
              <a:gd name="T12" fmla="*/ 823250 w 922634"/>
              <a:gd name="T13" fmla="*/ 1250511 h 1507525"/>
              <a:gd name="T14" fmla="*/ 658600 w 922634"/>
              <a:gd name="T15" fmla="*/ 1250511 h 1507525"/>
              <a:gd name="T16" fmla="*/ 493950 w 922634"/>
              <a:gd name="T17" fmla="*/ 1250511 h 1507525"/>
              <a:gd name="T18" fmla="*/ 329300 w 922634"/>
              <a:gd name="T19" fmla="*/ 1250511 h 1507525"/>
              <a:gd name="T20" fmla="*/ 164650 w 922634"/>
              <a:gd name="T21" fmla="*/ 1250511 h 1507525"/>
              <a:gd name="T22" fmla="*/ 0 w 922634"/>
              <a:gd name="T23" fmla="*/ 1250511 h 1507525"/>
              <a:gd name="T24" fmla="*/ 823250 w 922634"/>
              <a:gd name="T25" fmla="*/ 1094197 h 1507525"/>
              <a:gd name="T26" fmla="*/ 658600 w 922634"/>
              <a:gd name="T27" fmla="*/ 1094197 h 1507525"/>
              <a:gd name="T28" fmla="*/ 493950 w 922634"/>
              <a:gd name="T29" fmla="*/ 1094197 h 1507525"/>
              <a:gd name="T30" fmla="*/ 329300 w 922634"/>
              <a:gd name="T31" fmla="*/ 1094197 h 1507525"/>
              <a:gd name="T32" fmla="*/ 164650 w 922634"/>
              <a:gd name="T33" fmla="*/ 1094197 h 1507525"/>
              <a:gd name="T34" fmla="*/ 0 w 922634"/>
              <a:gd name="T35" fmla="*/ 1094197 h 1507525"/>
              <a:gd name="T36" fmla="*/ 823250 w 922634"/>
              <a:gd name="T37" fmla="*/ 937884 h 1507525"/>
              <a:gd name="T38" fmla="*/ 658600 w 922634"/>
              <a:gd name="T39" fmla="*/ 937884 h 1507525"/>
              <a:gd name="T40" fmla="*/ 493950 w 922634"/>
              <a:gd name="T41" fmla="*/ 937884 h 1507525"/>
              <a:gd name="T42" fmla="*/ 329300 w 922634"/>
              <a:gd name="T43" fmla="*/ 937884 h 1507525"/>
              <a:gd name="T44" fmla="*/ 164650 w 922634"/>
              <a:gd name="T45" fmla="*/ 937884 h 1507525"/>
              <a:gd name="T46" fmla="*/ 0 w 922634"/>
              <a:gd name="T47" fmla="*/ 937884 h 1507525"/>
              <a:gd name="T48" fmla="*/ 823250 w 922634"/>
              <a:gd name="T49" fmla="*/ 781569 h 1507525"/>
              <a:gd name="T50" fmla="*/ 658600 w 922634"/>
              <a:gd name="T51" fmla="*/ 781569 h 1507525"/>
              <a:gd name="T52" fmla="*/ 493950 w 922634"/>
              <a:gd name="T53" fmla="*/ 781569 h 1507525"/>
              <a:gd name="T54" fmla="*/ 329300 w 922634"/>
              <a:gd name="T55" fmla="*/ 781569 h 1507525"/>
              <a:gd name="T56" fmla="*/ 164650 w 922634"/>
              <a:gd name="T57" fmla="*/ 781569 h 1507525"/>
              <a:gd name="T58" fmla="*/ 0 w 922634"/>
              <a:gd name="T59" fmla="*/ 781569 h 1507525"/>
              <a:gd name="T60" fmla="*/ 823250 w 922634"/>
              <a:gd name="T61" fmla="*/ 625256 h 1507525"/>
              <a:gd name="T62" fmla="*/ 658600 w 922634"/>
              <a:gd name="T63" fmla="*/ 625256 h 1507525"/>
              <a:gd name="T64" fmla="*/ 493950 w 922634"/>
              <a:gd name="T65" fmla="*/ 625256 h 1507525"/>
              <a:gd name="T66" fmla="*/ 329300 w 922634"/>
              <a:gd name="T67" fmla="*/ 625256 h 1507525"/>
              <a:gd name="T68" fmla="*/ 164650 w 922634"/>
              <a:gd name="T69" fmla="*/ 625256 h 1507525"/>
              <a:gd name="T70" fmla="*/ 0 w 922634"/>
              <a:gd name="T71" fmla="*/ 625256 h 1507525"/>
              <a:gd name="T72" fmla="*/ 823250 w 922634"/>
              <a:gd name="T73" fmla="*/ 468941 h 1507525"/>
              <a:gd name="T74" fmla="*/ 658600 w 922634"/>
              <a:gd name="T75" fmla="*/ 468941 h 1507525"/>
              <a:gd name="T76" fmla="*/ 493950 w 922634"/>
              <a:gd name="T77" fmla="*/ 468941 h 1507525"/>
              <a:gd name="T78" fmla="*/ 329300 w 922634"/>
              <a:gd name="T79" fmla="*/ 468941 h 1507525"/>
              <a:gd name="T80" fmla="*/ 164650 w 922634"/>
              <a:gd name="T81" fmla="*/ 468941 h 1507525"/>
              <a:gd name="T82" fmla="*/ 0 w 922634"/>
              <a:gd name="T83" fmla="*/ 468941 h 1507525"/>
              <a:gd name="T84" fmla="*/ 823250 w 922634"/>
              <a:gd name="T85" fmla="*/ 312628 h 1507525"/>
              <a:gd name="T86" fmla="*/ 658600 w 922634"/>
              <a:gd name="T87" fmla="*/ 312628 h 1507525"/>
              <a:gd name="T88" fmla="*/ 493950 w 922634"/>
              <a:gd name="T89" fmla="*/ 312628 h 1507525"/>
              <a:gd name="T90" fmla="*/ 329300 w 922634"/>
              <a:gd name="T91" fmla="*/ 312628 h 1507525"/>
              <a:gd name="T92" fmla="*/ 164650 w 922634"/>
              <a:gd name="T93" fmla="*/ 312628 h 1507525"/>
              <a:gd name="T94" fmla="*/ 0 w 922634"/>
              <a:gd name="T95" fmla="*/ 312628 h 1507525"/>
              <a:gd name="T96" fmla="*/ 823250 w 922634"/>
              <a:gd name="T97" fmla="*/ 156313 h 1507525"/>
              <a:gd name="T98" fmla="*/ 658600 w 922634"/>
              <a:gd name="T99" fmla="*/ 156313 h 1507525"/>
              <a:gd name="T100" fmla="*/ 493950 w 922634"/>
              <a:gd name="T101" fmla="*/ 156313 h 1507525"/>
              <a:gd name="T102" fmla="*/ 329300 w 922634"/>
              <a:gd name="T103" fmla="*/ 156313 h 1507525"/>
              <a:gd name="T104" fmla="*/ 164650 w 922634"/>
              <a:gd name="T105" fmla="*/ 156313 h 1507525"/>
              <a:gd name="T106" fmla="*/ 0 w 922634"/>
              <a:gd name="T107" fmla="*/ 156313 h 1507525"/>
              <a:gd name="T108" fmla="*/ 823250 w 922634"/>
              <a:gd name="T109" fmla="*/ 0 h 1507525"/>
              <a:gd name="T110" fmla="*/ 658600 w 922634"/>
              <a:gd name="T111" fmla="*/ 0 h 1507525"/>
              <a:gd name="T112" fmla="*/ 493950 w 922634"/>
              <a:gd name="T113" fmla="*/ 0 h 1507525"/>
              <a:gd name="T114" fmla="*/ 329300 w 922634"/>
              <a:gd name="T115" fmla="*/ 0 h 1507525"/>
              <a:gd name="T116" fmla="*/ 164650 w 922634"/>
              <a:gd name="T117" fmla="*/ 0 h 1507525"/>
              <a:gd name="T118" fmla="*/ 0 w 922634"/>
              <a:gd name="T119" fmla="*/ 0 h 1507525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922634" h="1507525">
                <a:moveTo>
                  <a:pt x="823780" y="1408671"/>
                </a:moveTo>
                <a:lnTo>
                  <a:pt x="922634" y="1408671"/>
                </a:lnTo>
                <a:lnTo>
                  <a:pt x="922634" y="1507525"/>
                </a:lnTo>
                <a:lnTo>
                  <a:pt x="823780" y="1507525"/>
                </a:lnTo>
                <a:lnTo>
                  <a:pt x="823780" y="1408671"/>
                </a:lnTo>
                <a:close/>
                <a:moveTo>
                  <a:pt x="659024" y="1408671"/>
                </a:moveTo>
                <a:lnTo>
                  <a:pt x="757878" y="1408671"/>
                </a:lnTo>
                <a:lnTo>
                  <a:pt x="757878" y="1507525"/>
                </a:lnTo>
                <a:lnTo>
                  <a:pt x="659024" y="1507525"/>
                </a:lnTo>
                <a:lnTo>
                  <a:pt x="659024" y="1408671"/>
                </a:lnTo>
                <a:close/>
                <a:moveTo>
                  <a:pt x="494268" y="1408671"/>
                </a:moveTo>
                <a:lnTo>
                  <a:pt x="593122" y="1408671"/>
                </a:lnTo>
                <a:lnTo>
                  <a:pt x="593122" y="1507525"/>
                </a:lnTo>
                <a:lnTo>
                  <a:pt x="494268" y="1507525"/>
                </a:lnTo>
                <a:lnTo>
                  <a:pt x="494268" y="1408671"/>
                </a:lnTo>
                <a:close/>
                <a:moveTo>
                  <a:pt x="329512" y="1408671"/>
                </a:moveTo>
                <a:lnTo>
                  <a:pt x="428366" y="1408671"/>
                </a:lnTo>
                <a:lnTo>
                  <a:pt x="428366" y="1507525"/>
                </a:lnTo>
                <a:lnTo>
                  <a:pt x="329512" y="1507525"/>
                </a:lnTo>
                <a:lnTo>
                  <a:pt x="329512" y="1408671"/>
                </a:lnTo>
                <a:close/>
                <a:moveTo>
                  <a:pt x="164756" y="1408671"/>
                </a:moveTo>
                <a:lnTo>
                  <a:pt x="263610" y="1408671"/>
                </a:lnTo>
                <a:lnTo>
                  <a:pt x="263610" y="1507525"/>
                </a:lnTo>
                <a:lnTo>
                  <a:pt x="164756" y="1507525"/>
                </a:lnTo>
                <a:lnTo>
                  <a:pt x="164756" y="1408671"/>
                </a:lnTo>
                <a:close/>
                <a:moveTo>
                  <a:pt x="0" y="1408671"/>
                </a:moveTo>
                <a:lnTo>
                  <a:pt x="98854" y="1408671"/>
                </a:lnTo>
                <a:lnTo>
                  <a:pt x="98854" y="1507525"/>
                </a:lnTo>
                <a:lnTo>
                  <a:pt x="0" y="1507525"/>
                </a:lnTo>
                <a:lnTo>
                  <a:pt x="0" y="1408671"/>
                </a:lnTo>
                <a:close/>
                <a:moveTo>
                  <a:pt x="823780" y="1252152"/>
                </a:moveTo>
                <a:lnTo>
                  <a:pt x="922634" y="1252152"/>
                </a:lnTo>
                <a:lnTo>
                  <a:pt x="922634" y="1351006"/>
                </a:lnTo>
                <a:lnTo>
                  <a:pt x="823780" y="1351006"/>
                </a:lnTo>
                <a:lnTo>
                  <a:pt x="823780" y="1252152"/>
                </a:lnTo>
                <a:close/>
                <a:moveTo>
                  <a:pt x="659024" y="1252152"/>
                </a:moveTo>
                <a:lnTo>
                  <a:pt x="757878" y="1252152"/>
                </a:lnTo>
                <a:lnTo>
                  <a:pt x="757878" y="1351006"/>
                </a:lnTo>
                <a:lnTo>
                  <a:pt x="659024" y="1351006"/>
                </a:lnTo>
                <a:lnTo>
                  <a:pt x="659024" y="1252152"/>
                </a:lnTo>
                <a:close/>
                <a:moveTo>
                  <a:pt x="494268" y="1252152"/>
                </a:moveTo>
                <a:lnTo>
                  <a:pt x="593122" y="1252152"/>
                </a:lnTo>
                <a:lnTo>
                  <a:pt x="593122" y="1351006"/>
                </a:lnTo>
                <a:lnTo>
                  <a:pt x="494268" y="1351006"/>
                </a:lnTo>
                <a:lnTo>
                  <a:pt x="494268" y="1252152"/>
                </a:lnTo>
                <a:close/>
                <a:moveTo>
                  <a:pt x="329512" y="1252152"/>
                </a:moveTo>
                <a:lnTo>
                  <a:pt x="428366" y="1252152"/>
                </a:lnTo>
                <a:lnTo>
                  <a:pt x="428366" y="1351006"/>
                </a:lnTo>
                <a:lnTo>
                  <a:pt x="329512" y="1351006"/>
                </a:lnTo>
                <a:lnTo>
                  <a:pt x="329512" y="1252152"/>
                </a:lnTo>
                <a:close/>
                <a:moveTo>
                  <a:pt x="164756" y="1252152"/>
                </a:moveTo>
                <a:lnTo>
                  <a:pt x="263610" y="1252152"/>
                </a:lnTo>
                <a:lnTo>
                  <a:pt x="263610" y="1351006"/>
                </a:lnTo>
                <a:lnTo>
                  <a:pt x="164756" y="1351006"/>
                </a:lnTo>
                <a:lnTo>
                  <a:pt x="164756" y="1252152"/>
                </a:lnTo>
                <a:close/>
                <a:moveTo>
                  <a:pt x="0" y="1252152"/>
                </a:moveTo>
                <a:lnTo>
                  <a:pt x="98854" y="1252152"/>
                </a:lnTo>
                <a:lnTo>
                  <a:pt x="98854" y="1351006"/>
                </a:lnTo>
                <a:lnTo>
                  <a:pt x="0" y="1351006"/>
                </a:lnTo>
                <a:lnTo>
                  <a:pt x="0" y="1252152"/>
                </a:lnTo>
                <a:close/>
                <a:moveTo>
                  <a:pt x="823780" y="1095633"/>
                </a:moveTo>
                <a:lnTo>
                  <a:pt x="922634" y="1095633"/>
                </a:lnTo>
                <a:lnTo>
                  <a:pt x="922634" y="1194487"/>
                </a:lnTo>
                <a:lnTo>
                  <a:pt x="823780" y="1194487"/>
                </a:lnTo>
                <a:lnTo>
                  <a:pt x="823780" y="1095633"/>
                </a:lnTo>
                <a:close/>
                <a:moveTo>
                  <a:pt x="659024" y="1095633"/>
                </a:moveTo>
                <a:lnTo>
                  <a:pt x="757878" y="1095633"/>
                </a:lnTo>
                <a:lnTo>
                  <a:pt x="757878" y="1194487"/>
                </a:lnTo>
                <a:lnTo>
                  <a:pt x="659024" y="1194487"/>
                </a:lnTo>
                <a:lnTo>
                  <a:pt x="659024" y="1095633"/>
                </a:lnTo>
                <a:close/>
                <a:moveTo>
                  <a:pt x="494268" y="1095633"/>
                </a:moveTo>
                <a:lnTo>
                  <a:pt x="593122" y="1095633"/>
                </a:lnTo>
                <a:lnTo>
                  <a:pt x="593122" y="1194487"/>
                </a:lnTo>
                <a:lnTo>
                  <a:pt x="494268" y="1194487"/>
                </a:lnTo>
                <a:lnTo>
                  <a:pt x="494268" y="1095633"/>
                </a:lnTo>
                <a:close/>
                <a:moveTo>
                  <a:pt x="329512" y="1095633"/>
                </a:moveTo>
                <a:lnTo>
                  <a:pt x="428366" y="1095633"/>
                </a:lnTo>
                <a:lnTo>
                  <a:pt x="428366" y="1194487"/>
                </a:lnTo>
                <a:lnTo>
                  <a:pt x="329512" y="1194487"/>
                </a:lnTo>
                <a:lnTo>
                  <a:pt x="329512" y="1095633"/>
                </a:lnTo>
                <a:close/>
                <a:moveTo>
                  <a:pt x="164756" y="1095633"/>
                </a:moveTo>
                <a:lnTo>
                  <a:pt x="263610" y="1095633"/>
                </a:lnTo>
                <a:lnTo>
                  <a:pt x="263610" y="1194487"/>
                </a:lnTo>
                <a:lnTo>
                  <a:pt x="164756" y="1194487"/>
                </a:lnTo>
                <a:lnTo>
                  <a:pt x="164756" y="1095633"/>
                </a:lnTo>
                <a:close/>
                <a:moveTo>
                  <a:pt x="0" y="1095633"/>
                </a:moveTo>
                <a:lnTo>
                  <a:pt x="98854" y="1095633"/>
                </a:lnTo>
                <a:lnTo>
                  <a:pt x="98854" y="1194487"/>
                </a:lnTo>
                <a:lnTo>
                  <a:pt x="0" y="1194487"/>
                </a:lnTo>
                <a:lnTo>
                  <a:pt x="0" y="1095633"/>
                </a:lnTo>
                <a:close/>
                <a:moveTo>
                  <a:pt x="823780" y="939114"/>
                </a:moveTo>
                <a:lnTo>
                  <a:pt x="922634" y="939114"/>
                </a:lnTo>
                <a:lnTo>
                  <a:pt x="922634" y="1037968"/>
                </a:lnTo>
                <a:lnTo>
                  <a:pt x="823780" y="1037968"/>
                </a:lnTo>
                <a:lnTo>
                  <a:pt x="823780" y="939114"/>
                </a:lnTo>
                <a:close/>
                <a:moveTo>
                  <a:pt x="659024" y="939114"/>
                </a:moveTo>
                <a:lnTo>
                  <a:pt x="757878" y="939114"/>
                </a:lnTo>
                <a:lnTo>
                  <a:pt x="757878" y="1037968"/>
                </a:lnTo>
                <a:lnTo>
                  <a:pt x="659024" y="1037968"/>
                </a:lnTo>
                <a:lnTo>
                  <a:pt x="659024" y="939114"/>
                </a:lnTo>
                <a:close/>
                <a:moveTo>
                  <a:pt x="494268" y="939114"/>
                </a:moveTo>
                <a:lnTo>
                  <a:pt x="593122" y="939114"/>
                </a:lnTo>
                <a:lnTo>
                  <a:pt x="593122" y="1037968"/>
                </a:lnTo>
                <a:lnTo>
                  <a:pt x="494268" y="1037968"/>
                </a:lnTo>
                <a:lnTo>
                  <a:pt x="494268" y="939114"/>
                </a:lnTo>
                <a:close/>
                <a:moveTo>
                  <a:pt x="329512" y="939114"/>
                </a:moveTo>
                <a:lnTo>
                  <a:pt x="428366" y="939114"/>
                </a:lnTo>
                <a:lnTo>
                  <a:pt x="428366" y="1037968"/>
                </a:lnTo>
                <a:lnTo>
                  <a:pt x="329512" y="1037968"/>
                </a:lnTo>
                <a:lnTo>
                  <a:pt x="329512" y="939114"/>
                </a:lnTo>
                <a:close/>
                <a:moveTo>
                  <a:pt x="164756" y="939114"/>
                </a:moveTo>
                <a:lnTo>
                  <a:pt x="263610" y="939114"/>
                </a:lnTo>
                <a:lnTo>
                  <a:pt x="263610" y="1037968"/>
                </a:lnTo>
                <a:lnTo>
                  <a:pt x="164756" y="1037968"/>
                </a:lnTo>
                <a:lnTo>
                  <a:pt x="164756" y="939114"/>
                </a:lnTo>
                <a:close/>
                <a:moveTo>
                  <a:pt x="0" y="939114"/>
                </a:moveTo>
                <a:lnTo>
                  <a:pt x="98854" y="939114"/>
                </a:lnTo>
                <a:lnTo>
                  <a:pt x="98854" y="1037968"/>
                </a:lnTo>
                <a:lnTo>
                  <a:pt x="0" y="1037968"/>
                </a:lnTo>
                <a:lnTo>
                  <a:pt x="0" y="939114"/>
                </a:lnTo>
                <a:close/>
                <a:moveTo>
                  <a:pt x="823780" y="782595"/>
                </a:moveTo>
                <a:lnTo>
                  <a:pt x="922634" y="782595"/>
                </a:lnTo>
                <a:lnTo>
                  <a:pt x="922634" y="881449"/>
                </a:lnTo>
                <a:lnTo>
                  <a:pt x="823780" y="881449"/>
                </a:lnTo>
                <a:lnTo>
                  <a:pt x="823780" y="782595"/>
                </a:lnTo>
                <a:close/>
                <a:moveTo>
                  <a:pt x="659024" y="782595"/>
                </a:moveTo>
                <a:lnTo>
                  <a:pt x="757878" y="782595"/>
                </a:lnTo>
                <a:lnTo>
                  <a:pt x="757878" y="881449"/>
                </a:lnTo>
                <a:lnTo>
                  <a:pt x="659024" y="881449"/>
                </a:lnTo>
                <a:lnTo>
                  <a:pt x="659024" y="782595"/>
                </a:lnTo>
                <a:close/>
                <a:moveTo>
                  <a:pt x="494268" y="782595"/>
                </a:moveTo>
                <a:lnTo>
                  <a:pt x="593122" y="782595"/>
                </a:lnTo>
                <a:lnTo>
                  <a:pt x="593122" y="881449"/>
                </a:lnTo>
                <a:lnTo>
                  <a:pt x="494268" y="881449"/>
                </a:lnTo>
                <a:lnTo>
                  <a:pt x="494268" y="782595"/>
                </a:lnTo>
                <a:close/>
                <a:moveTo>
                  <a:pt x="329512" y="782595"/>
                </a:moveTo>
                <a:lnTo>
                  <a:pt x="428366" y="782595"/>
                </a:lnTo>
                <a:lnTo>
                  <a:pt x="428366" y="881449"/>
                </a:lnTo>
                <a:lnTo>
                  <a:pt x="329512" y="881449"/>
                </a:lnTo>
                <a:lnTo>
                  <a:pt x="329512" y="782595"/>
                </a:lnTo>
                <a:close/>
                <a:moveTo>
                  <a:pt x="164756" y="782595"/>
                </a:moveTo>
                <a:lnTo>
                  <a:pt x="263610" y="782595"/>
                </a:lnTo>
                <a:lnTo>
                  <a:pt x="263610" y="881449"/>
                </a:lnTo>
                <a:lnTo>
                  <a:pt x="164756" y="881449"/>
                </a:lnTo>
                <a:lnTo>
                  <a:pt x="164756" y="782595"/>
                </a:lnTo>
                <a:close/>
                <a:moveTo>
                  <a:pt x="0" y="782595"/>
                </a:moveTo>
                <a:lnTo>
                  <a:pt x="98854" y="782595"/>
                </a:lnTo>
                <a:lnTo>
                  <a:pt x="98854" y="881449"/>
                </a:lnTo>
                <a:lnTo>
                  <a:pt x="0" y="881449"/>
                </a:lnTo>
                <a:lnTo>
                  <a:pt x="0" y="782595"/>
                </a:lnTo>
                <a:close/>
                <a:moveTo>
                  <a:pt x="823780" y="626076"/>
                </a:moveTo>
                <a:lnTo>
                  <a:pt x="922634" y="626076"/>
                </a:lnTo>
                <a:lnTo>
                  <a:pt x="922634" y="724930"/>
                </a:lnTo>
                <a:lnTo>
                  <a:pt x="823780" y="724930"/>
                </a:lnTo>
                <a:lnTo>
                  <a:pt x="823780" y="626076"/>
                </a:lnTo>
                <a:close/>
                <a:moveTo>
                  <a:pt x="659024" y="626076"/>
                </a:moveTo>
                <a:lnTo>
                  <a:pt x="757878" y="626076"/>
                </a:lnTo>
                <a:lnTo>
                  <a:pt x="757878" y="724930"/>
                </a:lnTo>
                <a:lnTo>
                  <a:pt x="659024" y="724930"/>
                </a:lnTo>
                <a:lnTo>
                  <a:pt x="659024" y="626076"/>
                </a:lnTo>
                <a:close/>
                <a:moveTo>
                  <a:pt x="494268" y="626076"/>
                </a:moveTo>
                <a:lnTo>
                  <a:pt x="593122" y="626076"/>
                </a:lnTo>
                <a:lnTo>
                  <a:pt x="593122" y="724930"/>
                </a:lnTo>
                <a:lnTo>
                  <a:pt x="494268" y="724930"/>
                </a:lnTo>
                <a:lnTo>
                  <a:pt x="494268" y="626076"/>
                </a:lnTo>
                <a:close/>
                <a:moveTo>
                  <a:pt x="329512" y="626076"/>
                </a:moveTo>
                <a:lnTo>
                  <a:pt x="428366" y="626076"/>
                </a:lnTo>
                <a:lnTo>
                  <a:pt x="428366" y="724930"/>
                </a:lnTo>
                <a:lnTo>
                  <a:pt x="329512" y="724930"/>
                </a:lnTo>
                <a:lnTo>
                  <a:pt x="329512" y="626076"/>
                </a:lnTo>
                <a:close/>
                <a:moveTo>
                  <a:pt x="164756" y="626076"/>
                </a:moveTo>
                <a:lnTo>
                  <a:pt x="263610" y="626076"/>
                </a:lnTo>
                <a:lnTo>
                  <a:pt x="263610" y="724930"/>
                </a:lnTo>
                <a:lnTo>
                  <a:pt x="164756" y="724930"/>
                </a:lnTo>
                <a:lnTo>
                  <a:pt x="164756" y="626076"/>
                </a:lnTo>
                <a:close/>
                <a:moveTo>
                  <a:pt x="0" y="626076"/>
                </a:moveTo>
                <a:lnTo>
                  <a:pt x="98854" y="626076"/>
                </a:lnTo>
                <a:lnTo>
                  <a:pt x="98854" y="724930"/>
                </a:lnTo>
                <a:lnTo>
                  <a:pt x="0" y="724930"/>
                </a:lnTo>
                <a:lnTo>
                  <a:pt x="0" y="626076"/>
                </a:lnTo>
                <a:close/>
                <a:moveTo>
                  <a:pt x="823780" y="469557"/>
                </a:moveTo>
                <a:lnTo>
                  <a:pt x="922634" y="469557"/>
                </a:lnTo>
                <a:lnTo>
                  <a:pt x="922634" y="568411"/>
                </a:lnTo>
                <a:lnTo>
                  <a:pt x="823780" y="568411"/>
                </a:lnTo>
                <a:lnTo>
                  <a:pt x="823780" y="469557"/>
                </a:lnTo>
                <a:close/>
                <a:moveTo>
                  <a:pt x="659024" y="469557"/>
                </a:moveTo>
                <a:lnTo>
                  <a:pt x="757878" y="469557"/>
                </a:lnTo>
                <a:lnTo>
                  <a:pt x="757878" y="568411"/>
                </a:lnTo>
                <a:lnTo>
                  <a:pt x="659024" y="568411"/>
                </a:lnTo>
                <a:lnTo>
                  <a:pt x="659024" y="469557"/>
                </a:lnTo>
                <a:close/>
                <a:moveTo>
                  <a:pt x="494268" y="469557"/>
                </a:moveTo>
                <a:lnTo>
                  <a:pt x="593122" y="469557"/>
                </a:lnTo>
                <a:lnTo>
                  <a:pt x="593122" y="568411"/>
                </a:lnTo>
                <a:lnTo>
                  <a:pt x="494268" y="568411"/>
                </a:lnTo>
                <a:lnTo>
                  <a:pt x="494268" y="469557"/>
                </a:lnTo>
                <a:close/>
                <a:moveTo>
                  <a:pt x="329512" y="469557"/>
                </a:moveTo>
                <a:lnTo>
                  <a:pt x="428366" y="469557"/>
                </a:lnTo>
                <a:lnTo>
                  <a:pt x="428366" y="568411"/>
                </a:lnTo>
                <a:lnTo>
                  <a:pt x="329512" y="568411"/>
                </a:lnTo>
                <a:lnTo>
                  <a:pt x="329512" y="469557"/>
                </a:lnTo>
                <a:close/>
                <a:moveTo>
                  <a:pt x="164756" y="469557"/>
                </a:moveTo>
                <a:lnTo>
                  <a:pt x="263610" y="469557"/>
                </a:lnTo>
                <a:lnTo>
                  <a:pt x="263610" y="568411"/>
                </a:lnTo>
                <a:lnTo>
                  <a:pt x="164756" y="568411"/>
                </a:lnTo>
                <a:lnTo>
                  <a:pt x="164756" y="469557"/>
                </a:lnTo>
                <a:close/>
                <a:moveTo>
                  <a:pt x="0" y="469557"/>
                </a:moveTo>
                <a:lnTo>
                  <a:pt x="98854" y="469557"/>
                </a:lnTo>
                <a:lnTo>
                  <a:pt x="98854" y="568411"/>
                </a:lnTo>
                <a:lnTo>
                  <a:pt x="0" y="568411"/>
                </a:lnTo>
                <a:lnTo>
                  <a:pt x="0" y="469557"/>
                </a:lnTo>
                <a:close/>
                <a:moveTo>
                  <a:pt x="823780" y="313038"/>
                </a:moveTo>
                <a:lnTo>
                  <a:pt x="922634" y="313038"/>
                </a:lnTo>
                <a:lnTo>
                  <a:pt x="922634" y="411892"/>
                </a:lnTo>
                <a:lnTo>
                  <a:pt x="823780" y="411892"/>
                </a:lnTo>
                <a:lnTo>
                  <a:pt x="823780" y="313038"/>
                </a:lnTo>
                <a:close/>
                <a:moveTo>
                  <a:pt x="659024" y="313038"/>
                </a:moveTo>
                <a:lnTo>
                  <a:pt x="757878" y="313038"/>
                </a:lnTo>
                <a:lnTo>
                  <a:pt x="757878" y="411892"/>
                </a:lnTo>
                <a:lnTo>
                  <a:pt x="659024" y="411892"/>
                </a:lnTo>
                <a:lnTo>
                  <a:pt x="659024" y="313038"/>
                </a:lnTo>
                <a:close/>
                <a:moveTo>
                  <a:pt x="494268" y="313038"/>
                </a:moveTo>
                <a:lnTo>
                  <a:pt x="593122" y="313038"/>
                </a:lnTo>
                <a:lnTo>
                  <a:pt x="593122" y="411892"/>
                </a:lnTo>
                <a:lnTo>
                  <a:pt x="494268" y="411892"/>
                </a:lnTo>
                <a:lnTo>
                  <a:pt x="494268" y="313038"/>
                </a:lnTo>
                <a:close/>
                <a:moveTo>
                  <a:pt x="329512" y="313038"/>
                </a:moveTo>
                <a:lnTo>
                  <a:pt x="428366" y="313038"/>
                </a:lnTo>
                <a:lnTo>
                  <a:pt x="428366" y="411892"/>
                </a:lnTo>
                <a:lnTo>
                  <a:pt x="329512" y="411892"/>
                </a:lnTo>
                <a:lnTo>
                  <a:pt x="329512" y="313038"/>
                </a:lnTo>
                <a:close/>
                <a:moveTo>
                  <a:pt x="164756" y="313038"/>
                </a:moveTo>
                <a:lnTo>
                  <a:pt x="263610" y="313038"/>
                </a:lnTo>
                <a:lnTo>
                  <a:pt x="263610" y="411892"/>
                </a:lnTo>
                <a:lnTo>
                  <a:pt x="164756" y="411892"/>
                </a:lnTo>
                <a:lnTo>
                  <a:pt x="164756" y="313038"/>
                </a:lnTo>
                <a:close/>
                <a:moveTo>
                  <a:pt x="0" y="313038"/>
                </a:moveTo>
                <a:lnTo>
                  <a:pt x="98854" y="313038"/>
                </a:lnTo>
                <a:lnTo>
                  <a:pt x="98854" y="411892"/>
                </a:lnTo>
                <a:lnTo>
                  <a:pt x="0" y="411892"/>
                </a:lnTo>
                <a:lnTo>
                  <a:pt x="0" y="313038"/>
                </a:lnTo>
                <a:close/>
                <a:moveTo>
                  <a:pt x="823780" y="156519"/>
                </a:moveTo>
                <a:lnTo>
                  <a:pt x="922634" y="156519"/>
                </a:lnTo>
                <a:lnTo>
                  <a:pt x="922634" y="255373"/>
                </a:lnTo>
                <a:lnTo>
                  <a:pt x="823780" y="255373"/>
                </a:lnTo>
                <a:lnTo>
                  <a:pt x="823780" y="156519"/>
                </a:lnTo>
                <a:close/>
                <a:moveTo>
                  <a:pt x="659024" y="156519"/>
                </a:moveTo>
                <a:lnTo>
                  <a:pt x="757878" y="156519"/>
                </a:lnTo>
                <a:lnTo>
                  <a:pt x="757878" y="255373"/>
                </a:lnTo>
                <a:lnTo>
                  <a:pt x="659024" y="255373"/>
                </a:lnTo>
                <a:lnTo>
                  <a:pt x="659024" y="156519"/>
                </a:lnTo>
                <a:close/>
                <a:moveTo>
                  <a:pt x="494268" y="156519"/>
                </a:moveTo>
                <a:lnTo>
                  <a:pt x="593122" y="156519"/>
                </a:lnTo>
                <a:lnTo>
                  <a:pt x="593122" y="255373"/>
                </a:lnTo>
                <a:lnTo>
                  <a:pt x="494268" y="255373"/>
                </a:lnTo>
                <a:lnTo>
                  <a:pt x="494268" y="156519"/>
                </a:lnTo>
                <a:close/>
                <a:moveTo>
                  <a:pt x="329512" y="156519"/>
                </a:moveTo>
                <a:lnTo>
                  <a:pt x="428366" y="156519"/>
                </a:lnTo>
                <a:lnTo>
                  <a:pt x="428366" y="255373"/>
                </a:lnTo>
                <a:lnTo>
                  <a:pt x="329512" y="255373"/>
                </a:lnTo>
                <a:lnTo>
                  <a:pt x="329512" y="156519"/>
                </a:lnTo>
                <a:close/>
                <a:moveTo>
                  <a:pt x="164756" y="156519"/>
                </a:moveTo>
                <a:lnTo>
                  <a:pt x="263610" y="156519"/>
                </a:lnTo>
                <a:lnTo>
                  <a:pt x="263610" y="255373"/>
                </a:lnTo>
                <a:lnTo>
                  <a:pt x="164756" y="255373"/>
                </a:lnTo>
                <a:lnTo>
                  <a:pt x="164756" y="156519"/>
                </a:lnTo>
                <a:close/>
                <a:moveTo>
                  <a:pt x="0" y="156519"/>
                </a:moveTo>
                <a:lnTo>
                  <a:pt x="98854" y="156519"/>
                </a:lnTo>
                <a:lnTo>
                  <a:pt x="98854" y="255373"/>
                </a:lnTo>
                <a:lnTo>
                  <a:pt x="0" y="255373"/>
                </a:lnTo>
                <a:lnTo>
                  <a:pt x="0" y="156519"/>
                </a:lnTo>
                <a:close/>
                <a:moveTo>
                  <a:pt x="823780" y="0"/>
                </a:moveTo>
                <a:lnTo>
                  <a:pt x="922634" y="0"/>
                </a:lnTo>
                <a:lnTo>
                  <a:pt x="922634" y="98854"/>
                </a:lnTo>
                <a:lnTo>
                  <a:pt x="823780" y="98854"/>
                </a:lnTo>
                <a:lnTo>
                  <a:pt x="823780" y="0"/>
                </a:lnTo>
                <a:close/>
                <a:moveTo>
                  <a:pt x="659024" y="0"/>
                </a:moveTo>
                <a:lnTo>
                  <a:pt x="757878" y="0"/>
                </a:lnTo>
                <a:lnTo>
                  <a:pt x="757878" y="98854"/>
                </a:lnTo>
                <a:lnTo>
                  <a:pt x="659024" y="98854"/>
                </a:lnTo>
                <a:lnTo>
                  <a:pt x="659024" y="0"/>
                </a:lnTo>
                <a:close/>
                <a:moveTo>
                  <a:pt x="494268" y="0"/>
                </a:moveTo>
                <a:lnTo>
                  <a:pt x="593122" y="0"/>
                </a:lnTo>
                <a:lnTo>
                  <a:pt x="593122" y="98854"/>
                </a:lnTo>
                <a:lnTo>
                  <a:pt x="494268" y="98854"/>
                </a:lnTo>
                <a:lnTo>
                  <a:pt x="494268" y="0"/>
                </a:lnTo>
                <a:close/>
                <a:moveTo>
                  <a:pt x="329512" y="0"/>
                </a:moveTo>
                <a:lnTo>
                  <a:pt x="428366" y="0"/>
                </a:lnTo>
                <a:lnTo>
                  <a:pt x="428366" y="98854"/>
                </a:lnTo>
                <a:lnTo>
                  <a:pt x="329512" y="98854"/>
                </a:lnTo>
                <a:lnTo>
                  <a:pt x="329512" y="0"/>
                </a:lnTo>
                <a:close/>
                <a:moveTo>
                  <a:pt x="164756" y="0"/>
                </a:moveTo>
                <a:lnTo>
                  <a:pt x="263610" y="0"/>
                </a:lnTo>
                <a:lnTo>
                  <a:pt x="263610" y="98854"/>
                </a:lnTo>
                <a:lnTo>
                  <a:pt x="164756" y="98854"/>
                </a:lnTo>
                <a:lnTo>
                  <a:pt x="164756" y="0"/>
                </a:lnTo>
                <a:close/>
                <a:moveTo>
                  <a:pt x="0" y="0"/>
                </a:moveTo>
                <a:lnTo>
                  <a:pt x="98854" y="0"/>
                </a:lnTo>
                <a:lnTo>
                  <a:pt x="98854" y="98854"/>
                </a:lnTo>
                <a:lnTo>
                  <a:pt x="0" y="98854"/>
                </a:lnTo>
                <a:lnTo>
                  <a:pt x="0" y="0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29712" name="矩形 29"/>
          <p:cNvSpPr>
            <a:spLocks noChangeArrowheads="1"/>
          </p:cNvSpPr>
          <p:nvPr/>
        </p:nvSpPr>
        <p:spPr bwMode="auto">
          <a:xfrm>
            <a:off x="5214938" y="1376363"/>
            <a:ext cx="922337" cy="1046162"/>
          </a:xfrm>
          <a:prstGeom prst="rect">
            <a:avLst/>
          </a:prstGeom>
          <a:solidFill>
            <a:srgbClr val="0070C0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2400">
                <a:solidFill>
                  <a:srgbClr val="FFFFFF"/>
                </a:solidFill>
                <a:latin typeface="Arial Black" panose="020B0A04020102020204" pitchFamily="34" charset="0"/>
              </a:rPr>
              <a:t>70</a:t>
            </a:r>
            <a:r>
              <a:rPr lang="en-US" altLang="zh-CN" sz="1600">
                <a:solidFill>
                  <a:srgbClr val="FFFFFF"/>
                </a:solidFill>
                <a:latin typeface="Arial Black" panose="020B0A04020102020204" pitchFamily="34" charset="0"/>
              </a:rPr>
              <a:t>%</a:t>
            </a:r>
            <a:endParaRPr lang="zh-CN" altLang="en-US" sz="1600">
              <a:solidFill>
                <a:srgbClr val="FFFFFF"/>
              </a:solidFill>
              <a:latin typeface="Arial Black" panose="020B0A04020102020204" pitchFamily="34" charset="0"/>
            </a:endParaRPr>
          </a:p>
        </p:txBody>
      </p:sp>
      <p:sp>
        <p:nvSpPr>
          <p:cNvPr id="29713" name="TextBox 36"/>
          <p:cNvSpPr txBox="1">
            <a:spLocks noChangeArrowheads="1"/>
          </p:cNvSpPr>
          <p:nvPr/>
        </p:nvSpPr>
        <p:spPr bwMode="auto">
          <a:xfrm>
            <a:off x="5243513" y="2665413"/>
            <a:ext cx="8636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1600" b="1">
                <a:solidFill>
                  <a:srgbClr val="7F7F7F"/>
                </a:solidFill>
                <a:latin typeface="Bradley Hand ITC" panose="03070402050302030203" pitchFamily="66" charset="0"/>
                <a:ea typeface="微软雅黑" panose="020B0503020204020204" pitchFamily="34" charset="-122"/>
              </a:rPr>
              <a:t>标题</a:t>
            </a:r>
          </a:p>
        </p:txBody>
      </p:sp>
      <p:cxnSp>
        <p:nvCxnSpPr>
          <p:cNvPr id="29714" name="直接连接符 31"/>
          <p:cNvCxnSpPr>
            <a:cxnSpLocks noChangeShapeType="1"/>
          </p:cNvCxnSpPr>
          <p:nvPr/>
        </p:nvCxnSpPr>
        <p:spPr bwMode="auto">
          <a:xfrm>
            <a:off x="2363788" y="915988"/>
            <a:ext cx="0" cy="1984375"/>
          </a:xfrm>
          <a:prstGeom prst="line">
            <a:avLst/>
          </a:prstGeom>
          <a:noFill/>
          <a:ln w="9525">
            <a:solidFill>
              <a:srgbClr val="D9D9D9"/>
            </a:solidFill>
            <a:prstDash val="sys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9715" name="KSO_GI1"/>
          <p:cNvSpPr>
            <a:spLocks noChangeArrowheads="1"/>
          </p:cNvSpPr>
          <p:nvPr/>
        </p:nvSpPr>
        <p:spPr bwMode="auto">
          <a:xfrm>
            <a:off x="755650" y="2922588"/>
            <a:ext cx="7589838" cy="171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此处输入您的文本，或者将您的文本粘贴到此处。此处输入您的文本，或者将您的文本粘贴到此处。此处输入您的文本，或者将您的文本粘贴到此处。此处输入您的文本，或者将您的文本粘贴到此处。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22" name="Group 2"/>
          <p:cNvGrpSpPr/>
          <p:nvPr/>
        </p:nvGrpSpPr>
        <p:grpSpPr bwMode="auto">
          <a:xfrm>
            <a:off x="350838" y="133350"/>
            <a:ext cx="2162175" cy="400050"/>
            <a:chOff x="0" y="0"/>
            <a:chExt cx="2161992" cy="400110"/>
          </a:xfrm>
        </p:grpSpPr>
        <p:sp>
          <p:nvSpPr>
            <p:cNvPr id="30749" name="TextBox 3"/>
            <p:cNvSpPr>
              <a:spLocks noChangeArrowheads="1"/>
            </p:cNvSpPr>
            <p:nvPr/>
          </p:nvSpPr>
          <p:spPr bwMode="auto">
            <a:xfrm>
              <a:off x="0" y="0"/>
              <a:ext cx="713389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Franklin Gothic Book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Franklin Gothic Book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Franklin Gothic Book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Franklin Gothic Book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Franklin Gothic Book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Franklin Gothic Book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Franklin Gothic Book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Franklin Gothic Book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Franklin Gothic Book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000" b="1">
                  <a:solidFill>
                    <a:srgbClr val="25437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04</a:t>
              </a:r>
              <a:endParaRPr lang="zh-CN" altLang="en-US" sz="1400">
                <a:solidFill>
                  <a:srgbClr val="254375"/>
                </a:solidFill>
              </a:endParaRPr>
            </a:p>
          </p:txBody>
        </p:sp>
        <p:sp>
          <p:nvSpPr>
            <p:cNvPr id="30750" name="矩形 24"/>
            <p:cNvSpPr>
              <a:spLocks noChangeArrowheads="1"/>
            </p:cNvSpPr>
            <p:nvPr/>
          </p:nvSpPr>
          <p:spPr bwMode="auto">
            <a:xfrm>
              <a:off x="405384" y="15389"/>
              <a:ext cx="1756608" cy="369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Franklin Gothic Book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Franklin Gothic Book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Franklin Gothic Book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Franklin Gothic Book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Franklin Gothic Book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Franklin Gothic Book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Franklin Gothic Book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Franklin Gothic Book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Franklin Gothic Book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b="1">
                  <a:solidFill>
                    <a:srgbClr val="99853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这里输入标题</a:t>
              </a:r>
            </a:p>
          </p:txBody>
        </p:sp>
      </p:grpSp>
      <p:cxnSp>
        <p:nvCxnSpPr>
          <p:cNvPr id="30725" name="直接连接符 3"/>
          <p:cNvCxnSpPr>
            <a:cxnSpLocks noChangeShapeType="1"/>
          </p:cNvCxnSpPr>
          <p:nvPr/>
        </p:nvCxnSpPr>
        <p:spPr bwMode="auto">
          <a:xfrm>
            <a:off x="395288" y="114300"/>
            <a:ext cx="1881187" cy="0"/>
          </a:xfrm>
          <a:prstGeom prst="line">
            <a:avLst/>
          </a:prstGeom>
          <a:noFill/>
          <a:ln w="19050">
            <a:solidFill>
              <a:srgbClr val="A6A6A6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26" name="直接连接符 4"/>
          <p:cNvCxnSpPr>
            <a:cxnSpLocks noChangeShapeType="1"/>
          </p:cNvCxnSpPr>
          <p:nvPr/>
        </p:nvCxnSpPr>
        <p:spPr bwMode="auto">
          <a:xfrm>
            <a:off x="395288" y="531813"/>
            <a:ext cx="1881187" cy="0"/>
          </a:xfrm>
          <a:prstGeom prst="line">
            <a:avLst/>
          </a:prstGeom>
          <a:noFill/>
          <a:ln w="19050">
            <a:solidFill>
              <a:srgbClr val="A6A6A6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2" name="Group 7"/>
          <p:cNvGrpSpPr/>
          <p:nvPr/>
        </p:nvGrpSpPr>
        <p:grpSpPr bwMode="auto">
          <a:xfrm>
            <a:off x="1689100" y="1073150"/>
            <a:ext cx="1225550" cy="1225550"/>
            <a:chOff x="0" y="0"/>
            <a:chExt cx="772" cy="772"/>
          </a:xfrm>
        </p:grpSpPr>
        <p:pic>
          <p:nvPicPr>
            <p:cNvPr id="30747" name="椭圆 39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772" cy="7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748" name="Text Box 9"/>
            <p:cNvSpPr txBox="1">
              <a:spLocks noChangeArrowheads="1"/>
            </p:cNvSpPr>
            <p:nvPr/>
          </p:nvSpPr>
          <p:spPr bwMode="auto">
            <a:xfrm>
              <a:off x="138" y="138"/>
              <a:ext cx="489" cy="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Franklin Gothic Book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Franklin Gothic Book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Franklin Gothic Book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Franklin Gothic Book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Franklin Gothic Book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Franklin Gothic Book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Franklin Gothic Book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Franklin Gothic Book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Franklin Gothic Book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 sz="2000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</a:t>
              </a:r>
            </a:p>
          </p:txBody>
        </p:sp>
      </p:grpSp>
      <p:grpSp>
        <p:nvGrpSpPr>
          <p:cNvPr id="3" name="Group 10"/>
          <p:cNvGrpSpPr/>
          <p:nvPr/>
        </p:nvGrpSpPr>
        <p:grpSpPr bwMode="auto">
          <a:xfrm>
            <a:off x="3219450" y="1073150"/>
            <a:ext cx="1223963" cy="1225550"/>
            <a:chOff x="0" y="0"/>
            <a:chExt cx="771" cy="772"/>
          </a:xfrm>
        </p:grpSpPr>
        <p:pic>
          <p:nvPicPr>
            <p:cNvPr id="30745" name="椭圆 40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771" cy="7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746" name="Text Box 12"/>
            <p:cNvSpPr txBox="1">
              <a:spLocks noChangeArrowheads="1"/>
            </p:cNvSpPr>
            <p:nvPr/>
          </p:nvSpPr>
          <p:spPr bwMode="auto">
            <a:xfrm>
              <a:off x="139" y="138"/>
              <a:ext cx="489" cy="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Franklin Gothic Book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Franklin Gothic Book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Franklin Gothic Book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Franklin Gothic Book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Franklin Gothic Book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Franklin Gothic Book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Franklin Gothic Book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Franklin Gothic Book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Franklin Gothic Book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 sz="2000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</a:t>
              </a:r>
            </a:p>
          </p:txBody>
        </p:sp>
      </p:grpSp>
      <p:grpSp>
        <p:nvGrpSpPr>
          <p:cNvPr id="30727" name="Group 13"/>
          <p:cNvGrpSpPr/>
          <p:nvPr/>
        </p:nvGrpSpPr>
        <p:grpSpPr bwMode="auto">
          <a:xfrm>
            <a:off x="4754563" y="1073150"/>
            <a:ext cx="1225550" cy="1225550"/>
            <a:chOff x="0" y="0"/>
            <a:chExt cx="772" cy="772"/>
          </a:xfrm>
        </p:grpSpPr>
        <p:pic>
          <p:nvPicPr>
            <p:cNvPr id="30743" name="椭圆 41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772" cy="7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744" name="Text Box 15"/>
            <p:cNvSpPr txBox="1">
              <a:spLocks noChangeArrowheads="1"/>
            </p:cNvSpPr>
            <p:nvPr/>
          </p:nvSpPr>
          <p:spPr bwMode="auto">
            <a:xfrm>
              <a:off x="139" y="138"/>
              <a:ext cx="489" cy="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Franklin Gothic Book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Franklin Gothic Book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Franklin Gothic Book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Franklin Gothic Book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Franklin Gothic Book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Franklin Gothic Book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Franklin Gothic Book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Franklin Gothic Book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Franklin Gothic Book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 sz="2000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</a:t>
              </a:r>
            </a:p>
          </p:txBody>
        </p:sp>
      </p:grpSp>
      <p:grpSp>
        <p:nvGrpSpPr>
          <p:cNvPr id="30728" name="Group 16"/>
          <p:cNvGrpSpPr/>
          <p:nvPr/>
        </p:nvGrpSpPr>
        <p:grpSpPr bwMode="auto">
          <a:xfrm>
            <a:off x="6284913" y="1073150"/>
            <a:ext cx="1225550" cy="1225550"/>
            <a:chOff x="0" y="0"/>
            <a:chExt cx="772" cy="772"/>
          </a:xfrm>
        </p:grpSpPr>
        <p:pic>
          <p:nvPicPr>
            <p:cNvPr id="30741" name="椭圆 42"/>
            <p:cNvPicPr>
              <a:picLocks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772" cy="7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742" name="Text Box 18"/>
            <p:cNvSpPr txBox="1">
              <a:spLocks noChangeArrowheads="1"/>
            </p:cNvSpPr>
            <p:nvPr/>
          </p:nvSpPr>
          <p:spPr bwMode="auto">
            <a:xfrm>
              <a:off x="140" y="138"/>
              <a:ext cx="489" cy="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Franklin Gothic Book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Franklin Gothic Book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Franklin Gothic Book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Franklin Gothic Book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Franklin Gothic Book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Franklin Gothic Book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Franklin Gothic Book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Franklin Gothic Book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Franklin Gothic Book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 sz="2000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</a:t>
              </a:r>
            </a:p>
          </p:txBody>
        </p:sp>
      </p:grpSp>
      <p:cxnSp>
        <p:nvCxnSpPr>
          <p:cNvPr id="30729" name="直接连接符 43"/>
          <p:cNvCxnSpPr>
            <a:cxnSpLocks noChangeShapeType="1"/>
            <a:stCxn id="30747" idx="4"/>
          </p:cNvCxnSpPr>
          <p:nvPr/>
        </p:nvCxnSpPr>
        <p:spPr bwMode="auto">
          <a:xfrm flipH="1">
            <a:off x="2290763" y="2228850"/>
            <a:ext cx="4762" cy="811213"/>
          </a:xfrm>
          <a:prstGeom prst="line">
            <a:avLst/>
          </a:prstGeom>
          <a:noFill/>
          <a:ln w="6350">
            <a:solidFill>
              <a:srgbClr val="0F6FC6"/>
            </a:solidFill>
            <a:round/>
            <a:tailEnd type="diamond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30" name="直接连接符 44"/>
          <p:cNvCxnSpPr>
            <a:cxnSpLocks noChangeShapeType="1"/>
          </p:cNvCxnSpPr>
          <p:nvPr/>
        </p:nvCxnSpPr>
        <p:spPr bwMode="auto">
          <a:xfrm flipH="1">
            <a:off x="3827463" y="2228850"/>
            <a:ext cx="4762" cy="811213"/>
          </a:xfrm>
          <a:prstGeom prst="line">
            <a:avLst/>
          </a:prstGeom>
          <a:noFill/>
          <a:ln w="6350">
            <a:solidFill>
              <a:srgbClr val="0F6FC6"/>
            </a:solidFill>
            <a:round/>
            <a:tailEnd type="diamond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31" name="直接连接符 45"/>
          <p:cNvCxnSpPr>
            <a:cxnSpLocks noChangeShapeType="1"/>
          </p:cNvCxnSpPr>
          <p:nvPr/>
        </p:nvCxnSpPr>
        <p:spPr bwMode="auto">
          <a:xfrm flipH="1">
            <a:off x="5365750" y="2228850"/>
            <a:ext cx="6350" cy="811213"/>
          </a:xfrm>
          <a:prstGeom prst="line">
            <a:avLst/>
          </a:prstGeom>
          <a:noFill/>
          <a:ln w="6350">
            <a:solidFill>
              <a:srgbClr val="0F6FC6"/>
            </a:solidFill>
            <a:round/>
            <a:tailEnd type="diamond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32" name="直接连接符 46"/>
          <p:cNvCxnSpPr>
            <a:cxnSpLocks noChangeShapeType="1"/>
          </p:cNvCxnSpPr>
          <p:nvPr/>
        </p:nvCxnSpPr>
        <p:spPr bwMode="auto">
          <a:xfrm flipH="1">
            <a:off x="6888163" y="2228850"/>
            <a:ext cx="4762" cy="811213"/>
          </a:xfrm>
          <a:prstGeom prst="line">
            <a:avLst/>
          </a:prstGeom>
          <a:noFill/>
          <a:ln w="6350">
            <a:solidFill>
              <a:srgbClr val="0F6FC6"/>
            </a:solidFill>
            <a:round/>
            <a:tailEnd type="diamond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0733" name="TextBox 90"/>
          <p:cNvSpPr txBox="1">
            <a:spLocks noChangeArrowheads="1"/>
          </p:cNvSpPr>
          <p:nvPr/>
        </p:nvSpPr>
        <p:spPr bwMode="auto">
          <a:xfrm>
            <a:off x="1635125" y="3394075"/>
            <a:ext cx="1327150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30000"/>
              </a:lnSpc>
            </a:pPr>
            <a:r>
              <a:rPr lang="zh-CN" altLang="en-US" sz="120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请在此处输入您的文本请在此处输入您的文本</a:t>
            </a:r>
          </a:p>
        </p:txBody>
      </p:sp>
      <p:sp>
        <p:nvSpPr>
          <p:cNvPr id="30734" name="TextBox 90"/>
          <p:cNvSpPr txBox="1">
            <a:spLocks noChangeArrowheads="1"/>
          </p:cNvSpPr>
          <p:nvPr/>
        </p:nvSpPr>
        <p:spPr bwMode="auto">
          <a:xfrm>
            <a:off x="3163888" y="3394075"/>
            <a:ext cx="1325562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30000"/>
              </a:lnSpc>
            </a:pPr>
            <a:r>
              <a:rPr lang="zh-CN" altLang="en-US" sz="120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请在此处输入您的文本请在此处输入您的文本</a:t>
            </a:r>
          </a:p>
        </p:txBody>
      </p:sp>
      <p:sp>
        <p:nvSpPr>
          <p:cNvPr id="30735" name="TextBox 90"/>
          <p:cNvSpPr txBox="1">
            <a:spLocks noChangeArrowheads="1"/>
          </p:cNvSpPr>
          <p:nvPr/>
        </p:nvSpPr>
        <p:spPr bwMode="auto">
          <a:xfrm>
            <a:off x="4700588" y="3394075"/>
            <a:ext cx="1325562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30000"/>
              </a:lnSpc>
            </a:pPr>
            <a:r>
              <a:rPr lang="zh-CN" altLang="en-US" sz="120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请在此处输入您的文本请在此处输入您的文本</a:t>
            </a:r>
          </a:p>
        </p:txBody>
      </p:sp>
      <p:sp>
        <p:nvSpPr>
          <p:cNvPr id="30736" name="TextBox 90"/>
          <p:cNvSpPr txBox="1">
            <a:spLocks noChangeArrowheads="1"/>
          </p:cNvSpPr>
          <p:nvPr/>
        </p:nvSpPr>
        <p:spPr bwMode="auto">
          <a:xfrm>
            <a:off x="6235700" y="3394075"/>
            <a:ext cx="1327150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30000"/>
              </a:lnSpc>
            </a:pPr>
            <a:r>
              <a:rPr lang="zh-CN" altLang="en-US" sz="120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请在此处输入您的文本请在此处输入您的文本</a:t>
            </a:r>
          </a:p>
        </p:txBody>
      </p:sp>
      <p:sp>
        <p:nvSpPr>
          <p:cNvPr id="30737" name="矩形 51"/>
          <p:cNvSpPr>
            <a:spLocks noChangeArrowheads="1"/>
          </p:cNvSpPr>
          <p:nvPr/>
        </p:nvSpPr>
        <p:spPr bwMode="auto">
          <a:xfrm>
            <a:off x="1635125" y="3089275"/>
            <a:ext cx="1327150" cy="279400"/>
          </a:xfrm>
          <a:prstGeom prst="rect">
            <a:avLst/>
          </a:prstGeom>
          <a:solidFill>
            <a:srgbClr val="0F6FC6"/>
          </a:solidFill>
          <a:ln w="25400">
            <a:solidFill>
              <a:srgbClr val="0F6FC6"/>
            </a:solidFill>
            <a:miter lim="800000"/>
          </a:ln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1300" b="1">
                <a:solidFill>
                  <a:srgbClr val="FFFFFF"/>
                </a:solidFill>
                <a:latin typeface="Arial Rounded MT Bold" panose="02000804050000020004" pitchFamily="2" charset="0"/>
              </a:rPr>
              <a:t>STEP 01</a:t>
            </a:r>
          </a:p>
        </p:txBody>
      </p:sp>
      <p:sp>
        <p:nvSpPr>
          <p:cNvPr id="30738" name="矩形 52"/>
          <p:cNvSpPr>
            <a:spLocks noChangeArrowheads="1"/>
          </p:cNvSpPr>
          <p:nvPr/>
        </p:nvSpPr>
        <p:spPr bwMode="auto">
          <a:xfrm>
            <a:off x="3163888" y="3089275"/>
            <a:ext cx="1325562" cy="279400"/>
          </a:xfrm>
          <a:prstGeom prst="rect">
            <a:avLst/>
          </a:prstGeom>
          <a:solidFill>
            <a:srgbClr val="0F6FC6"/>
          </a:solidFill>
          <a:ln w="25400">
            <a:solidFill>
              <a:srgbClr val="0F6FC6"/>
            </a:solidFill>
            <a:miter lim="800000"/>
          </a:ln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1300" b="1">
                <a:solidFill>
                  <a:srgbClr val="FFFFFF"/>
                </a:solidFill>
                <a:latin typeface="Arial Rounded MT Bold" panose="02000804050000020004" pitchFamily="2" charset="0"/>
              </a:rPr>
              <a:t>STEP 02</a:t>
            </a:r>
          </a:p>
        </p:txBody>
      </p:sp>
      <p:sp>
        <p:nvSpPr>
          <p:cNvPr id="30739" name="矩形 53"/>
          <p:cNvSpPr>
            <a:spLocks noChangeArrowheads="1"/>
          </p:cNvSpPr>
          <p:nvPr/>
        </p:nvSpPr>
        <p:spPr bwMode="auto">
          <a:xfrm>
            <a:off x="4700588" y="3089275"/>
            <a:ext cx="1325562" cy="279400"/>
          </a:xfrm>
          <a:prstGeom prst="rect">
            <a:avLst/>
          </a:prstGeom>
          <a:solidFill>
            <a:srgbClr val="0F6FC6"/>
          </a:solidFill>
          <a:ln w="25400">
            <a:solidFill>
              <a:srgbClr val="0F6FC6"/>
            </a:solidFill>
            <a:miter lim="800000"/>
          </a:ln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1300" b="1">
                <a:solidFill>
                  <a:srgbClr val="FFFFFF"/>
                </a:solidFill>
                <a:latin typeface="Arial Rounded MT Bold" panose="02000804050000020004" pitchFamily="2" charset="0"/>
              </a:rPr>
              <a:t>STEP 03</a:t>
            </a:r>
          </a:p>
        </p:txBody>
      </p:sp>
      <p:sp>
        <p:nvSpPr>
          <p:cNvPr id="30740" name="矩形 54"/>
          <p:cNvSpPr>
            <a:spLocks noChangeArrowheads="1"/>
          </p:cNvSpPr>
          <p:nvPr/>
        </p:nvSpPr>
        <p:spPr bwMode="auto">
          <a:xfrm>
            <a:off x="6224588" y="3089275"/>
            <a:ext cx="1325562" cy="279400"/>
          </a:xfrm>
          <a:prstGeom prst="rect">
            <a:avLst/>
          </a:prstGeom>
          <a:solidFill>
            <a:srgbClr val="0F6FC6"/>
          </a:solidFill>
          <a:ln w="25400">
            <a:solidFill>
              <a:srgbClr val="0F6FC6"/>
            </a:solidFill>
            <a:miter lim="800000"/>
          </a:ln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1300" b="1">
                <a:solidFill>
                  <a:srgbClr val="FFFFFF"/>
                </a:solidFill>
                <a:latin typeface="Arial Rounded MT Bold" panose="02000804050000020004" pitchFamily="2" charset="0"/>
              </a:rPr>
              <a:t>STEP 04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46" name="Group 2"/>
          <p:cNvGrpSpPr/>
          <p:nvPr/>
        </p:nvGrpSpPr>
        <p:grpSpPr bwMode="auto">
          <a:xfrm>
            <a:off x="350838" y="133350"/>
            <a:ext cx="2162175" cy="400050"/>
            <a:chOff x="0" y="0"/>
            <a:chExt cx="2161992" cy="400110"/>
          </a:xfrm>
        </p:grpSpPr>
        <p:sp>
          <p:nvSpPr>
            <p:cNvPr id="31765" name="TextBox 3"/>
            <p:cNvSpPr>
              <a:spLocks noChangeArrowheads="1"/>
            </p:cNvSpPr>
            <p:nvPr/>
          </p:nvSpPr>
          <p:spPr bwMode="auto">
            <a:xfrm>
              <a:off x="0" y="0"/>
              <a:ext cx="713389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Franklin Gothic Book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Franklin Gothic Book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Franklin Gothic Book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Franklin Gothic Book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Franklin Gothic Book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Franklin Gothic Book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Franklin Gothic Book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Franklin Gothic Book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Franklin Gothic Book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000" b="1">
                  <a:solidFill>
                    <a:srgbClr val="25437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04</a:t>
              </a:r>
              <a:endParaRPr lang="zh-CN" altLang="en-US" sz="1400">
                <a:solidFill>
                  <a:srgbClr val="254375"/>
                </a:solidFill>
              </a:endParaRPr>
            </a:p>
          </p:txBody>
        </p:sp>
        <p:sp>
          <p:nvSpPr>
            <p:cNvPr id="31766" name="矩形 24"/>
            <p:cNvSpPr>
              <a:spLocks noChangeArrowheads="1"/>
            </p:cNvSpPr>
            <p:nvPr/>
          </p:nvSpPr>
          <p:spPr bwMode="auto">
            <a:xfrm>
              <a:off x="405384" y="15389"/>
              <a:ext cx="1756608" cy="369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Franklin Gothic Book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Franklin Gothic Book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Franklin Gothic Book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Franklin Gothic Book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Franklin Gothic Book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Franklin Gothic Book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Franklin Gothic Book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Franklin Gothic Book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Franklin Gothic Book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b="1">
                  <a:solidFill>
                    <a:srgbClr val="99853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这里输入标题</a:t>
              </a:r>
            </a:p>
          </p:txBody>
        </p:sp>
      </p:grpSp>
      <p:cxnSp>
        <p:nvCxnSpPr>
          <p:cNvPr id="31749" name="直接连接符 3"/>
          <p:cNvCxnSpPr>
            <a:cxnSpLocks noChangeShapeType="1"/>
          </p:cNvCxnSpPr>
          <p:nvPr/>
        </p:nvCxnSpPr>
        <p:spPr bwMode="auto">
          <a:xfrm>
            <a:off x="395288" y="114300"/>
            <a:ext cx="1881187" cy="0"/>
          </a:xfrm>
          <a:prstGeom prst="line">
            <a:avLst/>
          </a:prstGeom>
          <a:noFill/>
          <a:ln w="19050">
            <a:solidFill>
              <a:srgbClr val="A6A6A6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750" name="直接连接符 4"/>
          <p:cNvCxnSpPr>
            <a:cxnSpLocks noChangeShapeType="1"/>
          </p:cNvCxnSpPr>
          <p:nvPr/>
        </p:nvCxnSpPr>
        <p:spPr bwMode="auto">
          <a:xfrm>
            <a:off x="395288" y="531813"/>
            <a:ext cx="1881187" cy="0"/>
          </a:xfrm>
          <a:prstGeom prst="line">
            <a:avLst/>
          </a:prstGeom>
          <a:noFill/>
          <a:ln w="19050">
            <a:solidFill>
              <a:srgbClr val="A6A6A6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圆角矩形 12"/>
          <p:cNvSpPr/>
          <p:nvPr/>
        </p:nvSpPr>
        <p:spPr bwMode="auto">
          <a:xfrm>
            <a:off x="1731963" y="1222375"/>
            <a:ext cx="1327150" cy="2811463"/>
          </a:xfrm>
          <a:custGeom>
            <a:avLst/>
            <a:gdLst>
              <a:gd name="T0" fmla="*/ 243253 w 2520280"/>
              <a:gd name="T1" fmla="*/ 0 h 4203450"/>
              <a:gd name="T2" fmla="*/ 455609 w 2520280"/>
              <a:gd name="T3" fmla="*/ 0 h 4203450"/>
              <a:gd name="T4" fmla="*/ 698862 w 2520280"/>
              <a:gd name="T5" fmla="*/ 392436 h 4203450"/>
              <a:gd name="T6" fmla="*/ 698862 w 2520280"/>
              <a:gd name="T7" fmla="*/ 849590 h 4203450"/>
              <a:gd name="T8" fmla="*/ 698862 w 2520280"/>
              <a:gd name="T9" fmla="*/ 1411503 h 4203450"/>
              <a:gd name="T10" fmla="*/ 698862 w 2520280"/>
              <a:gd name="T11" fmla="*/ 1816037 h 4203450"/>
              <a:gd name="T12" fmla="*/ 658943 w 2520280"/>
              <a:gd name="T13" fmla="*/ 1880437 h 4203450"/>
              <a:gd name="T14" fmla="*/ 39919 w 2520280"/>
              <a:gd name="T15" fmla="*/ 1880437 h 4203450"/>
              <a:gd name="T16" fmla="*/ 0 w 2520280"/>
              <a:gd name="T17" fmla="*/ 1816037 h 4203450"/>
              <a:gd name="T18" fmla="*/ 0 w 2520280"/>
              <a:gd name="T19" fmla="*/ 1411503 h 4203450"/>
              <a:gd name="T20" fmla="*/ 0 w 2520280"/>
              <a:gd name="T21" fmla="*/ 849590 h 4203450"/>
              <a:gd name="T22" fmla="*/ 0 w 2520280"/>
              <a:gd name="T23" fmla="*/ 392436 h 4203450"/>
              <a:gd name="T24" fmla="*/ 243253 w 2520280"/>
              <a:gd name="T25" fmla="*/ 0 h 420345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520280" h="4203450">
                <a:moveTo>
                  <a:pt x="877234" y="0"/>
                </a:moveTo>
                <a:lnTo>
                  <a:pt x="1643046" y="0"/>
                </a:lnTo>
                <a:cubicBezTo>
                  <a:pt x="2127529" y="0"/>
                  <a:pt x="2520280" y="392751"/>
                  <a:pt x="2520280" y="877234"/>
                </a:cubicBezTo>
                <a:lnTo>
                  <a:pt x="2520280" y="1899136"/>
                </a:lnTo>
                <a:lnTo>
                  <a:pt x="2520280" y="3155214"/>
                </a:lnTo>
                <a:lnTo>
                  <a:pt x="2520280" y="4059492"/>
                </a:lnTo>
                <a:cubicBezTo>
                  <a:pt x="2520280" y="4138998"/>
                  <a:pt x="2455828" y="4203450"/>
                  <a:pt x="2376322" y="4203450"/>
                </a:cubicBezTo>
                <a:lnTo>
                  <a:pt x="143958" y="4203450"/>
                </a:lnTo>
                <a:cubicBezTo>
                  <a:pt x="64452" y="4203450"/>
                  <a:pt x="0" y="4138998"/>
                  <a:pt x="0" y="4059492"/>
                </a:cubicBezTo>
                <a:lnTo>
                  <a:pt x="0" y="3155214"/>
                </a:lnTo>
                <a:lnTo>
                  <a:pt x="0" y="1899136"/>
                </a:lnTo>
                <a:lnTo>
                  <a:pt x="0" y="877234"/>
                </a:lnTo>
                <a:cubicBezTo>
                  <a:pt x="0" y="392751"/>
                  <a:pt x="392751" y="0"/>
                  <a:pt x="877234" y="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 anchor="ctr"/>
          <a:lstStyle/>
          <a:p>
            <a:endParaRPr lang="zh-CN" altLang="en-US"/>
          </a:p>
        </p:txBody>
      </p:sp>
      <p:sp>
        <p:nvSpPr>
          <p:cNvPr id="3" name="圆角矩形 12"/>
          <p:cNvSpPr/>
          <p:nvPr/>
        </p:nvSpPr>
        <p:spPr bwMode="auto">
          <a:xfrm>
            <a:off x="1731963" y="1117600"/>
            <a:ext cx="1327150" cy="2813050"/>
          </a:xfrm>
          <a:custGeom>
            <a:avLst/>
            <a:gdLst>
              <a:gd name="T0" fmla="*/ 243253 w 2520280"/>
              <a:gd name="T1" fmla="*/ 0 h 4203450"/>
              <a:gd name="T2" fmla="*/ 455609 w 2520280"/>
              <a:gd name="T3" fmla="*/ 0 h 4203450"/>
              <a:gd name="T4" fmla="*/ 698862 w 2520280"/>
              <a:gd name="T5" fmla="*/ 392879 h 4203450"/>
              <a:gd name="T6" fmla="*/ 698862 w 2520280"/>
              <a:gd name="T7" fmla="*/ 850549 h 4203450"/>
              <a:gd name="T8" fmla="*/ 698862 w 2520280"/>
              <a:gd name="T9" fmla="*/ 1413097 h 4203450"/>
              <a:gd name="T10" fmla="*/ 698862 w 2520280"/>
              <a:gd name="T11" fmla="*/ 1818088 h 4203450"/>
              <a:gd name="T12" fmla="*/ 658943 w 2520280"/>
              <a:gd name="T13" fmla="*/ 1882561 h 4203450"/>
              <a:gd name="T14" fmla="*/ 39919 w 2520280"/>
              <a:gd name="T15" fmla="*/ 1882561 h 4203450"/>
              <a:gd name="T16" fmla="*/ 0 w 2520280"/>
              <a:gd name="T17" fmla="*/ 1818088 h 4203450"/>
              <a:gd name="T18" fmla="*/ 0 w 2520280"/>
              <a:gd name="T19" fmla="*/ 1413097 h 4203450"/>
              <a:gd name="T20" fmla="*/ 0 w 2520280"/>
              <a:gd name="T21" fmla="*/ 850549 h 4203450"/>
              <a:gd name="T22" fmla="*/ 0 w 2520280"/>
              <a:gd name="T23" fmla="*/ 392879 h 4203450"/>
              <a:gd name="T24" fmla="*/ 243253 w 2520280"/>
              <a:gd name="T25" fmla="*/ 0 h 420345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520280" h="4203450">
                <a:moveTo>
                  <a:pt x="877234" y="0"/>
                </a:moveTo>
                <a:lnTo>
                  <a:pt x="1643046" y="0"/>
                </a:lnTo>
                <a:cubicBezTo>
                  <a:pt x="2127529" y="0"/>
                  <a:pt x="2520280" y="392751"/>
                  <a:pt x="2520280" y="877234"/>
                </a:cubicBezTo>
                <a:lnTo>
                  <a:pt x="2520280" y="1899136"/>
                </a:lnTo>
                <a:lnTo>
                  <a:pt x="2520280" y="3155214"/>
                </a:lnTo>
                <a:lnTo>
                  <a:pt x="2520280" y="4059492"/>
                </a:lnTo>
                <a:cubicBezTo>
                  <a:pt x="2520280" y="4138998"/>
                  <a:pt x="2455828" y="4203450"/>
                  <a:pt x="2376322" y="4203450"/>
                </a:cubicBezTo>
                <a:lnTo>
                  <a:pt x="143958" y="4203450"/>
                </a:lnTo>
                <a:cubicBezTo>
                  <a:pt x="64452" y="4203450"/>
                  <a:pt x="0" y="4138998"/>
                  <a:pt x="0" y="4059492"/>
                </a:cubicBezTo>
                <a:lnTo>
                  <a:pt x="0" y="3155214"/>
                </a:lnTo>
                <a:lnTo>
                  <a:pt x="0" y="1899136"/>
                </a:lnTo>
                <a:lnTo>
                  <a:pt x="0" y="877234"/>
                </a:lnTo>
                <a:cubicBezTo>
                  <a:pt x="0" y="392751"/>
                  <a:pt x="392751" y="0"/>
                  <a:pt x="877234" y="0"/>
                </a:cubicBezTo>
                <a:close/>
              </a:path>
            </a:pathLst>
          </a:custGeom>
          <a:solidFill>
            <a:schemeClr val="bg1"/>
          </a:solidFill>
          <a:ln w="3175" cap="flat" cmpd="sng">
            <a:solidFill>
              <a:srgbClr val="0070C0"/>
            </a:solidFill>
            <a:round/>
          </a:ln>
        </p:spPr>
        <p:txBody>
          <a:bodyPr lIns="68580" tIns="34290" rIns="68580" bIns="34290" anchor="ctr"/>
          <a:lstStyle/>
          <a:p>
            <a:endParaRPr lang="zh-CN" altLang="en-US"/>
          </a:p>
        </p:txBody>
      </p:sp>
      <p:sp>
        <p:nvSpPr>
          <p:cNvPr id="31751" name="椭圆 24"/>
          <p:cNvSpPr>
            <a:spLocks noChangeArrowheads="1"/>
          </p:cNvSpPr>
          <p:nvPr/>
        </p:nvSpPr>
        <p:spPr bwMode="auto">
          <a:xfrm>
            <a:off x="1876425" y="1203325"/>
            <a:ext cx="1031875" cy="1031875"/>
          </a:xfrm>
          <a:prstGeom prst="ellipse">
            <a:avLst/>
          </a:prstGeom>
          <a:solidFill>
            <a:schemeClr val="bg1"/>
          </a:solidFill>
          <a:ln w="63500">
            <a:solidFill>
              <a:srgbClr val="0070C0"/>
            </a:solidFill>
            <a:round/>
          </a:ln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0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31752" name="矩形 25"/>
          <p:cNvSpPr>
            <a:spLocks noChangeArrowheads="1"/>
          </p:cNvSpPr>
          <p:nvPr/>
        </p:nvSpPr>
        <p:spPr bwMode="auto">
          <a:xfrm>
            <a:off x="1830388" y="2406650"/>
            <a:ext cx="1130300" cy="1323975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000" tIns="72000" rIns="72000" bIns="7200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30000"/>
              </a:lnSpc>
            </a:pP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此处输入文本</a:t>
            </a:r>
            <a:endParaRPr lang="en-US" altLang="zh-CN" sz="12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30000"/>
              </a:lnSpc>
            </a:pP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此处输入文本</a:t>
            </a:r>
          </a:p>
          <a:p>
            <a:pPr algn="just">
              <a:lnSpc>
                <a:spcPct val="130000"/>
              </a:lnSpc>
            </a:pP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此处输入文本</a:t>
            </a:r>
          </a:p>
          <a:p>
            <a:pPr algn="just">
              <a:lnSpc>
                <a:spcPct val="130000"/>
              </a:lnSpc>
            </a:pP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此处输入文本</a:t>
            </a:r>
          </a:p>
        </p:txBody>
      </p:sp>
      <p:sp>
        <p:nvSpPr>
          <p:cNvPr id="31753" name="圆角矩形 12"/>
          <p:cNvSpPr/>
          <p:nvPr/>
        </p:nvSpPr>
        <p:spPr bwMode="auto">
          <a:xfrm>
            <a:off x="3189288" y="1222375"/>
            <a:ext cx="1328737" cy="2811463"/>
          </a:xfrm>
          <a:custGeom>
            <a:avLst/>
            <a:gdLst>
              <a:gd name="T0" fmla="*/ 243835 w 2520280"/>
              <a:gd name="T1" fmla="*/ 0 h 4203450"/>
              <a:gd name="T2" fmla="*/ 456699 w 2520280"/>
              <a:gd name="T3" fmla="*/ 0 h 4203450"/>
              <a:gd name="T4" fmla="*/ 700534 w 2520280"/>
              <a:gd name="T5" fmla="*/ 392436 h 4203450"/>
              <a:gd name="T6" fmla="*/ 700534 w 2520280"/>
              <a:gd name="T7" fmla="*/ 849590 h 4203450"/>
              <a:gd name="T8" fmla="*/ 700534 w 2520280"/>
              <a:gd name="T9" fmla="*/ 1411503 h 4203450"/>
              <a:gd name="T10" fmla="*/ 700534 w 2520280"/>
              <a:gd name="T11" fmla="*/ 1816037 h 4203450"/>
              <a:gd name="T12" fmla="*/ 660520 w 2520280"/>
              <a:gd name="T13" fmla="*/ 1880437 h 4203450"/>
              <a:gd name="T14" fmla="*/ 40014 w 2520280"/>
              <a:gd name="T15" fmla="*/ 1880437 h 4203450"/>
              <a:gd name="T16" fmla="*/ 0 w 2520280"/>
              <a:gd name="T17" fmla="*/ 1816037 h 4203450"/>
              <a:gd name="T18" fmla="*/ 0 w 2520280"/>
              <a:gd name="T19" fmla="*/ 1411503 h 4203450"/>
              <a:gd name="T20" fmla="*/ 0 w 2520280"/>
              <a:gd name="T21" fmla="*/ 849590 h 4203450"/>
              <a:gd name="T22" fmla="*/ 0 w 2520280"/>
              <a:gd name="T23" fmla="*/ 392436 h 4203450"/>
              <a:gd name="T24" fmla="*/ 243835 w 2520280"/>
              <a:gd name="T25" fmla="*/ 0 h 420345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520280" h="4203450">
                <a:moveTo>
                  <a:pt x="877234" y="0"/>
                </a:moveTo>
                <a:lnTo>
                  <a:pt x="1643046" y="0"/>
                </a:lnTo>
                <a:cubicBezTo>
                  <a:pt x="2127529" y="0"/>
                  <a:pt x="2520280" y="392751"/>
                  <a:pt x="2520280" y="877234"/>
                </a:cubicBezTo>
                <a:lnTo>
                  <a:pt x="2520280" y="1899136"/>
                </a:lnTo>
                <a:lnTo>
                  <a:pt x="2520280" y="3155214"/>
                </a:lnTo>
                <a:lnTo>
                  <a:pt x="2520280" y="4059492"/>
                </a:lnTo>
                <a:cubicBezTo>
                  <a:pt x="2520280" y="4138998"/>
                  <a:pt x="2455828" y="4203450"/>
                  <a:pt x="2376322" y="4203450"/>
                </a:cubicBezTo>
                <a:lnTo>
                  <a:pt x="143958" y="4203450"/>
                </a:lnTo>
                <a:cubicBezTo>
                  <a:pt x="64452" y="4203450"/>
                  <a:pt x="0" y="4138998"/>
                  <a:pt x="0" y="4059492"/>
                </a:cubicBezTo>
                <a:lnTo>
                  <a:pt x="0" y="3155214"/>
                </a:lnTo>
                <a:lnTo>
                  <a:pt x="0" y="1899136"/>
                </a:lnTo>
                <a:lnTo>
                  <a:pt x="0" y="877234"/>
                </a:lnTo>
                <a:cubicBezTo>
                  <a:pt x="0" y="392751"/>
                  <a:pt x="392751" y="0"/>
                  <a:pt x="877234" y="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 anchor="ctr"/>
          <a:lstStyle/>
          <a:p>
            <a:endParaRPr lang="zh-CN" altLang="en-US"/>
          </a:p>
        </p:txBody>
      </p:sp>
      <p:sp>
        <p:nvSpPr>
          <p:cNvPr id="31754" name="圆角矩形 12"/>
          <p:cNvSpPr/>
          <p:nvPr/>
        </p:nvSpPr>
        <p:spPr bwMode="auto">
          <a:xfrm>
            <a:off x="3189288" y="1117600"/>
            <a:ext cx="1328737" cy="2813050"/>
          </a:xfrm>
          <a:custGeom>
            <a:avLst/>
            <a:gdLst>
              <a:gd name="T0" fmla="*/ 243835 w 2520280"/>
              <a:gd name="T1" fmla="*/ 0 h 4203450"/>
              <a:gd name="T2" fmla="*/ 456699 w 2520280"/>
              <a:gd name="T3" fmla="*/ 0 h 4203450"/>
              <a:gd name="T4" fmla="*/ 700534 w 2520280"/>
              <a:gd name="T5" fmla="*/ 392879 h 4203450"/>
              <a:gd name="T6" fmla="*/ 700534 w 2520280"/>
              <a:gd name="T7" fmla="*/ 850549 h 4203450"/>
              <a:gd name="T8" fmla="*/ 700534 w 2520280"/>
              <a:gd name="T9" fmla="*/ 1413097 h 4203450"/>
              <a:gd name="T10" fmla="*/ 700534 w 2520280"/>
              <a:gd name="T11" fmla="*/ 1818088 h 4203450"/>
              <a:gd name="T12" fmla="*/ 660520 w 2520280"/>
              <a:gd name="T13" fmla="*/ 1882561 h 4203450"/>
              <a:gd name="T14" fmla="*/ 40014 w 2520280"/>
              <a:gd name="T15" fmla="*/ 1882561 h 4203450"/>
              <a:gd name="T16" fmla="*/ 0 w 2520280"/>
              <a:gd name="T17" fmla="*/ 1818088 h 4203450"/>
              <a:gd name="T18" fmla="*/ 0 w 2520280"/>
              <a:gd name="T19" fmla="*/ 1413097 h 4203450"/>
              <a:gd name="T20" fmla="*/ 0 w 2520280"/>
              <a:gd name="T21" fmla="*/ 850549 h 4203450"/>
              <a:gd name="T22" fmla="*/ 0 w 2520280"/>
              <a:gd name="T23" fmla="*/ 392879 h 4203450"/>
              <a:gd name="T24" fmla="*/ 243835 w 2520280"/>
              <a:gd name="T25" fmla="*/ 0 h 420345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520280" h="4203450">
                <a:moveTo>
                  <a:pt x="877234" y="0"/>
                </a:moveTo>
                <a:lnTo>
                  <a:pt x="1643046" y="0"/>
                </a:lnTo>
                <a:cubicBezTo>
                  <a:pt x="2127529" y="0"/>
                  <a:pt x="2520280" y="392751"/>
                  <a:pt x="2520280" y="877234"/>
                </a:cubicBezTo>
                <a:lnTo>
                  <a:pt x="2520280" y="1899136"/>
                </a:lnTo>
                <a:lnTo>
                  <a:pt x="2520280" y="3155214"/>
                </a:lnTo>
                <a:lnTo>
                  <a:pt x="2520280" y="4059492"/>
                </a:lnTo>
                <a:cubicBezTo>
                  <a:pt x="2520280" y="4138998"/>
                  <a:pt x="2455828" y="4203450"/>
                  <a:pt x="2376322" y="4203450"/>
                </a:cubicBezTo>
                <a:lnTo>
                  <a:pt x="143958" y="4203450"/>
                </a:lnTo>
                <a:cubicBezTo>
                  <a:pt x="64452" y="4203450"/>
                  <a:pt x="0" y="4138998"/>
                  <a:pt x="0" y="4059492"/>
                </a:cubicBezTo>
                <a:lnTo>
                  <a:pt x="0" y="3155214"/>
                </a:lnTo>
                <a:lnTo>
                  <a:pt x="0" y="1899136"/>
                </a:lnTo>
                <a:lnTo>
                  <a:pt x="0" y="877234"/>
                </a:lnTo>
                <a:cubicBezTo>
                  <a:pt x="0" y="392751"/>
                  <a:pt x="392751" y="0"/>
                  <a:pt x="877234" y="0"/>
                </a:cubicBezTo>
                <a:close/>
              </a:path>
            </a:pathLst>
          </a:custGeom>
          <a:solidFill>
            <a:schemeClr val="bg1"/>
          </a:solidFill>
          <a:ln w="3175" cap="flat" cmpd="sng">
            <a:solidFill>
              <a:srgbClr val="0070C0"/>
            </a:solidFill>
            <a:round/>
          </a:ln>
        </p:spPr>
        <p:txBody>
          <a:bodyPr lIns="68580" tIns="34290" rIns="68580" bIns="34290" anchor="ctr"/>
          <a:lstStyle/>
          <a:p>
            <a:endParaRPr lang="zh-CN" altLang="en-US"/>
          </a:p>
        </p:txBody>
      </p:sp>
      <p:sp>
        <p:nvSpPr>
          <p:cNvPr id="31755" name="椭圆 28"/>
          <p:cNvSpPr>
            <a:spLocks noChangeArrowheads="1"/>
          </p:cNvSpPr>
          <p:nvPr/>
        </p:nvSpPr>
        <p:spPr bwMode="auto">
          <a:xfrm>
            <a:off x="3335338" y="1203325"/>
            <a:ext cx="1031875" cy="1031875"/>
          </a:xfrm>
          <a:prstGeom prst="ellipse">
            <a:avLst/>
          </a:prstGeom>
          <a:solidFill>
            <a:schemeClr val="bg1"/>
          </a:solidFill>
          <a:ln w="63500">
            <a:solidFill>
              <a:srgbClr val="0070C0"/>
            </a:solidFill>
            <a:round/>
          </a:ln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0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31756" name="矩形 29"/>
          <p:cNvSpPr>
            <a:spLocks noChangeArrowheads="1"/>
          </p:cNvSpPr>
          <p:nvPr/>
        </p:nvSpPr>
        <p:spPr bwMode="auto">
          <a:xfrm>
            <a:off x="3289300" y="2406650"/>
            <a:ext cx="1130300" cy="1323975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30000"/>
              </a:lnSpc>
            </a:pP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此处输入文本</a:t>
            </a:r>
            <a:endParaRPr lang="en-US" altLang="zh-CN" sz="12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30000"/>
              </a:lnSpc>
            </a:pP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此处输入文本</a:t>
            </a:r>
          </a:p>
          <a:p>
            <a:pPr algn="just">
              <a:lnSpc>
                <a:spcPct val="130000"/>
              </a:lnSpc>
            </a:pP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此处输入文本</a:t>
            </a:r>
          </a:p>
          <a:p>
            <a:pPr algn="just">
              <a:lnSpc>
                <a:spcPct val="130000"/>
              </a:lnSpc>
            </a:pP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此处输入文本</a:t>
            </a:r>
          </a:p>
        </p:txBody>
      </p:sp>
      <p:sp>
        <p:nvSpPr>
          <p:cNvPr id="31757" name="圆角矩形 12"/>
          <p:cNvSpPr/>
          <p:nvPr/>
        </p:nvSpPr>
        <p:spPr bwMode="auto">
          <a:xfrm>
            <a:off x="4648200" y="1222375"/>
            <a:ext cx="1328738" cy="2811463"/>
          </a:xfrm>
          <a:custGeom>
            <a:avLst/>
            <a:gdLst>
              <a:gd name="T0" fmla="*/ 243835 w 2520280"/>
              <a:gd name="T1" fmla="*/ 0 h 4203450"/>
              <a:gd name="T2" fmla="*/ 456700 w 2520280"/>
              <a:gd name="T3" fmla="*/ 0 h 4203450"/>
              <a:gd name="T4" fmla="*/ 700535 w 2520280"/>
              <a:gd name="T5" fmla="*/ 392436 h 4203450"/>
              <a:gd name="T6" fmla="*/ 700535 w 2520280"/>
              <a:gd name="T7" fmla="*/ 849590 h 4203450"/>
              <a:gd name="T8" fmla="*/ 700535 w 2520280"/>
              <a:gd name="T9" fmla="*/ 1411503 h 4203450"/>
              <a:gd name="T10" fmla="*/ 700535 w 2520280"/>
              <a:gd name="T11" fmla="*/ 1816037 h 4203450"/>
              <a:gd name="T12" fmla="*/ 660521 w 2520280"/>
              <a:gd name="T13" fmla="*/ 1880437 h 4203450"/>
              <a:gd name="T14" fmla="*/ 40014 w 2520280"/>
              <a:gd name="T15" fmla="*/ 1880437 h 4203450"/>
              <a:gd name="T16" fmla="*/ 0 w 2520280"/>
              <a:gd name="T17" fmla="*/ 1816037 h 4203450"/>
              <a:gd name="T18" fmla="*/ 0 w 2520280"/>
              <a:gd name="T19" fmla="*/ 1411503 h 4203450"/>
              <a:gd name="T20" fmla="*/ 0 w 2520280"/>
              <a:gd name="T21" fmla="*/ 849590 h 4203450"/>
              <a:gd name="T22" fmla="*/ 0 w 2520280"/>
              <a:gd name="T23" fmla="*/ 392436 h 4203450"/>
              <a:gd name="T24" fmla="*/ 243835 w 2520280"/>
              <a:gd name="T25" fmla="*/ 0 h 420345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520280" h="4203450">
                <a:moveTo>
                  <a:pt x="877234" y="0"/>
                </a:moveTo>
                <a:lnTo>
                  <a:pt x="1643046" y="0"/>
                </a:lnTo>
                <a:cubicBezTo>
                  <a:pt x="2127529" y="0"/>
                  <a:pt x="2520280" y="392751"/>
                  <a:pt x="2520280" y="877234"/>
                </a:cubicBezTo>
                <a:lnTo>
                  <a:pt x="2520280" y="1899136"/>
                </a:lnTo>
                <a:lnTo>
                  <a:pt x="2520280" y="3155214"/>
                </a:lnTo>
                <a:lnTo>
                  <a:pt x="2520280" y="4059492"/>
                </a:lnTo>
                <a:cubicBezTo>
                  <a:pt x="2520280" y="4138998"/>
                  <a:pt x="2455828" y="4203450"/>
                  <a:pt x="2376322" y="4203450"/>
                </a:cubicBezTo>
                <a:lnTo>
                  <a:pt x="143958" y="4203450"/>
                </a:lnTo>
                <a:cubicBezTo>
                  <a:pt x="64452" y="4203450"/>
                  <a:pt x="0" y="4138998"/>
                  <a:pt x="0" y="4059492"/>
                </a:cubicBezTo>
                <a:lnTo>
                  <a:pt x="0" y="3155214"/>
                </a:lnTo>
                <a:lnTo>
                  <a:pt x="0" y="1899136"/>
                </a:lnTo>
                <a:lnTo>
                  <a:pt x="0" y="877234"/>
                </a:lnTo>
                <a:cubicBezTo>
                  <a:pt x="0" y="392751"/>
                  <a:pt x="392751" y="0"/>
                  <a:pt x="877234" y="0"/>
                </a:cubicBezTo>
                <a:close/>
              </a:path>
            </a:pathLst>
          </a:custGeom>
          <a:solidFill>
            <a:srgbClr val="0070C0"/>
          </a:solidFill>
          <a:ln w="25400" cap="flat" cmpd="sng">
            <a:solidFill>
              <a:srgbClr val="F2F2F2"/>
            </a:solidFill>
            <a:round/>
          </a:ln>
        </p:spPr>
        <p:txBody>
          <a:bodyPr lIns="68580" tIns="34290" rIns="68580" bIns="34290" anchor="ctr"/>
          <a:lstStyle/>
          <a:p>
            <a:endParaRPr lang="zh-CN" altLang="en-US"/>
          </a:p>
        </p:txBody>
      </p:sp>
      <p:sp>
        <p:nvSpPr>
          <p:cNvPr id="31758" name="圆角矩形 12"/>
          <p:cNvSpPr/>
          <p:nvPr/>
        </p:nvSpPr>
        <p:spPr bwMode="auto">
          <a:xfrm>
            <a:off x="4648200" y="1117600"/>
            <a:ext cx="1328738" cy="2813050"/>
          </a:xfrm>
          <a:custGeom>
            <a:avLst/>
            <a:gdLst>
              <a:gd name="T0" fmla="*/ 243835 w 2520280"/>
              <a:gd name="T1" fmla="*/ 0 h 4203450"/>
              <a:gd name="T2" fmla="*/ 456700 w 2520280"/>
              <a:gd name="T3" fmla="*/ 0 h 4203450"/>
              <a:gd name="T4" fmla="*/ 700535 w 2520280"/>
              <a:gd name="T5" fmla="*/ 392879 h 4203450"/>
              <a:gd name="T6" fmla="*/ 700535 w 2520280"/>
              <a:gd name="T7" fmla="*/ 850549 h 4203450"/>
              <a:gd name="T8" fmla="*/ 700535 w 2520280"/>
              <a:gd name="T9" fmla="*/ 1413097 h 4203450"/>
              <a:gd name="T10" fmla="*/ 700535 w 2520280"/>
              <a:gd name="T11" fmla="*/ 1818088 h 4203450"/>
              <a:gd name="T12" fmla="*/ 660521 w 2520280"/>
              <a:gd name="T13" fmla="*/ 1882561 h 4203450"/>
              <a:gd name="T14" fmla="*/ 40014 w 2520280"/>
              <a:gd name="T15" fmla="*/ 1882561 h 4203450"/>
              <a:gd name="T16" fmla="*/ 0 w 2520280"/>
              <a:gd name="T17" fmla="*/ 1818088 h 4203450"/>
              <a:gd name="T18" fmla="*/ 0 w 2520280"/>
              <a:gd name="T19" fmla="*/ 1413097 h 4203450"/>
              <a:gd name="T20" fmla="*/ 0 w 2520280"/>
              <a:gd name="T21" fmla="*/ 850549 h 4203450"/>
              <a:gd name="T22" fmla="*/ 0 w 2520280"/>
              <a:gd name="T23" fmla="*/ 392879 h 4203450"/>
              <a:gd name="T24" fmla="*/ 243835 w 2520280"/>
              <a:gd name="T25" fmla="*/ 0 h 420345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520280" h="4203450">
                <a:moveTo>
                  <a:pt x="877234" y="0"/>
                </a:moveTo>
                <a:lnTo>
                  <a:pt x="1643046" y="0"/>
                </a:lnTo>
                <a:cubicBezTo>
                  <a:pt x="2127529" y="0"/>
                  <a:pt x="2520280" y="392751"/>
                  <a:pt x="2520280" y="877234"/>
                </a:cubicBezTo>
                <a:lnTo>
                  <a:pt x="2520280" y="1899136"/>
                </a:lnTo>
                <a:lnTo>
                  <a:pt x="2520280" y="3155214"/>
                </a:lnTo>
                <a:lnTo>
                  <a:pt x="2520280" y="4059492"/>
                </a:lnTo>
                <a:cubicBezTo>
                  <a:pt x="2520280" y="4138998"/>
                  <a:pt x="2455828" y="4203450"/>
                  <a:pt x="2376322" y="4203450"/>
                </a:cubicBezTo>
                <a:lnTo>
                  <a:pt x="143958" y="4203450"/>
                </a:lnTo>
                <a:cubicBezTo>
                  <a:pt x="64452" y="4203450"/>
                  <a:pt x="0" y="4138998"/>
                  <a:pt x="0" y="4059492"/>
                </a:cubicBezTo>
                <a:lnTo>
                  <a:pt x="0" y="3155214"/>
                </a:lnTo>
                <a:lnTo>
                  <a:pt x="0" y="1899136"/>
                </a:lnTo>
                <a:lnTo>
                  <a:pt x="0" y="877234"/>
                </a:lnTo>
                <a:cubicBezTo>
                  <a:pt x="0" y="392751"/>
                  <a:pt x="392751" y="0"/>
                  <a:pt x="877234" y="0"/>
                </a:cubicBezTo>
                <a:close/>
              </a:path>
            </a:pathLst>
          </a:custGeom>
          <a:solidFill>
            <a:schemeClr val="bg1"/>
          </a:solidFill>
          <a:ln w="3175" cap="flat" cmpd="sng">
            <a:solidFill>
              <a:srgbClr val="0070C0"/>
            </a:solidFill>
            <a:round/>
          </a:ln>
        </p:spPr>
        <p:txBody>
          <a:bodyPr lIns="68580" tIns="34290" rIns="68580" bIns="34290" anchor="ctr"/>
          <a:lstStyle/>
          <a:p>
            <a:endParaRPr lang="zh-CN" altLang="en-US"/>
          </a:p>
        </p:txBody>
      </p:sp>
      <p:sp>
        <p:nvSpPr>
          <p:cNvPr id="31759" name="椭圆 32"/>
          <p:cNvSpPr>
            <a:spLocks noChangeArrowheads="1"/>
          </p:cNvSpPr>
          <p:nvPr/>
        </p:nvSpPr>
        <p:spPr bwMode="auto">
          <a:xfrm>
            <a:off x="4792663" y="1203325"/>
            <a:ext cx="1031875" cy="1031875"/>
          </a:xfrm>
          <a:prstGeom prst="ellipse">
            <a:avLst/>
          </a:prstGeom>
          <a:solidFill>
            <a:schemeClr val="bg1"/>
          </a:solidFill>
          <a:ln w="63500">
            <a:solidFill>
              <a:srgbClr val="0070C0"/>
            </a:solidFill>
            <a:round/>
          </a:ln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0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31760" name="矩形 33"/>
          <p:cNvSpPr>
            <a:spLocks noChangeArrowheads="1"/>
          </p:cNvSpPr>
          <p:nvPr/>
        </p:nvSpPr>
        <p:spPr bwMode="auto">
          <a:xfrm>
            <a:off x="4746625" y="2406650"/>
            <a:ext cx="1130300" cy="1323975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30000"/>
              </a:lnSpc>
            </a:pP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此处输入文本</a:t>
            </a:r>
            <a:endParaRPr lang="en-US" altLang="zh-CN" sz="12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30000"/>
              </a:lnSpc>
            </a:pP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此处输入文本</a:t>
            </a:r>
          </a:p>
          <a:p>
            <a:pPr algn="just">
              <a:lnSpc>
                <a:spcPct val="130000"/>
              </a:lnSpc>
            </a:pP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此处输入文本</a:t>
            </a:r>
          </a:p>
          <a:p>
            <a:pPr algn="just">
              <a:lnSpc>
                <a:spcPct val="130000"/>
              </a:lnSpc>
            </a:pP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此处输入文本</a:t>
            </a:r>
          </a:p>
        </p:txBody>
      </p:sp>
      <p:sp>
        <p:nvSpPr>
          <p:cNvPr id="31761" name="圆角矩形 12"/>
          <p:cNvSpPr/>
          <p:nvPr/>
        </p:nvSpPr>
        <p:spPr bwMode="auto">
          <a:xfrm>
            <a:off x="6107113" y="1222375"/>
            <a:ext cx="1327150" cy="2811463"/>
          </a:xfrm>
          <a:custGeom>
            <a:avLst/>
            <a:gdLst>
              <a:gd name="T0" fmla="*/ 243253 w 2520280"/>
              <a:gd name="T1" fmla="*/ 0 h 4203450"/>
              <a:gd name="T2" fmla="*/ 455609 w 2520280"/>
              <a:gd name="T3" fmla="*/ 0 h 4203450"/>
              <a:gd name="T4" fmla="*/ 698862 w 2520280"/>
              <a:gd name="T5" fmla="*/ 392436 h 4203450"/>
              <a:gd name="T6" fmla="*/ 698862 w 2520280"/>
              <a:gd name="T7" fmla="*/ 849590 h 4203450"/>
              <a:gd name="T8" fmla="*/ 698862 w 2520280"/>
              <a:gd name="T9" fmla="*/ 1411503 h 4203450"/>
              <a:gd name="T10" fmla="*/ 698862 w 2520280"/>
              <a:gd name="T11" fmla="*/ 1816037 h 4203450"/>
              <a:gd name="T12" fmla="*/ 658943 w 2520280"/>
              <a:gd name="T13" fmla="*/ 1880437 h 4203450"/>
              <a:gd name="T14" fmla="*/ 39919 w 2520280"/>
              <a:gd name="T15" fmla="*/ 1880437 h 4203450"/>
              <a:gd name="T16" fmla="*/ 0 w 2520280"/>
              <a:gd name="T17" fmla="*/ 1816037 h 4203450"/>
              <a:gd name="T18" fmla="*/ 0 w 2520280"/>
              <a:gd name="T19" fmla="*/ 1411503 h 4203450"/>
              <a:gd name="T20" fmla="*/ 0 w 2520280"/>
              <a:gd name="T21" fmla="*/ 849590 h 4203450"/>
              <a:gd name="T22" fmla="*/ 0 w 2520280"/>
              <a:gd name="T23" fmla="*/ 392436 h 4203450"/>
              <a:gd name="T24" fmla="*/ 243253 w 2520280"/>
              <a:gd name="T25" fmla="*/ 0 h 420345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520280" h="4203450">
                <a:moveTo>
                  <a:pt x="877234" y="0"/>
                </a:moveTo>
                <a:lnTo>
                  <a:pt x="1643046" y="0"/>
                </a:lnTo>
                <a:cubicBezTo>
                  <a:pt x="2127529" y="0"/>
                  <a:pt x="2520280" y="392751"/>
                  <a:pt x="2520280" y="877234"/>
                </a:cubicBezTo>
                <a:lnTo>
                  <a:pt x="2520280" y="1899136"/>
                </a:lnTo>
                <a:lnTo>
                  <a:pt x="2520280" y="3155214"/>
                </a:lnTo>
                <a:lnTo>
                  <a:pt x="2520280" y="4059492"/>
                </a:lnTo>
                <a:cubicBezTo>
                  <a:pt x="2520280" y="4138998"/>
                  <a:pt x="2455828" y="4203450"/>
                  <a:pt x="2376322" y="4203450"/>
                </a:cubicBezTo>
                <a:lnTo>
                  <a:pt x="143958" y="4203450"/>
                </a:lnTo>
                <a:cubicBezTo>
                  <a:pt x="64452" y="4203450"/>
                  <a:pt x="0" y="4138998"/>
                  <a:pt x="0" y="4059492"/>
                </a:cubicBezTo>
                <a:lnTo>
                  <a:pt x="0" y="3155214"/>
                </a:lnTo>
                <a:lnTo>
                  <a:pt x="0" y="1899136"/>
                </a:lnTo>
                <a:lnTo>
                  <a:pt x="0" y="877234"/>
                </a:lnTo>
                <a:cubicBezTo>
                  <a:pt x="0" y="392751"/>
                  <a:pt x="392751" y="0"/>
                  <a:pt x="877234" y="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 anchor="ctr"/>
          <a:lstStyle/>
          <a:p>
            <a:endParaRPr lang="zh-CN" altLang="en-US"/>
          </a:p>
        </p:txBody>
      </p:sp>
      <p:sp>
        <p:nvSpPr>
          <p:cNvPr id="31762" name="圆角矩形 12"/>
          <p:cNvSpPr/>
          <p:nvPr/>
        </p:nvSpPr>
        <p:spPr bwMode="auto">
          <a:xfrm>
            <a:off x="6107113" y="1117600"/>
            <a:ext cx="1327150" cy="2813050"/>
          </a:xfrm>
          <a:custGeom>
            <a:avLst/>
            <a:gdLst>
              <a:gd name="T0" fmla="*/ 243253 w 2520280"/>
              <a:gd name="T1" fmla="*/ 0 h 4203450"/>
              <a:gd name="T2" fmla="*/ 455609 w 2520280"/>
              <a:gd name="T3" fmla="*/ 0 h 4203450"/>
              <a:gd name="T4" fmla="*/ 698862 w 2520280"/>
              <a:gd name="T5" fmla="*/ 392879 h 4203450"/>
              <a:gd name="T6" fmla="*/ 698862 w 2520280"/>
              <a:gd name="T7" fmla="*/ 850549 h 4203450"/>
              <a:gd name="T8" fmla="*/ 698862 w 2520280"/>
              <a:gd name="T9" fmla="*/ 1413097 h 4203450"/>
              <a:gd name="T10" fmla="*/ 698862 w 2520280"/>
              <a:gd name="T11" fmla="*/ 1818088 h 4203450"/>
              <a:gd name="T12" fmla="*/ 658943 w 2520280"/>
              <a:gd name="T13" fmla="*/ 1882561 h 4203450"/>
              <a:gd name="T14" fmla="*/ 39919 w 2520280"/>
              <a:gd name="T15" fmla="*/ 1882561 h 4203450"/>
              <a:gd name="T16" fmla="*/ 0 w 2520280"/>
              <a:gd name="T17" fmla="*/ 1818088 h 4203450"/>
              <a:gd name="T18" fmla="*/ 0 w 2520280"/>
              <a:gd name="T19" fmla="*/ 1413097 h 4203450"/>
              <a:gd name="T20" fmla="*/ 0 w 2520280"/>
              <a:gd name="T21" fmla="*/ 850549 h 4203450"/>
              <a:gd name="T22" fmla="*/ 0 w 2520280"/>
              <a:gd name="T23" fmla="*/ 392879 h 4203450"/>
              <a:gd name="T24" fmla="*/ 243253 w 2520280"/>
              <a:gd name="T25" fmla="*/ 0 h 420345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520280" h="4203450">
                <a:moveTo>
                  <a:pt x="877234" y="0"/>
                </a:moveTo>
                <a:lnTo>
                  <a:pt x="1643046" y="0"/>
                </a:lnTo>
                <a:cubicBezTo>
                  <a:pt x="2127529" y="0"/>
                  <a:pt x="2520280" y="392751"/>
                  <a:pt x="2520280" y="877234"/>
                </a:cubicBezTo>
                <a:lnTo>
                  <a:pt x="2520280" y="1899136"/>
                </a:lnTo>
                <a:lnTo>
                  <a:pt x="2520280" y="3155214"/>
                </a:lnTo>
                <a:lnTo>
                  <a:pt x="2520280" y="4059492"/>
                </a:lnTo>
                <a:cubicBezTo>
                  <a:pt x="2520280" y="4138998"/>
                  <a:pt x="2455828" y="4203450"/>
                  <a:pt x="2376322" y="4203450"/>
                </a:cubicBezTo>
                <a:lnTo>
                  <a:pt x="143958" y="4203450"/>
                </a:lnTo>
                <a:cubicBezTo>
                  <a:pt x="64452" y="4203450"/>
                  <a:pt x="0" y="4138998"/>
                  <a:pt x="0" y="4059492"/>
                </a:cubicBezTo>
                <a:lnTo>
                  <a:pt x="0" y="3155214"/>
                </a:lnTo>
                <a:lnTo>
                  <a:pt x="0" y="1899136"/>
                </a:lnTo>
                <a:lnTo>
                  <a:pt x="0" y="877234"/>
                </a:lnTo>
                <a:cubicBezTo>
                  <a:pt x="0" y="392751"/>
                  <a:pt x="392751" y="0"/>
                  <a:pt x="877234" y="0"/>
                </a:cubicBezTo>
                <a:close/>
              </a:path>
            </a:pathLst>
          </a:custGeom>
          <a:solidFill>
            <a:schemeClr val="bg1"/>
          </a:solidFill>
          <a:ln w="3175" cap="flat" cmpd="sng">
            <a:solidFill>
              <a:srgbClr val="0070C0"/>
            </a:solidFill>
            <a:round/>
          </a:ln>
        </p:spPr>
        <p:txBody>
          <a:bodyPr lIns="68580" tIns="34290" rIns="68580" bIns="34290" anchor="ctr"/>
          <a:lstStyle/>
          <a:p>
            <a:endParaRPr lang="zh-CN" altLang="en-US"/>
          </a:p>
        </p:txBody>
      </p:sp>
      <p:sp>
        <p:nvSpPr>
          <p:cNvPr id="31763" name="椭圆 36"/>
          <p:cNvSpPr>
            <a:spLocks noChangeArrowheads="1"/>
          </p:cNvSpPr>
          <p:nvPr/>
        </p:nvSpPr>
        <p:spPr bwMode="auto">
          <a:xfrm>
            <a:off x="6251575" y="1203325"/>
            <a:ext cx="1031875" cy="1031875"/>
          </a:xfrm>
          <a:prstGeom prst="ellipse">
            <a:avLst/>
          </a:prstGeom>
          <a:solidFill>
            <a:schemeClr val="bg1"/>
          </a:solidFill>
          <a:ln w="63500">
            <a:solidFill>
              <a:srgbClr val="0070C0"/>
            </a:solidFill>
            <a:round/>
          </a:ln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0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31764" name="矩形 37"/>
          <p:cNvSpPr>
            <a:spLocks noChangeArrowheads="1"/>
          </p:cNvSpPr>
          <p:nvPr/>
        </p:nvSpPr>
        <p:spPr bwMode="auto">
          <a:xfrm>
            <a:off x="6205538" y="2406650"/>
            <a:ext cx="1130300" cy="1323975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30000"/>
              </a:lnSpc>
            </a:pP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此处输入文本</a:t>
            </a:r>
            <a:endParaRPr lang="en-US" altLang="zh-CN" sz="12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30000"/>
              </a:lnSpc>
            </a:pP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此处输入文本</a:t>
            </a:r>
          </a:p>
          <a:p>
            <a:pPr algn="just">
              <a:lnSpc>
                <a:spcPct val="130000"/>
              </a:lnSpc>
            </a:pP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此处输入文本</a:t>
            </a:r>
          </a:p>
          <a:p>
            <a:pPr algn="just">
              <a:lnSpc>
                <a:spcPct val="130000"/>
              </a:lnSpc>
            </a:pP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此处输入文本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70" name="Group 2"/>
          <p:cNvGrpSpPr/>
          <p:nvPr/>
        </p:nvGrpSpPr>
        <p:grpSpPr bwMode="auto">
          <a:xfrm>
            <a:off x="350838" y="133350"/>
            <a:ext cx="2162175" cy="400050"/>
            <a:chOff x="0" y="0"/>
            <a:chExt cx="2161992" cy="400110"/>
          </a:xfrm>
        </p:grpSpPr>
        <p:sp>
          <p:nvSpPr>
            <p:cNvPr id="32787" name="TextBox 3"/>
            <p:cNvSpPr>
              <a:spLocks noChangeArrowheads="1"/>
            </p:cNvSpPr>
            <p:nvPr/>
          </p:nvSpPr>
          <p:spPr bwMode="auto">
            <a:xfrm>
              <a:off x="0" y="0"/>
              <a:ext cx="713389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Franklin Gothic Book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Franklin Gothic Book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Franklin Gothic Book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Franklin Gothic Book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Franklin Gothic Book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Franklin Gothic Book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Franklin Gothic Book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Franklin Gothic Book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Franklin Gothic Book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000" b="1">
                  <a:solidFill>
                    <a:srgbClr val="25437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04</a:t>
              </a:r>
              <a:endParaRPr lang="zh-CN" altLang="en-US" sz="1400">
                <a:solidFill>
                  <a:srgbClr val="254375"/>
                </a:solidFill>
              </a:endParaRPr>
            </a:p>
          </p:txBody>
        </p:sp>
        <p:sp>
          <p:nvSpPr>
            <p:cNvPr id="32788" name="矩形 24"/>
            <p:cNvSpPr>
              <a:spLocks noChangeArrowheads="1"/>
            </p:cNvSpPr>
            <p:nvPr/>
          </p:nvSpPr>
          <p:spPr bwMode="auto">
            <a:xfrm>
              <a:off x="405384" y="15389"/>
              <a:ext cx="1756608" cy="369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Franklin Gothic Book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Franklin Gothic Book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Franklin Gothic Book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Franklin Gothic Book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Franklin Gothic Book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Franklin Gothic Book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Franklin Gothic Book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Franklin Gothic Book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Franklin Gothic Book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b="1">
                  <a:solidFill>
                    <a:srgbClr val="99853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这里输入标题</a:t>
              </a:r>
            </a:p>
          </p:txBody>
        </p:sp>
      </p:grpSp>
      <p:cxnSp>
        <p:nvCxnSpPr>
          <p:cNvPr id="32773" name="直接连接符 3"/>
          <p:cNvCxnSpPr>
            <a:cxnSpLocks noChangeShapeType="1"/>
          </p:cNvCxnSpPr>
          <p:nvPr/>
        </p:nvCxnSpPr>
        <p:spPr bwMode="auto">
          <a:xfrm>
            <a:off x="395288" y="114300"/>
            <a:ext cx="1881187" cy="0"/>
          </a:xfrm>
          <a:prstGeom prst="line">
            <a:avLst/>
          </a:prstGeom>
          <a:noFill/>
          <a:ln w="19050">
            <a:solidFill>
              <a:srgbClr val="A6A6A6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774" name="直接连接符 4"/>
          <p:cNvCxnSpPr>
            <a:cxnSpLocks noChangeShapeType="1"/>
          </p:cNvCxnSpPr>
          <p:nvPr/>
        </p:nvCxnSpPr>
        <p:spPr bwMode="auto">
          <a:xfrm>
            <a:off x="395288" y="531813"/>
            <a:ext cx="1881187" cy="0"/>
          </a:xfrm>
          <a:prstGeom prst="line">
            <a:avLst/>
          </a:prstGeom>
          <a:noFill/>
          <a:ln w="19050">
            <a:solidFill>
              <a:srgbClr val="A6A6A6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Oval 65"/>
          <p:cNvSpPr>
            <a:spLocks noChangeArrowheads="1"/>
          </p:cNvSpPr>
          <p:nvPr/>
        </p:nvSpPr>
        <p:spPr bwMode="auto">
          <a:xfrm rot="370629">
            <a:off x="3436938" y="3656013"/>
            <a:ext cx="398462" cy="114300"/>
          </a:xfrm>
          <a:prstGeom prst="ellipse">
            <a:avLst/>
          </a:prstGeom>
          <a:gradFill rotWithShape="1">
            <a:gsLst>
              <a:gs pos="0">
                <a:srgbClr val="404040"/>
              </a:gs>
              <a:gs pos="100000">
                <a:srgbClr val="EEECE1">
                  <a:alpha val="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 sz="10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" name="Oval 65"/>
          <p:cNvSpPr>
            <a:spLocks noChangeArrowheads="1"/>
          </p:cNvSpPr>
          <p:nvPr/>
        </p:nvSpPr>
        <p:spPr bwMode="auto">
          <a:xfrm rot="370629">
            <a:off x="1223963" y="3089275"/>
            <a:ext cx="525462" cy="112713"/>
          </a:xfrm>
          <a:prstGeom prst="ellipse">
            <a:avLst/>
          </a:prstGeom>
          <a:gradFill rotWithShape="1">
            <a:gsLst>
              <a:gs pos="0">
                <a:srgbClr val="404040"/>
              </a:gs>
              <a:gs pos="100000">
                <a:srgbClr val="EEECE1">
                  <a:alpha val="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 sz="10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2775" name="等腰三角形 40"/>
          <p:cNvSpPr>
            <a:spLocks noChangeArrowheads="1"/>
          </p:cNvSpPr>
          <p:nvPr/>
        </p:nvSpPr>
        <p:spPr bwMode="auto">
          <a:xfrm rot="2744380">
            <a:off x="1189832" y="2794794"/>
            <a:ext cx="463550" cy="230187"/>
          </a:xfrm>
          <a:prstGeom prst="triangle">
            <a:avLst>
              <a:gd name="adj" fmla="val 50000"/>
            </a:avLst>
          </a:prstGeom>
          <a:solidFill>
            <a:srgbClr val="37609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9pPr>
          </a:lstStyle>
          <a:p>
            <a:pPr algn="ctr"/>
            <a:endParaRPr lang="zh-CN" altLang="en-US" sz="10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32776" name="直角三角形 41"/>
          <p:cNvSpPr>
            <a:spLocks noChangeArrowheads="1"/>
          </p:cNvSpPr>
          <p:nvPr/>
        </p:nvSpPr>
        <p:spPr bwMode="auto">
          <a:xfrm rot="-4185465">
            <a:off x="1201738" y="2332038"/>
            <a:ext cx="687387" cy="534987"/>
          </a:xfrm>
          <a:prstGeom prst="rtTriangl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9pPr>
          </a:lstStyle>
          <a:p>
            <a:pPr algn="ctr"/>
            <a:endParaRPr lang="zh-CN" altLang="en-US" sz="10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32777" name="直角三角形 42"/>
          <p:cNvSpPr>
            <a:spLocks noChangeArrowheads="1"/>
          </p:cNvSpPr>
          <p:nvPr/>
        </p:nvSpPr>
        <p:spPr bwMode="auto">
          <a:xfrm rot="-2909535">
            <a:off x="1245394" y="2062956"/>
            <a:ext cx="687388" cy="835025"/>
          </a:xfrm>
          <a:prstGeom prst="rtTriangle">
            <a:avLst/>
          </a:prstGeom>
          <a:solidFill>
            <a:srgbClr val="95B3D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9pPr>
          </a:lstStyle>
          <a:p>
            <a:pPr algn="ctr"/>
            <a:endParaRPr lang="zh-CN" altLang="en-US" sz="10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32778" name="任意多边形 43"/>
          <p:cNvSpPr>
            <a:spLocks noChangeArrowheads="1"/>
          </p:cNvSpPr>
          <p:nvPr/>
        </p:nvSpPr>
        <p:spPr bwMode="auto">
          <a:xfrm>
            <a:off x="1050925" y="1543050"/>
            <a:ext cx="2782888" cy="2170113"/>
          </a:xfrm>
          <a:custGeom>
            <a:avLst/>
            <a:gdLst>
              <a:gd name="T0" fmla="*/ 585958 w 4396510"/>
              <a:gd name="T1" fmla="*/ 1 h 3427842"/>
              <a:gd name="T2" fmla="*/ 601741 w 4396510"/>
              <a:gd name="T3" fmla="*/ 444 h 3427842"/>
              <a:gd name="T4" fmla="*/ 1115265 w 4396510"/>
              <a:gd name="T5" fmla="*/ 135455 h 3427842"/>
              <a:gd name="T6" fmla="*/ 1035809 w 4396510"/>
              <a:gd name="T7" fmla="*/ 869839 h 3427842"/>
              <a:gd name="T8" fmla="*/ 243937 w 4396510"/>
              <a:gd name="T9" fmla="*/ 403744 h 3427842"/>
              <a:gd name="T10" fmla="*/ 0 w 4396510"/>
              <a:gd name="T11" fmla="*/ 367671 h 3427842"/>
              <a:gd name="T12" fmla="*/ 37746 w 4396510"/>
              <a:gd name="T13" fmla="*/ 18794 h 3427842"/>
              <a:gd name="T14" fmla="*/ 585958 w 4396510"/>
              <a:gd name="T15" fmla="*/ 1 h 342784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396510"/>
              <a:gd name="T25" fmla="*/ 0 h 3427842"/>
              <a:gd name="T26" fmla="*/ 4396510 w 4396510"/>
              <a:gd name="T27" fmla="*/ 3427842 h 342784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396510" h="3427842">
                <a:moveTo>
                  <a:pt x="2309921" y="3"/>
                </a:moveTo>
                <a:cubicBezTo>
                  <a:pt x="2334059" y="41"/>
                  <a:pt x="2354910" y="596"/>
                  <a:pt x="2372136" y="1751"/>
                </a:cubicBezTo>
                <a:cubicBezTo>
                  <a:pt x="2647751" y="20223"/>
                  <a:pt x="4112737" y="-3155"/>
                  <a:pt x="4396510" y="533799"/>
                </a:cubicBezTo>
                <a:lnTo>
                  <a:pt x="4083283" y="3427842"/>
                </a:lnTo>
                <a:cubicBezTo>
                  <a:pt x="3704659" y="2668552"/>
                  <a:pt x="2485052" y="1920568"/>
                  <a:pt x="961626" y="1591065"/>
                </a:cubicBezTo>
                <a:cubicBezTo>
                  <a:pt x="631993" y="1519768"/>
                  <a:pt x="309339" y="1472651"/>
                  <a:pt x="0" y="1448908"/>
                </a:cubicBezTo>
                <a:lnTo>
                  <a:pt x="148801" y="74064"/>
                </a:lnTo>
                <a:cubicBezTo>
                  <a:pt x="846254" y="115330"/>
                  <a:pt x="1947846" y="-570"/>
                  <a:pt x="2309921" y="3"/>
                </a:cubicBezTo>
                <a:close/>
              </a:path>
            </a:pathLst>
          </a:custGeom>
          <a:solidFill>
            <a:srgbClr val="DCE6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24000" tIns="46800" rIns="1080000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40000"/>
              </a:lnSpc>
            </a:pPr>
            <a:r>
              <a:rPr lang="zh-CN" altLang="en-US" sz="1400">
                <a:solidFill>
                  <a:srgbClr val="25406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此处输入文本</a:t>
            </a:r>
          </a:p>
          <a:p>
            <a:pPr>
              <a:lnSpc>
                <a:spcPct val="140000"/>
              </a:lnSpc>
            </a:pPr>
            <a:r>
              <a:rPr lang="zh-CN" altLang="en-US" sz="1400">
                <a:solidFill>
                  <a:srgbClr val="25406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此处输入文本</a:t>
            </a:r>
          </a:p>
        </p:txBody>
      </p:sp>
      <p:sp>
        <p:nvSpPr>
          <p:cNvPr id="32779" name="椭圆 44"/>
          <p:cNvSpPr>
            <a:spLocks noChangeArrowheads="1"/>
          </p:cNvSpPr>
          <p:nvPr/>
        </p:nvSpPr>
        <p:spPr bwMode="auto">
          <a:xfrm>
            <a:off x="3094038" y="1995488"/>
            <a:ext cx="1198562" cy="1198562"/>
          </a:xfrm>
          <a:prstGeom prst="ellipse">
            <a:avLst/>
          </a:prstGeom>
          <a:solidFill>
            <a:srgbClr val="0070C0"/>
          </a:solidFill>
          <a:ln w="76200">
            <a:solidFill>
              <a:srgbClr val="FFFFFF"/>
            </a:solidFill>
            <a:round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4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32780" name="Oval 65"/>
          <p:cNvSpPr>
            <a:spLocks noChangeArrowheads="1"/>
          </p:cNvSpPr>
          <p:nvPr/>
        </p:nvSpPr>
        <p:spPr bwMode="auto">
          <a:xfrm rot="21229371" flipH="1">
            <a:off x="5029200" y="3656013"/>
            <a:ext cx="398463" cy="114300"/>
          </a:xfrm>
          <a:prstGeom prst="ellipse">
            <a:avLst/>
          </a:prstGeom>
          <a:gradFill rotWithShape="1">
            <a:gsLst>
              <a:gs pos="0">
                <a:srgbClr val="404040"/>
              </a:gs>
              <a:gs pos="100000">
                <a:srgbClr val="EEECE1">
                  <a:alpha val="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 sz="10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2781" name="Oval 65"/>
          <p:cNvSpPr>
            <a:spLocks noChangeArrowheads="1"/>
          </p:cNvSpPr>
          <p:nvPr/>
        </p:nvSpPr>
        <p:spPr bwMode="auto">
          <a:xfrm rot="21229371" flipH="1">
            <a:off x="7115175" y="3089275"/>
            <a:ext cx="527050" cy="112713"/>
          </a:xfrm>
          <a:prstGeom prst="ellipse">
            <a:avLst/>
          </a:prstGeom>
          <a:gradFill rotWithShape="1">
            <a:gsLst>
              <a:gs pos="0">
                <a:srgbClr val="404040"/>
              </a:gs>
              <a:gs pos="100000">
                <a:srgbClr val="EEECE1">
                  <a:alpha val="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 sz="10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2782" name="等腰三角形 47"/>
          <p:cNvSpPr>
            <a:spLocks noChangeArrowheads="1"/>
          </p:cNvSpPr>
          <p:nvPr/>
        </p:nvSpPr>
        <p:spPr bwMode="auto">
          <a:xfrm rot="18855620" flipH="1">
            <a:off x="7211219" y="2794794"/>
            <a:ext cx="463550" cy="230188"/>
          </a:xfrm>
          <a:prstGeom prst="triangle">
            <a:avLst>
              <a:gd name="adj" fmla="val 50000"/>
            </a:avLst>
          </a:prstGeom>
          <a:solidFill>
            <a:srgbClr val="37609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9pPr>
          </a:lstStyle>
          <a:p>
            <a:pPr algn="ctr"/>
            <a:endParaRPr lang="zh-CN" altLang="en-US" sz="10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32783" name="直角三角形 48"/>
          <p:cNvSpPr>
            <a:spLocks noChangeArrowheads="1"/>
          </p:cNvSpPr>
          <p:nvPr/>
        </p:nvSpPr>
        <p:spPr bwMode="auto">
          <a:xfrm rot="4185465" flipH="1">
            <a:off x="6975475" y="2332038"/>
            <a:ext cx="687387" cy="534988"/>
          </a:xfrm>
          <a:prstGeom prst="rtTriangl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9pPr>
          </a:lstStyle>
          <a:p>
            <a:pPr algn="ctr"/>
            <a:endParaRPr lang="zh-CN" altLang="en-US" sz="10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32784" name="直角三角形 49"/>
          <p:cNvSpPr>
            <a:spLocks noChangeArrowheads="1"/>
          </p:cNvSpPr>
          <p:nvPr/>
        </p:nvSpPr>
        <p:spPr bwMode="auto">
          <a:xfrm rot="2909535" flipH="1">
            <a:off x="6932613" y="2063750"/>
            <a:ext cx="687388" cy="833437"/>
          </a:xfrm>
          <a:prstGeom prst="rtTriangle">
            <a:avLst/>
          </a:prstGeom>
          <a:solidFill>
            <a:srgbClr val="95B3D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9pPr>
          </a:lstStyle>
          <a:p>
            <a:pPr algn="ctr"/>
            <a:endParaRPr lang="zh-CN" altLang="en-US" sz="10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32785" name="任意多边形 50"/>
          <p:cNvSpPr>
            <a:spLocks noChangeArrowheads="1"/>
          </p:cNvSpPr>
          <p:nvPr/>
        </p:nvSpPr>
        <p:spPr bwMode="auto">
          <a:xfrm flipH="1">
            <a:off x="5030788" y="1543050"/>
            <a:ext cx="2782887" cy="2170113"/>
          </a:xfrm>
          <a:custGeom>
            <a:avLst/>
            <a:gdLst>
              <a:gd name="T0" fmla="*/ 585958 w 4396510"/>
              <a:gd name="T1" fmla="*/ 1 h 3427842"/>
              <a:gd name="T2" fmla="*/ 601741 w 4396510"/>
              <a:gd name="T3" fmla="*/ 444 h 3427842"/>
              <a:gd name="T4" fmla="*/ 1115265 w 4396510"/>
              <a:gd name="T5" fmla="*/ 135455 h 3427842"/>
              <a:gd name="T6" fmla="*/ 1035808 w 4396510"/>
              <a:gd name="T7" fmla="*/ 869839 h 3427842"/>
              <a:gd name="T8" fmla="*/ 243936 w 4396510"/>
              <a:gd name="T9" fmla="*/ 403744 h 3427842"/>
              <a:gd name="T10" fmla="*/ 0 w 4396510"/>
              <a:gd name="T11" fmla="*/ 367671 h 3427842"/>
              <a:gd name="T12" fmla="*/ 37746 w 4396510"/>
              <a:gd name="T13" fmla="*/ 18794 h 3427842"/>
              <a:gd name="T14" fmla="*/ 585958 w 4396510"/>
              <a:gd name="T15" fmla="*/ 1 h 342784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396510"/>
              <a:gd name="T25" fmla="*/ 0 h 3427842"/>
              <a:gd name="T26" fmla="*/ 4396510 w 4396510"/>
              <a:gd name="T27" fmla="*/ 3427842 h 342784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396510" h="3427842">
                <a:moveTo>
                  <a:pt x="2309921" y="3"/>
                </a:moveTo>
                <a:cubicBezTo>
                  <a:pt x="2334059" y="41"/>
                  <a:pt x="2354910" y="596"/>
                  <a:pt x="2372136" y="1751"/>
                </a:cubicBezTo>
                <a:cubicBezTo>
                  <a:pt x="2647751" y="20223"/>
                  <a:pt x="4112737" y="-3155"/>
                  <a:pt x="4396510" y="533799"/>
                </a:cubicBezTo>
                <a:lnTo>
                  <a:pt x="4083283" y="3427842"/>
                </a:lnTo>
                <a:cubicBezTo>
                  <a:pt x="3704659" y="2668552"/>
                  <a:pt x="2485052" y="1920568"/>
                  <a:pt x="961626" y="1591065"/>
                </a:cubicBezTo>
                <a:cubicBezTo>
                  <a:pt x="631993" y="1519768"/>
                  <a:pt x="309339" y="1472651"/>
                  <a:pt x="0" y="1448908"/>
                </a:cubicBezTo>
                <a:lnTo>
                  <a:pt x="148801" y="74064"/>
                </a:lnTo>
                <a:cubicBezTo>
                  <a:pt x="846254" y="115330"/>
                  <a:pt x="1947846" y="-570"/>
                  <a:pt x="2309921" y="3"/>
                </a:cubicBezTo>
                <a:close/>
              </a:path>
            </a:pathLst>
          </a:custGeom>
          <a:solidFill>
            <a:srgbClr val="DCE6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0" tIns="46800" rIns="324000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40000"/>
              </a:lnSpc>
            </a:pPr>
            <a:r>
              <a:rPr lang="zh-CN" altLang="en-US" sz="1400">
                <a:solidFill>
                  <a:srgbClr val="25406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此处输入文本</a:t>
            </a:r>
          </a:p>
          <a:p>
            <a:pPr>
              <a:lnSpc>
                <a:spcPct val="140000"/>
              </a:lnSpc>
            </a:pPr>
            <a:r>
              <a:rPr lang="zh-CN" altLang="en-US" sz="1400">
                <a:solidFill>
                  <a:srgbClr val="25406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此处输入文本</a:t>
            </a:r>
          </a:p>
        </p:txBody>
      </p:sp>
      <p:sp>
        <p:nvSpPr>
          <p:cNvPr id="32786" name="椭圆 51"/>
          <p:cNvSpPr>
            <a:spLocks noChangeArrowheads="1"/>
          </p:cNvSpPr>
          <p:nvPr/>
        </p:nvSpPr>
        <p:spPr bwMode="auto">
          <a:xfrm flipH="1">
            <a:off x="4572000" y="1995488"/>
            <a:ext cx="1198563" cy="1198562"/>
          </a:xfrm>
          <a:prstGeom prst="ellipse">
            <a:avLst/>
          </a:prstGeom>
          <a:solidFill>
            <a:srgbClr val="0070C0"/>
          </a:solidFill>
          <a:ln w="76200">
            <a:solidFill>
              <a:srgbClr val="FFFFFF"/>
            </a:solidFill>
            <a:round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4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794" name="Group 2"/>
          <p:cNvGrpSpPr/>
          <p:nvPr/>
        </p:nvGrpSpPr>
        <p:grpSpPr bwMode="auto">
          <a:xfrm>
            <a:off x="350838" y="133350"/>
            <a:ext cx="2162175" cy="400050"/>
            <a:chOff x="0" y="0"/>
            <a:chExt cx="2161992" cy="400110"/>
          </a:xfrm>
        </p:grpSpPr>
        <p:sp>
          <p:nvSpPr>
            <p:cNvPr id="33806" name="TextBox 3"/>
            <p:cNvSpPr>
              <a:spLocks noChangeArrowheads="1"/>
            </p:cNvSpPr>
            <p:nvPr/>
          </p:nvSpPr>
          <p:spPr bwMode="auto">
            <a:xfrm>
              <a:off x="0" y="0"/>
              <a:ext cx="713389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Franklin Gothic Book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Franklin Gothic Book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Franklin Gothic Book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Franklin Gothic Book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Franklin Gothic Book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Franklin Gothic Book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Franklin Gothic Book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Franklin Gothic Book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Franklin Gothic Book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000" b="1">
                  <a:solidFill>
                    <a:srgbClr val="25437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04</a:t>
              </a:r>
              <a:endParaRPr lang="zh-CN" altLang="en-US" sz="1400">
                <a:solidFill>
                  <a:srgbClr val="254375"/>
                </a:solidFill>
              </a:endParaRPr>
            </a:p>
          </p:txBody>
        </p:sp>
        <p:sp>
          <p:nvSpPr>
            <p:cNvPr id="33807" name="矩形 24"/>
            <p:cNvSpPr>
              <a:spLocks noChangeArrowheads="1"/>
            </p:cNvSpPr>
            <p:nvPr/>
          </p:nvSpPr>
          <p:spPr bwMode="auto">
            <a:xfrm>
              <a:off x="405384" y="15389"/>
              <a:ext cx="1756608" cy="369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Franklin Gothic Book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Franklin Gothic Book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Franklin Gothic Book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Franklin Gothic Book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Franklin Gothic Book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Franklin Gothic Book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Franklin Gothic Book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Franklin Gothic Book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Franklin Gothic Book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b="1">
                  <a:solidFill>
                    <a:srgbClr val="99853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这里输入标题</a:t>
              </a:r>
            </a:p>
          </p:txBody>
        </p:sp>
      </p:grpSp>
      <p:cxnSp>
        <p:nvCxnSpPr>
          <p:cNvPr id="33797" name="直接连接符 3"/>
          <p:cNvCxnSpPr>
            <a:cxnSpLocks noChangeShapeType="1"/>
          </p:cNvCxnSpPr>
          <p:nvPr/>
        </p:nvCxnSpPr>
        <p:spPr bwMode="auto">
          <a:xfrm>
            <a:off x="395288" y="114300"/>
            <a:ext cx="1881187" cy="0"/>
          </a:xfrm>
          <a:prstGeom prst="line">
            <a:avLst/>
          </a:prstGeom>
          <a:noFill/>
          <a:ln w="19050">
            <a:solidFill>
              <a:srgbClr val="A6A6A6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798" name="直接连接符 4"/>
          <p:cNvCxnSpPr>
            <a:cxnSpLocks noChangeShapeType="1"/>
          </p:cNvCxnSpPr>
          <p:nvPr/>
        </p:nvCxnSpPr>
        <p:spPr bwMode="auto">
          <a:xfrm>
            <a:off x="395288" y="531813"/>
            <a:ext cx="1881187" cy="0"/>
          </a:xfrm>
          <a:prstGeom prst="line">
            <a:avLst/>
          </a:prstGeom>
          <a:noFill/>
          <a:ln w="19050">
            <a:solidFill>
              <a:srgbClr val="A6A6A6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箭头1"/>
          <p:cNvSpPr>
            <a:spLocks noChangeAspect="1"/>
          </p:cNvSpPr>
          <p:nvPr/>
        </p:nvSpPr>
        <p:spPr bwMode="auto">
          <a:xfrm>
            <a:off x="4594225" y="1203325"/>
            <a:ext cx="1339850" cy="1543050"/>
          </a:xfrm>
          <a:custGeom>
            <a:avLst/>
            <a:gdLst>
              <a:gd name="T0" fmla="*/ 39576617 w 1260"/>
              <a:gd name="T1" fmla="*/ 1130436 h 1451"/>
              <a:gd name="T2" fmla="*/ 113075896 w 1260"/>
              <a:gd name="T3" fmla="*/ 6785804 h 1451"/>
              <a:gd name="T4" fmla="*/ 183183016 w 1260"/>
              <a:gd name="T5" fmla="*/ 14702044 h 1451"/>
              <a:gd name="T6" fmla="*/ 254421564 w 1260"/>
              <a:gd name="T7" fmla="*/ 26010655 h 1451"/>
              <a:gd name="T8" fmla="*/ 322266890 w 1260"/>
              <a:gd name="T9" fmla="*/ 41843135 h 1451"/>
              <a:gd name="T10" fmla="*/ 390113278 w 1260"/>
              <a:gd name="T11" fmla="*/ 59937549 h 1451"/>
              <a:gd name="T12" fmla="*/ 456828238 w 1260"/>
              <a:gd name="T13" fmla="*/ 81425398 h 1451"/>
              <a:gd name="T14" fmla="*/ 521281403 w 1260"/>
              <a:gd name="T15" fmla="*/ 106304554 h 1451"/>
              <a:gd name="T16" fmla="*/ 584604203 w 1260"/>
              <a:gd name="T17" fmla="*/ 134577143 h 1451"/>
              <a:gd name="T18" fmla="*/ 646795574 w 1260"/>
              <a:gd name="T19" fmla="*/ 163981232 h 1451"/>
              <a:gd name="T20" fmla="*/ 706726213 w 1260"/>
              <a:gd name="T21" fmla="*/ 197908126 h 1451"/>
              <a:gd name="T22" fmla="*/ 764395059 w 1260"/>
              <a:gd name="T23" fmla="*/ 232965457 h 1451"/>
              <a:gd name="T24" fmla="*/ 820933539 w 1260"/>
              <a:gd name="T25" fmla="*/ 271416221 h 1451"/>
              <a:gd name="T26" fmla="*/ 875210224 w 1260"/>
              <a:gd name="T27" fmla="*/ 313260419 h 1451"/>
              <a:gd name="T28" fmla="*/ 927225115 w 1260"/>
              <a:gd name="T29" fmla="*/ 357365488 h 1451"/>
              <a:gd name="T30" fmla="*/ 979240006 w 1260"/>
              <a:gd name="T31" fmla="*/ 402600993 h 1451"/>
              <a:gd name="T32" fmla="*/ 1026732372 w 1260"/>
              <a:gd name="T33" fmla="*/ 450099497 h 1451"/>
              <a:gd name="T34" fmla="*/ 1071962943 w 1260"/>
              <a:gd name="T35" fmla="*/ 502120806 h 1451"/>
              <a:gd name="T36" fmla="*/ 1114931720 w 1260"/>
              <a:gd name="T37" fmla="*/ 554142115 h 1451"/>
              <a:gd name="T38" fmla="*/ 1156770131 w 1260"/>
              <a:gd name="T39" fmla="*/ 608425359 h 1451"/>
              <a:gd name="T40" fmla="*/ 1195215319 w 1260"/>
              <a:gd name="T41" fmla="*/ 666102037 h 1451"/>
              <a:gd name="T42" fmla="*/ 1230269411 w 1260"/>
              <a:gd name="T43" fmla="*/ 723777652 h 1451"/>
              <a:gd name="T44" fmla="*/ 1263061708 w 1260"/>
              <a:gd name="T45" fmla="*/ 783715201 h 1451"/>
              <a:gd name="T46" fmla="*/ 1293592210 w 1260"/>
              <a:gd name="T47" fmla="*/ 845914685 h 1451"/>
              <a:gd name="T48" fmla="*/ 1320730553 w 1260"/>
              <a:gd name="T49" fmla="*/ 909245669 h 1451"/>
              <a:gd name="T50" fmla="*/ 1345607102 w 1260"/>
              <a:gd name="T51" fmla="*/ 973707088 h 1451"/>
              <a:gd name="T52" fmla="*/ 1367091490 w 1260"/>
              <a:gd name="T53" fmla="*/ 1041560877 h 1451"/>
              <a:gd name="T54" fmla="*/ 1384053353 w 1260"/>
              <a:gd name="T55" fmla="*/ 1108284231 h 1451"/>
              <a:gd name="T56" fmla="*/ 1398752358 w 1260"/>
              <a:gd name="T57" fmla="*/ 1178399955 h 1451"/>
              <a:gd name="T58" fmla="*/ 1411191696 w 1260"/>
              <a:gd name="T59" fmla="*/ 1248516742 h 1451"/>
              <a:gd name="T60" fmla="*/ 1419106381 w 1260"/>
              <a:gd name="T61" fmla="*/ 1318632466 h 1451"/>
              <a:gd name="T62" fmla="*/ 1423629970 w 1260"/>
              <a:gd name="T63" fmla="*/ 1392140561 h 1451"/>
              <a:gd name="T64" fmla="*/ 1041432440 w 1260"/>
              <a:gd name="T65" fmla="*/ 1640939561 h 1451"/>
              <a:gd name="T66" fmla="*/ 703334053 w 1260"/>
              <a:gd name="T67" fmla="*/ 1392140561 h 1451"/>
              <a:gd name="T68" fmla="*/ 696549734 w 1260"/>
              <a:gd name="T69" fmla="*/ 1338988816 h 1451"/>
              <a:gd name="T70" fmla="*/ 687503619 w 1260"/>
              <a:gd name="T71" fmla="*/ 1288097942 h 1451"/>
              <a:gd name="T72" fmla="*/ 675065345 w 1260"/>
              <a:gd name="T73" fmla="*/ 1239469003 h 1451"/>
              <a:gd name="T74" fmla="*/ 664887802 w 1260"/>
              <a:gd name="T75" fmla="*/ 1206672544 h 1451"/>
              <a:gd name="T76" fmla="*/ 646795574 w 1260"/>
              <a:gd name="T77" fmla="*/ 1159175104 h 1451"/>
              <a:gd name="T78" fmla="*/ 632096568 w 1260"/>
              <a:gd name="T79" fmla="*/ 1128640580 h 1451"/>
              <a:gd name="T80" fmla="*/ 609480751 w 1260"/>
              <a:gd name="T81" fmla="*/ 1084535511 h 1451"/>
              <a:gd name="T82" fmla="*/ 591388523 w 1260"/>
              <a:gd name="T83" fmla="*/ 1056262921 h 1451"/>
              <a:gd name="T84" fmla="*/ 563119814 w 1260"/>
              <a:gd name="T85" fmla="*/ 1015550222 h 1451"/>
              <a:gd name="T86" fmla="*/ 542765791 w 1260"/>
              <a:gd name="T87" fmla="*/ 988409132 h 1451"/>
              <a:gd name="T88" fmla="*/ 521281403 w 1260"/>
              <a:gd name="T89" fmla="*/ 963528913 h 1451"/>
              <a:gd name="T90" fmla="*/ 487358740 w 1260"/>
              <a:gd name="T91" fmla="*/ 928470519 h 1451"/>
              <a:gd name="T92" fmla="*/ 451174283 w 1260"/>
              <a:gd name="T93" fmla="*/ 894543624 h 1451"/>
              <a:gd name="T94" fmla="*/ 424035941 w 1260"/>
              <a:gd name="T95" fmla="*/ 874187275 h 1451"/>
              <a:gd name="T96" fmla="*/ 398027963 w 1260"/>
              <a:gd name="T97" fmla="*/ 853830925 h 1451"/>
              <a:gd name="T98" fmla="*/ 370889621 w 1260"/>
              <a:gd name="T99" fmla="*/ 835736511 h 1451"/>
              <a:gd name="T100" fmla="*/ 327920844 w 1260"/>
              <a:gd name="T101" fmla="*/ 809725856 h 1451"/>
              <a:gd name="T102" fmla="*/ 298520707 w 1260"/>
              <a:gd name="T103" fmla="*/ 793893376 h 1451"/>
              <a:gd name="T104" fmla="*/ 252159770 w 1260"/>
              <a:gd name="T105" fmla="*/ 773537027 h 1451"/>
              <a:gd name="T106" fmla="*/ 204668468 w 1260"/>
              <a:gd name="T107" fmla="*/ 756574111 h 1451"/>
              <a:gd name="T108" fmla="*/ 154914308 w 1260"/>
              <a:gd name="T109" fmla="*/ 741872067 h 1451"/>
              <a:gd name="T110" fmla="*/ 122122011 w 1260"/>
              <a:gd name="T111" fmla="*/ 733955827 h 1451"/>
              <a:gd name="T112" fmla="*/ 71238548 w 1260"/>
              <a:gd name="T113" fmla="*/ 726039587 h 1451"/>
              <a:gd name="T114" fmla="*/ 35054091 w 1260"/>
              <a:gd name="T115" fmla="*/ 722647216 h 1451"/>
              <a:gd name="T116" fmla="*/ 0 w 1260"/>
              <a:gd name="T117" fmla="*/ 720385282 h 1451"/>
              <a:gd name="T118" fmla="*/ 3392160 w 1260"/>
              <a:gd name="T119" fmla="*/ 0 h 1451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1260" h="1451">
                <a:moveTo>
                  <a:pt x="3" y="0"/>
                </a:moveTo>
                <a:lnTo>
                  <a:pt x="35" y="1"/>
                </a:lnTo>
                <a:lnTo>
                  <a:pt x="68" y="3"/>
                </a:lnTo>
                <a:lnTo>
                  <a:pt x="100" y="6"/>
                </a:lnTo>
                <a:lnTo>
                  <a:pt x="131" y="9"/>
                </a:lnTo>
                <a:lnTo>
                  <a:pt x="162" y="13"/>
                </a:lnTo>
                <a:lnTo>
                  <a:pt x="193" y="18"/>
                </a:lnTo>
                <a:lnTo>
                  <a:pt x="225" y="23"/>
                </a:lnTo>
                <a:lnTo>
                  <a:pt x="255" y="30"/>
                </a:lnTo>
                <a:lnTo>
                  <a:pt x="285" y="37"/>
                </a:lnTo>
                <a:lnTo>
                  <a:pt x="315" y="44"/>
                </a:lnTo>
                <a:lnTo>
                  <a:pt x="345" y="53"/>
                </a:lnTo>
                <a:lnTo>
                  <a:pt x="374" y="62"/>
                </a:lnTo>
                <a:lnTo>
                  <a:pt x="404" y="72"/>
                </a:lnTo>
                <a:lnTo>
                  <a:pt x="433" y="83"/>
                </a:lnTo>
                <a:lnTo>
                  <a:pt x="461" y="94"/>
                </a:lnTo>
                <a:lnTo>
                  <a:pt x="489" y="106"/>
                </a:lnTo>
                <a:lnTo>
                  <a:pt x="517" y="119"/>
                </a:lnTo>
                <a:lnTo>
                  <a:pt x="545" y="132"/>
                </a:lnTo>
                <a:lnTo>
                  <a:pt x="572" y="145"/>
                </a:lnTo>
                <a:lnTo>
                  <a:pt x="599" y="160"/>
                </a:lnTo>
                <a:lnTo>
                  <a:pt x="625" y="175"/>
                </a:lnTo>
                <a:lnTo>
                  <a:pt x="651" y="190"/>
                </a:lnTo>
                <a:lnTo>
                  <a:pt x="676" y="206"/>
                </a:lnTo>
                <a:lnTo>
                  <a:pt x="702" y="223"/>
                </a:lnTo>
                <a:lnTo>
                  <a:pt x="726" y="240"/>
                </a:lnTo>
                <a:lnTo>
                  <a:pt x="751" y="259"/>
                </a:lnTo>
                <a:lnTo>
                  <a:pt x="774" y="277"/>
                </a:lnTo>
                <a:lnTo>
                  <a:pt x="798" y="296"/>
                </a:lnTo>
                <a:lnTo>
                  <a:pt x="820" y="316"/>
                </a:lnTo>
                <a:lnTo>
                  <a:pt x="843" y="336"/>
                </a:lnTo>
                <a:lnTo>
                  <a:pt x="866" y="356"/>
                </a:lnTo>
                <a:lnTo>
                  <a:pt x="887" y="377"/>
                </a:lnTo>
                <a:lnTo>
                  <a:pt x="908" y="398"/>
                </a:lnTo>
                <a:lnTo>
                  <a:pt x="928" y="421"/>
                </a:lnTo>
                <a:lnTo>
                  <a:pt x="948" y="444"/>
                </a:lnTo>
                <a:lnTo>
                  <a:pt x="967" y="467"/>
                </a:lnTo>
                <a:lnTo>
                  <a:pt x="986" y="490"/>
                </a:lnTo>
                <a:lnTo>
                  <a:pt x="1004" y="514"/>
                </a:lnTo>
                <a:lnTo>
                  <a:pt x="1023" y="538"/>
                </a:lnTo>
                <a:lnTo>
                  <a:pt x="1040" y="564"/>
                </a:lnTo>
                <a:lnTo>
                  <a:pt x="1057" y="589"/>
                </a:lnTo>
                <a:lnTo>
                  <a:pt x="1073" y="614"/>
                </a:lnTo>
                <a:lnTo>
                  <a:pt x="1088" y="640"/>
                </a:lnTo>
                <a:lnTo>
                  <a:pt x="1103" y="666"/>
                </a:lnTo>
                <a:lnTo>
                  <a:pt x="1117" y="693"/>
                </a:lnTo>
                <a:lnTo>
                  <a:pt x="1131" y="720"/>
                </a:lnTo>
                <a:lnTo>
                  <a:pt x="1144" y="748"/>
                </a:lnTo>
                <a:lnTo>
                  <a:pt x="1156" y="776"/>
                </a:lnTo>
                <a:lnTo>
                  <a:pt x="1168" y="804"/>
                </a:lnTo>
                <a:lnTo>
                  <a:pt x="1180" y="833"/>
                </a:lnTo>
                <a:lnTo>
                  <a:pt x="1190" y="861"/>
                </a:lnTo>
                <a:lnTo>
                  <a:pt x="1200" y="891"/>
                </a:lnTo>
                <a:lnTo>
                  <a:pt x="1209" y="921"/>
                </a:lnTo>
                <a:lnTo>
                  <a:pt x="1217" y="950"/>
                </a:lnTo>
                <a:lnTo>
                  <a:pt x="1224" y="980"/>
                </a:lnTo>
                <a:lnTo>
                  <a:pt x="1231" y="1010"/>
                </a:lnTo>
                <a:lnTo>
                  <a:pt x="1237" y="1042"/>
                </a:lnTo>
                <a:lnTo>
                  <a:pt x="1243" y="1073"/>
                </a:lnTo>
                <a:lnTo>
                  <a:pt x="1248" y="1104"/>
                </a:lnTo>
                <a:lnTo>
                  <a:pt x="1252" y="1135"/>
                </a:lnTo>
                <a:lnTo>
                  <a:pt x="1255" y="1166"/>
                </a:lnTo>
                <a:lnTo>
                  <a:pt x="1257" y="1198"/>
                </a:lnTo>
                <a:lnTo>
                  <a:pt x="1259" y="1231"/>
                </a:lnTo>
                <a:lnTo>
                  <a:pt x="1260" y="1263"/>
                </a:lnTo>
                <a:lnTo>
                  <a:pt x="921" y="1451"/>
                </a:lnTo>
                <a:lnTo>
                  <a:pt x="622" y="1246"/>
                </a:lnTo>
                <a:lnTo>
                  <a:pt x="622" y="1231"/>
                </a:lnTo>
                <a:lnTo>
                  <a:pt x="620" y="1215"/>
                </a:lnTo>
                <a:lnTo>
                  <a:pt x="616" y="1184"/>
                </a:lnTo>
                <a:lnTo>
                  <a:pt x="611" y="1154"/>
                </a:lnTo>
                <a:lnTo>
                  <a:pt x="608" y="1139"/>
                </a:lnTo>
                <a:lnTo>
                  <a:pt x="605" y="1125"/>
                </a:lnTo>
                <a:lnTo>
                  <a:pt x="597" y="1096"/>
                </a:lnTo>
                <a:lnTo>
                  <a:pt x="593" y="1082"/>
                </a:lnTo>
                <a:lnTo>
                  <a:pt x="588" y="1067"/>
                </a:lnTo>
                <a:lnTo>
                  <a:pt x="577" y="1039"/>
                </a:lnTo>
                <a:lnTo>
                  <a:pt x="572" y="1025"/>
                </a:lnTo>
                <a:lnTo>
                  <a:pt x="566" y="1012"/>
                </a:lnTo>
                <a:lnTo>
                  <a:pt x="559" y="998"/>
                </a:lnTo>
                <a:lnTo>
                  <a:pt x="553" y="985"/>
                </a:lnTo>
                <a:lnTo>
                  <a:pt x="539" y="959"/>
                </a:lnTo>
                <a:lnTo>
                  <a:pt x="530" y="947"/>
                </a:lnTo>
                <a:lnTo>
                  <a:pt x="523" y="934"/>
                </a:lnTo>
                <a:lnTo>
                  <a:pt x="506" y="910"/>
                </a:lnTo>
                <a:lnTo>
                  <a:pt x="498" y="898"/>
                </a:lnTo>
                <a:lnTo>
                  <a:pt x="489" y="887"/>
                </a:lnTo>
                <a:lnTo>
                  <a:pt x="480" y="874"/>
                </a:lnTo>
                <a:lnTo>
                  <a:pt x="471" y="863"/>
                </a:lnTo>
                <a:lnTo>
                  <a:pt x="461" y="852"/>
                </a:lnTo>
                <a:lnTo>
                  <a:pt x="451" y="841"/>
                </a:lnTo>
                <a:lnTo>
                  <a:pt x="431" y="821"/>
                </a:lnTo>
                <a:lnTo>
                  <a:pt x="410" y="801"/>
                </a:lnTo>
                <a:lnTo>
                  <a:pt x="399" y="791"/>
                </a:lnTo>
                <a:lnTo>
                  <a:pt x="388" y="782"/>
                </a:lnTo>
                <a:lnTo>
                  <a:pt x="375" y="773"/>
                </a:lnTo>
                <a:lnTo>
                  <a:pt x="364" y="764"/>
                </a:lnTo>
                <a:lnTo>
                  <a:pt x="352" y="755"/>
                </a:lnTo>
                <a:lnTo>
                  <a:pt x="340" y="747"/>
                </a:lnTo>
                <a:lnTo>
                  <a:pt x="328" y="739"/>
                </a:lnTo>
                <a:lnTo>
                  <a:pt x="315" y="731"/>
                </a:lnTo>
                <a:lnTo>
                  <a:pt x="290" y="716"/>
                </a:lnTo>
                <a:lnTo>
                  <a:pt x="277" y="709"/>
                </a:lnTo>
                <a:lnTo>
                  <a:pt x="264" y="702"/>
                </a:lnTo>
                <a:lnTo>
                  <a:pt x="237" y="690"/>
                </a:lnTo>
                <a:lnTo>
                  <a:pt x="223" y="684"/>
                </a:lnTo>
                <a:lnTo>
                  <a:pt x="209" y="678"/>
                </a:lnTo>
                <a:lnTo>
                  <a:pt x="181" y="669"/>
                </a:lnTo>
                <a:lnTo>
                  <a:pt x="152" y="660"/>
                </a:lnTo>
                <a:lnTo>
                  <a:pt x="137" y="656"/>
                </a:lnTo>
                <a:lnTo>
                  <a:pt x="123" y="653"/>
                </a:lnTo>
                <a:lnTo>
                  <a:pt x="108" y="649"/>
                </a:lnTo>
                <a:lnTo>
                  <a:pt x="93" y="647"/>
                </a:lnTo>
                <a:lnTo>
                  <a:pt x="63" y="642"/>
                </a:lnTo>
                <a:lnTo>
                  <a:pt x="47" y="640"/>
                </a:lnTo>
                <a:lnTo>
                  <a:pt x="31" y="639"/>
                </a:lnTo>
                <a:lnTo>
                  <a:pt x="16" y="638"/>
                </a:lnTo>
                <a:lnTo>
                  <a:pt x="0" y="637"/>
                </a:lnTo>
                <a:lnTo>
                  <a:pt x="197" y="348"/>
                </a:lnTo>
                <a:lnTo>
                  <a:pt x="3" y="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0" rIns="0" anchor="ctr"/>
          <a:lstStyle/>
          <a:p>
            <a:endParaRPr lang="zh-CN" altLang="en-US"/>
          </a:p>
        </p:txBody>
      </p:sp>
      <p:sp>
        <p:nvSpPr>
          <p:cNvPr id="3" name="箭头4"/>
          <p:cNvSpPr>
            <a:spLocks noChangeAspect="1"/>
          </p:cNvSpPr>
          <p:nvPr/>
        </p:nvSpPr>
        <p:spPr bwMode="auto">
          <a:xfrm>
            <a:off x="3209925" y="1204913"/>
            <a:ext cx="1520825" cy="1409700"/>
          </a:xfrm>
          <a:custGeom>
            <a:avLst/>
            <a:gdLst>
              <a:gd name="T0" fmla="*/ 719479883 w 1431"/>
              <a:gd name="T1" fmla="*/ 1473780174 h 1325"/>
              <a:gd name="T2" fmla="*/ 719479883 w 1431"/>
              <a:gd name="T3" fmla="*/ 1412655582 h 1325"/>
              <a:gd name="T4" fmla="*/ 722867996 w 1431"/>
              <a:gd name="T5" fmla="*/ 1377565224 h 1325"/>
              <a:gd name="T6" fmla="*/ 729645286 w 1431"/>
              <a:gd name="T7" fmla="*/ 1324364741 h 1325"/>
              <a:gd name="T8" fmla="*/ 739810688 w 1431"/>
              <a:gd name="T9" fmla="*/ 1273427227 h 1325"/>
              <a:gd name="T10" fmla="*/ 748846365 w 1431"/>
              <a:gd name="T11" fmla="*/ 1239468884 h 1325"/>
              <a:gd name="T12" fmla="*/ 765789057 w 1431"/>
              <a:gd name="T13" fmla="*/ 1190796464 h 1325"/>
              <a:gd name="T14" fmla="*/ 778212848 w 1431"/>
              <a:gd name="T15" fmla="*/ 1159102153 h 1325"/>
              <a:gd name="T16" fmla="*/ 799673379 w 1431"/>
              <a:gd name="T17" fmla="*/ 1112692701 h 1325"/>
              <a:gd name="T18" fmla="*/ 817744733 w 1431"/>
              <a:gd name="T19" fmla="*/ 1083262421 h 1325"/>
              <a:gd name="T20" fmla="*/ 834687425 w 1431"/>
              <a:gd name="T21" fmla="*/ 1054964156 h 1325"/>
              <a:gd name="T22" fmla="*/ 853888505 w 1431"/>
              <a:gd name="T23" fmla="*/ 1026665891 h 1325"/>
              <a:gd name="T24" fmla="*/ 873089585 w 1431"/>
              <a:gd name="T25" fmla="*/ 1000630594 h 1325"/>
              <a:gd name="T26" fmla="*/ 894549052 w 1431"/>
              <a:gd name="T27" fmla="*/ 973464345 h 1325"/>
              <a:gd name="T28" fmla="*/ 928434436 w 1431"/>
              <a:gd name="T29" fmla="*/ 936111019 h 1325"/>
              <a:gd name="T30" fmla="*/ 952153355 w 1431"/>
              <a:gd name="T31" fmla="*/ 913471769 h 1325"/>
              <a:gd name="T32" fmla="*/ 990555515 w 1431"/>
              <a:gd name="T33" fmla="*/ 880645442 h 1325"/>
              <a:gd name="T34" fmla="*/ 1017662546 w 1431"/>
              <a:gd name="T35" fmla="*/ 860271287 h 1325"/>
              <a:gd name="T36" fmla="*/ 1059453882 w 1431"/>
              <a:gd name="T37" fmla="*/ 831973022 h 1325"/>
              <a:gd name="T38" fmla="*/ 1102373880 w 1431"/>
              <a:gd name="T39" fmla="*/ 804805709 h 1325"/>
              <a:gd name="T40" fmla="*/ 1132870088 w 1431"/>
              <a:gd name="T41" fmla="*/ 790090569 h 1325"/>
              <a:gd name="T42" fmla="*/ 1163366296 w 1431"/>
              <a:gd name="T43" fmla="*/ 776507445 h 1325"/>
              <a:gd name="T44" fmla="*/ 1196120892 w 1431"/>
              <a:gd name="T45" fmla="*/ 764056336 h 1325"/>
              <a:gd name="T46" fmla="*/ 1261631146 w 1431"/>
              <a:gd name="T47" fmla="*/ 743681117 h 1325"/>
              <a:gd name="T48" fmla="*/ 1295515467 w 1431"/>
              <a:gd name="T49" fmla="*/ 734626056 h 1325"/>
              <a:gd name="T50" fmla="*/ 1346342480 w 1431"/>
              <a:gd name="T51" fmla="*/ 726703010 h 1325"/>
              <a:gd name="T52" fmla="*/ 1382485189 w 1431"/>
              <a:gd name="T53" fmla="*/ 722174947 h 1325"/>
              <a:gd name="T54" fmla="*/ 1616288386 w 1431"/>
              <a:gd name="T55" fmla="*/ 378066645 h 1325"/>
              <a:gd name="T56" fmla="*/ 1363284109 w 1431"/>
              <a:gd name="T57" fmla="*/ 1132016 h 1325"/>
              <a:gd name="T58" fmla="*/ 1289867903 w 1431"/>
              <a:gd name="T59" fmla="*/ 6792094 h 1325"/>
              <a:gd name="T60" fmla="*/ 1219839810 w 1431"/>
              <a:gd name="T61" fmla="*/ 16979172 h 1325"/>
              <a:gd name="T62" fmla="*/ 1149812780 w 1431"/>
              <a:gd name="T63" fmla="*/ 29430280 h 1325"/>
              <a:gd name="T64" fmla="*/ 1080914413 w 1431"/>
              <a:gd name="T65" fmla="*/ 45277436 h 1325"/>
              <a:gd name="T66" fmla="*/ 1014274433 w 1431"/>
              <a:gd name="T67" fmla="*/ 64520639 h 1325"/>
              <a:gd name="T68" fmla="*/ 947635516 w 1431"/>
              <a:gd name="T69" fmla="*/ 86026810 h 1325"/>
              <a:gd name="T70" fmla="*/ 884384713 w 1431"/>
              <a:gd name="T71" fmla="*/ 113193058 h 1325"/>
              <a:gd name="T72" fmla="*/ 822262572 w 1431"/>
              <a:gd name="T73" fmla="*/ 141492387 h 1325"/>
              <a:gd name="T74" fmla="*/ 760141493 w 1431"/>
              <a:gd name="T75" fmla="*/ 172054683 h 1325"/>
              <a:gd name="T76" fmla="*/ 700278803 w 1431"/>
              <a:gd name="T77" fmla="*/ 206011962 h 1325"/>
              <a:gd name="T78" fmla="*/ 643804226 w 1431"/>
              <a:gd name="T79" fmla="*/ 242234337 h 1325"/>
              <a:gd name="T80" fmla="*/ 587330712 w 1431"/>
              <a:gd name="T81" fmla="*/ 282983710 h 1325"/>
              <a:gd name="T82" fmla="*/ 533115586 w 1431"/>
              <a:gd name="T83" fmla="*/ 324865099 h 1325"/>
              <a:gd name="T84" fmla="*/ 482288573 w 1431"/>
              <a:gd name="T85" fmla="*/ 367878504 h 1325"/>
              <a:gd name="T86" fmla="*/ 431461560 w 1431"/>
              <a:gd name="T87" fmla="*/ 414287956 h 1325"/>
              <a:gd name="T88" fmla="*/ 385153448 w 1431"/>
              <a:gd name="T89" fmla="*/ 464093455 h 1325"/>
              <a:gd name="T90" fmla="*/ 339973999 w 1431"/>
              <a:gd name="T91" fmla="*/ 515030969 h 1325"/>
              <a:gd name="T92" fmla="*/ 297054001 w 1431"/>
              <a:gd name="T93" fmla="*/ 568231451 h 1325"/>
              <a:gd name="T94" fmla="*/ 256392390 w 1431"/>
              <a:gd name="T95" fmla="*/ 622563949 h 1325"/>
              <a:gd name="T96" fmla="*/ 219119956 w 1431"/>
              <a:gd name="T97" fmla="*/ 681425574 h 1325"/>
              <a:gd name="T98" fmla="*/ 184105909 w 1431"/>
              <a:gd name="T99" fmla="*/ 739154119 h 1325"/>
              <a:gd name="T100" fmla="*/ 152479976 w 1431"/>
              <a:gd name="T101" fmla="*/ 800278711 h 1325"/>
              <a:gd name="T102" fmla="*/ 123113494 w 1431"/>
              <a:gd name="T103" fmla="*/ 862534254 h 1325"/>
              <a:gd name="T104" fmla="*/ 97135125 w 1431"/>
              <a:gd name="T105" fmla="*/ 927054893 h 1325"/>
              <a:gd name="T106" fmla="*/ 72286481 w 1431"/>
              <a:gd name="T107" fmla="*/ 991575533 h 1325"/>
              <a:gd name="T108" fmla="*/ 53085401 w 1431"/>
              <a:gd name="T109" fmla="*/ 1059491155 h 1325"/>
              <a:gd name="T110" fmla="*/ 35014046 w 1431"/>
              <a:gd name="T111" fmla="*/ 1127407841 h 1325"/>
              <a:gd name="T112" fmla="*/ 21460531 w 1431"/>
              <a:gd name="T113" fmla="*/ 1197587495 h 1325"/>
              <a:gd name="T114" fmla="*/ 11295128 w 1431"/>
              <a:gd name="T115" fmla="*/ 1267767148 h 1325"/>
              <a:gd name="T116" fmla="*/ 4517839 w 1431"/>
              <a:gd name="T117" fmla="*/ 1339079882 h 1325"/>
              <a:gd name="T118" fmla="*/ 1129725 w 1431"/>
              <a:gd name="T119" fmla="*/ 1411523567 h 1325"/>
              <a:gd name="T120" fmla="*/ 1129725 w 1431"/>
              <a:gd name="T121" fmla="*/ 1473780174 h 1325"/>
              <a:gd name="T122" fmla="*/ 378376159 w 1431"/>
              <a:gd name="T123" fmla="*/ 1277955290 h 1325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1431" h="1325">
                <a:moveTo>
                  <a:pt x="638" y="1324"/>
                </a:moveTo>
                <a:lnTo>
                  <a:pt x="637" y="1302"/>
                </a:lnTo>
                <a:lnTo>
                  <a:pt x="637" y="1280"/>
                </a:lnTo>
                <a:lnTo>
                  <a:pt x="637" y="1248"/>
                </a:lnTo>
                <a:lnTo>
                  <a:pt x="638" y="1232"/>
                </a:lnTo>
                <a:lnTo>
                  <a:pt x="640" y="1217"/>
                </a:lnTo>
                <a:lnTo>
                  <a:pt x="644" y="1185"/>
                </a:lnTo>
                <a:lnTo>
                  <a:pt x="646" y="1170"/>
                </a:lnTo>
                <a:lnTo>
                  <a:pt x="649" y="1154"/>
                </a:lnTo>
                <a:lnTo>
                  <a:pt x="655" y="1125"/>
                </a:lnTo>
                <a:lnTo>
                  <a:pt x="659" y="1110"/>
                </a:lnTo>
                <a:lnTo>
                  <a:pt x="663" y="1095"/>
                </a:lnTo>
                <a:lnTo>
                  <a:pt x="673" y="1067"/>
                </a:lnTo>
                <a:lnTo>
                  <a:pt x="678" y="1052"/>
                </a:lnTo>
                <a:lnTo>
                  <a:pt x="683" y="1038"/>
                </a:lnTo>
                <a:lnTo>
                  <a:pt x="689" y="1024"/>
                </a:lnTo>
                <a:lnTo>
                  <a:pt x="695" y="1010"/>
                </a:lnTo>
                <a:lnTo>
                  <a:pt x="708" y="983"/>
                </a:lnTo>
                <a:lnTo>
                  <a:pt x="715" y="970"/>
                </a:lnTo>
                <a:lnTo>
                  <a:pt x="724" y="957"/>
                </a:lnTo>
                <a:lnTo>
                  <a:pt x="731" y="944"/>
                </a:lnTo>
                <a:lnTo>
                  <a:pt x="739" y="932"/>
                </a:lnTo>
                <a:lnTo>
                  <a:pt x="747" y="920"/>
                </a:lnTo>
                <a:lnTo>
                  <a:pt x="756" y="907"/>
                </a:lnTo>
                <a:lnTo>
                  <a:pt x="764" y="895"/>
                </a:lnTo>
                <a:lnTo>
                  <a:pt x="773" y="884"/>
                </a:lnTo>
                <a:lnTo>
                  <a:pt x="783" y="871"/>
                </a:lnTo>
                <a:lnTo>
                  <a:pt x="792" y="860"/>
                </a:lnTo>
                <a:lnTo>
                  <a:pt x="812" y="838"/>
                </a:lnTo>
                <a:lnTo>
                  <a:pt x="822" y="827"/>
                </a:lnTo>
                <a:lnTo>
                  <a:pt x="832" y="817"/>
                </a:lnTo>
                <a:lnTo>
                  <a:pt x="843" y="807"/>
                </a:lnTo>
                <a:lnTo>
                  <a:pt x="854" y="797"/>
                </a:lnTo>
                <a:lnTo>
                  <a:pt x="877" y="778"/>
                </a:lnTo>
                <a:lnTo>
                  <a:pt x="889" y="769"/>
                </a:lnTo>
                <a:lnTo>
                  <a:pt x="901" y="760"/>
                </a:lnTo>
                <a:lnTo>
                  <a:pt x="925" y="743"/>
                </a:lnTo>
                <a:lnTo>
                  <a:pt x="938" y="735"/>
                </a:lnTo>
                <a:lnTo>
                  <a:pt x="951" y="727"/>
                </a:lnTo>
                <a:lnTo>
                  <a:pt x="976" y="711"/>
                </a:lnTo>
                <a:lnTo>
                  <a:pt x="990" y="705"/>
                </a:lnTo>
                <a:lnTo>
                  <a:pt x="1003" y="698"/>
                </a:lnTo>
                <a:lnTo>
                  <a:pt x="1017" y="692"/>
                </a:lnTo>
                <a:lnTo>
                  <a:pt x="1030" y="686"/>
                </a:lnTo>
                <a:lnTo>
                  <a:pt x="1045" y="680"/>
                </a:lnTo>
                <a:lnTo>
                  <a:pt x="1059" y="675"/>
                </a:lnTo>
                <a:lnTo>
                  <a:pt x="1088" y="665"/>
                </a:lnTo>
                <a:lnTo>
                  <a:pt x="1117" y="657"/>
                </a:lnTo>
                <a:lnTo>
                  <a:pt x="1132" y="653"/>
                </a:lnTo>
                <a:lnTo>
                  <a:pt x="1147" y="649"/>
                </a:lnTo>
                <a:lnTo>
                  <a:pt x="1177" y="644"/>
                </a:lnTo>
                <a:lnTo>
                  <a:pt x="1192" y="642"/>
                </a:lnTo>
                <a:lnTo>
                  <a:pt x="1209" y="640"/>
                </a:lnTo>
                <a:lnTo>
                  <a:pt x="1224" y="638"/>
                </a:lnTo>
                <a:lnTo>
                  <a:pt x="1240" y="637"/>
                </a:lnTo>
                <a:lnTo>
                  <a:pt x="1431" y="334"/>
                </a:lnTo>
                <a:lnTo>
                  <a:pt x="1239" y="0"/>
                </a:lnTo>
                <a:lnTo>
                  <a:pt x="1207" y="1"/>
                </a:lnTo>
                <a:lnTo>
                  <a:pt x="1174" y="3"/>
                </a:lnTo>
                <a:lnTo>
                  <a:pt x="1142" y="6"/>
                </a:lnTo>
                <a:lnTo>
                  <a:pt x="1111" y="10"/>
                </a:lnTo>
                <a:lnTo>
                  <a:pt x="1080" y="15"/>
                </a:lnTo>
                <a:lnTo>
                  <a:pt x="1049" y="20"/>
                </a:lnTo>
                <a:lnTo>
                  <a:pt x="1018" y="26"/>
                </a:lnTo>
                <a:lnTo>
                  <a:pt x="987" y="32"/>
                </a:lnTo>
                <a:lnTo>
                  <a:pt x="957" y="40"/>
                </a:lnTo>
                <a:lnTo>
                  <a:pt x="928" y="48"/>
                </a:lnTo>
                <a:lnTo>
                  <a:pt x="898" y="57"/>
                </a:lnTo>
                <a:lnTo>
                  <a:pt x="868" y="66"/>
                </a:lnTo>
                <a:lnTo>
                  <a:pt x="839" y="76"/>
                </a:lnTo>
                <a:lnTo>
                  <a:pt x="811" y="88"/>
                </a:lnTo>
                <a:lnTo>
                  <a:pt x="783" y="100"/>
                </a:lnTo>
                <a:lnTo>
                  <a:pt x="755" y="112"/>
                </a:lnTo>
                <a:lnTo>
                  <a:pt x="728" y="125"/>
                </a:lnTo>
                <a:lnTo>
                  <a:pt x="699" y="138"/>
                </a:lnTo>
                <a:lnTo>
                  <a:pt x="673" y="152"/>
                </a:lnTo>
                <a:lnTo>
                  <a:pt x="646" y="167"/>
                </a:lnTo>
                <a:lnTo>
                  <a:pt x="620" y="182"/>
                </a:lnTo>
                <a:lnTo>
                  <a:pt x="595" y="198"/>
                </a:lnTo>
                <a:lnTo>
                  <a:pt x="570" y="214"/>
                </a:lnTo>
                <a:lnTo>
                  <a:pt x="544" y="231"/>
                </a:lnTo>
                <a:lnTo>
                  <a:pt x="520" y="250"/>
                </a:lnTo>
                <a:lnTo>
                  <a:pt x="496" y="268"/>
                </a:lnTo>
                <a:lnTo>
                  <a:pt x="472" y="287"/>
                </a:lnTo>
                <a:lnTo>
                  <a:pt x="449" y="306"/>
                </a:lnTo>
                <a:lnTo>
                  <a:pt x="427" y="325"/>
                </a:lnTo>
                <a:lnTo>
                  <a:pt x="405" y="346"/>
                </a:lnTo>
                <a:lnTo>
                  <a:pt x="382" y="366"/>
                </a:lnTo>
                <a:lnTo>
                  <a:pt x="361" y="388"/>
                </a:lnTo>
                <a:lnTo>
                  <a:pt x="341" y="410"/>
                </a:lnTo>
                <a:lnTo>
                  <a:pt x="320" y="433"/>
                </a:lnTo>
                <a:lnTo>
                  <a:pt x="301" y="455"/>
                </a:lnTo>
                <a:lnTo>
                  <a:pt x="282" y="478"/>
                </a:lnTo>
                <a:lnTo>
                  <a:pt x="263" y="502"/>
                </a:lnTo>
                <a:lnTo>
                  <a:pt x="245" y="526"/>
                </a:lnTo>
                <a:lnTo>
                  <a:pt x="227" y="550"/>
                </a:lnTo>
                <a:lnTo>
                  <a:pt x="210" y="576"/>
                </a:lnTo>
                <a:lnTo>
                  <a:pt x="194" y="602"/>
                </a:lnTo>
                <a:lnTo>
                  <a:pt x="178" y="627"/>
                </a:lnTo>
                <a:lnTo>
                  <a:pt x="163" y="653"/>
                </a:lnTo>
                <a:lnTo>
                  <a:pt x="149" y="680"/>
                </a:lnTo>
                <a:lnTo>
                  <a:pt x="135" y="707"/>
                </a:lnTo>
                <a:lnTo>
                  <a:pt x="122" y="735"/>
                </a:lnTo>
                <a:lnTo>
                  <a:pt x="109" y="762"/>
                </a:lnTo>
                <a:lnTo>
                  <a:pt x="97" y="790"/>
                </a:lnTo>
                <a:lnTo>
                  <a:pt x="86" y="819"/>
                </a:lnTo>
                <a:lnTo>
                  <a:pt x="74" y="847"/>
                </a:lnTo>
                <a:lnTo>
                  <a:pt x="64" y="876"/>
                </a:lnTo>
                <a:lnTo>
                  <a:pt x="55" y="906"/>
                </a:lnTo>
                <a:lnTo>
                  <a:pt x="47" y="936"/>
                </a:lnTo>
                <a:lnTo>
                  <a:pt x="39" y="966"/>
                </a:lnTo>
                <a:lnTo>
                  <a:pt x="31" y="996"/>
                </a:lnTo>
                <a:lnTo>
                  <a:pt x="25" y="1026"/>
                </a:lnTo>
                <a:lnTo>
                  <a:pt x="19" y="1058"/>
                </a:lnTo>
                <a:lnTo>
                  <a:pt x="14" y="1089"/>
                </a:lnTo>
                <a:lnTo>
                  <a:pt x="10" y="1120"/>
                </a:lnTo>
                <a:lnTo>
                  <a:pt x="6" y="1151"/>
                </a:lnTo>
                <a:lnTo>
                  <a:pt x="4" y="1183"/>
                </a:lnTo>
                <a:lnTo>
                  <a:pt x="2" y="1215"/>
                </a:lnTo>
                <a:lnTo>
                  <a:pt x="1" y="1247"/>
                </a:lnTo>
                <a:lnTo>
                  <a:pt x="0" y="1280"/>
                </a:lnTo>
                <a:lnTo>
                  <a:pt x="1" y="1302"/>
                </a:lnTo>
                <a:lnTo>
                  <a:pt x="2" y="1325"/>
                </a:lnTo>
                <a:lnTo>
                  <a:pt x="335" y="1129"/>
                </a:lnTo>
                <a:lnTo>
                  <a:pt x="638" y="1324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33799" name="箭头3"/>
          <p:cNvSpPr>
            <a:spLocks noChangeAspect="1"/>
          </p:cNvSpPr>
          <p:nvPr/>
        </p:nvSpPr>
        <p:spPr bwMode="auto">
          <a:xfrm>
            <a:off x="3214688" y="2476500"/>
            <a:ext cx="1377950" cy="1450975"/>
          </a:xfrm>
          <a:custGeom>
            <a:avLst/>
            <a:gdLst>
              <a:gd name="T0" fmla="*/ 1240903030 w 1295"/>
              <a:gd name="T1" fmla="*/ 1157621683 h 1364"/>
              <a:gd name="T2" fmla="*/ 1444701303 w 1295"/>
              <a:gd name="T3" fmla="*/ 823801694 h 1364"/>
              <a:gd name="T4" fmla="*/ 1394884420 w 1295"/>
              <a:gd name="T5" fmla="*/ 821538003 h 1364"/>
              <a:gd name="T6" fmla="*/ 1343934320 w 1295"/>
              <a:gd name="T7" fmla="*/ 817011684 h 1364"/>
              <a:gd name="T8" fmla="*/ 1280530531 w 1295"/>
              <a:gd name="T9" fmla="*/ 804564574 h 1364"/>
              <a:gd name="T10" fmla="*/ 1248829169 w 1295"/>
              <a:gd name="T11" fmla="*/ 796642718 h 1364"/>
              <a:gd name="T12" fmla="*/ 1188821840 w 1295"/>
              <a:gd name="T13" fmla="*/ 777405598 h 1364"/>
              <a:gd name="T14" fmla="*/ 1158251567 w 1295"/>
              <a:gd name="T15" fmla="*/ 766090333 h 1364"/>
              <a:gd name="T16" fmla="*/ 1101641764 w 1295"/>
              <a:gd name="T17" fmla="*/ 738931358 h 1364"/>
              <a:gd name="T18" fmla="*/ 1074467951 w 1295"/>
              <a:gd name="T19" fmla="*/ 721957929 h 1364"/>
              <a:gd name="T20" fmla="*/ 1021254608 w 1295"/>
              <a:gd name="T21" fmla="*/ 688010007 h 1364"/>
              <a:gd name="T22" fmla="*/ 996346166 w 1295"/>
              <a:gd name="T23" fmla="*/ 668772887 h 1364"/>
              <a:gd name="T24" fmla="*/ 947660373 w 1295"/>
              <a:gd name="T25" fmla="*/ 629166801 h 1364"/>
              <a:gd name="T26" fmla="*/ 904636412 w 1295"/>
              <a:gd name="T27" fmla="*/ 585034397 h 1364"/>
              <a:gd name="T28" fmla="*/ 884256584 w 1295"/>
              <a:gd name="T29" fmla="*/ 561270958 h 1364"/>
              <a:gd name="T30" fmla="*/ 845761237 w 1295"/>
              <a:gd name="T31" fmla="*/ 510349607 h 1364"/>
              <a:gd name="T32" fmla="*/ 820852795 w 1295"/>
              <a:gd name="T33" fmla="*/ 471875367 h 1364"/>
              <a:gd name="T34" fmla="*/ 795944354 w 1295"/>
              <a:gd name="T35" fmla="*/ 430006653 h 1364"/>
              <a:gd name="T36" fmla="*/ 769903759 w 1295"/>
              <a:gd name="T37" fmla="*/ 373426075 h 1364"/>
              <a:gd name="T38" fmla="*/ 758581160 w 1295"/>
              <a:gd name="T39" fmla="*/ 342873690 h 1364"/>
              <a:gd name="T40" fmla="*/ 743863164 w 1295"/>
              <a:gd name="T41" fmla="*/ 297609440 h 1364"/>
              <a:gd name="T42" fmla="*/ 731408412 w 1295"/>
              <a:gd name="T43" fmla="*/ 250082562 h 1364"/>
              <a:gd name="T44" fmla="*/ 364571520 w 1295"/>
              <a:gd name="T45" fmla="*/ 0 h 1364"/>
              <a:gd name="T46" fmla="*/ 2264307 w 1295"/>
              <a:gd name="T47" fmla="*/ 251214408 h 1364"/>
              <a:gd name="T48" fmla="*/ 11322599 w 1295"/>
              <a:gd name="T49" fmla="*/ 319110251 h 1364"/>
              <a:gd name="T50" fmla="*/ 23776288 w 1295"/>
              <a:gd name="T51" fmla="*/ 388136876 h 1364"/>
              <a:gd name="T52" fmla="*/ 39627501 w 1295"/>
              <a:gd name="T53" fmla="*/ 453770092 h 1364"/>
              <a:gd name="T54" fmla="*/ 57743021 w 1295"/>
              <a:gd name="T55" fmla="*/ 518270399 h 1364"/>
              <a:gd name="T56" fmla="*/ 78122849 w 1295"/>
              <a:gd name="T57" fmla="*/ 583903615 h 1364"/>
              <a:gd name="T58" fmla="*/ 103031290 w 1295"/>
              <a:gd name="T59" fmla="*/ 646141294 h 1364"/>
              <a:gd name="T60" fmla="*/ 130204038 w 1295"/>
              <a:gd name="T61" fmla="*/ 706115282 h 1364"/>
              <a:gd name="T62" fmla="*/ 159642158 w 1295"/>
              <a:gd name="T63" fmla="*/ 767221115 h 1364"/>
              <a:gd name="T64" fmla="*/ 191343520 w 1295"/>
              <a:gd name="T65" fmla="*/ 824932476 h 1364"/>
              <a:gd name="T66" fmla="*/ 226442407 w 1295"/>
              <a:gd name="T67" fmla="*/ 881513054 h 1364"/>
              <a:gd name="T68" fmla="*/ 263805601 w 1295"/>
              <a:gd name="T69" fmla="*/ 936960724 h 1364"/>
              <a:gd name="T70" fmla="*/ 303432038 w 1295"/>
              <a:gd name="T71" fmla="*/ 989013920 h 1364"/>
              <a:gd name="T72" fmla="*/ 345323846 w 1295"/>
              <a:gd name="T73" fmla="*/ 1039936334 h 1364"/>
              <a:gd name="T74" fmla="*/ 389481026 w 1295"/>
              <a:gd name="T75" fmla="*/ 1088595058 h 1364"/>
              <a:gd name="T76" fmla="*/ 435901448 w 1295"/>
              <a:gd name="T77" fmla="*/ 1136121935 h 1364"/>
              <a:gd name="T78" fmla="*/ 484586177 w 1295"/>
              <a:gd name="T79" fmla="*/ 1180254340 h 1364"/>
              <a:gd name="T80" fmla="*/ 535536277 w 1295"/>
              <a:gd name="T81" fmla="*/ 1223254899 h 1364"/>
              <a:gd name="T82" fmla="*/ 587617467 w 1295"/>
              <a:gd name="T83" fmla="*/ 1262859921 h 1364"/>
              <a:gd name="T84" fmla="*/ 641964028 w 1295"/>
              <a:gd name="T85" fmla="*/ 1302466007 h 1364"/>
              <a:gd name="T86" fmla="*/ 697441678 w 1295"/>
              <a:gd name="T87" fmla="*/ 1337545774 h 1364"/>
              <a:gd name="T88" fmla="*/ 755184699 w 1295"/>
              <a:gd name="T89" fmla="*/ 1370361850 h 1364"/>
              <a:gd name="T90" fmla="*/ 815192028 w 1295"/>
              <a:gd name="T91" fmla="*/ 1399783453 h 1364"/>
              <a:gd name="T92" fmla="*/ 876331510 w 1295"/>
              <a:gd name="T93" fmla="*/ 1428073211 h 1364"/>
              <a:gd name="T94" fmla="*/ 937470992 w 1295"/>
              <a:gd name="T95" fmla="*/ 1451836649 h 1364"/>
              <a:gd name="T96" fmla="*/ 1002006934 w 1295"/>
              <a:gd name="T97" fmla="*/ 1475600088 h 1364"/>
              <a:gd name="T98" fmla="*/ 1066542876 w 1295"/>
              <a:gd name="T99" fmla="*/ 1494837208 h 1364"/>
              <a:gd name="T100" fmla="*/ 1133343126 w 1295"/>
              <a:gd name="T101" fmla="*/ 1510679855 h 1364"/>
              <a:gd name="T102" fmla="*/ 1201275529 w 1295"/>
              <a:gd name="T103" fmla="*/ 1523126966 h 1364"/>
              <a:gd name="T104" fmla="*/ 1269208996 w 1295"/>
              <a:gd name="T105" fmla="*/ 1533311449 h 1364"/>
              <a:gd name="T106" fmla="*/ 1338273552 w 1295"/>
              <a:gd name="T107" fmla="*/ 1540101459 h 1364"/>
              <a:gd name="T108" fmla="*/ 1409602416 w 1295"/>
              <a:gd name="T109" fmla="*/ 1543495932 h 1364"/>
              <a:gd name="T110" fmla="*/ 1450362071 w 1295"/>
              <a:gd name="T111" fmla="*/ 1543495932 h 1364"/>
              <a:gd name="T112" fmla="*/ 1460552516 w 1295"/>
              <a:gd name="T113" fmla="*/ 1541232240 h 1364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1295" h="1364">
                <a:moveTo>
                  <a:pt x="1295" y="1362"/>
                </a:moveTo>
                <a:lnTo>
                  <a:pt x="1096" y="1023"/>
                </a:lnTo>
                <a:lnTo>
                  <a:pt x="1295" y="727"/>
                </a:lnTo>
                <a:lnTo>
                  <a:pt x="1276" y="728"/>
                </a:lnTo>
                <a:lnTo>
                  <a:pt x="1246" y="727"/>
                </a:lnTo>
                <a:lnTo>
                  <a:pt x="1232" y="726"/>
                </a:lnTo>
                <a:lnTo>
                  <a:pt x="1217" y="725"/>
                </a:lnTo>
                <a:lnTo>
                  <a:pt x="1187" y="722"/>
                </a:lnTo>
                <a:lnTo>
                  <a:pt x="1159" y="717"/>
                </a:lnTo>
                <a:lnTo>
                  <a:pt x="1131" y="711"/>
                </a:lnTo>
                <a:lnTo>
                  <a:pt x="1117" y="708"/>
                </a:lnTo>
                <a:lnTo>
                  <a:pt x="1103" y="704"/>
                </a:lnTo>
                <a:lnTo>
                  <a:pt x="1076" y="696"/>
                </a:lnTo>
                <a:lnTo>
                  <a:pt x="1050" y="687"/>
                </a:lnTo>
                <a:lnTo>
                  <a:pt x="1037" y="682"/>
                </a:lnTo>
                <a:lnTo>
                  <a:pt x="1023" y="677"/>
                </a:lnTo>
                <a:lnTo>
                  <a:pt x="998" y="665"/>
                </a:lnTo>
                <a:lnTo>
                  <a:pt x="973" y="653"/>
                </a:lnTo>
                <a:lnTo>
                  <a:pt x="961" y="646"/>
                </a:lnTo>
                <a:lnTo>
                  <a:pt x="949" y="638"/>
                </a:lnTo>
                <a:lnTo>
                  <a:pt x="925" y="623"/>
                </a:lnTo>
                <a:lnTo>
                  <a:pt x="902" y="608"/>
                </a:lnTo>
                <a:lnTo>
                  <a:pt x="891" y="600"/>
                </a:lnTo>
                <a:lnTo>
                  <a:pt x="880" y="591"/>
                </a:lnTo>
                <a:lnTo>
                  <a:pt x="858" y="574"/>
                </a:lnTo>
                <a:lnTo>
                  <a:pt x="837" y="556"/>
                </a:lnTo>
                <a:lnTo>
                  <a:pt x="818" y="537"/>
                </a:lnTo>
                <a:lnTo>
                  <a:pt x="799" y="517"/>
                </a:lnTo>
                <a:lnTo>
                  <a:pt x="790" y="506"/>
                </a:lnTo>
                <a:lnTo>
                  <a:pt x="781" y="496"/>
                </a:lnTo>
                <a:lnTo>
                  <a:pt x="764" y="473"/>
                </a:lnTo>
                <a:lnTo>
                  <a:pt x="747" y="451"/>
                </a:lnTo>
                <a:lnTo>
                  <a:pt x="732" y="428"/>
                </a:lnTo>
                <a:lnTo>
                  <a:pt x="725" y="417"/>
                </a:lnTo>
                <a:lnTo>
                  <a:pt x="718" y="405"/>
                </a:lnTo>
                <a:lnTo>
                  <a:pt x="703" y="380"/>
                </a:lnTo>
                <a:lnTo>
                  <a:pt x="691" y="355"/>
                </a:lnTo>
                <a:lnTo>
                  <a:pt x="680" y="330"/>
                </a:lnTo>
                <a:lnTo>
                  <a:pt x="675" y="316"/>
                </a:lnTo>
                <a:lnTo>
                  <a:pt x="670" y="303"/>
                </a:lnTo>
                <a:lnTo>
                  <a:pt x="661" y="276"/>
                </a:lnTo>
                <a:lnTo>
                  <a:pt x="657" y="263"/>
                </a:lnTo>
                <a:lnTo>
                  <a:pt x="653" y="249"/>
                </a:lnTo>
                <a:lnTo>
                  <a:pt x="646" y="221"/>
                </a:lnTo>
                <a:lnTo>
                  <a:pt x="641" y="193"/>
                </a:lnTo>
                <a:lnTo>
                  <a:pt x="322" y="0"/>
                </a:lnTo>
                <a:lnTo>
                  <a:pt x="0" y="191"/>
                </a:lnTo>
                <a:lnTo>
                  <a:pt x="2" y="222"/>
                </a:lnTo>
                <a:lnTo>
                  <a:pt x="6" y="252"/>
                </a:lnTo>
                <a:lnTo>
                  <a:pt x="10" y="282"/>
                </a:lnTo>
                <a:lnTo>
                  <a:pt x="15" y="312"/>
                </a:lnTo>
                <a:lnTo>
                  <a:pt x="21" y="343"/>
                </a:lnTo>
                <a:lnTo>
                  <a:pt x="27" y="372"/>
                </a:lnTo>
                <a:lnTo>
                  <a:pt x="35" y="401"/>
                </a:lnTo>
                <a:lnTo>
                  <a:pt x="42" y="430"/>
                </a:lnTo>
                <a:lnTo>
                  <a:pt x="51" y="458"/>
                </a:lnTo>
                <a:lnTo>
                  <a:pt x="60" y="488"/>
                </a:lnTo>
                <a:lnTo>
                  <a:pt x="69" y="516"/>
                </a:lnTo>
                <a:lnTo>
                  <a:pt x="81" y="543"/>
                </a:lnTo>
                <a:lnTo>
                  <a:pt x="91" y="571"/>
                </a:lnTo>
                <a:lnTo>
                  <a:pt x="103" y="598"/>
                </a:lnTo>
                <a:lnTo>
                  <a:pt x="115" y="624"/>
                </a:lnTo>
                <a:lnTo>
                  <a:pt x="128" y="652"/>
                </a:lnTo>
                <a:lnTo>
                  <a:pt x="141" y="678"/>
                </a:lnTo>
                <a:lnTo>
                  <a:pt x="155" y="704"/>
                </a:lnTo>
                <a:lnTo>
                  <a:pt x="169" y="729"/>
                </a:lnTo>
                <a:lnTo>
                  <a:pt x="184" y="754"/>
                </a:lnTo>
                <a:lnTo>
                  <a:pt x="200" y="779"/>
                </a:lnTo>
                <a:lnTo>
                  <a:pt x="216" y="803"/>
                </a:lnTo>
                <a:lnTo>
                  <a:pt x="233" y="828"/>
                </a:lnTo>
                <a:lnTo>
                  <a:pt x="251" y="851"/>
                </a:lnTo>
                <a:lnTo>
                  <a:pt x="268" y="874"/>
                </a:lnTo>
                <a:lnTo>
                  <a:pt x="287" y="897"/>
                </a:lnTo>
                <a:lnTo>
                  <a:pt x="305" y="919"/>
                </a:lnTo>
                <a:lnTo>
                  <a:pt x="324" y="941"/>
                </a:lnTo>
                <a:lnTo>
                  <a:pt x="344" y="962"/>
                </a:lnTo>
                <a:lnTo>
                  <a:pt x="364" y="984"/>
                </a:lnTo>
                <a:lnTo>
                  <a:pt x="385" y="1004"/>
                </a:lnTo>
                <a:lnTo>
                  <a:pt x="407" y="1024"/>
                </a:lnTo>
                <a:lnTo>
                  <a:pt x="428" y="1043"/>
                </a:lnTo>
                <a:lnTo>
                  <a:pt x="450" y="1062"/>
                </a:lnTo>
                <a:lnTo>
                  <a:pt x="473" y="1081"/>
                </a:lnTo>
                <a:lnTo>
                  <a:pt x="495" y="1099"/>
                </a:lnTo>
                <a:lnTo>
                  <a:pt x="519" y="1116"/>
                </a:lnTo>
                <a:lnTo>
                  <a:pt x="542" y="1134"/>
                </a:lnTo>
                <a:lnTo>
                  <a:pt x="567" y="1151"/>
                </a:lnTo>
                <a:lnTo>
                  <a:pt x="592" y="1166"/>
                </a:lnTo>
                <a:lnTo>
                  <a:pt x="616" y="1182"/>
                </a:lnTo>
                <a:lnTo>
                  <a:pt x="642" y="1196"/>
                </a:lnTo>
                <a:lnTo>
                  <a:pt x="667" y="1211"/>
                </a:lnTo>
                <a:lnTo>
                  <a:pt x="693" y="1224"/>
                </a:lnTo>
                <a:lnTo>
                  <a:pt x="720" y="1237"/>
                </a:lnTo>
                <a:lnTo>
                  <a:pt x="747" y="1250"/>
                </a:lnTo>
                <a:lnTo>
                  <a:pt x="774" y="1262"/>
                </a:lnTo>
                <a:lnTo>
                  <a:pt x="801" y="1273"/>
                </a:lnTo>
                <a:lnTo>
                  <a:pt x="828" y="1283"/>
                </a:lnTo>
                <a:lnTo>
                  <a:pt x="856" y="1294"/>
                </a:lnTo>
                <a:lnTo>
                  <a:pt x="885" y="1304"/>
                </a:lnTo>
                <a:lnTo>
                  <a:pt x="914" y="1312"/>
                </a:lnTo>
                <a:lnTo>
                  <a:pt x="942" y="1321"/>
                </a:lnTo>
                <a:lnTo>
                  <a:pt x="971" y="1328"/>
                </a:lnTo>
                <a:lnTo>
                  <a:pt x="1001" y="1335"/>
                </a:lnTo>
                <a:lnTo>
                  <a:pt x="1030" y="1341"/>
                </a:lnTo>
                <a:lnTo>
                  <a:pt x="1061" y="1346"/>
                </a:lnTo>
                <a:lnTo>
                  <a:pt x="1091" y="1351"/>
                </a:lnTo>
                <a:lnTo>
                  <a:pt x="1121" y="1355"/>
                </a:lnTo>
                <a:lnTo>
                  <a:pt x="1151" y="1358"/>
                </a:lnTo>
                <a:lnTo>
                  <a:pt x="1182" y="1361"/>
                </a:lnTo>
                <a:lnTo>
                  <a:pt x="1214" y="1363"/>
                </a:lnTo>
                <a:lnTo>
                  <a:pt x="1245" y="1364"/>
                </a:lnTo>
                <a:lnTo>
                  <a:pt x="1276" y="1364"/>
                </a:lnTo>
                <a:lnTo>
                  <a:pt x="1281" y="1364"/>
                </a:lnTo>
                <a:lnTo>
                  <a:pt x="1285" y="1363"/>
                </a:lnTo>
                <a:lnTo>
                  <a:pt x="1290" y="1362"/>
                </a:lnTo>
                <a:lnTo>
                  <a:pt x="1295" y="1362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33800" name="箭头2"/>
          <p:cNvSpPr>
            <a:spLocks noChangeAspect="1"/>
          </p:cNvSpPr>
          <p:nvPr/>
        </p:nvSpPr>
        <p:spPr bwMode="auto">
          <a:xfrm>
            <a:off x="4459288" y="2614613"/>
            <a:ext cx="1473200" cy="1311275"/>
          </a:xfrm>
          <a:custGeom>
            <a:avLst/>
            <a:gdLst>
              <a:gd name="T0" fmla="*/ 0 w 1385"/>
              <a:gd name="T1" fmla="*/ 1021289671 h 1233"/>
              <a:gd name="T2" fmla="*/ 250044055 w 1385"/>
              <a:gd name="T3" fmla="*/ 665025931 h 1233"/>
              <a:gd name="T4" fmla="*/ 296432305 w 1385"/>
              <a:gd name="T5" fmla="*/ 654847332 h 1233"/>
              <a:gd name="T6" fmla="*/ 341688796 w 1385"/>
              <a:gd name="T7" fmla="*/ 641275157 h 1233"/>
              <a:gd name="T8" fmla="*/ 400523192 w 1385"/>
              <a:gd name="T9" fmla="*/ 619786412 h 1233"/>
              <a:gd name="T10" fmla="*/ 442385473 w 1385"/>
              <a:gd name="T11" fmla="*/ 600559696 h 1233"/>
              <a:gd name="T12" fmla="*/ 483115996 w 1385"/>
              <a:gd name="T13" fmla="*/ 577939405 h 1233"/>
              <a:gd name="T14" fmla="*/ 534030213 w 1385"/>
              <a:gd name="T15" fmla="*/ 545140514 h 1233"/>
              <a:gd name="T16" fmla="*/ 572498284 w 1385"/>
              <a:gd name="T17" fmla="*/ 517996164 h 1233"/>
              <a:gd name="T18" fmla="*/ 595127062 w 1385"/>
              <a:gd name="T19" fmla="*/ 498769448 h 1233"/>
              <a:gd name="T20" fmla="*/ 617755839 w 1385"/>
              <a:gd name="T21" fmla="*/ 478411186 h 1233"/>
              <a:gd name="T22" fmla="*/ 639252859 w 1385"/>
              <a:gd name="T23" fmla="*/ 458053987 h 1233"/>
              <a:gd name="T24" fmla="*/ 660748814 w 1385"/>
              <a:gd name="T25" fmla="*/ 435433696 h 1233"/>
              <a:gd name="T26" fmla="*/ 690166012 w 1385"/>
              <a:gd name="T27" fmla="*/ 399242293 h 1233"/>
              <a:gd name="T28" fmla="*/ 726371631 w 1385"/>
              <a:gd name="T29" fmla="*/ 350609199 h 1233"/>
              <a:gd name="T30" fmla="*/ 759183039 w 1385"/>
              <a:gd name="T31" fmla="*/ 298583592 h 1233"/>
              <a:gd name="T32" fmla="*/ 779548301 w 1385"/>
              <a:gd name="T33" fmla="*/ 257867068 h 1233"/>
              <a:gd name="T34" fmla="*/ 797651110 w 1385"/>
              <a:gd name="T35" fmla="*/ 213758031 h 1233"/>
              <a:gd name="T36" fmla="*/ 818016371 w 1385"/>
              <a:gd name="T37" fmla="*/ 156077883 h 1233"/>
              <a:gd name="T38" fmla="*/ 833856728 w 1385"/>
              <a:gd name="T39" fmla="*/ 95004160 h 1233"/>
              <a:gd name="T40" fmla="*/ 844039359 w 1385"/>
              <a:gd name="T41" fmla="*/ 31668408 h 1233"/>
              <a:gd name="T42" fmla="*/ 846301811 w 1385"/>
              <a:gd name="T43" fmla="*/ 0 h 1233"/>
              <a:gd name="T44" fmla="*/ 1567016780 w 1385"/>
              <a:gd name="T45" fmla="*/ 4524058 h 1233"/>
              <a:gd name="T46" fmla="*/ 1563622570 w 1385"/>
              <a:gd name="T47" fmla="*/ 74645898 h 1233"/>
              <a:gd name="T48" fmla="*/ 1555702391 w 1385"/>
              <a:gd name="T49" fmla="*/ 142505709 h 1233"/>
              <a:gd name="T50" fmla="*/ 1545519760 w 1385"/>
              <a:gd name="T51" fmla="*/ 209233973 h 1233"/>
              <a:gd name="T52" fmla="*/ 1531942919 w 1385"/>
              <a:gd name="T53" fmla="*/ 277093784 h 1233"/>
              <a:gd name="T54" fmla="*/ 1514971868 w 1385"/>
              <a:gd name="T55" fmla="*/ 341561082 h 1233"/>
              <a:gd name="T56" fmla="*/ 1495737301 w 1385"/>
              <a:gd name="T57" fmla="*/ 406028381 h 1233"/>
              <a:gd name="T58" fmla="*/ 1471977829 w 1385"/>
              <a:gd name="T59" fmla="*/ 468232587 h 1233"/>
              <a:gd name="T60" fmla="*/ 1447086599 w 1385"/>
              <a:gd name="T61" fmla="*/ 529306310 h 1233"/>
              <a:gd name="T62" fmla="*/ 1419931854 w 1385"/>
              <a:gd name="T63" fmla="*/ 590380033 h 1233"/>
              <a:gd name="T64" fmla="*/ 1389383961 w 1385"/>
              <a:gd name="T65" fmla="*/ 648061244 h 1233"/>
              <a:gd name="T66" fmla="*/ 1357704311 w 1385"/>
              <a:gd name="T67" fmla="*/ 704610909 h 1233"/>
              <a:gd name="T68" fmla="*/ 1322630451 w 1385"/>
              <a:gd name="T69" fmla="*/ 758898545 h 1233"/>
              <a:gd name="T70" fmla="*/ 1284161316 w 1385"/>
              <a:gd name="T71" fmla="*/ 813187244 h 1233"/>
              <a:gd name="T72" fmla="*/ 1243430793 w 1385"/>
              <a:gd name="T73" fmla="*/ 864081305 h 1233"/>
              <a:gd name="T74" fmla="*/ 1201568512 w 1385"/>
              <a:gd name="T75" fmla="*/ 913845946 h 1233"/>
              <a:gd name="T76" fmla="*/ 1157442715 w 1385"/>
              <a:gd name="T77" fmla="*/ 962477977 h 1233"/>
              <a:gd name="T78" fmla="*/ 1111054466 w 1385"/>
              <a:gd name="T79" fmla="*/ 1007718560 h 1233"/>
              <a:gd name="T80" fmla="*/ 1062403764 w 1385"/>
              <a:gd name="T81" fmla="*/ 1050696050 h 1233"/>
              <a:gd name="T82" fmla="*/ 1012621305 w 1385"/>
              <a:gd name="T83" fmla="*/ 1091411511 h 1233"/>
              <a:gd name="T84" fmla="*/ 960575329 w 1385"/>
              <a:gd name="T85" fmla="*/ 1130996489 h 1233"/>
              <a:gd name="T86" fmla="*/ 906267965 w 1385"/>
              <a:gd name="T87" fmla="*/ 1167188955 h 1233"/>
              <a:gd name="T88" fmla="*/ 850827780 w 1385"/>
              <a:gd name="T89" fmla="*/ 1202249875 h 1233"/>
              <a:gd name="T90" fmla="*/ 793125142 w 1385"/>
              <a:gd name="T91" fmla="*/ 1232786737 h 1233"/>
              <a:gd name="T92" fmla="*/ 734291809 w 1385"/>
              <a:gd name="T93" fmla="*/ 1262192052 h 1233"/>
              <a:gd name="T94" fmla="*/ 673194961 w 1385"/>
              <a:gd name="T95" fmla="*/ 1288205919 h 1233"/>
              <a:gd name="T96" fmla="*/ 612098113 w 1385"/>
              <a:gd name="T97" fmla="*/ 1313087176 h 1233"/>
              <a:gd name="T98" fmla="*/ 548738812 w 1385"/>
              <a:gd name="T99" fmla="*/ 1334575921 h 1233"/>
              <a:gd name="T100" fmla="*/ 484247754 w 1385"/>
              <a:gd name="T101" fmla="*/ 1352672154 h 1233"/>
              <a:gd name="T102" fmla="*/ 418624937 w 1385"/>
              <a:gd name="T103" fmla="*/ 1367374811 h 1233"/>
              <a:gd name="T104" fmla="*/ 351871427 w 1385"/>
              <a:gd name="T105" fmla="*/ 1379816503 h 1233"/>
              <a:gd name="T106" fmla="*/ 283986158 w 1385"/>
              <a:gd name="T107" fmla="*/ 1388864620 h 1233"/>
              <a:gd name="T108" fmla="*/ 216100889 w 1385"/>
              <a:gd name="T109" fmla="*/ 1394519161 h 1233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1385" h="1233">
                <a:moveTo>
                  <a:pt x="191" y="1233"/>
                </a:moveTo>
                <a:lnTo>
                  <a:pt x="0" y="903"/>
                </a:lnTo>
                <a:lnTo>
                  <a:pt x="194" y="592"/>
                </a:lnTo>
                <a:lnTo>
                  <a:pt x="221" y="588"/>
                </a:lnTo>
                <a:lnTo>
                  <a:pt x="248" y="582"/>
                </a:lnTo>
                <a:lnTo>
                  <a:pt x="262" y="579"/>
                </a:lnTo>
                <a:lnTo>
                  <a:pt x="275" y="575"/>
                </a:lnTo>
                <a:lnTo>
                  <a:pt x="302" y="567"/>
                </a:lnTo>
                <a:lnTo>
                  <a:pt x="327" y="558"/>
                </a:lnTo>
                <a:lnTo>
                  <a:pt x="354" y="548"/>
                </a:lnTo>
                <a:lnTo>
                  <a:pt x="379" y="537"/>
                </a:lnTo>
                <a:lnTo>
                  <a:pt x="391" y="531"/>
                </a:lnTo>
                <a:lnTo>
                  <a:pt x="403" y="525"/>
                </a:lnTo>
                <a:lnTo>
                  <a:pt x="427" y="511"/>
                </a:lnTo>
                <a:lnTo>
                  <a:pt x="450" y="497"/>
                </a:lnTo>
                <a:lnTo>
                  <a:pt x="472" y="482"/>
                </a:lnTo>
                <a:lnTo>
                  <a:pt x="494" y="467"/>
                </a:lnTo>
                <a:lnTo>
                  <a:pt x="506" y="458"/>
                </a:lnTo>
                <a:lnTo>
                  <a:pt x="516" y="450"/>
                </a:lnTo>
                <a:lnTo>
                  <a:pt x="526" y="441"/>
                </a:lnTo>
                <a:lnTo>
                  <a:pt x="536" y="432"/>
                </a:lnTo>
                <a:lnTo>
                  <a:pt x="546" y="423"/>
                </a:lnTo>
                <a:lnTo>
                  <a:pt x="556" y="414"/>
                </a:lnTo>
                <a:lnTo>
                  <a:pt x="565" y="405"/>
                </a:lnTo>
                <a:lnTo>
                  <a:pt x="575" y="395"/>
                </a:lnTo>
                <a:lnTo>
                  <a:pt x="584" y="385"/>
                </a:lnTo>
                <a:lnTo>
                  <a:pt x="593" y="375"/>
                </a:lnTo>
                <a:lnTo>
                  <a:pt x="610" y="353"/>
                </a:lnTo>
                <a:lnTo>
                  <a:pt x="626" y="332"/>
                </a:lnTo>
                <a:lnTo>
                  <a:pt x="642" y="310"/>
                </a:lnTo>
                <a:lnTo>
                  <a:pt x="656" y="287"/>
                </a:lnTo>
                <a:lnTo>
                  <a:pt x="671" y="264"/>
                </a:lnTo>
                <a:lnTo>
                  <a:pt x="683" y="240"/>
                </a:lnTo>
                <a:lnTo>
                  <a:pt x="689" y="228"/>
                </a:lnTo>
                <a:lnTo>
                  <a:pt x="695" y="215"/>
                </a:lnTo>
                <a:lnTo>
                  <a:pt x="705" y="189"/>
                </a:lnTo>
                <a:lnTo>
                  <a:pt x="715" y="164"/>
                </a:lnTo>
                <a:lnTo>
                  <a:pt x="723" y="138"/>
                </a:lnTo>
                <a:lnTo>
                  <a:pt x="731" y="111"/>
                </a:lnTo>
                <a:lnTo>
                  <a:pt x="737" y="84"/>
                </a:lnTo>
                <a:lnTo>
                  <a:pt x="742" y="57"/>
                </a:lnTo>
                <a:lnTo>
                  <a:pt x="746" y="28"/>
                </a:lnTo>
                <a:lnTo>
                  <a:pt x="747" y="14"/>
                </a:lnTo>
                <a:lnTo>
                  <a:pt x="748" y="0"/>
                </a:lnTo>
                <a:lnTo>
                  <a:pt x="1032" y="202"/>
                </a:lnTo>
                <a:lnTo>
                  <a:pt x="1385" y="4"/>
                </a:lnTo>
                <a:lnTo>
                  <a:pt x="1384" y="36"/>
                </a:lnTo>
                <a:lnTo>
                  <a:pt x="1382" y="66"/>
                </a:lnTo>
                <a:lnTo>
                  <a:pt x="1379" y="96"/>
                </a:lnTo>
                <a:lnTo>
                  <a:pt x="1375" y="126"/>
                </a:lnTo>
                <a:lnTo>
                  <a:pt x="1371" y="156"/>
                </a:lnTo>
                <a:lnTo>
                  <a:pt x="1366" y="185"/>
                </a:lnTo>
                <a:lnTo>
                  <a:pt x="1360" y="216"/>
                </a:lnTo>
                <a:lnTo>
                  <a:pt x="1354" y="245"/>
                </a:lnTo>
                <a:lnTo>
                  <a:pt x="1347" y="273"/>
                </a:lnTo>
                <a:lnTo>
                  <a:pt x="1339" y="302"/>
                </a:lnTo>
                <a:lnTo>
                  <a:pt x="1331" y="330"/>
                </a:lnTo>
                <a:lnTo>
                  <a:pt x="1322" y="359"/>
                </a:lnTo>
                <a:lnTo>
                  <a:pt x="1313" y="387"/>
                </a:lnTo>
                <a:lnTo>
                  <a:pt x="1301" y="414"/>
                </a:lnTo>
                <a:lnTo>
                  <a:pt x="1291" y="441"/>
                </a:lnTo>
                <a:lnTo>
                  <a:pt x="1279" y="468"/>
                </a:lnTo>
                <a:lnTo>
                  <a:pt x="1268" y="494"/>
                </a:lnTo>
                <a:lnTo>
                  <a:pt x="1255" y="522"/>
                </a:lnTo>
                <a:lnTo>
                  <a:pt x="1242" y="547"/>
                </a:lnTo>
                <a:lnTo>
                  <a:pt x="1228" y="573"/>
                </a:lnTo>
                <a:lnTo>
                  <a:pt x="1214" y="598"/>
                </a:lnTo>
                <a:lnTo>
                  <a:pt x="1200" y="623"/>
                </a:lnTo>
                <a:lnTo>
                  <a:pt x="1184" y="647"/>
                </a:lnTo>
                <a:lnTo>
                  <a:pt x="1169" y="671"/>
                </a:lnTo>
                <a:lnTo>
                  <a:pt x="1152" y="696"/>
                </a:lnTo>
                <a:lnTo>
                  <a:pt x="1135" y="719"/>
                </a:lnTo>
                <a:lnTo>
                  <a:pt x="1117" y="742"/>
                </a:lnTo>
                <a:lnTo>
                  <a:pt x="1099" y="764"/>
                </a:lnTo>
                <a:lnTo>
                  <a:pt x="1081" y="786"/>
                </a:lnTo>
                <a:lnTo>
                  <a:pt x="1062" y="808"/>
                </a:lnTo>
                <a:lnTo>
                  <a:pt x="1043" y="829"/>
                </a:lnTo>
                <a:lnTo>
                  <a:pt x="1023" y="851"/>
                </a:lnTo>
                <a:lnTo>
                  <a:pt x="1003" y="871"/>
                </a:lnTo>
                <a:lnTo>
                  <a:pt x="982" y="891"/>
                </a:lnTo>
                <a:lnTo>
                  <a:pt x="961" y="910"/>
                </a:lnTo>
                <a:lnTo>
                  <a:pt x="939" y="929"/>
                </a:lnTo>
                <a:lnTo>
                  <a:pt x="917" y="947"/>
                </a:lnTo>
                <a:lnTo>
                  <a:pt x="895" y="965"/>
                </a:lnTo>
                <a:lnTo>
                  <a:pt x="872" y="982"/>
                </a:lnTo>
                <a:lnTo>
                  <a:pt x="849" y="1000"/>
                </a:lnTo>
                <a:lnTo>
                  <a:pt x="826" y="1017"/>
                </a:lnTo>
                <a:lnTo>
                  <a:pt x="801" y="1032"/>
                </a:lnTo>
                <a:lnTo>
                  <a:pt x="776" y="1048"/>
                </a:lnTo>
                <a:lnTo>
                  <a:pt x="752" y="1063"/>
                </a:lnTo>
                <a:lnTo>
                  <a:pt x="727" y="1077"/>
                </a:lnTo>
                <a:lnTo>
                  <a:pt x="701" y="1090"/>
                </a:lnTo>
                <a:lnTo>
                  <a:pt x="676" y="1104"/>
                </a:lnTo>
                <a:lnTo>
                  <a:pt x="649" y="1116"/>
                </a:lnTo>
                <a:lnTo>
                  <a:pt x="622" y="1128"/>
                </a:lnTo>
                <a:lnTo>
                  <a:pt x="595" y="1139"/>
                </a:lnTo>
                <a:lnTo>
                  <a:pt x="568" y="1150"/>
                </a:lnTo>
                <a:lnTo>
                  <a:pt x="541" y="1161"/>
                </a:lnTo>
                <a:lnTo>
                  <a:pt x="514" y="1171"/>
                </a:lnTo>
                <a:lnTo>
                  <a:pt x="485" y="1180"/>
                </a:lnTo>
                <a:lnTo>
                  <a:pt x="456" y="1188"/>
                </a:lnTo>
                <a:lnTo>
                  <a:pt x="428" y="1196"/>
                </a:lnTo>
                <a:lnTo>
                  <a:pt x="399" y="1203"/>
                </a:lnTo>
                <a:lnTo>
                  <a:pt x="370" y="1209"/>
                </a:lnTo>
                <a:lnTo>
                  <a:pt x="340" y="1215"/>
                </a:lnTo>
                <a:lnTo>
                  <a:pt x="311" y="1220"/>
                </a:lnTo>
                <a:lnTo>
                  <a:pt x="281" y="1224"/>
                </a:lnTo>
                <a:lnTo>
                  <a:pt x="251" y="1228"/>
                </a:lnTo>
                <a:lnTo>
                  <a:pt x="221" y="1231"/>
                </a:lnTo>
                <a:lnTo>
                  <a:pt x="191" y="1233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0" tIns="33605" rIns="0" bIns="33605" anchor="ctr"/>
          <a:lstStyle/>
          <a:p>
            <a:endParaRPr lang="zh-CN" altLang="en-US"/>
          </a:p>
        </p:txBody>
      </p:sp>
      <p:sp>
        <p:nvSpPr>
          <p:cNvPr id="33801" name="中心文本"/>
          <p:cNvSpPr txBox="1">
            <a:spLocks noChangeArrowheads="1"/>
          </p:cNvSpPr>
          <p:nvPr/>
        </p:nvSpPr>
        <p:spPr bwMode="auto">
          <a:xfrm>
            <a:off x="3944938" y="2276475"/>
            <a:ext cx="12954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3200">
                <a:solidFill>
                  <a:srgbClr val="7D7D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zh-CN" altLang="en-US" sz="4000">
              <a:solidFill>
                <a:srgbClr val="7D7D7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802" name="TextBox 10"/>
          <p:cNvSpPr txBox="1">
            <a:spLocks noChangeArrowheads="1"/>
          </p:cNvSpPr>
          <p:nvPr/>
        </p:nvSpPr>
        <p:spPr bwMode="auto">
          <a:xfrm>
            <a:off x="841375" y="1168400"/>
            <a:ext cx="2705100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zh-CN" altLang="en-US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请在此处输入您的文本</a:t>
            </a:r>
            <a:endParaRPr lang="en-US" altLang="zh-CN" sz="160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30000"/>
              </a:lnSpc>
            </a:pPr>
            <a:r>
              <a:rPr lang="zh-CN" altLang="en-US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请在此处输入您的文本</a:t>
            </a:r>
            <a:endParaRPr lang="en-US" altLang="zh-CN" sz="160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803" name="TextBox 10"/>
          <p:cNvSpPr txBox="1">
            <a:spLocks noChangeArrowheads="1"/>
          </p:cNvSpPr>
          <p:nvPr/>
        </p:nvSpPr>
        <p:spPr bwMode="auto">
          <a:xfrm>
            <a:off x="5588000" y="1168400"/>
            <a:ext cx="2705100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zh-CN" altLang="en-US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请在此处输入您的文本</a:t>
            </a:r>
            <a:endParaRPr lang="en-US" altLang="zh-CN" sz="160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30000"/>
              </a:lnSpc>
            </a:pPr>
            <a:r>
              <a:rPr lang="zh-CN" altLang="en-US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请在此处输入您的文本</a:t>
            </a:r>
            <a:endParaRPr lang="en-US" altLang="zh-CN" sz="160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804" name="TextBox 10"/>
          <p:cNvSpPr txBox="1">
            <a:spLocks noChangeArrowheads="1"/>
          </p:cNvSpPr>
          <p:nvPr/>
        </p:nvSpPr>
        <p:spPr bwMode="auto">
          <a:xfrm>
            <a:off x="946150" y="3309938"/>
            <a:ext cx="2705100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zh-CN" altLang="en-US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请在此处输入您的文本</a:t>
            </a:r>
            <a:endParaRPr lang="en-US" altLang="zh-CN" sz="160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30000"/>
              </a:lnSpc>
            </a:pPr>
            <a:r>
              <a:rPr lang="zh-CN" altLang="en-US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请在此处输入您的文本</a:t>
            </a:r>
            <a:endParaRPr lang="en-US" altLang="zh-CN" sz="160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805" name="TextBox 10"/>
          <p:cNvSpPr txBox="1">
            <a:spLocks noChangeArrowheads="1"/>
          </p:cNvSpPr>
          <p:nvPr/>
        </p:nvSpPr>
        <p:spPr bwMode="auto">
          <a:xfrm>
            <a:off x="5492750" y="3309938"/>
            <a:ext cx="2705100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zh-CN" altLang="en-US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请在此处输入您的文本</a:t>
            </a:r>
            <a:endParaRPr lang="en-US" altLang="zh-CN" sz="160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30000"/>
              </a:lnSpc>
            </a:pPr>
            <a:r>
              <a:rPr lang="zh-CN" altLang="en-US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请在此处输入您的文本</a:t>
            </a:r>
            <a:endParaRPr lang="en-US" altLang="zh-CN" sz="160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Group 2"/>
          <p:cNvGrpSpPr/>
          <p:nvPr/>
        </p:nvGrpSpPr>
        <p:grpSpPr bwMode="auto">
          <a:xfrm>
            <a:off x="350838" y="133350"/>
            <a:ext cx="2162175" cy="400050"/>
            <a:chOff x="0" y="0"/>
            <a:chExt cx="2161992" cy="400110"/>
          </a:xfrm>
        </p:grpSpPr>
        <p:sp>
          <p:nvSpPr>
            <p:cNvPr id="16410" name="TextBox 3"/>
            <p:cNvSpPr>
              <a:spLocks noChangeArrowheads="1"/>
            </p:cNvSpPr>
            <p:nvPr/>
          </p:nvSpPr>
          <p:spPr bwMode="auto">
            <a:xfrm>
              <a:off x="0" y="0"/>
              <a:ext cx="713389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Franklin Gothic Book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Franklin Gothic Book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Franklin Gothic Book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Franklin Gothic Book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Franklin Gothic Book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Franklin Gothic Book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Franklin Gothic Book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Franklin Gothic Book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Franklin Gothic Book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zh-CN" sz="2000" b="1">
                  <a:solidFill>
                    <a:srgbClr val="25437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目录</a:t>
              </a:r>
              <a:endParaRPr lang="zh-CN" altLang="zh-CN" sz="1400">
                <a:solidFill>
                  <a:srgbClr val="254375"/>
                </a:solidFill>
              </a:endParaRPr>
            </a:p>
          </p:txBody>
        </p:sp>
        <p:sp>
          <p:nvSpPr>
            <p:cNvPr id="16411" name="矩形 24"/>
            <p:cNvSpPr>
              <a:spLocks noChangeArrowheads="1"/>
            </p:cNvSpPr>
            <p:nvPr/>
          </p:nvSpPr>
          <p:spPr bwMode="auto">
            <a:xfrm>
              <a:off x="563364" y="15389"/>
              <a:ext cx="159862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Franklin Gothic Book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Franklin Gothic Book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Franklin Gothic Book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Franklin Gothic Book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Franklin Gothic Book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Franklin Gothic Book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Franklin Gothic Book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Franklin Gothic Book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Franklin Gothic Book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b="1">
                  <a:solidFill>
                    <a:srgbClr val="998530"/>
                  </a:solidFill>
                  <a:ea typeface="微软雅黑" panose="020B0503020204020204" pitchFamily="34" charset="-122"/>
                  <a:sym typeface="Arial Unicode MS" panose="020B0604020202020204" pitchFamily="34" charset="-122"/>
                </a:rPr>
                <a:t>CONTENTS</a:t>
              </a:r>
              <a:endParaRPr lang="zh-CN" altLang="en-US">
                <a:solidFill>
                  <a:srgbClr val="998530"/>
                </a:solidFill>
              </a:endParaRPr>
            </a:p>
          </p:txBody>
        </p:sp>
      </p:grpSp>
      <p:cxnSp>
        <p:nvCxnSpPr>
          <p:cNvPr id="16389" name="直接连接符 3"/>
          <p:cNvCxnSpPr>
            <a:cxnSpLocks noChangeShapeType="1"/>
          </p:cNvCxnSpPr>
          <p:nvPr/>
        </p:nvCxnSpPr>
        <p:spPr bwMode="auto">
          <a:xfrm>
            <a:off x="395288" y="114300"/>
            <a:ext cx="1881187" cy="0"/>
          </a:xfrm>
          <a:prstGeom prst="line">
            <a:avLst/>
          </a:prstGeom>
          <a:noFill/>
          <a:ln w="19050">
            <a:solidFill>
              <a:srgbClr val="A6A6A6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390" name="直接连接符 4"/>
          <p:cNvCxnSpPr>
            <a:cxnSpLocks noChangeShapeType="1"/>
          </p:cNvCxnSpPr>
          <p:nvPr/>
        </p:nvCxnSpPr>
        <p:spPr bwMode="auto">
          <a:xfrm>
            <a:off x="395288" y="588963"/>
            <a:ext cx="1881187" cy="0"/>
          </a:xfrm>
          <a:prstGeom prst="line">
            <a:avLst/>
          </a:prstGeom>
          <a:noFill/>
          <a:ln w="19050">
            <a:solidFill>
              <a:srgbClr val="A6A6A6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圆角矩形 2"/>
          <p:cNvSpPr/>
          <p:nvPr/>
        </p:nvSpPr>
        <p:spPr bwMode="auto">
          <a:xfrm flipH="1">
            <a:off x="2063750" y="987425"/>
            <a:ext cx="5035550" cy="747713"/>
          </a:xfrm>
          <a:custGeom>
            <a:avLst/>
            <a:gdLst>
              <a:gd name="T0" fmla="*/ 3021811 w 6120680"/>
              <a:gd name="T1" fmla="*/ 0 h 1296144"/>
              <a:gd name="T2" fmla="*/ 3996582 w 6120680"/>
              <a:gd name="T3" fmla="*/ 0 h 1296144"/>
              <a:gd name="T4" fmla="*/ 4142802 w 6120680"/>
              <a:gd name="T5" fmla="*/ 71891 h 1296144"/>
              <a:gd name="T6" fmla="*/ 4142802 w 6120680"/>
              <a:gd name="T7" fmla="*/ 359446 h 1296144"/>
              <a:gd name="T8" fmla="*/ 3996582 w 6120680"/>
              <a:gd name="T9" fmla="*/ 431337 h 1296144"/>
              <a:gd name="T10" fmla="*/ 3021811 w 6120680"/>
              <a:gd name="T11" fmla="*/ 431337 h 1296144"/>
              <a:gd name="T12" fmla="*/ 2875593 w 6120680"/>
              <a:gd name="T13" fmla="*/ 359447 h 1296144"/>
              <a:gd name="T14" fmla="*/ 0 w 6120680"/>
              <a:gd name="T15" fmla="*/ 359447 h 1296144"/>
              <a:gd name="T16" fmla="*/ 0 w 6120680"/>
              <a:gd name="T17" fmla="*/ 47926 h 1296144"/>
              <a:gd name="T18" fmla="*/ 2884545 w 6120680"/>
              <a:gd name="T19" fmla="*/ 47926 h 1296144"/>
              <a:gd name="T20" fmla="*/ 3021811 w 6120680"/>
              <a:gd name="T21" fmla="*/ 0 h 129614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6120680" h="1296144">
                <a:moveTo>
                  <a:pt x="4464500" y="0"/>
                </a:moveTo>
                <a:lnTo>
                  <a:pt x="5904652" y="0"/>
                </a:lnTo>
                <a:cubicBezTo>
                  <a:pt x="6023961" y="0"/>
                  <a:pt x="6120680" y="96719"/>
                  <a:pt x="6120680" y="216028"/>
                </a:cubicBezTo>
                <a:lnTo>
                  <a:pt x="6120680" y="1080116"/>
                </a:lnTo>
                <a:cubicBezTo>
                  <a:pt x="6120680" y="1199425"/>
                  <a:pt x="6023961" y="1296144"/>
                  <a:pt x="5904652" y="1296144"/>
                </a:cubicBezTo>
                <a:lnTo>
                  <a:pt x="4464500" y="1296144"/>
                </a:lnTo>
                <a:cubicBezTo>
                  <a:pt x="4345193" y="1296144"/>
                  <a:pt x="4248474" y="1199427"/>
                  <a:pt x="4248473" y="1080120"/>
                </a:cubicBezTo>
                <a:lnTo>
                  <a:pt x="0" y="1080120"/>
                </a:lnTo>
                <a:lnTo>
                  <a:pt x="0" y="144016"/>
                </a:lnTo>
                <a:lnTo>
                  <a:pt x="4261700" y="144016"/>
                </a:lnTo>
                <a:cubicBezTo>
                  <a:pt x="4290610" y="59972"/>
                  <a:pt x="4370551" y="0"/>
                  <a:pt x="4464500" y="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3" name="圆角矩形 40"/>
          <p:cNvSpPr>
            <a:spLocks noChangeArrowheads="1"/>
          </p:cNvSpPr>
          <p:nvPr/>
        </p:nvSpPr>
        <p:spPr bwMode="auto">
          <a:xfrm flipH="1">
            <a:off x="2182813" y="1069975"/>
            <a:ext cx="1303337" cy="58102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8000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600">
                <a:solidFill>
                  <a:srgbClr val="26AAC4"/>
                </a:solidFill>
                <a:latin typeface="Arial Rounded MT Bold" panose="02000804050000020004" pitchFamily="2" charset="0"/>
                <a:ea typeface="微软雅黑" panose="020B0503020204020204" pitchFamily="34" charset="-122"/>
              </a:rPr>
              <a:t>01</a:t>
            </a:r>
          </a:p>
        </p:txBody>
      </p:sp>
      <p:sp>
        <p:nvSpPr>
          <p:cNvPr id="16391" name="矩形 41"/>
          <p:cNvSpPr>
            <a:spLocks noChangeArrowheads="1"/>
          </p:cNvSpPr>
          <p:nvPr/>
        </p:nvSpPr>
        <p:spPr bwMode="auto">
          <a:xfrm flipH="1">
            <a:off x="3463925" y="1138238"/>
            <a:ext cx="3551238" cy="414337"/>
          </a:xfrm>
          <a:prstGeom prst="rect">
            <a:avLst/>
          </a:prstGeom>
          <a:solidFill>
            <a:srgbClr val="FFFFFF"/>
          </a:solidFill>
          <a:ln w="25400">
            <a:solidFill>
              <a:srgbClr val="FFFFFF"/>
            </a:solidFill>
            <a:miter lim="800000"/>
          </a:ln>
        </p:spPr>
        <p:txBody>
          <a:bodyPr lIns="0" tIns="0" rIns="64800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zh-CN" altLang="en-US" sz="1600">
                <a:solidFill>
                  <a:srgbClr val="7F7F7F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请在此处输入您的文本</a:t>
            </a:r>
            <a:endParaRPr lang="en-US" altLang="zh-CN" sz="1600">
              <a:solidFill>
                <a:srgbClr val="7F7F7F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16392" name="五边形 5"/>
          <p:cNvSpPr/>
          <p:nvPr/>
        </p:nvSpPr>
        <p:spPr bwMode="auto">
          <a:xfrm flipH="1">
            <a:off x="3040063" y="1227138"/>
            <a:ext cx="423862" cy="268287"/>
          </a:xfrm>
          <a:custGeom>
            <a:avLst/>
            <a:gdLst>
              <a:gd name="T0" fmla="*/ 0 w 689637"/>
              <a:gd name="T1" fmla="*/ 0 h 641477"/>
              <a:gd name="T2" fmla="*/ 139353 w 689637"/>
              <a:gd name="T3" fmla="*/ 0 h 641477"/>
              <a:gd name="T4" fmla="*/ 260512 w 689637"/>
              <a:gd name="T5" fmla="*/ 56103 h 641477"/>
              <a:gd name="T6" fmla="*/ 139353 w 689637"/>
              <a:gd name="T7" fmla="*/ 112207 h 641477"/>
              <a:gd name="T8" fmla="*/ 0 w 689637"/>
              <a:gd name="T9" fmla="*/ 112207 h 641477"/>
              <a:gd name="T10" fmla="*/ 0 w 689637"/>
              <a:gd name="T11" fmla="*/ 0 h 64147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689637" h="641477">
                <a:moveTo>
                  <a:pt x="0" y="0"/>
                </a:moveTo>
                <a:lnTo>
                  <a:pt x="368899" y="0"/>
                </a:lnTo>
                <a:lnTo>
                  <a:pt x="689637" y="320739"/>
                </a:lnTo>
                <a:lnTo>
                  <a:pt x="368899" y="641477"/>
                </a:lnTo>
                <a:lnTo>
                  <a:pt x="0" y="641477"/>
                </a:lnTo>
                <a:lnTo>
                  <a:pt x="0" y="0"/>
                </a:lnTo>
                <a:close/>
              </a:path>
            </a:pathLst>
          </a:custGeom>
          <a:solidFill>
            <a:srgbClr val="998530"/>
          </a:solidFill>
          <a:ln w="25400" cap="flat" cmpd="sng">
            <a:solidFill>
              <a:srgbClr val="FFFFFF"/>
            </a:solidFill>
            <a:round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16393" name="圆角矩形 2"/>
          <p:cNvSpPr/>
          <p:nvPr/>
        </p:nvSpPr>
        <p:spPr bwMode="auto">
          <a:xfrm flipH="1">
            <a:off x="2063750" y="1857375"/>
            <a:ext cx="5035550" cy="747713"/>
          </a:xfrm>
          <a:custGeom>
            <a:avLst/>
            <a:gdLst>
              <a:gd name="T0" fmla="*/ 3021811 w 6120680"/>
              <a:gd name="T1" fmla="*/ 0 h 1296144"/>
              <a:gd name="T2" fmla="*/ 3996582 w 6120680"/>
              <a:gd name="T3" fmla="*/ 0 h 1296144"/>
              <a:gd name="T4" fmla="*/ 4142802 w 6120680"/>
              <a:gd name="T5" fmla="*/ 71891 h 1296144"/>
              <a:gd name="T6" fmla="*/ 4142802 w 6120680"/>
              <a:gd name="T7" fmla="*/ 359446 h 1296144"/>
              <a:gd name="T8" fmla="*/ 3996582 w 6120680"/>
              <a:gd name="T9" fmla="*/ 431337 h 1296144"/>
              <a:gd name="T10" fmla="*/ 3021811 w 6120680"/>
              <a:gd name="T11" fmla="*/ 431337 h 1296144"/>
              <a:gd name="T12" fmla="*/ 2875593 w 6120680"/>
              <a:gd name="T13" fmla="*/ 359447 h 1296144"/>
              <a:gd name="T14" fmla="*/ 0 w 6120680"/>
              <a:gd name="T15" fmla="*/ 359447 h 1296144"/>
              <a:gd name="T16" fmla="*/ 0 w 6120680"/>
              <a:gd name="T17" fmla="*/ 47926 h 1296144"/>
              <a:gd name="T18" fmla="*/ 2884545 w 6120680"/>
              <a:gd name="T19" fmla="*/ 47926 h 1296144"/>
              <a:gd name="T20" fmla="*/ 3021811 w 6120680"/>
              <a:gd name="T21" fmla="*/ 0 h 129614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6120680" h="1296144">
                <a:moveTo>
                  <a:pt x="4464500" y="0"/>
                </a:moveTo>
                <a:lnTo>
                  <a:pt x="5904652" y="0"/>
                </a:lnTo>
                <a:cubicBezTo>
                  <a:pt x="6023961" y="0"/>
                  <a:pt x="6120680" y="96719"/>
                  <a:pt x="6120680" y="216028"/>
                </a:cubicBezTo>
                <a:lnTo>
                  <a:pt x="6120680" y="1080116"/>
                </a:lnTo>
                <a:cubicBezTo>
                  <a:pt x="6120680" y="1199425"/>
                  <a:pt x="6023961" y="1296144"/>
                  <a:pt x="5904652" y="1296144"/>
                </a:cubicBezTo>
                <a:lnTo>
                  <a:pt x="4464500" y="1296144"/>
                </a:lnTo>
                <a:cubicBezTo>
                  <a:pt x="4345193" y="1296144"/>
                  <a:pt x="4248474" y="1199427"/>
                  <a:pt x="4248473" y="1080120"/>
                </a:cubicBezTo>
                <a:lnTo>
                  <a:pt x="0" y="1080120"/>
                </a:lnTo>
                <a:lnTo>
                  <a:pt x="0" y="144016"/>
                </a:lnTo>
                <a:lnTo>
                  <a:pt x="4261700" y="144016"/>
                </a:lnTo>
                <a:cubicBezTo>
                  <a:pt x="4290610" y="59972"/>
                  <a:pt x="4370551" y="0"/>
                  <a:pt x="4464500" y="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16394" name="圆角矩形 44"/>
          <p:cNvSpPr>
            <a:spLocks noChangeArrowheads="1"/>
          </p:cNvSpPr>
          <p:nvPr/>
        </p:nvSpPr>
        <p:spPr bwMode="auto">
          <a:xfrm flipH="1">
            <a:off x="2182813" y="1941513"/>
            <a:ext cx="1303337" cy="58102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8000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600">
                <a:solidFill>
                  <a:srgbClr val="26AAC4"/>
                </a:solidFill>
                <a:latin typeface="Arial Rounded MT Bold" panose="02000804050000020004" pitchFamily="2" charset="0"/>
                <a:ea typeface="微软雅黑" panose="020B0503020204020204" pitchFamily="34" charset="-122"/>
              </a:rPr>
              <a:t>02</a:t>
            </a:r>
          </a:p>
        </p:txBody>
      </p:sp>
      <p:sp>
        <p:nvSpPr>
          <p:cNvPr id="16395" name="矩形 45"/>
          <p:cNvSpPr>
            <a:spLocks noChangeArrowheads="1"/>
          </p:cNvSpPr>
          <p:nvPr/>
        </p:nvSpPr>
        <p:spPr bwMode="auto">
          <a:xfrm flipH="1">
            <a:off x="3463925" y="2008188"/>
            <a:ext cx="3551238" cy="414337"/>
          </a:xfrm>
          <a:prstGeom prst="rect">
            <a:avLst/>
          </a:prstGeom>
          <a:solidFill>
            <a:srgbClr val="FFFFFF"/>
          </a:solidFill>
          <a:ln w="25400">
            <a:solidFill>
              <a:srgbClr val="FFFFFF"/>
            </a:solidFill>
            <a:miter lim="800000"/>
          </a:ln>
        </p:spPr>
        <p:txBody>
          <a:bodyPr lIns="0" tIns="0" rIns="64800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zh-CN" altLang="en-US" sz="1600">
                <a:solidFill>
                  <a:srgbClr val="7F7F7F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请在此处输入您的文本</a:t>
            </a:r>
            <a:endParaRPr lang="en-US" altLang="zh-CN" sz="1600">
              <a:solidFill>
                <a:srgbClr val="7F7F7F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16396" name="五边形 5"/>
          <p:cNvSpPr/>
          <p:nvPr/>
        </p:nvSpPr>
        <p:spPr bwMode="auto">
          <a:xfrm flipH="1">
            <a:off x="3040063" y="2097088"/>
            <a:ext cx="423862" cy="268287"/>
          </a:xfrm>
          <a:custGeom>
            <a:avLst/>
            <a:gdLst>
              <a:gd name="T0" fmla="*/ 0 w 689637"/>
              <a:gd name="T1" fmla="*/ 0 h 641477"/>
              <a:gd name="T2" fmla="*/ 139353 w 689637"/>
              <a:gd name="T3" fmla="*/ 0 h 641477"/>
              <a:gd name="T4" fmla="*/ 260512 w 689637"/>
              <a:gd name="T5" fmla="*/ 56103 h 641477"/>
              <a:gd name="T6" fmla="*/ 139353 w 689637"/>
              <a:gd name="T7" fmla="*/ 112207 h 641477"/>
              <a:gd name="T8" fmla="*/ 0 w 689637"/>
              <a:gd name="T9" fmla="*/ 112207 h 641477"/>
              <a:gd name="T10" fmla="*/ 0 w 689637"/>
              <a:gd name="T11" fmla="*/ 0 h 64147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689637" h="641477">
                <a:moveTo>
                  <a:pt x="0" y="0"/>
                </a:moveTo>
                <a:lnTo>
                  <a:pt x="368899" y="0"/>
                </a:lnTo>
                <a:lnTo>
                  <a:pt x="689637" y="320739"/>
                </a:lnTo>
                <a:lnTo>
                  <a:pt x="368899" y="641477"/>
                </a:lnTo>
                <a:lnTo>
                  <a:pt x="0" y="641477"/>
                </a:lnTo>
                <a:lnTo>
                  <a:pt x="0" y="0"/>
                </a:lnTo>
                <a:close/>
              </a:path>
            </a:pathLst>
          </a:custGeom>
          <a:solidFill>
            <a:srgbClr val="998530"/>
          </a:solidFill>
          <a:ln w="25400" cap="flat" cmpd="sng">
            <a:solidFill>
              <a:srgbClr val="FFFFFF"/>
            </a:solidFill>
            <a:round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16397" name="圆角矩形 2"/>
          <p:cNvSpPr/>
          <p:nvPr/>
        </p:nvSpPr>
        <p:spPr bwMode="auto">
          <a:xfrm flipH="1">
            <a:off x="2063750" y="2728913"/>
            <a:ext cx="5035550" cy="746125"/>
          </a:xfrm>
          <a:custGeom>
            <a:avLst/>
            <a:gdLst>
              <a:gd name="T0" fmla="*/ 3021811 w 6120680"/>
              <a:gd name="T1" fmla="*/ 0 h 1296144"/>
              <a:gd name="T2" fmla="*/ 3996582 w 6120680"/>
              <a:gd name="T3" fmla="*/ 0 h 1296144"/>
              <a:gd name="T4" fmla="*/ 4142802 w 6120680"/>
              <a:gd name="T5" fmla="*/ 71586 h 1296144"/>
              <a:gd name="T6" fmla="*/ 4142802 w 6120680"/>
              <a:gd name="T7" fmla="*/ 357921 h 1296144"/>
              <a:gd name="T8" fmla="*/ 3996582 w 6120680"/>
              <a:gd name="T9" fmla="*/ 429507 h 1296144"/>
              <a:gd name="T10" fmla="*/ 3021811 w 6120680"/>
              <a:gd name="T11" fmla="*/ 429507 h 1296144"/>
              <a:gd name="T12" fmla="*/ 2875593 w 6120680"/>
              <a:gd name="T13" fmla="*/ 357922 h 1296144"/>
              <a:gd name="T14" fmla="*/ 0 w 6120680"/>
              <a:gd name="T15" fmla="*/ 357922 h 1296144"/>
              <a:gd name="T16" fmla="*/ 0 w 6120680"/>
              <a:gd name="T17" fmla="*/ 47723 h 1296144"/>
              <a:gd name="T18" fmla="*/ 2884545 w 6120680"/>
              <a:gd name="T19" fmla="*/ 47723 h 1296144"/>
              <a:gd name="T20" fmla="*/ 3021811 w 6120680"/>
              <a:gd name="T21" fmla="*/ 0 h 129614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6120680" h="1296144">
                <a:moveTo>
                  <a:pt x="4464500" y="0"/>
                </a:moveTo>
                <a:lnTo>
                  <a:pt x="5904652" y="0"/>
                </a:lnTo>
                <a:cubicBezTo>
                  <a:pt x="6023961" y="0"/>
                  <a:pt x="6120680" y="96719"/>
                  <a:pt x="6120680" y="216028"/>
                </a:cubicBezTo>
                <a:lnTo>
                  <a:pt x="6120680" y="1080116"/>
                </a:lnTo>
                <a:cubicBezTo>
                  <a:pt x="6120680" y="1199425"/>
                  <a:pt x="6023961" y="1296144"/>
                  <a:pt x="5904652" y="1296144"/>
                </a:cubicBezTo>
                <a:lnTo>
                  <a:pt x="4464500" y="1296144"/>
                </a:lnTo>
                <a:cubicBezTo>
                  <a:pt x="4345193" y="1296144"/>
                  <a:pt x="4248474" y="1199427"/>
                  <a:pt x="4248473" y="1080120"/>
                </a:cubicBezTo>
                <a:lnTo>
                  <a:pt x="0" y="1080120"/>
                </a:lnTo>
                <a:lnTo>
                  <a:pt x="0" y="144016"/>
                </a:lnTo>
                <a:lnTo>
                  <a:pt x="4261700" y="144016"/>
                </a:lnTo>
                <a:cubicBezTo>
                  <a:pt x="4290610" y="59972"/>
                  <a:pt x="4370551" y="0"/>
                  <a:pt x="4464500" y="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16398" name="圆角矩形 48"/>
          <p:cNvSpPr>
            <a:spLocks noChangeArrowheads="1"/>
          </p:cNvSpPr>
          <p:nvPr/>
        </p:nvSpPr>
        <p:spPr bwMode="auto">
          <a:xfrm flipH="1">
            <a:off x="2182813" y="2811463"/>
            <a:ext cx="1303337" cy="58102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8000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600">
                <a:solidFill>
                  <a:srgbClr val="26AAC4"/>
                </a:solidFill>
                <a:latin typeface="Arial Rounded MT Bold" panose="02000804050000020004" pitchFamily="2" charset="0"/>
                <a:ea typeface="微软雅黑" panose="020B0503020204020204" pitchFamily="34" charset="-122"/>
              </a:rPr>
              <a:t>03</a:t>
            </a:r>
          </a:p>
        </p:txBody>
      </p:sp>
      <p:sp>
        <p:nvSpPr>
          <p:cNvPr id="16399" name="矩形 49"/>
          <p:cNvSpPr>
            <a:spLocks noChangeArrowheads="1"/>
          </p:cNvSpPr>
          <p:nvPr/>
        </p:nvSpPr>
        <p:spPr bwMode="auto">
          <a:xfrm flipH="1">
            <a:off x="3463925" y="2878138"/>
            <a:ext cx="3551238" cy="414337"/>
          </a:xfrm>
          <a:prstGeom prst="rect">
            <a:avLst/>
          </a:prstGeom>
          <a:solidFill>
            <a:srgbClr val="FFFFFF"/>
          </a:solidFill>
          <a:ln w="25400">
            <a:solidFill>
              <a:srgbClr val="FFFFFF"/>
            </a:solidFill>
            <a:miter lim="800000"/>
          </a:ln>
        </p:spPr>
        <p:txBody>
          <a:bodyPr lIns="0" tIns="0" rIns="64800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zh-CN" altLang="en-US" sz="1600">
                <a:solidFill>
                  <a:srgbClr val="7F7F7F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请在此处输入您的文本</a:t>
            </a:r>
            <a:endParaRPr lang="en-US" altLang="zh-CN" sz="1600">
              <a:solidFill>
                <a:srgbClr val="7F7F7F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16400" name="五边形 5"/>
          <p:cNvSpPr/>
          <p:nvPr/>
        </p:nvSpPr>
        <p:spPr bwMode="auto">
          <a:xfrm flipH="1">
            <a:off x="3040063" y="2967038"/>
            <a:ext cx="423862" cy="268287"/>
          </a:xfrm>
          <a:custGeom>
            <a:avLst/>
            <a:gdLst>
              <a:gd name="T0" fmla="*/ 0 w 689637"/>
              <a:gd name="T1" fmla="*/ 0 h 641477"/>
              <a:gd name="T2" fmla="*/ 139353 w 689637"/>
              <a:gd name="T3" fmla="*/ 0 h 641477"/>
              <a:gd name="T4" fmla="*/ 260512 w 689637"/>
              <a:gd name="T5" fmla="*/ 56103 h 641477"/>
              <a:gd name="T6" fmla="*/ 139353 w 689637"/>
              <a:gd name="T7" fmla="*/ 112207 h 641477"/>
              <a:gd name="T8" fmla="*/ 0 w 689637"/>
              <a:gd name="T9" fmla="*/ 112207 h 641477"/>
              <a:gd name="T10" fmla="*/ 0 w 689637"/>
              <a:gd name="T11" fmla="*/ 0 h 64147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689637" h="641477">
                <a:moveTo>
                  <a:pt x="0" y="0"/>
                </a:moveTo>
                <a:lnTo>
                  <a:pt x="368899" y="0"/>
                </a:lnTo>
                <a:lnTo>
                  <a:pt x="689637" y="320739"/>
                </a:lnTo>
                <a:lnTo>
                  <a:pt x="368899" y="641477"/>
                </a:lnTo>
                <a:lnTo>
                  <a:pt x="0" y="641477"/>
                </a:lnTo>
                <a:lnTo>
                  <a:pt x="0" y="0"/>
                </a:lnTo>
                <a:close/>
              </a:path>
            </a:pathLst>
          </a:custGeom>
          <a:solidFill>
            <a:srgbClr val="998530"/>
          </a:solidFill>
          <a:ln w="25400" cap="flat" cmpd="sng">
            <a:solidFill>
              <a:srgbClr val="FFFFFF"/>
            </a:solidFill>
            <a:round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16401" name="圆角矩形 2"/>
          <p:cNvSpPr/>
          <p:nvPr/>
        </p:nvSpPr>
        <p:spPr bwMode="auto">
          <a:xfrm flipH="1">
            <a:off x="2063750" y="3598863"/>
            <a:ext cx="5035550" cy="746125"/>
          </a:xfrm>
          <a:custGeom>
            <a:avLst/>
            <a:gdLst>
              <a:gd name="T0" fmla="*/ 3021811 w 6120680"/>
              <a:gd name="T1" fmla="*/ 0 h 1296144"/>
              <a:gd name="T2" fmla="*/ 3996582 w 6120680"/>
              <a:gd name="T3" fmla="*/ 0 h 1296144"/>
              <a:gd name="T4" fmla="*/ 4142802 w 6120680"/>
              <a:gd name="T5" fmla="*/ 71586 h 1296144"/>
              <a:gd name="T6" fmla="*/ 4142802 w 6120680"/>
              <a:gd name="T7" fmla="*/ 357921 h 1296144"/>
              <a:gd name="T8" fmla="*/ 3996582 w 6120680"/>
              <a:gd name="T9" fmla="*/ 429507 h 1296144"/>
              <a:gd name="T10" fmla="*/ 3021811 w 6120680"/>
              <a:gd name="T11" fmla="*/ 429507 h 1296144"/>
              <a:gd name="T12" fmla="*/ 2875593 w 6120680"/>
              <a:gd name="T13" fmla="*/ 357922 h 1296144"/>
              <a:gd name="T14" fmla="*/ 0 w 6120680"/>
              <a:gd name="T15" fmla="*/ 357922 h 1296144"/>
              <a:gd name="T16" fmla="*/ 0 w 6120680"/>
              <a:gd name="T17" fmla="*/ 47723 h 1296144"/>
              <a:gd name="T18" fmla="*/ 2884545 w 6120680"/>
              <a:gd name="T19" fmla="*/ 47723 h 1296144"/>
              <a:gd name="T20" fmla="*/ 3021811 w 6120680"/>
              <a:gd name="T21" fmla="*/ 0 h 129614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6120680" h="1296144">
                <a:moveTo>
                  <a:pt x="4464500" y="0"/>
                </a:moveTo>
                <a:lnTo>
                  <a:pt x="5904652" y="0"/>
                </a:lnTo>
                <a:cubicBezTo>
                  <a:pt x="6023961" y="0"/>
                  <a:pt x="6120680" y="96719"/>
                  <a:pt x="6120680" y="216028"/>
                </a:cubicBezTo>
                <a:lnTo>
                  <a:pt x="6120680" y="1080116"/>
                </a:lnTo>
                <a:cubicBezTo>
                  <a:pt x="6120680" y="1199425"/>
                  <a:pt x="6023961" y="1296144"/>
                  <a:pt x="5904652" y="1296144"/>
                </a:cubicBezTo>
                <a:lnTo>
                  <a:pt x="4464500" y="1296144"/>
                </a:lnTo>
                <a:cubicBezTo>
                  <a:pt x="4345193" y="1296144"/>
                  <a:pt x="4248474" y="1199427"/>
                  <a:pt x="4248473" y="1080120"/>
                </a:cubicBezTo>
                <a:lnTo>
                  <a:pt x="0" y="1080120"/>
                </a:lnTo>
                <a:lnTo>
                  <a:pt x="0" y="144016"/>
                </a:lnTo>
                <a:lnTo>
                  <a:pt x="4261700" y="144016"/>
                </a:lnTo>
                <a:cubicBezTo>
                  <a:pt x="4290610" y="59972"/>
                  <a:pt x="4370551" y="0"/>
                  <a:pt x="4464500" y="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16402" name="圆角矩形 52"/>
          <p:cNvSpPr>
            <a:spLocks noChangeArrowheads="1"/>
          </p:cNvSpPr>
          <p:nvPr/>
        </p:nvSpPr>
        <p:spPr bwMode="auto">
          <a:xfrm flipH="1">
            <a:off x="2182813" y="3681413"/>
            <a:ext cx="1303337" cy="58102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8000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600">
                <a:solidFill>
                  <a:srgbClr val="26AAC4"/>
                </a:solidFill>
                <a:latin typeface="Arial Rounded MT Bold" panose="02000804050000020004" pitchFamily="2" charset="0"/>
                <a:ea typeface="微软雅黑" panose="020B0503020204020204" pitchFamily="34" charset="-122"/>
              </a:rPr>
              <a:t>04</a:t>
            </a:r>
          </a:p>
        </p:txBody>
      </p:sp>
      <p:sp>
        <p:nvSpPr>
          <p:cNvPr id="16403" name="矩形 53"/>
          <p:cNvSpPr>
            <a:spLocks noChangeArrowheads="1"/>
          </p:cNvSpPr>
          <p:nvPr/>
        </p:nvSpPr>
        <p:spPr bwMode="auto">
          <a:xfrm flipH="1">
            <a:off x="3463925" y="3748088"/>
            <a:ext cx="3551238" cy="415925"/>
          </a:xfrm>
          <a:prstGeom prst="rect">
            <a:avLst/>
          </a:prstGeom>
          <a:solidFill>
            <a:srgbClr val="FFFFFF"/>
          </a:solidFill>
          <a:ln w="25400">
            <a:solidFill>
              <a:srgbClr val="FFFFFF"/>
            </a:solidFill>
            <a:miter lim="800000"/>
          </a:ln>
        </p:spPr>
        <p:txBody>
          <a:bodyPr lIns="0" tIns="0" rIns="64800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zh-CN" altLang="en-US" sz="1600">
                <a:solidFill>
                  <a:srgbClr val="7F7F7F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请在此处输入您的文本</a:t>
            </a:r>
            <a:endParaRPr lang="en-US" altLang="zh-CN" sz="1600">
              <a:solidFill>
                <a:srgbClr val="7F7F7F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16404" name="五边形 5"/>
          <p:cNvSpPr/>
          <p:nvPr/>
        </p:nvSpPr>
        <p:spPr bwMode="auto">
          <a:xfrm flipH="1">
            <a:off x="3040063" y="3836988"/>
            <a:ext cx="423862" cy="269875"/>
          </a:xfrm>
          <a:custGeom>
            <a:avLst/>
            <a:gdLst>
              <a:gd name="T0" fmla="*/ 0 w 689637"/>
              <a:gd name="T1" fmla="*/ 0 h 641477"/>
              <a:gd name="T2" fmla="*/ 139353 w 689637"/>
              <a:gd name="T3" fmla="*/ 0 h 641477"/>
              <a:gd name="T4" fmla="*/ 260512 w 689637"/>
              <a:gd name="T5" fmla="*/ 56770 h 641477"/>
              <a:gd name="T6" fmla="*/ 139353 w 689637"/>
              <a:gd name="T7" fmla="*/ 113539 h 641477"/>
              <a:gd name="T8" fmla="*/ 0 w 689637"/>
              <a:gd name="T9" fmla="*/ 113539 h 641477"/>
              <a:gd name="T10" fmla="*/ 0 w 689637"/>
              <a:gd name="T11" fmla="*/ 0 h 64147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689637" h="641477">
                <a:moveTo>
                  <a:pt x="0" y="0"/>
                </a:moveTo>
                <a:lnTo>
                  <a:pt x="368899" y="0"/>
                </a:lnTo>
                <a:lnTo>
                  <a:pt x="689637" y="320739"/>
                </a:lnTo>
                <a:lnTo>
                  <a:pt x="368899" y="641477"/>
                </a:lnTo>
                <a:lnTo>
                  <a:pt x="0" y="641477"/>
                </a:lnTo>
                <a:lnTo>
                  <a:pt x="0" y="0"/>
                </a:lnTo>
                <a:close/>
              </a:path>
            </a:pathLst>
          </a:custGeom>
          <a:solidFill>
            <a:srgbClr val="998530"/>
          </a:solidFill>
          <a:ln w="25400" cap="flat" cmpd="sng">
            <a:solidFill>
              <a:srgbClr val="FFFFFF"/>
            </a:solidFill>
            <a:round/>
          </a:ln>
        </p:spPr>
        <p:txBody>
          <a:bodyPr anchor="ctr"/>
          <a:lstStyle/>
          <a:p>
            <a:endParaRPr lang="zh-CN" altLang="en-US"/>
          </a:p>
        </p:txBody>
      </p:sp>
      <p:grpSp>
        <p:nvGrpSpPr>
          <p:cNvPr id="16405" name="Group 23"/>
          <p:cNvGrpSpPr/>
          <p:nvPr/>
        </p:nvGrpSpPr>
        <p:grpSpPr bwMode="auto">
          <a:xfrm>
            <a:off x="6904038" y="179388"/>
            <a:ext cx="2022475" cy="354012"/>
            <a:chOff x="0" y="0"/>
            <a:chExt cx="4027488" cy="706438"/>
          </a:xfrm>
        </p:grpSpPr>
        <p:sp>
          <p:nvSpPr>
            <p:cNvPr id="16406" name="Freeform 95"/>
            <p:cNvSpPr/>
            <p:nvPr/>
          </p:nvSpPr>
          <p:spPr bwMode="auto">
            <a:xfrm>
              <a:off x="0" y="0"/>
              <a:ext cx="682625" cy="681038"/>
            </a:xfrm>
            <a:custGeom>
              <a:avLst/>
              <a:gdLst>
                <a:gd name="T0" fmla="*/ 0 w 423"/>
                <a:gd name="T1" fmla="*/ 0 h 426"/>
                <a:gd name="T2" fmla="*/ 1101600214 w 423"/>
                <a:gd name="T3" fmla="*/ 0 h 426"/>
                <a:gd name="T4" fmla="*/ 1101600214 w 423"/>
                <a:gd name="T5" fmla="*/ 1088762341 h 426"/>
                <a:gd name="T6" fmla="*/ 0 w 423"/>
                <a:gd name="T7" fmla="*/ 1088762341 h 426"/>
                <a:gd name="T8" fmla="*/ 0 w 423"/>
                <a:gd name="T9" fmla="*/ 0 h 4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23" h="426">
                  <a:moveTo>
                    <a:pt x="0" y="0"/>
                  </a:moveTo>
                  <a:lnTo>
                    <a:pt x="423" y="0"/>
                  </a:lnTo>
                  <a:lnTo>
                    <a:pt x="423" y="426"/>
                  </a:lnTo>
                  <a:lnTo>
                    <a:pt x="0" y="426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1">
              <a:blip r:embed="rId2"/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pic>
          <p:nvPicPr>
            <p:cNvPr id="16407" name="图片 1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5050" y="19050"/>
              <a:ext cx="1927225" cy="3143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6408" name="图片 1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2500" y="446088"/>
              <a:ext cx="2098675" cy="1984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6409" name="图片 1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1688" y="19050"/>
              <a:ext cx="685800" cy="6873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Box 42"/>
          <p:cNvSpPr txBox="1">
            <a:spLocks noChangeArrowheads="1"/>
          </p:cNvSpPr>
          <p:nvPr/>
        </p:nvSpPr>
        <p:spPr bwMode="auto">
          <a:xfrm>
            <a:off x="4148138" y="2063750"/>
            <a:ext cx="3671887" cy="1027113"/>
          </a:xfrm>
          <a:prstGeom prst="rect">
            <a:avLst/>
          </a:prstGeom>
          <a:solidFill>
            <a:srgbClr val="25437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2870" tIns="51435" rIns="102870" bIns="51435">
            <a:spAutoFit/>
          </a:bodyPr>
          <a:lstStyle>
            <a:lvl1pPr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zh-CN" altLang="en-US" sz="6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感谢聆听</a:t>
            </a:r>
          </a:p>
        </p:txBody>
      </p:sp>
      <p:pic>
        <p:nvPicPr>
          <p:cNvPr id="34819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952500"/>
            <a:ext cx="3929063" cy="324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8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 animBg="1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0" name="Group 2"/>
          <p:cNvGrpSpPr/>
          <p:nvPr/>
        </p:nvGrpSpPr>
        <p:grpSpPr bwMode="auto">
          <a:xfrm>
            <a:off x="350838" y="133350"/>
            <a:ext cx="2162175" cy="400050"/>
            <a:chOff x="0" y="0"/>
            <a:chExt cx="2161992" cy="400110"/>
          </a:xfrm>
        </p:grpSpPr>
        <p:sp>
          <p:nvSpPr>
            <p:cNvPr id="17435" name="TextBox 3"/>
            <p:cNvSpPr>
              <a:spLocks noChangeArrowheads="1"/>
            </p:cNvSpPr>
            <p:nvPr/>
          </p:nvSpPr>
          <p:spPr bwMode="auto">
            <a:xfrm>
              <a:off x="0" y="0"/>
              <a:ext cx="713389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Franklin Gothic Book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Franklin Gothic Book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Franklin Gothic Book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Franklin Gothic Book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Franklin Gothic Book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Franklin Gothic Book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Franklin Gothic Book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Franklin Gothic Book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Franklin Gothic Book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000" b="1">
                  <a:solidFill>
                    <a:srgbClr val="25437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01</a:t>
              </a:r>
              <a:endParaRPr lang="zh-CN" altLang="en-US" sz="1400">
                <a:solidFill>
                  <a:srgbClr val="254375"/>
                </a:solidFill>
              </a:endParaRPr>
            </a:p>
          </p:txBody>
        </p:sp>
        <p:sp>
          <p:nvSpPr>
            <p:cNvPr id="17436" name="矩形 24"/>
            <p:cNvSpPr>
              <a:spLocks noChangeArrowheads="1"/>
            </p:cNvSpPr>
            <p:nvPr/>
          </p:nvSpPr>
          <p:spPr bwMode="auto">
            <a:xfrm>
              <a:off x="405384" y="15389"/>
              <a:ext cx="1756608" cy="369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Franklin Gothic Book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Franklin Gothic Book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Franklin Gothic Book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Franklin Gothic Book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Franklin Gothic Book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Franklin Gothic Book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Franklin Gothic Book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Franklin Gothic Book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Franklin Gothic Book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b="1">
                  <a:solidFill>
                    <a:srgbClr val="99853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这里输入标题</a:t>
              </a:r>
            </a:p>
          </p:txBody>
        </p:sp>
      </p:grpSp>
      <p:cxnSp>
        <p:nvCxnSpPr>
          <p:cNvPr id="17413" name="直接连接符 3"/>
          <p:cNvCxnSpPr>
            <a:cxnSpLocks noChangeShapeType="1"/>
          </p:cNvCxnSpPr>
          <p:nvPr/>
        </p:nvCxnSpPr>
        <p:spPr bwMode="auto">
          <a:xfrm>
            <a:off x="395288" y="114300"/>
            <a:ext cx="1881187" cy="0"/>
          </a:xfrm>
          <a:prstGeom prst="line">
            <a:avLst/>
          </a:prstGeom>
          <a:noFill/>
          <a:ln w="19050">
            <a:solidFill>
              <a:srgbClr val="A6A6A6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14" name="直接连接符 4"/>
          <p:cNvCxnSpPr>
            <a:cxnSpLocks noChangeShapeType="1"/>
          </p:cNvCxnSpPr>
          <p:nvPr/>
        </p:nvCxnSpPr>
        <p:spPr bwMode="auto">
          <a:xfrm>
            <a:off x="395288" y="531813"/>
            <a:ext cx="1881187" cy="0"/>
          </a:xfrm>
          <a:prstGeom prst="line">
            <a:avLst/>
          </a:prstGeom>
          <a:noFill/>
          <a:ln w="19050">
            <a:solidFill>
              <a:srgbClr val="A6A6A6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圆角矩形 17"/>
          <p:cNvSpPr>
            <a:spLocks noChangeArrowheads="1"/>
          </p:cNvSpPr>
          <p:nvPr/>
        </p:nvSpPr>
        <p:spPr bwMode="auto">
          <a:xfrm>
            <a:off x="4186238" y="3211513"/>
            <a:ext cx="857250" cy="176212"/>
          </a:xfrm>
          <a:prstGeom prst="roundRect">
            <a:avLst>
              <a:gd name="adj" fmla="val 50000"/>
            </a:avLst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9pPr>
          </a:lstStyle>
          <a:p>
            <a:pPr algn="ctr"/>
            <a:endParaRPr lang="en-US" altLang="zh-CN" sz="13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3" name="圆角矩形 18"/>
          <p:cNvSpPr>
            <a:spLocks noChangeArrowheads="1"/>
          </p:cNvSpPr>
          <p:nvPr/>
        </p:nvSpPr>
        <p:spPr bwMode="auto">
          <a:xfrm>
            <a:off x="4260850" y="3467100"/>
            <a:ext cx="709613" cy="177800"/>
          </a:xfrm>
          <a:prstGeom prst="roundRect">
            <a:avLst>
              <a:gd name="adj" fmla="val 50000"/>
            </a:avLst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9pPr>
          </a:lstStyle>
          <a:p>
            <a:pPr algn="ctr"/>
            <a:endParaRPr lang="en-US" altLang="zh-CN" sz="13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7415" name="圆角矩形 19"/>
          <p:cNvSpPr>
            <a:spLocks noChangeArrowheads="1"/>
          </p:cNvSpPr>
          <p:nvPr/>
        </p:nvSpPr>
        <p:spPr bwMode="auto">
          <a:xfrm>
            <a:off x="4186238" y="3724275"/>
            <a:ext cx="857250" cy="177800"/>
          </a:xfrm>
          <a:prstGeom prst="roundRect">
            <a:avLst>
              <a:gd name="adj" fmla="val 50000"/>
            </a:avLst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9pPr>
          </a:lstStyle>
          <a:p>
            <a:pPr algn="ctr"/>
            <a:endParaRPr lang="en-US" altLang="zh-CN" sz="13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7416" name="圆角矩形 20"/>
          <p:cNvSpPr>
            <a:spLocks noChangeArrowheads="1"/>
          </p:cNvSpPr>
          <p:nvPr/>
        </p:nvSpPr>
        <p:spPr bwMode="auto">
          <a:xfrm>
            <a:off x="4344988" y="3979863"/>
            <a:ext cx="541337" cy="136525"/>
          </a:xfrm>
          <a:prstGeom prst="roundRect">
            <a:avLst>
              <a:gd name="adj" fmla="val 50000"/>
            </a:avLst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9pPr>
          </a:lstStyle>
          <a:p>
            <a:pPr algn="ctr"/>
            <a:endParaRPr lang="en-US" altLang="zh-CN" sz="13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7417" name="椭圆 21"/>
          <p:cNvSpPr>
            <a:spLocks noChangeArrowheads="1"/>
          </p:cNvSpPr>
          <p:nvPr/>
        </p:nvSpPr>
        <p:spPr bwMode="auto">
          <a:xfrm>
            <a:off x="2376488" y="876300"/>
            <a:ext cx="485775" cy="485775"/>
          </a:xfrm>
          <a:prstGeom prst="ellipse">
            <a:avLst/>
          </a:prstGeom>
          <a:solidFill>
            <a:srgbClr val="FFFFFF"/>
          </a:solidFill>
          <a:ln w="57150">
            <a:solidFill>
              <a:srgbClr val="BFBFBF"/>
            </a:solidFill>
            <a:round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2700" b="1">
                <a:solidFill>
                  <a:srgbClr val="0070C0"/>
                </a:solidFill>
                <a:latin typeface="Agency FB" panose="020B0503020202020204" pitchFamily="34" charset="0"/>
                <a:ea typeface="微软雅黑" panose="020B0503020204020204" pitchFamily="34" charset="-122"/>
              </a:rPr>
              <a:t>01</a:t>
            </a:r>
          </a:p>
        </p:txBody>
      </p:sp>
      <p:cxnSp>
        <p:nvCxnSpPr>
          <p:cNvPr id="17418" name="直接连接符 22"/>
          <p:cNvCxnSpPr>
            <a:cxnSpLocks noChangeShapeType="1"/>
          </p:cNvCxnSpPr>
          <p:nvPr/>
        </p:nvCxnSpPr>
        <p:spPr bwMode="auto">
          <a:xfrm>
            <a:off x="2933700" y="1181100"/>
            <a:ext cx="647700" cy="269875"/>
          </a:xfrm>
          <a:prstGeom prst="line">
            <a:avLst/>
          </a:prstGeom>
          <a:noFill/>
          <a:ln w="38100">
            <a:solidFill>
              <a:srgbClr val="BFBFB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419" name="椭圆 23"/>
          <p:cNvSpPr>
            <a:spLocks noChangeArrowheads="1"/>
          </p:cNvSpPr>
          <p:nvPr/>
        </p:nvSpPr>
        <p:spPr bwMode="auto">
          <a:xfrm>
            <a:off x="6361113" y="876300"/>
            <a:ext cx="485775" cy="485775"/>
          </a:xfrm>
          <a:prstGeom prst="ellipse">
            <a:avLst/>
          </a:prstGeom>
          <a:solidFill>
            <a:srgbClr val="FFFFFF"/>
          </a:solidFill>
          <a:ln w="57150">
            <a:solidFill>
              <a:srgbClr val="BFBFBF"/>
            </a:solidFill>
            <a:round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2700" b="1">
                <a:solidFill>
                  <a:srgbClr val="0070C0"/>
                </a:solidFill>
                <a:latin typeface="Agency FB" panose="020B0503020202020204" pitchFamily="34" charset="0"/>
                <a:ea typeface="微软雅黑" panose="020B0503020204020204" pitchFamily="34" charset="-122"/>
              </a:rPr>
              <a:t>02</a:t>
            </a:r>
          </a:p>
        </p:txBody>
      </p:sp>
      <p:cxnSp>
        <p:nvCxnSpPr>
          <p:cNvPr id="17420" name="直接连接符 24"/>
          <p:cNvCxnSpPr>
            <a:cxnSpLocks noChangeShapeType="1"/>
          </p:cNvCxnSpPr>
          <p:nvPr/>
        </p:nvCxnSpPr>
        <p:spPr bwMode="auto">
          <a:xfrm rot="8309691">
            <a:off x="5646738" y="1165225"/>
            <a:ext cx="647700" cy="269875"/>
          </a:xfrm>
          <a:prstGeom prst="line">
            <a:avLst/>
          </a:prstGeom>
          <a:noFill/>
          <a:ln w="38100">
            <a:solidFill>
              <a:srgbClr val="BFBFB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421" name="椭圆 25"/>
          <p:cNvSpPr>
            <a:spLocks noChangeArrowheads="1"/>
          </p:cNvSpPr>
          <p:nvPr/>
        </p:nvSpPr>
        <p:spPr bwMode="auto">
          <a:xfrm>
            <a:off x="3008313" y="3462338"/>
            <a:ext cx="485775" cy="485775"/>
          </a:xfrm>
          <a:prstGeom prst="ellipse">
            <a:avLst/>
          </a:prstGeom>
          <a:solidFill>
            <a:srgbClr val="FFFFFF"/>
          </a:solidFill>
          <a:ln w="57150">
            <a:solidFill>
              <a:srgbClr val="BFBFBF"/>
            </a:solidFill>
            <a:round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2700" b="1">
                <a:solidFill>
                  <a:srgbClr val="0070C0"/>
                </a:solidFill>
                <a:latin typeface="Agency FB" panose="020B0503020202020204" pitchFamily="34" charset="0"/>
                <a:ea typeface="微软雅黑" panose="020B0503020204020204" pitchFamily="34" charset="-122"/>
              </a:rPr>
              <a:t>05</a:t>
            </a:r>
          </a:p>
        </p:txBody>
      </p:sp>
      <p:cxnSp>
        <p:nvCxnSpPr>
          <p:cNvPr id="17422" name="直接连接符 26"/>
          <p:cNvCxnSpPr>
            <a:cxnSpLocks noChangeShapeType="1"/>
          </p:cNvCxnSpPr>
          <p:nvPr/>
        </p:nvCxnSpPr>
        <p:spPr bwMode="auto">
          <a:xfrm rot="-3781756">
            <a:off x="3405188" y="3143250"/>
            <a:ext cx="649287" cy="271463"/>
          </a:xfrm>
          <a:prstGeom prst="line">
            <a:avLst/>
          </a:prstGeom>
          <a:noFill/>
          <a:ln w="38100">
            <a:solidFill>
              <a:srgbClr val="BFBFB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423" name="椭圆 27"/>
          <p:cNvSpPr>
            <a:spLocks noChangeArrowheads="1"/>
          </p:cNvSpPr>
          <p:nvPr/>
        </p:nvSpPr>
        <p:spPr bwMode="auto">
          <a:xfrm>
            <a:off x="5762625" y="3462338"/>
            <a:ext cx="485775" cy="485775"/>
          </a:xfrm>
          <a:prstGeom prst="ellipse">
            <a:avLst/>
          </a:prstGeom>
          <a:solidFill>
            <a:srgbClr val="FFFFFF"/>
          </a:solidFill>
          <a:ln w="57150">
            <a:solidFill>
              <a:srgbClr val="BFBFBF"/>
            </a:solidFill>
            <a:round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2700" b="1">
                <a:solidFill>
                  <a:srgbClr val="0070C0"/>
                </a:solidFill>
                <a:latin typeface="Agency FB" panose="020B0503020202020204" pitchFamily="34" charset="0"/>
                <a:ea typeface="微软雅黑" panose="020B0503020204020204" pitchFamily="34" charset="-122"/>
              </a:rPr>
              <a:t>06</a:t>
            </a:r>
          </a:p>
        </p:txBody>
      </p:sp>
      <p:cxnSp>
        <p:nvCxnSpPr>
          <p:cNvPr id="17424" name="直接连接符 28"/>
          <p:cNvCxnSpPr>
            <a:cxnSpLocks noChangeShapeType="1"/>
          </p:cNvCxnSpPr>
          <p:nvPr/>
        </p:nvCxnSpPr>
        <p:spPr bwMode="auto">
          <a:xfrm flipH="1" flipV="1">
            <a:off x="5230813" y="3049588"/>
            <a:ext cx="557212" cy="438150"/>
          </a:xfrm>
          <a:prstGeom prst="line">
            <a:avLst/>
          </a:prstGeom>
          <a:noFill/>
          <a:ln w="38100">
            <a:solidFill>
              <a:srgbClr val="BFBFB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425" name="TextBox 46"/>
          <p:cNvSpPr txBox="1">
            <a:spLocks noChangeArrowheads="1"/>
          </p:cNvSpPr>
          <p:nvPr/>
        </p:nvSpPr>
        <p:spPr bwMode="auto">
          <a:xfrm>
            <a:off x="1760538" y="1377950"/>
            <a:ext cx="1717675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zh-CN" altLang="en-US" sz="1400">
                <a:solidFill>
                  <a:srgbClr val="7F7F7F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此处输入您的文本</a:t>
            </a:r>
            <a:endParaRPr lang="en-US" altLang="zh-CN" sz="1400">
              <a:solidFill>
                <a:srgbClr val="7F7F7F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algn="ctr">
              <a:lnSpc>
                <a:spcPct val="130000"/>
              </a:lnSpc>
            </a:pPr>
            <a:r>
              <a:rPr lang="zh-CN" altLang="en-US" sz="1400">
                <a:solidFill>
                  <a:srgbClr val="7F7F7F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此处输入您的文本</a:t>
            </a:r>
            <a:endParaRPr lang="en-US" altLang="zh-CN" sz="1400">
              <a:solidFill>
                <a:srgbClr val="7F7F7F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7426" name="TextBox 48"/>
          <p:cNvSpPr txBox="1">
            <a:spLocks noChangeArrowheads="1"/>
          </p:cNvSpPr>
          <p:nvPr/>
        </p:nvSpPr>
        <p:spPr bwMode="auto">
          <a:xfrm>
            <a:off x="5745163" y="1473200"/>
            <a:ext cx="1717675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zh-CN" altLang="en-US" sz="1400">
                <a:solidFill>
                  <a:srgbClr val="7F7F7F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此处输入您的文本</a:t>
            </a:r>
            <a:endParaRPr lang="en-US" altLang="zh-CN" sz="1400">
              <a:solidFill>
                <a:srgbClr val="7F7F7F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algn="ctr">
              <a:lnSpc>
                <a:spcPct val="130000"/>
              </a:lnSpc>
            </a:pPr>
            <a:r>
              <a:rPr lang="zh-CN" altLang="en-US" sz="1400">
                <a:solidFill>
                  <a:srgbClr val="7F7F7F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此处输入您的文本</a:t>
            </a:r>
            <a:endParaRPr lang="en-US" altLang="zh-CN" sz="1400">
              <a:solidFill>
                <a:srgbClr val="7F7F7F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7427" name="TextBox 50"/>
          <p:cNvSpPr txBox="1">
            <a:spLocks noChangeArrowheads="1"/>
          </p:cNvSpPr>
          <p:nvPr/>
        </p:nvSpPr>
        <p:spPr bwMode="auto">
          <a:xfrm>
            <a:off x="2392363" y="3962400"/>
            <a:ext cx="1717675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zh-CN" altLang="en-US" sz="1400">
                <a:solidFill>
                  <a:srgbClr val="7F7F7F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此处输入您的文本</a:t>
            </a:r>
            <a:endParaRPr lang="en-US" altLang="zh-CN" sz="1400">
              <a:solidFill>
                <a:srgbClr val="7F7F7F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algn="ctr">
              <a:lnSpc>
                <a:spcPct val="130000"/>
              </a:lnSpc>
            </a:pPr>
            <a:r>
              <a:rPr lang="zh-CN" altLang="en-US" sz="1400">
                <a:solidFill>
                  <a:srgbClr val="7F7F7F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此处输入您的文本</a:t>
            </a:r>
            <a:endParaRPr lang="en-US" altLang="zh-CN" sz="1400">
              <a:solidFill>
                <a:srgbClr val="7F7F7F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7428" name="TextBox 52"/>
          <p:cNvSpPr txBox="1">
            <a:spLocks noChangeArrowheads="1"/>
          </p:cNvSpPr>
          <p:nvPr/>
        </p:nvSpPr>
        <p:spPr bwMode="auto">
          <a:xfrm>
            <a:off x="5146675" y="3960813"/>
            <a:ext cx="1717675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zh-CN" altLang="en-US" sz="1400">
                <a:solidFill>
                  <a:srgbClr val="7F7F7F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此处输入您的文本</a:t>
            </a:r>
            <a:endParaRPr lang="en-US" altLang="zh-CN" sz="1400">
              <a:solidFill>
                <a:srgbClr val="7F7F7F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algn="ctr">
              <a:lnSpc>
                <a:spcPct val="130000"/>
              </a:lnSpc>
            </a:pPr>
            <a:r>
              <a:rPr lang="zh-CN" altLang="en-US" sz="1400">
                <a:solidFill>
                  <a:srgbClr val="7F7F7F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此处输入您的文本</a:t>
            </a:r>
            <a:endParaRPr lang="en-US" altLang="zh-CN" sz="1400">
              <a:solidFill>
                <a:srgbClr val="7F7F7F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7429" name="椭圆 33"/>
          <p:cNvSpPr>
            <a:spLocks noChangeArrowheads="1"/>
          </p:cNvSpPr>
          <p:nvPr/>
        </p:nvSpPr>
        <p:spPr bwMode="auto">
          <a:xfrm>
            <a:off x="1662113" y="2152650"/>
            <a:ext cx="485775" cy="485775"/>
          </a:xfrm>
          <a:prstGeom prst="ellipse">
            <a:avLst/>
          </a:prstGeom>
          <a:solidFill>
            <a:srgbClr val="FFFFFF"/>
          </a:solidFill>
          <a:ln w="57150">
            <a:solidFill>
              <a:srgbClr val="BFBFBF"/>
            </a:solidFill>
            <a:round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2700" b="1">
                <a:solidFill>
                  <a:srgbClr val="0070C0"/>
                </a:solidFill>
                <a:latin typeface="Agency FB" panose="020B0503020202020204" pitchFamily="34" charset="0"/>
                <a:ea typeface="微软雅黑" panose="020B0503020204020204" pitchFamily="34" charset="-122"/>
              </a:rPr>
              <a:t>03</a:t>
            </a:r>
          </a:p>
        </p:txBody>
      </p:sp>
      <p:sp>
        <p:nvSpPr>
          <p:cNvPr id="17430" name="TextBox 46"/>
          <p:cNvSpPr txBox="1">
            <a:spLocks noChangeArrowheads="1"/>
          </p:cNvSpPr>
          <p:nvPr/>
        </p:nvSpPr>
        <p:spPr bwMode="auto">
          <a:xfrm>
            <a:off x="1047750" y="2646363"/>
            <a:ext cx="1716088" cy="65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zh-CN" altLang="en-US" sz="1400">
                <a:solidFill>
                  <a:srgbClr val="7F7F7F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此处输入您的文本</a:t>
            </a:r>
            <a:endParaRPr lang="en-US" altLang="zh-CN" sz="1400">
              <a:solidFill>
                <a:srgbClr val="7F7F7F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algn="ctr">
              <a:lnSpc>
                <a:spcPct val="130000"/>
              </a:lnSpc>
            </a:pPr>
            <a:r>
              <a:rPr lang="zh-CN" altLang="en-US" sz="1400">
                <a:solidFill>
                  <a:srgbClr val="7F7F7F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此处输入您的文本</a:t>
            </a:r>
            <a:endParaRPr lang="en-US" altLang="zh-CN" sz="1400">
              <a:solidFill>
                <a:srgbClr val="7F7F7F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7431" name="椭圆 35"/>
          <p:cNvSpPr>
            <a:spLocks noChangeArrowheads="1"/>
          </p:cNvSpPr>
          <p:nvPr/>
        </p:nvSpPr>
        <p:spPr bwMode="auto">
          <a:xfrm>
            <a:off x="7075488" y="2152650"/>
            <a:ext cx="485775" cy="485775"/>
          </a:xfrm>
          <a:prstGeom prst="ellipse">
            <a:avLst/>
          </a:prstGeom>
          <a:solidFill>
            <a:srgbClr val="FFFFFF"/>
          </a:solidFill>
          <a:ln w="57150">
            <a:solidFill>
              <a:srgbClr val="BFBFBF"/>
            </a:solidFill>
            <a:round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2700" b="1">
                <a:solidFill>
                  <a:srgbClr val="0070C0"/>
                </a:solidFill>
                <a:latin typeface="Agency FB" panose="020B0503020202020204" pitchFamily="34" charset="0"/>
                <a:ea typeface="微软雅黑" panose="020B0503020204020204" pitchFamily="34" charset="-122"/>
              </a:rPr>
              <a:t>04</a:t>
            </a:r>
          </a:p>
        </p:txBody>
      </p:sp>
      <p:sp>
        <p:nvSpPr>
          <p:cNvPr id="17432" name="TextBox 52"/>
          <p:cNvSpPr txBox="1">
            <a:spLocks noChangeArrowheads="1"/>
          </p:cNvSpPr>
          <p:nvPr/>
        </p:nvSpPr>
        <p:spPr bwMode="auto">
          <a:xfrm>
            <a:off x="6459538" y="2674938"/>
            <a:ext cx="1716087" cy="62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zh-CN" altLang="en-US" sz="1400">
                <a:solidFill>
                  <a:srgbClr val="7F7F7F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此处输入您的文本</a:t>
            </a:r>
            <a:endParaRPr lang="en-US" altLang="zh-CN" sz="1400">
              <a:solidFill>
                <a:srgbClr val="7F7F7F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algn="ctr">
              <a:lnSpc>
                <a:spcPct val="130000"/>
              </a:lnSpc>
            </a:pPr>
            <a:r>
              <a:rPr lang="zh-CN" altLang="en-US" sz="1400">
                <a:solidFill>
                  <a:srgbClr val="7F7F7F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此处输入您的文本</a:t>
            </a:r>
            <a:endParaRPr lang="en-US" altLang="zh-CN" sz="1400">
              <a:solidFill>
                <a:srgbClr val="7F7F7F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cxnSp>
        <p:nvCxnSpPr>
          <p:cNvPr id="17433" name="直接连接符 37"/>
          <p:cNvCxnSpPr>
            <a:cxnSpLocks noChangeShapeType="1"/>
          </p:cNvCxnSpPr>
          <p:nvPr/>
        </p:nvCxnSpPr>
        <p:spPr bwMode="auto">
          <a:xfrm>
            <a:off x="2220913" y="2395538"/>
            <a:ext cx="1476375" cy="0"/>
          </a:xfrm>
          <a:prstGeom prst="line">
            <a:avLst/>
          </a:prstGeom>
          <a:noFill/>
          <a:ln w="38100">
            <a:solidFill>
              <a:srgbClr val="BFBFB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34" name="直接连接符 38"/>
          <p:cNvCxnSpPr>
            <a:cxnSpLocks noChangeShapeType="1"/>
          </p:cNvCxnSpPr>
          <p:nvPr/>
        </p:nvCxnSpPr>
        <p:spPr bwMode="auto">
          <a:xfrm>
            <a:off x="5524500" y="2395538"/>
            <a:ext cx="1476375" cy="0"/>
          </a:xfrm>
          <a:prstGeom prst="line">
            <a:avLst/>
          </a:prstGeom>
          <a:noFill/>
          <a:ln w="38100">
            <a:solidFill>
              <a:srgbClr val="BFBFB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Group 2"/>
          <p:cNvGrpSpPr/>
          <p:nvPr/>
        </p:nvGrpSpPr>
        <p:grpSpPr bwMode="auto">
          <a:xfrm>
            <a:off x="350838" y="133350"/>
            <a:ext cx="2162175" cy="400050"/>
            <a:chOff x="0" y="0"/>
            <a:chExt cx="2161992" cy="400110"/>
          </a:xfrm>
        </p:grpSpPr>
        <p:sp>
          <p:nvSpPr>
            <p:cNvPr id="18451" name="TextBox 3"/>
            <p:cNvSpPr>
              <a:spLocks noChangeArrowheads="1"/>
            </p:cNvSpPr>
            <p:nvPr/>
          </p:nvSpPr>
          <p:spPr bwMode="auto">
            <a:xfrm>
              <a:off x="0" y="0"/>
              <a:ext cx="713389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Franklin Gothic Book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Franklin Gothic Book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Franklin Gothic Book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Franklin Gothic Book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Franklin Gothic Book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Franklin Gothic Book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Franklin Gothic Book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Franklin Gothic Book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Franklin Gothic Book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000" b="1">
                  <a:solidFill>
                    <a:srgbClr val="25437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01</a:t>
              </a:r>
              <a:endParaRPr lang="zh-CN" altLang="en-US" sz="1400">
                <a:solidFill>
                  <a:srgbClr val="254375"/>
                </a:solidFill>
              </a:endParaRPr>
            </a:p>
          </p:txBody>
        </p:sp>
        <p:sp>
          <p:nvSpPr>
            <p:cNvPr id="18452" name="矩形 24"/>
            <p:cNvSpPr>
              <a:spLocks noChangeArrowheads="1"/>
            </p:cNvSpPr>
            <p:nvPr/>
          </p:nvSpPr>
          <p:spPr bwMode="auto">
            <a:xfrm>
              <a:off x="405384" y="15389"/>
              <a:ext cx="1756608" cy="369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Franklin Gothic Book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Franklin Gothic Book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Franklin Gothic Book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Franklin Gothic Book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Franklin Gothic Book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Franklin Gothic Book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Franklin Gothic Book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Franklin Gothic Book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Franklin Gothic Book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b="1">
                  <a:solidFill>
                    <a:srgbClr val="99853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这里输入标题</a:t>
              </a:r>
            </a:p>
          </p:txBody>
        </p:sp>
      </p:grpSp>
      <p:cxnSp>
        <p:nvCxnSpPr>
          <p:cNvPr id="18437" name="直接连接符 3"/>
          <p:cNvCxnSpPr>
            <a:cxnSpLocks noChangeShapeType="1"/>
          </p:cNvCxnSpPr>
          <p:nvPr/>
        </p:nvCxnSpPr>
        <p:spPr bwMode="auto">
          <a:xfrm>
            <a:off x="395288" y="114300"/>
            <a:ext cx="1881187" cy="0"/>
          </a:xfrm>
          <a:prstGeom prst="line">
            <a:avLst/>
          </a:prstGeom>
          <a:noFill/>
          <a:ln w="19050">
            <a:solidFill>
              <a:srgbClr val="A6A6A6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438" name="直接连接符 4"/>
          <p:cNvCxnSpPr>
            <a:cxnSpLocks noChangeShapeType="1"/>
          </p:cNvCxnSpPr>
          <p:nvPr/>
        </p:nvCxnSpPr>
        <p:spPr bwMode="auto">
          <a:xfrm>
            <a:off x="395288" y="531813"/>
            <a:ext cx="1881187" cy="0"/>
          </a:xfrm>
          <a:prstGeom prst="line">
            <a:avLst/>
          </a:prstGeom>
          <a:noFill/>
          <a:ln w="19050">
            <a:solidFill>
              <a:srgbClr val="A6A6A6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" name="直接连接符 39"/>
          <p:cNvCxnSpPr>
            <a:cxnSpLocks noChangeShapeType="1"/>
          </p:cNvCxnSpPr>
          <p:nvPr/>
        </p:nvCxnSpPr>
        <p:spPr bwMode="auto">
          <a:xfrm>
            <a:off x="4584700" y="354013"/>
            <a:ext cx="0" cy="4268787"/>
          </a:xfrm>
          <a:prstGeom prst="line">
            <a:avLst/>
          </a:prstGeom>
          <a:noFill/>
          <a:ln w="28575">
            <a:solidFill>
              <a:srgbClr val="B2D7E8"/>
            </a:solidFill>
            <a:round/>
            <a:headEnd type="diamond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" name="任意多边形 40"/>
          <p:cNvSpPr>
            <a:spLocks noChangeArrowheads="1"/>
          </p:cNvSpPr>
          <p:nvPr/>
        </p:nvSpPr>
        <p:spPr bwMode="auto">
          <a:xfrm>
            <a:off x="4879975" y="1609725"/>
            <a:ext cx="2268538" cy="284163"/>
          </a:xfrm>
          <a:custGeom>
            <a:avLst/>
            <a:gdLst>
              <a:gd name="T0" fmla="*/ 47288 w 2268252"/>
              <a:gd name="T1" fmla="*/ 0 h 283084"/>
              <a:gd name="T2" fmla="*/ 2221536 w 2268252"/>
              <a:gd name="T3" fmla="*/ 0 h 283084"/>
              <a:gd name="T4" fmla="*/ 2268824 w 2268252"/>
              <a:gd name="T5" fmla="*/ 47637 h 283084"/>
              <a:gd name="T6" fmla="*/ 2268824 w 2268252"/>
              <a:gd name="T7" fmla="*/ 285246 h 283084"/>
              <a:gd name="T8" fmla="*/ 0 w 2268252"/>
              <a:gd name="T9" fmla="*/ 285246 h 283084"/>
              <a:gd name="T10" fmla="*/ 0 w 2268252"/>
              <a:gd name="T11" fmla="*/ 47637 h 283084"/>
              <a:gd name="T12" fmla="*/ 47288 w 2268252"/>
              <a:gd name="T13" fmla="*/ 0 h 28308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268252"/>
              <a:gd name="T22" fmla="*/ 0 h 283084"/>
              <a:gd name="T23" fmla="*/ 2268252 w 2268252"/>
              <a:gd name="T24" fmla="*/ 283084 h 28308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268252" h="283084">
                <a:moveTo>
                  <a:pt x="47276" y="0"/>
                </a:moveTo>
                <a:lnTo>
                  <a:pt x="2220976" y="0"/>
                </a:lnTo>
                <a:cubicBezTo>
                  <a:pt x="2247086" y="0"/>
                  <a:pt x="2268252" y="21166"/>
                  <a:pt x="2268252" y="47276"/>
                </a:cubicBezTo>
                <a:lnTo>
                  <a:pt x="2268252" y="283084"/>
                </a:lnTo>
                <a:lnTo>
                  <a:pt x="0" y="283084"/>
                </a:lnTo>
                <a:lnTo>
                  <a:pt x="0" y="47276"/>
                </a:lnTo>
                <a:cubicBezTo>
                  <a:pt x="0" y="21166"/>
                  <a:pt x="21166" y="0"/>
                  <a:pt x="47276" y="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400">
                <a:solidFill>
                  <a:srgbClr val="FFFFFF"/>
                </a:solidFill>
                <a:latin typeface="Calibri" panose="020F0502020204030204" pitchFamily="34" charset="0"/>
                <a:ea typeface="微软雅黑" panose="020B0503020204020204" pitchFamily="34" charset="-122"/>
              </a:rPr>
              <a:t>标题</a:t>
            </a:r>
            <a:endParaRPr lang="en-US" altLang="zh-CN" sz="1400">
              <a:solidFill>
                <a:srgbClr val="FFFFFF"/>
              </a:solidFill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8439" name="任意多边形 41"/>
          <p:cNvSpPr>
            <a:spLocks noChangeArrowheads="1"/>
          </p:cNvSpPr>
          <p:nvPr/>
        </p:nvSpPr>
        <p:spPr bwMode="auto">
          <a:xfrm>
            <a:off x="4694238" y="1892300"/>
            <a:ext cx="2454275" cy="593725"/>
          </a:xfrm>
          <a:custGeom>
            <a:avLst/>
            <a:gdLst>
              <a:gd name="T0" fmla="*/ 185561 w 2453731"/>
              <a:gd name="T1" fmla="*/ 0 h 593519"/>
              <a:gd name="T2" fmla="*/ 2454819 w 2453731"/>
              <a:gd name="T3" fmla="*/ 0 h 593519"/>
              <a:gd name="T4" fmla="*/ 2454819 w 2453731"/>
              <a:gd name="T5" fmla="*/ 546623 h 593519"/>
              <a:gd name="T6" fmla="*/ 2407523 w 2453731"/>
              <a:gd name="T7" fmla="*/ 593931 h 593519"/>
              <a:gd name="T8" fmla="*/ 232859 w 2453731"/>
              <a:gd name="T9" fmla="*/ 593931 h 593519"/>
              <a:gd name="T10" fmla="*/ 185561 w 2453731"/>
              <a:gd name="T11" fmla="*/ 546623 h 593519"/>
              <a:gd name="T12" fmla="*/ 185561 w 2453731"/>
              <a:gd name="T13" fmla="*/ 227018 h 593519"/>
              <a:gd name="T14" fmla="*/ 0 w 2453731"/>
              <a:gd name="T15" fmla="*/ 141901 h 593519"/>
              <a:gd name="T16" fmla="*/ 185561 w 2453731"/>
              <a:gd name="T17" fmla="*/ 56786 h 59351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453731"/>
              <a:gd name="T28" fmla="*/ 0 h 593519"/>
              <a:gd name="T29" fmla="*/ 2453731 w 2453731"/>
              <a:gd name="T30" fmla="*/ 593519 h 593519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453731" h="593519">
                <a:moveTo>
                  <a:pt x="185479" y="0"/>
                </a:moveTo>
                <a:lnTo>
                  <a:pt x="2453731" y="0"/>
                </a:lnTo>
                <a:lnTo>
                  <a:pt x="2453731" y="546243"/>
                </a:lnTo>
                <a:cubicBezTo>
                  <a:pt x="2453731" y="572353"/>
                  <a:pt x="2432565" y="593519"/>
                  <a:pt x="2406455" y="593519"/>
                </a:cubicBezTo>
                <a:lnTo>
                  <a:pt x="232755" y="593519"/>
                </a:lnTo>
                <a:cubicBezTo>
                  <a:pt x="206645" y="593519"/>
                  <a:pt x="185479" y="572353"/>
                  <a:pt x="185479" y="546243"/>
                </a:cubicBezTo>
                <a:lnTo>
                  <a:pt x="185479" y="226860"/>
                </a:lnTo>
                <a:lnTo>
                  <a:pt x="0" y="141803"/>
                </a:lnTo>
                <a:lnTo>
                  <a:pt x="185479" y="56746"/>
                </a:lnTo>
                <a:lnTo>
                  <a:pt x="185479" y="0"/>
                </a:lnTo>
                <a:close/>
              </a:path>
            </a:pathLst>
          </a:custGeom>
          <a:solidFill>
            <a:srgbClr val="C8E9F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88000" tIns="0" rIns="10800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zh-CN" altLang="en-US" sz="1200">
                <a:solidFill>
                  <a:srgbClr val="339BC9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此处输入您的文本，或者将您的文本粘贴到此处。</a:t>
            </a:r>
            <a:endParaRPr lang="en-US" altLang="zh-CN" sz="1200">
              <a:solidFill>
                <a:srgbClr val="339BC9"/>
              </a:solidFill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sp>
        <p:nvSpPr>
          <p:cNvPr id="18440" name="任意多边形 42"/>
          <p:cNvSpPr>
            <a:spLocks noChangeArrowheads="1"/>
          </p:cNvSpPr>
          <p:nvPr/>
        </p:nvSpPr>
        <p:spPr bwMode="auto">
          <a:xfrm>
            <a:off x="4879975" y="3294063"/>
            <a:ext cx="2268538" cy="282575"/>
          </a:xfrm>
          <a:custGeom>
            <a:avLst/>
            <a:gdLst>
              <a:gd name="T0" fmla="*/ 47288 w 2268252"/>
              <a:gd name="T1" fmla="*/ 0 h 283084"/>
              <a:gd name="T2" fmla="*/ 2221536 w 2268252"/>
              <a:gd name="T3" fmla="*/ 0 h 283084"/>
              <a:gd name="T4" fmla="*/ 2268824 w 2268252"/>
              <a:gd name="T5" fmla="*/ 47106 h 283084"/>
              <a:gd name="T6" fmla="*/ 2268824 w 2268252"/>
              <a:gd name="T7" fmla="*/ 282067 h 283084"/>
              <a:gd name="T8" fmla="*/ 0 w 2268252"/>
              <a:gd name="T9" fmla="*/ 282067 h 283084"/>
              <a:gd name="T10" fmla="*/ 0 w 2268252"/>
              <a:gd name="T11" fmla="*/ 47106 h 283084"/>
              <a:gd name="T12" fmla="*/ 47288 w 2268252"/>
              <a:gd name="T13" fmla="*/ 0 h 28308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268252"/>
              <a:gd name="T22" fmla="*/ 0 h 283084"/>
              <a:gd name="T23" fmla="*/ 2268252 w 2268252"/>
              <a:gd name="T24" fmla="*/ 283084 h 28308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268252" h="283084">
                <a:moveTo>
                  <a:pt x="47276" y="0"/>
                </a:moveTo>
                <a:lnTo>
                  <a:pt x="2220976" y="0"/>
                </a:lnTo>
                <a:cubicBezTo>
                  <a:pt x="2247086" y="0"/>
                  <a:pt x="2268252" y="21166"/>
                  <a:pt x="2268252" y="47276"/>
                </a:cubicBezTo>
                <a:lnTo>
                  <a:pt x="2268252" y="283084"/>
                </a:lnTo>
                <a:lnTo>
                  <a:pt x="0" y="283084"/>
                </a:lnTo>
                <a:lnTo>
                  <a:pt x="0" y="47276"/>
                </a:lnTo>
                <a:cubicBezTo>
                  <a:pt x="0" y="21166"/>
                  <a:pt x="21166" y="0"/>
                  <a:pt x="47276" y="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400">
                <a:solidFill>
                  <a:srgbClr val="FFFFFF"/>
                </a:solidFill>
                <a:latin typeface="Calibri" panose="020F0502020204030204" pitchFamily="34" charset="0"/>
                <a:ea typeface="微软雅黑" panose="020B0503020204020204" pitchFamily="34" charset="-122"/>
              </a:rPr>
              <a:t>标题</a:t>
            </a:r>
            <a:endParaRPr lang="en-US" altLang="zh-CN" sz="1400">
              <a:solidFill>
                <a:srgbClr val="FFFFFF"/>
              </a:solidFill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8441" name="任意多边形 43"/>
          <p:cNvSpPr>
            <a:spLocks noChangeArrowheads="1"/>
          </p:cNvSpPr>
          <p:nvPr/>
        </p:nvSpPr>
        <p:spPr bwMode="auto">
          <a:xfrm>
            <a:off x="4694238" y="3576638"/>
            <a:ext cx="2454275" cy="593725"/>
          </a:xfrm>
          <a:custGeom>
            <a:avLst/>
            <a:gdLst>
              <a:gd name="T0" fmla="*/ 185561 w 2453731"/>
              <a:gd name="T1" fmla="*/ 0 h 593519"/>
              <a:gd name="T2" fmla="*/ 2454819 w 2453731"/>
              <a:gd name="T3" fmla="*/ 0 h 593519"/>
              <a:gd name="T4" fmla="*/ 2454819 w 2453731"/>
              <a:gd name="T5" fmla="*/ 546623 h 593519"/>
              <a:gd name="T6" fmla="*/ 2407523 w 2453731"/>
              <a:gd name="T7" fmla="*/ 593931 h 593519"/>
              <a:gd name="T8" fmla="*/ 232859 w 2453731"/>
              <a:gd name="T9" fmla="*/ 593931 h 593519"/>
              <a:gd name="T10" fmla="*/ 185561 w 2453731"/>
              <a:gd name="T11" fmla="*/ 546623 h 593519"/>
              <a:gd name="T12" fmla="*/ 185561 w 2453731"/>
              <a:gd name="T13" fmla="*/ 227018 h 593519"/>
              <a:gd name="T14" fmla="*/ 0 w 2453731"/>
              <a:gd name="T15" fmla="*/ 141901 h 593519"/>
              <a:gd name="T16" fmla="*/ 185561 w 2453731"/>
              <a:gd name="T17" fmla="*/ 56786 h 59351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453731"/>
              <a:gd name="T28" fmla="*/ 0 h 593519"/>
              <a:gd name="T29" fmla="*/ 2453731 w 2453731"/>
              <a:gd name="T30" fmla="*/ 593519 h 593519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453731" h="593519">
                <a:moveTo>
                  <a:pt x="185479" y="0"/>
                </a:moveTo>
                <a:lnTo>
                  <a:pt x="2453731" y="0"/>
                </a:lnTo>
                <a:lnTo>
                  <a:pt x="2453731" y="546243"/>
                </a:lnTo>
                <a:cubicBezTo>
                  <a:pt x="2453731" y="572353"/>
                  <a:pt x="2432565" y="593519"/>
                  <a:pt x="2406455" y="593519"/>
                </a:cubicBezTo>
                <a:lnTo>
                  <a:pt x="232755" y="593519"/>
                </a:lnTo>
                <a:cubicBezTo>
                  <a:pt x="206645" y="593519"/>
                  <a:pt x="185479" y="572353"/>
                  <a:pt x="185479" y="546243"/>
                </a:cubicBezTo>
                <a:lnTo>
                  <a:pt x="185479" y="226860"/>
                </a:lnTo>
                <a:lnTo>
                  <a:pt x="0" y="141803"/>
                </a:lnTo>
                <a:lnTo>
                  <a:pt x="185479" y="56746"/>
                </a:lnTo>
                <a:lnTo>
                  <a:pt x="185479" y="0"/>
                </a:lnTo>
                <a:close/>
              </a:path>
            </a:pathLst>
          </a:custGeom>
          <a:solidFill>
            <a:srgbClr val="C8E9F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88000" tIns="0" rIns="10800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zh-CN" altLang="en-US" sz="1200">
                <a:solidFill>
                  <a:srgbClr val="339BC9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此处输入您的文本，或者将您的文本粘贴到此处。</a:t>
            </a:r>
            <a:endParaRPr lang="en-US" altLang="zh-CN" sz="1200">
              <a:solidFill>
                <a:srgbClr val="339BC9"/>
              </a:solidFill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sp>
        <p:nvSpPr>
          <p:cNvPr id="18442" name="同心圆 44"/>
          <p:cNvSpPr/>
          <p:nvPr/>
        </p:nvSpPr>
        <p:spPr bwMode="auto">
          <a:xfrm>
            <a:off x="4495800" y="1939925"/>
            <a:ext cx="179388" cy="180975"/>
          </a:xfrm>
          <a:custGeom>
            <a:avLst/>
            <a:gdLst>
              <a:gd name="T0" fmla="*/ 0 w 180222"/>
              <a:gd name="T1" fmla="*/ 90866 h 180222"/>
              <a:gd name="T2" fmla="*/ 89279 w 180222"/>
              <a:gd name="T3" fmla="*/ 0 h 180222"/>
              <a:gd name="T4" fmla="*/ 178558 w 180222"/>
              <a:gd name="T5" fmla="*/ 90866 h 180222"/>
              <a:gd name="T6" fmla="*/ 89279 w 180222"/>
              <a:gd name="T7" fmla="*/ 181731 h 180222"/>
              <a:gd name="T8" fmla="*/ 0 w 180222"/>
              <a:gd name="T9" fmla="*/ 90866 h 180222"/>
              <a:gd name="T10" fmla="*/ 70996 w 180222"/>
              <a:gd name="T11" fmla="*/ 90866 h 180222"/>
              <a:gd name="T12" fmla="*/ 89279 w 180222"/>
              <a:gd name="T13" fmla="*/ 109473 h 180222"/>
              <a:gd name="T14" fmla="*/ 107562 w 180222"/>
              <a:gd name="T15" fmla="*/ 90866 h 180222"/>
              <a:gd name="T16" fmla="*/ 89279 w 180222"/>
              <a:gd name="T17" fmla="*/ 72258 h 180222"/>
              <a:gd name="T18" fmla="*/ 70996 w 180222"/>
              <a:gd name="T19" fmla="*/ 90866 h 18022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80222" h="180222">
                <a:moveTo>
                  <a:pt x="0" y="90111"/>
                </a:moveTo>
                <a:cubicBezTo>
                  <a:pt x="0" y="40344"/>
                  <a:pt x="40344" y="0"/>
                  <a:pt x="90111" y="0"/>
                </a:cubicBezTo>
                <a:cubicBezTo>
                  <a:pt x="139878" y="0"/>
                  <a:pt x="180222" y="40344"/>
                  <a:pt x="180222" y="90111"/>
                </a:cubicBezTo>
                <a:cubicBezTo>
                  <a:pt x="180222" y="139878"/>
                  <a:pt x="139878" y="180222"/>
                  <a:pt x="90111" y="180222"/>
                </a:cubicBezTo>
                <a:cubicBezTo>
                  <a:pt x="40344" y="180222"/>
                  <a:pt x="0" y="139878"/>
                  <a:pt x="0" y="90111"/>
                </a:cubicBezTo>
                <a:close/>
                <a:moveTo>
                  <a:pt x="71658" y="90111"/>
                </a:moveTo>
                <a:cubicBezTo>
                  <a:pt x="71658" y="100302"/>
                  <a:pt x="79920" y="108564"/>
                  <a:pt x="90111" y="108564"/>
                </a:cubicBezTo>
                <a:cubicBezTo>
                  <a:pt x="100302" y="108564"/>
                  <a:pt x="108564" y="100302"/>
                  <a:pt x="108564" y="90111"/>
                </a:cubicBezTo>
                <a:cubicBezTo>
                  <a:pt x="108564" y="79920"/>
                  <a:pt x="100302" y="71658"/>
                  <a:pt x="90111" y="71658"/>
                </a:cubicBezTo>
                <a:cubicBezTo>
                  <a:pt x="79920" y="71658"/>
                  <a:pt x="71658" y="79920"/>
                  <a:pt x="71658" y="90111"/>
                </a:cubicBezTo>
                <a:close/>
              </a:path>
            </a:pathLst>
          </a:custGeom>
          <a:solidFill>
            <a:srgbClr val="4FBAE8"/>
          </a:solidFill>
          <a:ln w="38100" cap="flat" cmpd="sng">
            <a:solidFill>
              <a:srgbClr val="FFFFFF"/>
            </a:solidFill>
            <a:round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18443" name="同心圆 45"/>
          <p:cNvSpPr/>
          <p:nvPr/>
        </p:nvSpPr>
        <p:spPr bwMode="auto">
          <a:xfrm>
            <a:off x="4495800" y="3614738"/>
            <a:ext cx="179388" cy="179387"/>
          </a:xfrm>
          <a:custGeom>
            <a:avLst/>
            <a:gdLst>
              <a:gd name="T0" fmla="*/ 0 w 180222"/>
              <a:gd name="T1" fmla="*/ 89278 h 180222"/>
              <a:gd name="T2" fmla="*/ 89279 w 180222"/>
              <a:gd name="T3" fmla="*/ 0 h 180222"/>
              <a:gd name="T4" fmla="*/ 178558 w 180222"/>
              <a:gd name="T5" fmla="*/ 89278 h 180222"/>
              <a:gd name="T6" fmla="*/ 89279 w 180222"/>
              <a:gd name="T7" fmla="*/ 178556 h 180222"/>
              <a:gd name="T8" fmla="*/ 0 w 180222"/>
              <a:gd name="T9" fmla="*/ 89278 h 180222"/>
              <a:gd name="T10" fmla="*/ 70996 w 180222"/>
              <a:gd name="T11" fmla="*/ 89278 h 180222"/>
              <a:gd name="T12" fmla="*/ 89279 w 180222"/>
              <a:gd name="T13" fmla="*/ 107560 h 180222"/>
              <a:gd name="T14" fmla="*/ 107562 w 180222"/>
              <a:gd name="T15" fmla="*/ 89278 h 180222"/>
              <a:gd name="T16" fmla="*/ 89279 w 180222"/>
              <a:gd name="T17" fmla="*/ 70996 h 180222"/>
              <a:gd name="T18" fmla="*/ 70996 w 180222"/>
              <a:gd name="T19" fmla="*/ 89278 h 18022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80222" h="180222">
                <a:moveTo>
                  <a:pt x="0" y="90111"/>
                </a:moveTo>
                <a:cubicBezTo>
                  <a:pt x="0" y="40344"/>
                  <a:pt x="40344" y="0"/>
                  <a:pt x="90111" y="0"/>
                </a:cubicBezTo>
                <a:cubicBezTo>
                  <a:pt x="139878" y="0"/>
                  <a:pt x="180222" y="40344"/>
                  <a:pt x="180222" y="90111"/>
                </a:cubicBezTo>
                <a:cubicBezTo>
                  <a:pt x="180222" y="139878"/>
                  <a:pt x="139878" y="180222"/>
                  <a:pt x="90111" y="180222"/>
                </a:cubicBezTo>
                <a:cubicBezTo>
                  <a:pt x="40344" y="180222"/>
                  <a:pt x="0" y="139878"/>
                  <a:pt x="0" y="90111"/>
                </a:cubicBezTo>
                <a:close/>
                <a:moveTo>
                  <a:pt x="71658" y="90111"/>
                </a:moveTo>
                <a:cubicBezTo>
                  <a:pt x="71658" y="100302"/>
                  <a:pt x="79920" y="108564"/>
                  <a:pt x="90111" y="108564"/>
                </a:cubicBezTo>
                <a:cubicBezTo>
                  <a:pt x="100302" y="108564"/>
                  <a:pt x="108564" y="100302"/>
                  <a:pt x="108564" y="90111"/>
                </a:cubicBezTo>
                <a:cubicBezTo>
                  <a:pt x="108564" y="79920"/>
                  <a:pt x="100302" y="71658"/>
                  <a:pt x="90111" y="71658"/>
                </a:cubicBezTo>
                <a:cubicBezTo>
                  <a:pt x="79920" y="71658"/>
                  <a:pt x="71658" y="79920"/>
                  <a:pt x="71658" y="90111"/>
                </a:cubicBezTo>
                <a:close/>
              </a:path>
            </a:pathLst>
          </a:custGeom>
          <a:solidFill>
            <a:srgbClr val="4FBAE8"/>
          </a:solidFill>
          <a:ln w="38100" cap="flat" cmpd="sng">
            <a:solidFill>
              <a:srgbClr val="FFFFFF"/>
            </a:solidFill>
            <a:round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18444" name="同心圆 46"/>
          <p:cNvSpPr/>
          <p:nvPr/>
        </p:nvSpPr>
        <p:spPr bwMode="auto">
          <a:xfrm>
            <a:off x="4495800" y="1103313"/>
            <a:ext cx="179388" cy="179387"/>
          </a:xfrm>
          <a:custGeom>
            <a:avLst/>
            <a:gdLst>
              <a:gd name="T0" fmla="*/ 0 w 180222"/>
              <a:gd name="T1" fmla="*/ 89278 h 180222"/>
              <a:gd name="T2" fmla="*/ 89279 w 180222"/>
              <a:gd name="T3" fmla="*/ 0 h 180222"/>
              <a:gd name="T4" fmla="*/ 178558 w 180222"/>
              <a:gd name="T5" fmla="*/ 89278 h 180222"/>
              <a:gd name="T6" fmla="*/ 89279 w 180222"/>
              <a:gd name="T7" fmla="*/ 178556 h 180222"/>
              <a:gd name="T8" fmla="*/ 0 w 180222"/>
              <a:gd name="T9" fmla="*/ 89278 h 180222"/>
              <a:gd name="T10" fmla="*/ 70996 w 180222"/>
              <a:gd name="T11" fmla="*/ 89278 h 180222"/>
              <a:gd name="T12" fmla="*/ 89279 w 180222"/>
              <a:gd name="T13" fmla="*/ 107560 h 180222"/>
              <a:gd name="T14" fmla="*/ 107562 w 180222"/>
              <a:gd name="T15" fmla="*/ 89278 h 180222"/>
              <a:gd name="T16" fmla="*/ 89279 w 180222"/>
              <a:gd name="T17" fmla="*/ 70996 h 180222"/>
              <a:gd name="T18" fmla="*/ 70996 w 180222"/>
              <a:gd name="T19" fmla="*/ 89278 h 18022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80222" h="180222">
                <a:moveTo>
                  <a:pt x="0" y="90111"/>
                </a:moveTo>
                <a:cubicBezTo>
                  <a:pt x="0" y="40344"/>
                  <a:pt x="40344" y="0"/>
                  <a:pt x="90111" y="0"/>
                </a:cubicBezTo>
                <a:cubicBezTo>
                  <a:pt x="139878" y="0"/>
                  <a:pt x="180222" y="40344"/>
                  <a:pt x="180222" y="90111"/>
                </a:cubicBezTo>
                <a:cubicBezTo>
                  <a:pt x="180222" y="139878"/>
                  <a:pt x="139878" y="180222"/>
                  <a:pt x="90111" y="180222"/>
                </a:cubicBezTo>
                <a:cubicBezTo>
                  <a:pt x="40344" y="180222"/>
                  <a:pt x="0" y="139878"/>
                  <a:pt x="0" y="90111"/>
                </a:cubicBezTo>
                <a:close/>
                <a:moveTo>
                  <a:pt x="71658" y="90111"/>
                </a:moveTo>
                <a:cubicBezTo>
                  <a:pt x="71658" y="100302"/>
                  <a:pt x="79920" y="108564"/>
                  <a:pt x="90111" y="108564"/>
                </a:cubicBezTo>
                <a:cubicBezTo>
                  <a:pt x="100302" y="108564"/>
                  <a:pt x="108564" y="100302"/>
                  <a:pt x="108564" y="90111"/>
                </a:cubicBezTo>
                <a:cubicBezTo>
                  <a:pt x="108564" y="79920"/>
                  <a:pt x="100302" y="71658"/>
                  <a:pt x="90111" y="71658"/>
                </a:cubicBezTo>
                <a:cubicBezTo>
                  <a:pt x="79920" y="71658"/>
                  <a:pt x="71658" y="79920"/>
                  <a:pt x="71658" y="90111"/>
                </a:cubicBezTo>
                <a:close/>
              </a:path>
            </a:pathLst>
          </a:custGeom>
          <a:solidFill>
            <a:srgbClr val="4FBAE8"/>
          </a:solidFill>
          <a:ln w="38100" cap="flat" cmpd="sng">
            <a:solidFill>
              <a:srgbClr val="FFFFFF"/>
            </a:solidFill>
            <a:round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18445" name="同心圆 47"/>
          <p:cNvSpPr/>
          <p:nvPr/>
        </p:nvSpPr>
        <p:spPr bwMode="auto">
          <a:xfrm>
            <a:off x="4495800" y="2778125"/>
            <a:ext cx="179388" cy="179388"/>
          </a:xfrm>
          <a:custGeom>
            <a:avLst/>
            <a:gdLst>
              <a:gd name="T0" fmla="*/ 0 w 180222"/>
              <a:gd name="T1" fmla="*/ 89279 h 180222"/>
              <a:gd name="T2" fmla="*/ 89279 w 180222"/>
              <a:gd name="T3" fmla="*/ 0 h 180222"/>
              <a:gd name="T4" fmla="*/ 178558 w 180222"/>
              <a:gd name="T5" fmla="*/ 89279 h 180222"/>
              <a:gd name="T6" fmla="*/ 89279 w 180222"/>
              <a:gd name="T7" fmla="*/ 178558 h 180222"/>
              <a:gd name="T8" fmla="*/ 0 w 180222"/>
              <a:gd name="T9" fmla="*/ 89279 h 180222"/>
              <a:gd name="T10" fmla="*/ 70996 w 180222"/>
              <a:gd name="T11" fmla="*/ 89279 h 180222"/>
              <a:gd name="T12" fmla="*/ 89279 w 180222"/>
              <a:gd name="T13" fmla="*/ 107562 h 180222"/>
              <a:gd name="T14" fmla="*/ 107562 w 180222"/>
              <a:gd name="T15" fmla="*/ 89279 h 180222"/>
              <a:gd name="T16" fmla="*/ 89279 w 180222"/>
              <a:gd name="T17" fmla="*/ 70996 h 180222"/>
              <a:gd name="T18" fmla="*/ 70996 w 180222"/>
              <a:gd name="T19" fmla="*/ 89279 h 18022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80222" h="180222">
                <a:moveTo>
                  <a:pt x="0" y="90111"/>
                </a:moveTo>
                <a:cubicBezTo>
                  <a:pt x="0" y="40344"/>
                  <a:pt x="40344" y="0"/>
                  <a:pt x="90111" y="0"/>
                </a:cubicBezTo>
                <a:cubicBezTo>
                  <a:pt x="139878" y="0"/>
                  <a:pt x="180222" y="40344"/>
                  <a:pt x="180222" y="90111"/>
                </a:cubicBezTo>
                <a:cubicBezTo>
                  <a:pt x="180222" y="139878"/>
                  <a:pt x="139878" y="180222"/>
                  <a:pt x="90111" y="180222"/>
                </a:cubicBezTo>
                <a:cubicBezTo>
                  <a:pt x="40344" y="180222"/>
                  <a:pt x="0" y="139878"/>
                  <a:pt x="0" y="90111"/>
                </a:cubicBezTo>
                <a:close/>
                <a:moveTo>
                  <a:pt x="71658" y="90111"/>
                </a:moveTo>
                <a:cubicBezTo>
                  <a:pt x="71658" y="100302"/>
                  <a:pt x="79920" y="108564"/>
                  <a:pt x="90111" y="108564"/>
                </a:cubicBezTo>
                <a:cubicBezTo>
                  <a:pt x="100302" y="108564"/>
                  <a:pt x="108564" y="100302"/>
                  <a:pt x="108564" y="90111"/>
                </a:cubicBezTo>
                <a:cubicBezTo>
                  <a:pt x="108564" y="79920"/>
                  <a:pt x="100302" y="71658"/>
                  <a:pt x="90111" y="71658"/>
                </a:cubicBezTo>
                <a:cubicBezTo>
                  <a:pt x="79920" y="71658"/>
                  <a:pt x="71658" y="79920"/>
                  <a:pt x="71658" y="90111"/>
                </a:cubicBezTo>
                <a:close/>
              </a:path>
            </a:pathLst>
          </a:custGeom>
          <a:solidFill>
            <a:srgbClr val="4FBAE8"/>
          </a:solidFill>
          <a:ln w="38100" cap="flat" cmpd="sng">
            <a:solidFill>
              <a:srgbClr val="FFFFFF"/>
            </a:solidFill>
            <a:round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18446" name="任意多边形 48"/>
          <p:cNvSpPr>
            <a:spLocks noChangeArrowheads="1"/>
          </p:cNvSpPr>
          <p:nvPr/>
        </p:nvSpPr>
        <p:spPr bwMode="auto">
          <a:xfrm flipH="1">
            <a:off x="2055813" y="755650"/>
            <a:ext cx="2268537" cy="282575"/>
          </a:xfrm>
          <a:custGeom>
            <a:avLst/>
            <a:gdLst>
              <a:gd name="T0" fmla="*/ 47288 w 2268252"/>
              <a:gd name="T1" fmla="*/ 0 h 283084"/>
              <a:gd name="T2" fmla="*/ 2221534 w 2268252"/>
              <a:gd name="T3" fmla="*/ 0 h 283084"/>
              <a:gd name="T4" fmla="*/ 2268822 w 2268252"/>
              <a:gd name="T5" fmla="*/ 47106 h 283084"/>
              <a:gd name="T6" fmla="*/ 2268822 w 2268252"/>
              <a:gd name="T7" fmla="*/ 282067 h 283084"/>
              <a:gd name="T8" fmla="*/ 0 w 2268252"/>
              <a:gd name="T9" fmla="*/ 282067 h 283084"/>
              <a:gd name="T10" fmla="*/ 0 w 2268252"/>
              <a:gd name="T11" fmla="*/ 47106 h 283084"/>
              <a:gd name="T12" fmla="*/ 47288 w 2268252"/>
              <a:gd name="T13" fmla="*/ 0 h 28308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268252"/>
              <a:gd name="T22" fmla="*/ 0 h 283084"/>
              <a:gd name="T23" fmla="*/ 2268252 w 2268252"/>
              <a:gd name="T24" fmla="*/ 283084 h 28308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268252" h="283084">
                <a:moveTo>
                  <a:pt x="47276" y="0"/>
                </a:moveTo>
                <a:lnTo>
                  <a:pt x="2220976" y="0"/>
                </a:lnTo>
                <a:cubicBezTo>
                  <a:pt x="2247086" y="0"/>
                  <a:pt x="2268252" y="21166"/>
                  <a:pt x="2268252" y="47276"/>
                </a:cubicBezTo>
                <a:lnTo>
                  <a:pt x="2268252" y="283084"/>
                </a:lnTo>
                <a:lnTo>
                  <a:pt x="0" y="283084"/>
                </a:lnTo>
                <a:lnTo>
                  <a:pt x="0" y="47276"/>
                </a:lnTo>
                <a:cubicBezTo>
                  <a:pt x="0" y="21166"/>
                  <a:pt x="21166" y="0"/>
                  <a:pt x="47276" y="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400">
                <a:solidFill>
                  <a:srgbClr val="FFFFFF"/>
                </a:solidFill>
                <a:latin typeface="Calibri" panose="020F0502020204030204" pitchFamily="34" charset="0"/>
                <a:ea typeface="微软雅黑" panose="020B0503020204020204" pitchFamily="34" charset="-122"/>
              </a:rPr>
              <a:t>标题</a:t>
            </a:r>
            <a:endParaRPr lang="en-US" altLang="zh-CN" sz="1400">
              <a:solidFill>
                <a:srgbClr val="FFFFFF"/>
              </a:solidFill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8447" name="任意多边形 49"/>
          <p:cNvSpPr>
            <a:spLocks noChangeArrowheads="1"/>
          </p:cNvSpPr>
          <p:nvPr/>
        </p:nvSpPr>
        <p:spPr bwMode="auto">
          <a:xfrm flipH="1">
            <a:off x="2055813" y="1038225"/>
            <a:ext cx="2454275" cy="593725"/>
          </a:xfrm>
          <a:custGeom>
            <a:avLst/>
            <a:gdLst>
              <a:gd name="T0" fmla="*/ 185561 w 2453731"/>
              <a:gd name="T1" fmla="*/ 0 h 593519"/>
              <a:gd name="T2" fmla="*/ 2454819 w 2453731"/>
              <a:gd name="T3" fmla="*/ 0 h 593519"/>
              <a:gd name="T4" fmla="*/ 2454819 w 2453731"/>
              <a:gd name="T5" fmla="*/ 546623 h 593519"/>
              <a:gd name="T6" fmla="*/ 2407523 w 2453731"/>
              <a:gd name="T7" fmla="*/ 593931 h 593519"/>
              <a:gd name="T8" fmla="*/ 232859 w 2453731"/>
              <a:gd name="T9" fmla="*/ 593931 h 593519"/>
              <a:gd name="T10" fmla="*/ 185561 w 2453731"/>
              <a:gd name="T11" fmla="*/ 546623 h 593519"/>
              <a:gd name="T12" fmla="*/ 185561 w 2453731"/>
              <a:gd name="T13" fmla="*/ 227018 h 593519"/>
              <a:gd name="T14" fmla="*/ 0 w 2453731"/>
              <a:gd name="T15" fmla="*/ 141901 h 593519"/>
              <a:gd name="T16" fmla="*/ 185561 w 2453731"/>
              <a:gd name="T17" fmla="*/ 56786 h 59351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453731"/>
              <a:gd name="T28" fmla="*/ 0 h 593519"/>
              <a:gd name="T29" fmla="*/ 2453731 w 2453731"/>
              <a:gd name="T30" fmla="*/ 593519 h 593519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453731" h="593519">
                <a:moveTo>
                  <a:pt x="185479" y="0"/>
                </a:moveTo>
                <a:lnTo>
                  <a:pt x="2453731" y="0"/>
                </a:lnTo>
                <a:lnTo>
                  <a:pt x="2453731" y="546243"/>
                </a:lnTo>
                <a:cubicBezTo>
                  <a:pt x="2453731" y="572353"/>
                  <a:pt x="2432565" y="593519"/>
                  <a:pt x="2406455" y="593519"/>
                </a:cubicBezTo>
                <a:lnTo>
                  <a:pt x="232755" y="593519"/>
                </a:lnTo>
                <a:cubicBezTo>
                  <a:pt x="206645" y="593519"/>
                  <a:pt x="185479" y="572353"/>
                  <a:pt x="185479" y="546243"/>
                </a:cubicBezTo>
                <a:lnTo>
                  <a:pt x="185479" y="226860"/>
                </a:lnTo>
                <a:lnTo>
                  <a:pt x="0" y="141803"/>
                </a:lnTo>
                <a:lnTo>
                  <a:pt x="185479" y="56746"/>
                </a:lnTo>
                <a:lnTo>
                  <a:pt x="185479" y="0"/>
                </a:lnTo>
                <a:close/>
              </a:path>
            </a:pathLst>
          </a:custGeom>
          <a:solidFill>
            <a:srgbClr val="C8E9F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tIns="0" rIns="36000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zh-CN" altLang="en-US" sz="1200">
                <a:solidFill>
                  <a:srgbClr val="339BC9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此处输入您的文本，或者将您的文本粘贴到此处。</a:t>
            </a:r>
            <a:endParaRPr lang="en-US" altLang="zh-CN" sz="1200">
              <a:solidFill>
                <a:srgbClr val="339BC9"/>
              </a:solidFill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sp>
        <p:nvSpPr>
          <p:cNvPr id="18448" name="任意多边形 50"/>
          <p:cNvSpPr>
            <a:spLocks noChangeArrowheads="1"/>
          </p:cNvSpPr>
          <p:nvPr/>
        </p:nvSpPr>
        <p:spPr bwMode="auto">
          <a:xfrm flipH="1">
            <a:off x="2055813" y="2446338"/>
            <a:ext cx="2268537" cy="284162"/>
          </a:xfrm>
          <a:custGeom>
            <a:avLst/>
            <a:gdLst>
              <a:gd name="T0" fmla="*/ 47288 w 2268252"/>
              <a:gd name="T1" fmla="*/ 0 h 283084"/>
              <a:gd name="T2" fmla="*/ 2221534 w 2268252"/>
              <a:gd name="T3" fmla="*/ 0 h 283084"/>
              <a:gd name="T4" fmla="*/ 2268822 w 2268252"/>
              <a:gd name="T5" fmla="*/ 47637 h 283084"/>
              <a:gd name="T6" fmla="*/ 2268822 w 2268252"/>
              <a:gd name="T7" fmla="*/ 285244 h 283084"/>
              <a:gd name="T8" fmla="*/ 0 w 2268252"/>
              <a:gd name="T9" fmla="*/ 285244 h 283084"/>
              <a:gd name="T10" fmla="*/ 0 w 2268252"/>
              <a:gd name="T11" fmla="*/ 47637 h 283084"/>
              <a:gd name="T12" fmla="*/ 47288 w 2268252"/>
              <a:gd name="T13" fmla="*/ 0 h 28308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268252"/>
              <a:gd name="T22" fmla="*/ 0 h 283084"/>
              <a:gd name="T23" fmla="*/ 2268252 w 2268252"/>
              <a:gd name="T24" fmla="*/ 283084 h 28308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268252" h="283084">
                <a:moveTo>
                  <a:pt x="47276" y="0"/>
                </a:moveTo>
                <a:lnTo>
                  <a:pt x="2220976" y="0"/>
                </a:lnTo>
                <a:cubicBezTo>
                  <a:pt x="2247086" y="0"/>
                  <a:pt x="2268252" y="21166"/>
                  <a:pt x="2268252" y="47276"/>
                </a:cubicBezTo>
                <a:lnTo>
                  <a:pt x="2268252" y="283084"/>
                </a:lnTo>
                <a:lnTo>
                  <a:pt x="0" y="283084"/>
                </a:lnTo>
                <a:lnTo>
                  <a:pt x="0" y="47276"/>
                </a:lnTo>
                <a:cubicBezTo>
                  <a:pt x="0" y="21166"/>
                  <a:pt x="21166" y="0"/>
                  <a:pt x="47276" y="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400">
                <a:solidFill>
                  <a:srgbClr val="FFFFFF"/>
                </a:solidFill>
                <a:latin typeface="Calibri" panose="020F0502020204030204" pitchFamily="34" charset="0"/>
                <a:ea typeface="微软雅黑" panose="020B0503020204020204" pitchFamily="34" charset="-122"/>
              </a:rPr>
              <a:t>标题</a:t>
            </a:r>
            <a:endParaRPr lang="en-US" altLang="zh-CN" sz="1400">
              <a:solidFill>
                <a:srgbClr val="FFFFFF"/>
              </a:solidFill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8449" name="任意多边形 51"/>
          <p:cNvSpPr>
            <a:spLocks noChangeArrowheads="1"/>
          </p:cNvSpPr>
          <p:nvPr/>
        </p:nvSpPr>
        <p:spPr bwMode="auto">
          <a:xfrm flipH="1">
            <a:off x="2055813" y="2728913"/>
            <a:ext cx="2454275" cy="593725"/>
          </a:xfrm>
          <a:custGeom>
            <a:avLst/>
            <a:gdLst>
              <a:gd name="T0" fmla="*/ 185561 w 2453731"/>
              <a:gd name="T1" fmla="*/ 0 h 593519"/>
              <a:gd name="T2" fmla="*/ 2454819 w 2453731"/>
              <a:gd name="T3" fmla="*/ 0 h 593519"/>
              <a:gd name="T4" fmla="*/ 2454819 w 2453731"/>
              <a:gd name="T5" fmla="*/ 546623 h 593519"/>
              <a:gd name="T6" fmla="*/ 2407523 w 2453731"/>
              <a:gd name="T7" fmla="*/ 593931 h 593519"/>
              <a:gd name="T8" fmla="*/ 232859 w 2453731"/>
              <a:gd name="T9" fmla="*/ 593931 h 593519"/>
              <a:gd name="T10" fmla="*/ 185561 w 2453731"/>
              <a:gd name="T11" fmla="*/ 546623 h 593519"/>
              <a:gd name="T12" fmla="*/ 185561 w 2453731"/>
              <a:gd name="T13" fmla="*/ 227018 h 593519"/>
              <a:gd name="T14" fmla="*/ 0 w 2453731"/>
              <a:gd name="T15" fmla="*/ 141901 h 593519"/>
              <a:gd name="T16" fmla="*/ 185561 w 2453731"/>
              <a:gd name="T17" fmla="*/ 56786 h 59351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453731"/>
              <a:gd name="T28" fmla="*/ 0 h 593519"/>
              <a:gd name="T29" fmla="*/ 2453731 w 2453731"/>
              <a:gd name="T30" fmla="*/ 593519 h 593519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453731" h="593519">
                <a:moveTo>
                  <a:pt x="185479" y="0"/>
                </a:moveTo>
                <a:lnTo>
                  <a:pt x="2453731" y="0"/>
                </a:lnTo>
                <a:lnTo>
                  <a:pt x="2453731" y="546243"/>
                </a:lnTo>
                <a:cubicBezTo>
                  <a:pt x="2453731" y="572353"/>
                  <a:pt x="2432565" y="593519"/>
                  <a:pt x="2406455" y="593519"/>
                </a:cubicBezTo>
                <a:lnTo>
                  <a:pt x="232755" y="593519"/>
                </a:lnTo>
                <a:cubicBezTo>
                  <a:pt x="206645" y="593519"/>
                  <a:pt x="185479" y="572353"/>
                  <a:pt x="185479" y="546243"/>
                </a:cubicBezTo>
                <a:lnTo>
                  <a:pt x="185479" y="226860"/>
                </a:lnTo>
                <a:lnTo>
                  <a:pt x="0" y="141803"/>
                </a:lnTo>
                <a:lnTo>
                  <a:pt x="185479" y="56746"/>
                </a:lnTo>
                <a:lnTo>
                  <a:pt x="185479" y="0"/>
                </a:lnTo>
                <a:close/>
              </a:path>
            </a:pathLst>
          </a:custGeom>
          <a:solidFill>
            <a:srgbClr val="C8E9F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tIns="0" rIns="36000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zh-CN" altLang="en-US" sz="1200">
                <a:solidFill>
                  <a:srgbClr val="339BC9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此处输入您的文本，或者将您的文本粘贴到此处。</a:t>
            </a:r>
            <a:endParaRPr lang="en-US" altLang="zh-CN" sz="1200">
              <a:solidFill>
                <a:srgbClr val="339BC9"/>
              </a:solidFill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sp>
        <p:nvSpPr>
          <p:cNvPr id="18450" name="椭圆 52"/>
          <p:cNvSpPr>
            <a:spLocks noChangeArrowheads="1"/>
          </p:cNvSpPr>
          <p:nvPr/>
        </p:nvSpPr>
        <p:spPr bwMode="auto">
          <a:xfrm>
            <a:off x="4100513" y="4603750"/>
            <a:ext cx="971550" cy="10795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53000">
                <a:srgbClr val="7F7F7F"/>
              </a:gs>
              <a:gs pos="57001">
                <a:srgbClr val="FFFFFF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ffectLst>
            <a:outerShdw dist="38100" dir="5400000" sx="39999" sy="39999" algn="t" rotWithShape="0">
              <a:srgbClr val="000000">
                <a:alpha val="10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Group 2"/>
          <p:cNvGrpSpPr/>
          <p:nvPr/>
        </p:nvGrpSpPr>
        <p:grpSpPr bwMode="auto">
          <a:xfrm>
            <a:off x="350838" y="133350"/>
            <a:ext cx="2162175" cy="400050"/>
            <a:chOff x="0" y="0"/>
            <a:chExt cx="2161992" cy="400110"/>
          </a:xfrm>
        </p:grpSpPr>
        <p:sp>
          <p:nvSpPr>
            <p:cNvPr id="19470" name="TextBox 3"/>
            <p:cNvSpPr>
              <a:spLocks noChangeArrowheads="1"/>
            </p:cNvSpPr>
            <p:nvPr/>
          </p:nvSpPr>
          <p:spPr bwMode="auto">
            <a:xfrm>
              <a:off x="0" y="0"/>
              <a:ext cx="713389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Franklin Gothic Book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Franklin Gothic Book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Franklin Gothic Book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Franklin Gothic Book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Franklin Gothic Book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Franklin Gothic Book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Franklin Gothic Book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Franklin Gothic Book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Franklin Gothic Book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000" b="1">
                  <a:solidFill>
                    <a:srgbClr val="25437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01</a:t>
              </a:r>
              <a:endParaRPr lang="zh-CN" altLang="en-US" sz="1400">
                <a:solidFill>
                  <a:srgbClr val="254375"/>
                </a:solidFill>
              </a:endParaRPr>
            </a:p>
          </p:txBody>
        </p:sp>
        <p:sp>
          <p:nvSpPr>
            <p:cNvPr id="19471" name="矩形 24"/>
            <p:cNvSpPr>
              <a:spLocks noChangeArrowheads="1"/>
            </p:cNvSpPr>
            <p:nvPr/>
          </p:nvSpPr>
          <p:spPr bwMode="auto">
            <a:xfrm>
              <a:off x="405384" y="15389"/>
              <a:ext cx="1756608" cy="369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Franklin Gothic Book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Franklin Gothic Book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Franklin Gothic Book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Franklin Gothic Book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Franklin Gothic Book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Franklin Gothic Book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Franklin Gothic Book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Franklin Gothic Book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Franklin Gothic Book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b="1">
                  <a:solidFill>
                    <a:srgbClr val="99853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这里输入标题</a:t>
              </a:r>
            </a:p>
          </p:txBody>
        </p:sp>
      </p:grpSp>
      <p:cxnSp>
        <p:nvCxnSpPr>
          <p:cNvPr id="19461" name="直接连接符 3"/>
          <p:cNvCxnSpPr>
            <a:cxnSpLocks noChangeShapeType="1"/>
          </p:cNvCxnSpPr>
          <p:nvPr/>
        </p:nvCxnSpPr>
        <p:spPr bwMode="auto">
          <a:xfrm>
            <a:off x="395288" y="114300"/>
            <a:ext cx="1881187" cy="0"/>
          </a:xfrm>
          <a:prstGeom prst="line">
            <a:avLst/>
          </a:prstGeom>
          <a:noFill/>
          <a:ln w="19050">
            <a:solidFill>
              <a:srgbClr val="A6A6A6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462" name="直接连接符 4"/>
          <p:cNvCxnSpPr>
            <a:cxnSpLocks noChangeShapeType="1"/>
          </p:cNvCxnSpPr>
          <p:nvPr/>
        </p:nvCxnSpPr>
        <p:spPr bwMode="auto">
          <a:xfrm>
            <a:off x="395288" y="531813"/>
            <a:ext cx="1881187" cy="0"/>
          </a:xfrm>
          <a:prstGeom prst="line">
            <a:avLst/>
          </a:prstGeom>
          <a:noFill/>
          <a:ln w="19050">
            <a:solidFill>
              <a:srgbClr val="A6A6A6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任意多边形 29"/>
          <p:cNvSpPr/>
          <p:nvPr/>
        </p:nvSpPr>
        <p:spPr bwMode="auto">
          <a:xfrm>
            <a:off x="1428750" y="1563688"/>
            <a:ext cx="1692275" cy="1901825"/>
          </a:xfrm>
          <a:custGeom>
            <a:avLst/>
            <a:gdLst>
              <a:gd name="T0" fmla="*/ 77912 w 1927180"/>
              <a:gd name="T1" fmla="*/ 0 h 1438599"/>
              <a:gd name="T2" fmla="*/ 1226749 w 1927180"/>
              <a:gd name="T3" fmla="*/ 0 h 1438599"/>
              <a:gd name="T4" fmla="*/ 1304661 w 1927180"/>
              <a:gd name="T5" fmla="*/ 265900 h 1438599"/>
              <a:gd name="T6" fmla="*/ 1304661 w 1927180"/>
              <a:gd name="T7" fmla="*/ 3323758 h 1438599"/>
              <a:gd name="T8" fmla="*/ 1304661 w 1927180"/>
              <a:gd name="T9" fmla="*/ 3323758 h 1438599"/>
              <a:gd name="T10" fmla="*/ 0 w 1927180"/>
              <a:gd name="T11" fmla="*/ 3323758 h 1438599"/>
              <a:gd name="T12" fmla="*/ 0 w 1927180"/>
              <a:gd name="T13" fmla="*/ 3323758 h 1438599"/>
              <a:gd name="T14" fmla="*/ 0 w 1927180"/>
              <a:gd name="T15" fmla="*/ 265900 h 1438599"/>
              <a:gd name="T16" fmla="*/ 77912 w 1927180"/>
              <a:gd name="T17" fmla="*/ 0 h 143859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927180"/>
              <a:gd name="T28" fmla="*/ 0 h 1438599"/>
              <a:gd name="T29" fmla="*/ 1927180 w 1927180"/>
              <a:gd name="T30" fmla="*/ 1438599 h 1438599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927180" h="1438599">
                <a:moveTo>
                  <a:pt x="115088" y="0"/>
                </a:moveTo>
                <a:lnTo>
                  <a:pt x="1812092" y="0"/>
                </a:lnTo>
                <a:cubicBezTo>
                  <a:pt x="1875653" y="0"/>
                  <a:pt x="1927180" y="51527"/>
                  <a:pt x="1927180" y="115088"/>
                </a:cubicBezTo>
                <a:lnTo>
                  <a:pt x="1927180" y="1438599"/>
                </a:lnTo>
                <a:lnTo>
                  <a:pt x="0" y="1438599"/>
                </a:lnTo>
                <a:lnTo>
                  <a:pt x="0" y="115088"/>
                </a:lnTo>
                <a:cubicBezTo>
                  <a:pt x="0" y="51527"/>
                  <a:pt x="51527" y="0"/>
                  <a:pt x="115088" y="0"/>
                </a:cubicBezTo>
                <a:close/>
              </a:path>
            </a:pathLst>
          </a:custGeom>
          <a:solidFill>
            <a:srgbClr val="FFFFFF">
              <a:alpha val="89803"/>
            </a:srgbClr>
          </a:solidFill>
          <a:ln w="19050">
            <a:solidFill>
              <a:srgbClr val="4BACC6"/>
            </a:solidFill>
            <a:miter lim="800000"/>
          </a:ln>
        </p:spPr>
        <p:txBody>
          <a:bodyPr lIns="72000" tIns="0" rIns="72000" bIns="0" anchor="ctr"/>
          <a:lstStyle>
            <a:lvl1pPr marL="342900" indent="-342900" defTabSz="48895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1pPr>
            <a:lvl2pPr defTabSz="48895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2pPr>
            <a:lvl3pPr marL="1143000" indent="-228600" defTabSz="48895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3pPr>
            <a:lvl4pPr marL="1600200" indent="-228600" defTabSz="48895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4pPr>
            <a:lvl5pPr marL="2057400" indent="-228600" defTabSz="48895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5pPr>
            <a:lvl6pPr marL="2514600" indent="-228600" defTabSz="4889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6pPr>
            <a:lvl7pPr marL="2971800" indent="-228600" defTabSz="4889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7pPr>
            <a:lvl8pPr marL="3429000" indent="-228600" defTabSz="4889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8pPr>
            <a:lvl9pPr marL="3886200" indent="-228600" defTabSz="4889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9pPr>
          </a:lstStyle>
          <a:p>
            <a:pPr marL="0" lvl="1" eaLnBrk="1" hangingPunct="1">
              <a:lnSpc>
                <a:spcPct val="130000"/>
              </a:lnSpc>
              <a:spcAft>
                <a:spcPct val="15000"/>
              </a:spcAft>
            </a:pPr>
            <a:r>
              <a:rPr lang="zh-CN" altLang="en-US" sz="160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此处输入您的文本，或者将您的文本粘贴到此处。</a:t>
            </a:r>
          </a:p>
        </p:txBody>
      </p:sp>
      <p:sp>
        <p:nvSpPr>
          <p:cNvPr id="3" name="任意多边形 30"/>
          <p:cNvSpPr/>
          <p:nvPr/>
        </p:nvSpPr>
        <p:spPr bwMode="auto">
          <a:xfrm>
            <a:off x="1428750" y="3465513"/>
            <a:ext cx="1692275" cy="619125"/>
          </a:xfrm>
          <a:custGeom>
            <a:avLst/>
            <a:gdLst>
              <a:gd name="T0" fmla="*/ 0 w 1710000"/>
              <a:gd name="T1" fmla="*/ 0 h 618597"/>
              <a:gd name="T2" fmla="*/ 1657105 w 1710000"/>
              <a:gd name="T3" fmla="*/ 0 h 618597"/>
              <a:gd name="T4" fmla="*/ 1657105 w 1710000"/>
              <a:gd name="T5" fmla="*/ 516375 h 618597"/>
              <a:gd name="T6" fmla="*/ 1557192 w 1710000"/>
              <a:gd name="T7" fmla="*/ 619653 h 618597"/>
              <a:gd name="T8" fmla="*/ 99913 w 1710000"/>
              <a:gd name="T9" fmla="*/ 619653 h 618597"/>
              <a:gd name="T10" fmla="*/ 0 w 1710000"/>
              <a:gd name="T11" fmla="*/ 516375 h 61859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710000"/>
              <a:gd name="T19" fmla="*/ 0 h 618597"/>
              <a:gd name="T20" fmla="*/ 1710000 w 1710000"/>
              <a:gd name="T21" fmla="*/ 618597 h 61859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710000" h="618597">
                <a:moveTo>
                  <a:pt x="0" y="0"/>
                </a:moveTo>
                <a:lnTo>
                  <a:pt x="1710000" y="0"/>
                </a:lnTo>
                <a:lnTo>
                  <a:pt x="1710000" y="515495"/>
                </a:lnTo>
                <a:cubicBezTo>
                  <a:pt x="1710000" y="572437"/>
                  <a:pt x="1663840" y="618597"/>
                  <a:pt x="1606898" y="618597"/>
                </a:cubicBezTo>
                <a:lnTo>
                  <a:pt x="103102" y="618597"/>
                </a:lnTo>
                <a:cubicBezTo>
                  <a:pt x="46160" y="618597"/>
                  <a:pt x="0" y="572437"/>
                  <a:pt x="0" y="515495"/>
                </a:cubicBezTo>
                <a:lnTo>
                  <a:pt x="0" y="0"/>
                </a:lnTo>
                <a:close/>
              </a:path>
            </a:pathLst>
          </a:custGeom>
          <a:solidFill>
            <a:srgbClr val="0070C0"/>
          </a:solidFill>
          <a:ln w="19050">
            <a:solidFill>
              <a:srgbClr val="4BACC6"/>
            </a:solidFill>
            <a:miter lim="800000"/>
          </a:ln>
        </p:spPr>
        <p:txBody>
          <a:bodyPr lIns="0" tIns="0" rIns="0" bIns="0" anchor="ctr"/>
          <a:lstStyle>
            <a:lvl1pPr defTabSz="10668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1pPr>
            <a:lvl2pPr marL="742950" indent="-285750" defTabSz="10668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2pPr>
            <a:lvl3pPr marL="1143000" indent="-228600" defTabSz="10668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3pPr>
            <a:lvl4pPr marL="1600200" indent="-228600" defTabSz="10668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4pPr>
            <a:lvl5pPr marL="2057400" indent="-228600" defTabSz="10668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5pPr>
            <a:lvl6pPr marL="2514600" indent="-228600" defTabSz="1066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6pPr>
            <a:lvl7pPr marL="2971800" indent="-228600" defTabSz="1066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7pPr>
            <a:lvl8pPr marL="3429000" indent="-228600" defTabSz="1066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8pPr>
            <a:lvl9pPr marL="3886200" indent="-228600" defTabSz="1066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90000"/>
              </a:lnSpc>
              <a:spcAft>
                <a:spcPct val="35000"/>
              </a:spcAft>
            </a:pPr>
            <a:r>
              <a:rPr lang="zh-CN" altLang="en-US" sz="20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19463" name="椭圆 31"/>
          <p:cNvSpPr>
            <a:spLocks noChangeArrowheads="1"/>
          </p:cNvSpPr>
          <p:nvPr/>
        </p:nvSpPr>
        <p:spPr bwMode="auto">
          <a:xfrm>
            <a:off x="1968500" y="1289050"/>
            <a:ext cx="612775" cy="612775"/>
          </a:xfrm>
          <a:prstGeom prst="ellipse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800" b="1">
                <a:solidFill>
                  <a:srgbClr val="FFFFFF"/>
                </a:solidFill>
                <a:latin typeface="Calibri" panose="020F0502020204030204" pitchFamily="34" charset="0"/>
              </a:rPr>
              <a:t>1</a:t>
            </a:r>
            <a:endParaRPr lang="zh-CN" altLang="en-US" sz="2800" b="1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9464" name="任意多边形 32"/>
          <p:cNvSpPr/>
          <p:nvPr/>
        </p:nvSpPr>
        <p:spPr bwMode="auto">
          <a:xfrm>
            <a:off x="3729038" y="1563688"/>
            <a:ext cx="1692275" cy="1901825"/>
          </a:xfrm>
          <a:custGeom>
            <a:avLst/>
            <a:gdLst>
              <a:gd name="T0" fmla="*/ 77912 w 1927180"/>
              <a:gd name="T1" fmla="*/ 0 h 1438599"/>
              <a:gd name="T2" fmla="*/ 1226749 w 1927180"/>
              <a:gd name="T3" fmla="*/ 0 h 1438599"/>
              <a:gd name="T4" fmla="*/ 1304661 w 1927180"/>
              <a:gd name="T5" fmla="*/ 265900 h 1438599"/>
              <a:gd name="T6" fmla="*/ 1304661 w 1927180"/>
              <a:gd name="T7" fmla="*/ 3323758 h 1438599"/>
              <a:gd name="T8" fmla="*/ 1304661 w 1927180"/>
              <a:gd name="T9" fmla="*/ 3323758 h 1438599"/>
              <a:gd name="T10" fmla="*/ 0 w 1927180"/>
              <a:gd name="T11" fmla="*/ 3323758 h 1438599"/>
              <a:gd name="T12" fmla="*/ 0 w 1927180"/>
              <a:gd name="T13" fmla="*/ 3323758 h 1438599"/>
              <a:gd name="T14" fmla="*/ 0 w 1927180"/>
              <a:gd name="T15" fmla="*/ 265900 h 1438599"/>
              <a:gd name="T16" fmla="*/ 77912 w 1927180"/>
              <a:gd name="T17" fmla="*/ 0 h 143859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927180"/>
              <a:gd name="T28" fmla="*/ 0 h 1438599"/>
              <a:gd name="T29" fmla="*/ 1927180 w 1927180"/>
              <a:gd name="T30" fmla="*/ 1438599 h 1438599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927180" h="1438599">
                <a:moveTo>
                  <a:pt x="115088" y="0"/>
                </a:moveTo>
                <a:lnTo>
                  <a:pt x="1812092" y="0"/>
                </a:lnTo>
                <a:cubicBezTo>
                  <a:pt x="1875653" y="0"/>
                  <a:pt x="1927180" y="51527"/>
                  <a:pt x="1927180" y="115088"/>
                </a:cubicBezTo>
                <a:lnTo>
                  <a:pt x="1927180" y="1438599"/>
                </a:lnTo>
                <a:lnTo>
                  <a:pt x="0" y="1438599"/>
                </a:lnTo>
                <a:lnTo>
                  <a:pt x="0" y="115088"/>
                </a:lnTo>
                <a:cubicBezTo>
                  <a:pt x="0" y="51527"/>
                  <a:pt x="51527" y="0"/>
                  <a:pt x="115088" y="0"/>
                </a:cubicBezTo>
                <a:close/>
              </a:path>
            </a:pathLst>
          </a:custGeom>
          <a:solidFill>
            <a:srgbClr val="FFFFFF">
              <a:alpha val="89803"/>
            </a:srgbClr>
          </a:solidFill>
          <a:ln w="19050">
            <a:solidFill>
              <a:srgbClr val="4BACC6"/>
            </a:solidFill>
            <a:miter lim="800000"/>
          </a:ln>
        </p:spPr>
        <p:txBody>
          <a:bodyPr lIns="72000" tIns="0" rIns="72000" bIns="0" anchor="ctr"/>
          <a:lstStyle>
            <a:lvl1pPr marL="342900" indent="-342900" defTabSz="48895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1pPr>
            <a:lvl2pPr defTabSz="48895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2pPr>
            <a:lvl3pPr marL="1143000" indent="-228600" defTabSz="48895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3pPr>
            <a:lvl4pPr marL="1600200" indent="-228600" defTabSz="48895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4pPr>
            <a:lvl5pPr marL="2057400" indent="-228600" defTabSz="48895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5pPr>
            <a:lvl6pPr marL="2514600" indent="-228600" defTabSz="4889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6pPr>
            <a:lvl7pPr marL="2971800" indent="-228600" defTabSz="4889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7pPr>
            <a:lvl8pPr marL="3429000" indent="-228600" defTabSz="4889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8pPr>
            <a:lvl9pPr marL="3886200" indent="-228600" defTabSz="4889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9pPr>
          </a:lstStyle>
          <a:p>
            <a:pPr marL="0" lvl="1" eaLnBrk="1" hangingPunct="1">
              <a:lnSpc>
                <a:spcPct val="130000"/>
              </a:lnSpc>
              <a:spcAft>
                <a:spcPct val="15000"/>
              </a:spcAft>
            </a:pPr>
            <a:r>
              <a:rPr lang="zh-CN" altLang="en-US" sz="160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此处输入您的文本，或者将您的文本粘贴到此处。</a:t>
            </a:r>
          </a:p>
        </p:txBody>
      </p:sp>
      <p:sp>
        <p:nvSpPr>
          <p:cNvPr id="19465" name="任意多边形 33"/>
          <p:cNvSpPr/>
          <p:nvPr/>
        </p:nvSpPr>
        <p:spPr bwMode="auto">
          <a:xfrm>
            <a:off x="3729038" y="3465513"/>
            <a:ext cx="1692275" cy="619125"/>
          </a:xfrm>
          <a:custGeom>
            <a:avLst/>
            <a:gdLst>
              <a:gd name="T0" fmla="*/ 0 w 1710000"/>
              <a:gd name="T1" fmla="*/ 0 h 618597"/>
              <a:gd name="T2" fmla="*/ 1657105 w 1710000"/>
              <a:gd name="T3" fmla="*/ 0 h 618597"/>
              <a:gd name="T4" fmla="*/ 1657105 w 1710000"/>
              <a:gd name="T5" fmla="*/ 516375 h 618597"/>
              <a:gd name="T6" fmla="*/ 1557192 w 1710000"/>
              <a:gd name="T7" fmla="*/ 619653 h 618597"/>
              <a:gd name="T8" fmla="*/ 99913 w 1710000"/>
              <a:gd name="T9" fmla="*/ 619653 h 618597"/>
              <a:gd name="T10" fmla="*/ 0 w 1710000"/>
              <a:gd name="T11" fmla="*/ 516375 h 61859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710000"/>
              <a:gd name="T19" fmla="*/ 0 h 618597"/>
              <a:gd name="T20" fmla="*/ 1710000 w 1710000"/>
              <a:gd name="T21" fmla="*/ 618597 h 61859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710000" h="618597">
                <a:moveTo>
                  <a:pt x="0" y="0"/>
                </a:moveTo>
                <a:lnTo>
                  <a:pt x="1710000" y="0"/>
                </a:lnTo>
                <a:lnTo>
                  <a:pt x="1710000" y="515495"/>
                </a:lnTo>
                <a:cubicBezTo>
                  <a:pt x="1710000" y="572437"/>
                  <a:pt x="1663840" y="618597"/>
                  <a:pt x="1606898" y="618597"/>
                </a:cubicBezTo>
                <a:lnTo>
                  <a:pt x="103102" y="618597"/>
                </a:lnTo>
                <a:cubicBezTo>
                  <a:pt x="46160" y="618597"/>
                  <a:pt x="0" y="572437"/>
                  <a:pt x="0" y="515495"/>
                </a:cubicBezTo>
                <a:lnTo>
                  <a:pt x="0" y="0"/>
                </a:lnTo>
                <a:close/>
              </a:path>
            </a:pathLst>
          </a:custGeom>
          <a:solidFill>
            <a:srgbClr val="0070C0"/>
          </a:solidFill>
          <a:ln w="19050">
            <a:solidFill>
              <a:srgbClr val="4BACC6"/>
            </a:solidFill>
            <a:miter lim="800000"/>
          </a:ln>
        </p:spPr>
        <p:txBody>
          <a:bodyPr lIns="0" tIns="0" rIns="0" bIns="0" anchor="ctr"/>
          <a:lstStyle>
            <a:lvl1pPr defTabSz="10668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1pPr>
            <a:lvl2pPr marL="742950" indent="-285750" defTabSz="10668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2pPr>
            <a:lvl3pPr marL="1143000" indent="-228600" defTabSz="10668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3pPr>
            <a:lvl4pPr marL="1600200" indent="-228600" defTabSz="10668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4pPr>
            <a:lvl5pPr marL="2057400" indent="-228600" defTabSz="10668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5pPr>
            <a:lvl6pPr marL="2514600" indent="-228600" defTabSz="1066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6pPr>
            <a:lvl7pPr marL="2971800" indent="-228600" defTabSz="1066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7pPr>
            <a:lvl8pPr marL="3429000" indent="-228600" defTabSz="1066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8pPr>
            <a:lvl9pPr marL="3886200" indent="-228600" defTabSz="1066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90000"/>
              </a:lnSpc>
              <a:spcAft>
                <a:spcPct val="35000"/>
              </a:spcAft>
            </a:pPr>
            <a:r>
              <a:rPr lang="zh-CN" altLang="en-US" sz="20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19466" name="椭圆 34"/>
          <p:cNvSpPr>
            <a:spLocks noChangeArrowheads="1"/>
          </p:cNvSpPr>
          <p:nvPr/>
        </p:nvSpPr>
        <p:spPr bwMode="auto">
          <a:xfrm>
            <a:off x="4268788" y="1289050"/>
            <a:ext cx="612775" cy="612775"/>
          </a:xfrm>
          <a:prstGeom prst="ellipse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800" b="1">
                <a:solidFill>
                  <a:srgbClr val="FFFFFF"/>
                </a:solidFill>
                <a:latin typeface="Calibri" panose="020F0502020204030204" pitchFamily="34" charset="0"/>
              </a:rPr>
              <a:t>2</a:t>
            </a:r>
            <a:endParaRPr lang="zh-CN" altLang="en-US" sz="2800" b="1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9467" name="任意多边形 35"/>
          <p:cNvSpPr/>
          <p:nvPr/>
        </p:nvSpPr>
        <p:spPr bwMode="auto">
          <a:xfrm>
            <a:off x="6029325" y="1563688"/>
            <a:ext cx="1692275" cy="1901825"/>
          </a:xfrm>
          <a:custGeom>
            <a:avLst/>
            <a:gdLst>
              <a:gd name="T0" fmla="*/ 77912 w 1927180"/>
              <a:gd name="T1" fmla="*/ 0 h 1438599"/>
              <a:gd name="T2" fmla="*/ 1226749 w 1927180"/>
              <a:gd name="T3" fmla="*/ 0 h 1438599"/>
              <a:gd name="T4" fmla="*/ 1304661 w 1927180"/>
              <a:gd name="T5" fmla="*/ 265900 h 1438599"/>
              <a:gd name="T6" fmla="*/ 1304661 w 1927180"/>
              <a:gd name="T7" fmla="*/ 3323758 h 1438599"/>
              <a:gd name="T8" fmla="*/ 1304661 w 1927180"/>
              <a:gd name="T9" fmla="*/ 3323758 h 1438599"/>
              <a:gd name="T10" fmla="*/ 0 w 1927180"/>
              <a:gd name="T11" fmla="*/ 3323758 h 1438599"/>
              <a:gd name="T12" fmla="*/ 0 w 1927180"/>
              <a:gd name="T13" fmla="*/ 3323758 h 1438599"/>
              <a:gd name="T14" fmla="*/ 0 w 1927180"/>
              <a:gd name="T15" fmla="*/ 265900 h 1438599"/>
              <a:gd name="T16" fmla="*/ 77912 w 1927180"/>
              <a:gd name="T17" fmla="*/ 0 h 143859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927180"/>
              <a:gd name="T28" fmla="*/ 0 h 1438599"/>
              <a:gd name="T29" fmla="*/ 1927180 w 1927180"/>
              <a:gd name="T30" fmla="*/ 1438599 h 1438599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927180" h="1438599">
                <a:moveTo>
                  <a:pt x="115088" y="0"/>
                </a:moveTo>
                <a:lnTo>
                  <a:pt x="1812092" y="0"/>
                </a:lnTo>
                <a:cubicBezTo>
                  <a:pt x="1875653" y="0"/>
                  <a:pt x="1927180" y="51527"/>
                  <a:pt x="1927180" y="115088"/>
                </a:cubicBezTo>
                <a:lnTo>
                  <a:pt x="1927180" y="1438599"/>
                </a:lnTo>
                <a:lnTo>
                  <a:pt x="0" y="1438599"/>
                </a:lnTo>
                <a:lnTo>
                  <a:pt x="0" y="115088"/>
                </a:lnTo>
                <a:cubicBezTo>
                  <a:pt x="0" y="51527"/>
                  <a:pt x="51527" y="0"/>
                  <a:pt x="115088" y="0"/>
                </a:cubicBezTo>
                <a:close/>
              </a:path>
            </a:pathLst>
          </a:custGeom>
          <a:solidFill>
            <a:srgbClr val="FFFFFF">
              <a:alpha val="89803"/>
            </a:srgbClr>
          </a:solidFill>
          <a:ln w="19050">
            <a:solidFill>
              <a:srgbClr val="4BACC6"/>
            </a:solidFill>
            <a:miter lim="800000"/>
          </a:ln>
        </p:spPr>
        <p:txBody>
          <a:bodyPr lIns="72000" tIns="0" rIns="72000" bIns="0" anchor="ctr"/>
          <a:lstStyle>
            <a:lvl1pPr marL="342900" indent="-342900" defTabSz="48895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1pPr>
            <a:lvl2pPr defTabSz="48895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2pPr>
            <a:lvl3pPr marL="1143000" indent="-228600" defTabSz="48895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3pPr>
            <a:lvl4pPr marL="1600200" indent="-228600" defTabSz="48895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4pPr>
            <a:lvl5pPr marL="2057400" indent="-228600" defTabSz="48895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5pPr>
            <a:lvl6pPr marL="2514600" indent="-228600" defTabSz="4889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6pPr>
            <a:lvl7pPr marL="2971800" indent="-228600" defTabSz="4889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7pPr>
            <a:lvl8pPr marL="3429000" indent="-228600" defTabSz="4889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8pPr>
            <a:lvl9pPr marL="3886200" indent="-228600" defTabSz="4889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9pPr>
          </a:lstStyle>
          <a:p>
            <a:pPr marL="0" lvl="1" eaLnBrk="1" hangingPunct="1">
              <a:lnSpc>
                <a:spcPct val="130000"/>
              </a:lnSpc>
              <a:spcAft>
                <a:spcPct val="15000"/>
              </a:spcAft>
            </a:pPr>
            <a:r>
              <a:rPr lang="zh-CN" altLang="en-US" sz="160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此处输入您的文本，或者将您的文本粘贴到此处。</a:t>
            </a:r>
          </a:p>
        </p:txBody>
      </p:sp>
      <p:sp>
        <p:nvSpPr>
          <p:cNvPr id="19468" name="任意多边形 36"/>
          <p:cNvSpPr/>
          <p:nvPr/>
        </p:nvSpPr>
        <p:spPr bwMode="auto">
          <a:xfrm>
            <a:off x="6029325" y="3465513"/>
            <a:ext cx="1692275" cy="619125"/>
          </a:xfrm>
          <a:custGeom>
            <a:avLst/>
            <a:gdLst>
              <a:gd name="T0" fmla="*/ 0 w 1710000"/>
              <a:gd name="T1" fmla="*/ 0 h 618597"/>
              <a:gd name="T2" fmla="*/ 1657105 w 1710000"/>
              <a:gd name="T3" fmla="*/ 0 h 618597"/>
              <a:gd name="T4" fmla="*/ 1657105 w 1710000"/>
              <a:gd name="T5" fmla="*/ 516375 h 618597"/>
              <a:gd name="T6" fmla="*/ 1557192 w 1710000"/>
              <a:gd name="T7" fmla="*/ 619653 h 618597"/>
              <a:gd name="T8" fmla="*/ 99913 w 1710000"/>
              <a:gd name="T9" fmla="*/ 619653 h 618597"/>
              <a:gd name="T10" fmla="*/ 0 w 1710000"/>
              <a:gd name="T11" fmla="*/ 516375 h 61859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710000"/>
              <a:gd name="T19" fmla="*/ 0 h 618597"/>
              <a:gd name="T20" fmla="*/ 1710000 w 1710000"/>
              <a:gd name="T21" fmla="*/ 618597 h 61859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710000" h="618597">
                <a:moveTo>
                  <a:pt x="0" y="0"/>
                </a:moveTo>
                <a:lnTo>
                  <a:pt x="1710000" y="0"/>
                </a:lnTo>
                <a:lnTo>
                  <a:pt x="1710000" y="515495"/>
                </a:lnTo>
                <a:cubicBezTo>
                  <a:pt x="1710000" y="572437"/>
                  <a:pt x="1663840" y="618597"/>
                  <a:pt x="1606898" y="618597"/>
                </a:cubicBezTo>
                <a:lnTo>
                  <a:pt x="103102" y="618597"/>
                </a:lnTo>
                <a:cubicBezTo>
                  <a:pt x="46160" y="618597"/>
                  <a:pt x="0" y="572437"/>
                  <a:pt x="0" y="515495"/>
                </a:cubicBezTo>
                <a:lnTo>
                  <a:pt x="0" y="0"/>
                </a:lnTo>
                <a:close/>
              </a:path>
            </a:pathLst>
          </a:custGeom>
          <a:solidFill>
            <a:srgbClr val="0070C0"/>
          </a:solidFill>
          <a:ln w="19050">
            <a:solidFill>
              <a:srgbClr val="4BACC6"/>
            </a:solidFill>
            <a:miter lim="800000"/>
          </a:ln>
        </p:spPr>
        <p:txBody>
          <a:bodyPr lIns="0" tIns="0" rIns="0" bIns="0" anchor="ctr"/>
          <a:lstStyle>
            <a:lvl1pPr defTabSz="10668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1pPr>
            <a:lvl2pPr marL="742950" indent="-285750" defTabSz="10668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2pPr>
            <a:lvl3pPr marL="1143000" indent="-228600" defTabSz="10668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3pPr>
            <a:lvl4pPr marL="1600200" indent="-228600" defTabSz="10668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4pPr>
            <a:lvl5pPr marL="2057400" indent="-228600" defTabSz="10668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5pPr>
            <a:lvl6pPr marL="2514600" indent="-228600" defTabSz="1066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6pPr>
            <a:lvl7pPr marL="2971800" indent="-228600" defTabSz="1066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7pPr>
            <a:lvl8pPr marL="3429000" indent="-228600" defTabSz="1066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8pPr>
            <a:lvl9pPr marL="3886200" indent="-228600" defTabSz="1066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90000"/>
              </a:lnSpc>
              <a:spcAft>
                <a:spcPct val="35000"/>
              </a:spcAft>
            </a:pPr>
            <a:r>
              <a:rPr lang="zh-CN" altLang="en-US" sz="20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19469" name="椭圆 37"/>
          <p:cNvSpPr>
            <a:spLocks noChangeArrowheads="1"/>
          </p:cNvSpPr>
          <p:nvPr/>
        </p:nvSpPr>
        <p:spPr bwMode="auto">
          <a:xfrm>
            <a:off x="6569075" y="1289050"/>
            <a:ext cx="612775" cy="612775"/>
          </a:xfrm>
          <a:prstGeom prst="ellipse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800" b="1">
                <a:solidFill>
                  <a:srgbClr val="FFFFFF"/>
                </a:solidFill>
                <a:latin typeface="Calibri" panose="020F0502020204030204" pitchFamily="34" charset="0"/>
              </a:rPr>
              <a:t>3</a:t>
            </a:r>
            <a:endParaRPr lang="zh-CN" altLang="en-US" sz="2800" b="1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2" name="Group 2"/>
          <p:cNvGrpSpPr/>
          <p:nvPr/>
        </p:nvGrpSpPr>
        <p:grpSpPr bwMode="auto">
          <a:xfrm>
            <a:off x="350838" y="133350"/>
            <a:ext cx="2162175" cy="400050"/>
            <a:chOff x="0" y="0"/>
            <a:chExt cx="2161992" cy="400110"/>
          </a:xfrm>
        </p:grpSpPr>
        <p:sp>
          <p:nvSpPr>
            <p:cNvPr id="20511" name="TextBox 3"/>
            <p:cNvSpPr>
              <a:spLocks noChangeArrowheads="1"/>
            </p:cNvSpPr>
            <p:nvPr/>
          </p:nvSpPr>
          <p:spPr bwMode="auto">
            <a:xfrm>
              <a:off x="0" y="0"/>
              <a:ext cx="713389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Franklin Gothic Book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Franklin Gothic Book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Franklin Gothic Book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Franklin Gothic Book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Franklin Gothic Book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Franklin Gothic Book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Franklin Gothic Book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Franklin Gothic Book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Franklin Gothic Book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000" b="1">
                  <a:solidFill>
                    <a:srgbClr val="25437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01</a:t>
              </a:r>
              <a:endParaRPr lang="zh-CN" altLang="en-US" sz="1400">
                <a:solidFill>
                  <a:srgbClr val="254375"/>
                </a:solidFill>
              </a:endParaRPr>
            </a:p>
          </p:txBody>
        </p:sp>
        <p:sp>
          <p:nvSpPr>
            <p:cNvPr id="20512" name="矩形 24"/>
            <p:cNvSpPr>
              <a:spLocks noChangeArrowheads="1"/>
            </p:cNvSpPr>
            <p:nvPr/>
          </p:nvSpPr>
          <p:spPr bwMode="auto">
            <a:xfrm>
              <a:off x="405384" y="15389"/>
              <a:ext cx="1756608" cy="369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Franklin Gothic Book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Franklin Gothic Book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Franklin Gothic Book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Franklin Gothic Book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Franklin Gothic Book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Franklin Gothic Book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Franklin Gothic Book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Franklin Gothic Book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Franklin Gothic Book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b="1">
                  <a:solidFill>
                    <a:srgbClr val="99853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这里输入标题</a:t>
              </a:r>
            </a:p>
          </p:txBody>
        </p:sp>
      </p:grpSp>
      <p:cxnSp>
        <p:nvCxnSpPr>
          <p:cNvPr id="20485" name="直接连接符 3"/>
          <p:cNvCxnSpPr>
            <a:cxnSpLocks noChangeShapeType="1"/>
          </p:cNvCxnSpPr>
          <p:nvPr/>
        </p:nvCxnSpPr>
        <p:spPr bwMode="auto">
          <a:xfrm>
            <a:off x="395288" y="114300"/>
            <a:ext cx="1881187" cy="0"/>
          </a:xfrm>
          <a:prstGeom prst="line">
            <a:avLst/>
          </a:prstGeom>
          <a:noFill/>
          <a:ln w="19050">
            <a:solidFill>
              <a:srgbClr val="A6A6A6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486" name="直接连接符 4"/>
          <p:cNvCxnSpPr>
            <a:cxnSpLocks noChangeShapeType="1"/>
          </p:cNvCxnSpPr>
          <p:nvPr/>
        </p:nvCxnSpPr>
        <p:spPr bwMode="auto">
          <a:xfrm>
            <a:off x="395288" y="531813"/>
            <a:ext cx="1881187" cy="0"/>
          </a:xfrm>
          <a:prstGeom prst="line">
            <a:avLst/>
          </a:prstGeom>
          <a:noFill/>
          <a:ln w="19050">
            <a:solidFill>
              <a:srgbClr val="A6A6A6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椭圆 2"/>
          <p:cNvSpPr/>
          <p:nvPr/>
        </p:nvSpPr>
        <p:spPr bwMode="auto">
          <a:xfrm rot="9615386" flipH="1">
            <a:off x="3544888" y="2798763"/>
            <a:ext cx="1116012" cy="1131887"/>
          </a:xfrm>
          <a:custGeom>
            <a:avLst/>
            <a:gdLst>
              <a:gd name="T0" fmla="*/ 0 w 1197573"/>
              <a:gd name="T1" fmla="*/ 24717 h 1214258"/>
              <a:gd name="T2" fmla="*/ 120684 w 1197573"/>
              <a:gd name="T3" fmla="*/ 0 h 1214258"/>
              <a:gd name="T4" fmla="*/ 1040006 w 1197573"/>
              <a:gd name="T5" fmla="*/ 1050011 h 1214258"/>
              <a:gd name="T6" fmla="*/ 954859 w 1197573"/>
              <a:gd name="T7" fmla="*/ 1055104 h 1214258"/>
              <a:gd name="T8" fmla="*/ 0 w 1197573"/>
              <a:gd name="T9" fmla="*/ 24717 h 121425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197573" h="1214258">
                <a:moveTo>
                  <a:pt x="0" y="28446"/>
                </a:moveTo>
                <a:lnTo>
                  <a:pt x="138969" y="0"/>
                </a:lnTo>
                <a:cubicBezTo>
                  <a:pt x="178832" y="660672"/>
                  <a:pt x="634234" y="1184898"/>
                  <a:pt x="1197573" y="1208397"/>
                </a:cubicBezTo>
                <a:cubicBezTo>
                  <a:pt x="1165308" y="1212539"/>
                  <a:pt x="1132587" y="1214258"/>
                  <a:pt x="1099525" y="1214258"/>
                </a:cubicBezTo>
                <a:cubicBezTo>
                  <a:pt x="524168" y="1214258"/>
                  <a:pt x="51542" y="693550"/>
                  <a:pt x="0" y="28446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3" name="椭圆 2"/>
          <p:cNvSpPr/>
          <p:nvPr/>
        </p:nvSpPr>
        <p:spPr bwMode="auto">
          <a:xfrm rot="-9615386">
            <a:off x="4498975" y="2801938"/>
            <a:ext cx="1116013" cy="1131887"/>
          </a:xfrm>
          <a:custGeom>
            <a:avLst/>
            <a:gdLst>
              <a:gd name="T0" fmla="*/ 0 w 1197573"/>
              <a:gd name="T1" fmla="*/ 24717 h 1214258"/>
              <a:gd name="T2" fmla="*/ 120685 w 1197573"/>
              <a:gd name="T3" fmla="*/ 0 h 1214258"/>
              <a:gd name="T4" fmla="*/ 1040008 w 1197573"/>
              <a:gd name="T5" fmla="*/ 1050011 h 1214258"/>
              <a:gd name="T6" fmla="*/ 954860 w 1197573"/>
              <a:gd name="T7" fmla="*/ 1055104 h 1214258"/>
              <a:gd name="T8" fmla="*/ 0 w 1197573"/>
              <a:gd name="T9" fmla="*/ 24717 h 121425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197573" h="1214258">
                <a:moveTo>
                  <a:pt x="0" y="28446"/>
                </a:moveTo>
                <a:lnTo>
                  <a:pt x="138969" y="0"/>
                </a:lnTo>
                <a:cubicBezTo>
                  <a:pt x="178832" y="660672"/>
                  <a:pt x="634234" y="1184898"/>
                  <a:pt x="1197573" y="1208397"/>
                </a:cubicBezTo>
                <a:cubicBezTo>
                  <a:pt x="1165308" y="1212539"/>
                  <a:pt x="1132587" y="1214258"/>
                  <a:pt x="1099525" y="1214258"/>
                </a:cubicBezTo>
                <a:cubicBezTo>
                  <a:pt x="524168" y="1214258"/>
                  <a:pt x="51542" y="693550"/>
                  <a:pt x="0" y="28446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20487" name="椭圆 2"/>
          <p:cNvSpPr/>
          <p:nvPr/>
        </p:nvSpPr>
        <p:spPr bwMode="auto">
          <a:xfrm rot="20905905" flipH="1">
            <a:off x="4648200" y="1770063"/>
            <a:ext cx="757238" cy="827087"/>
          </a:xfrm>
          <a:custGeom>
            <a:avLst/>
            <a:gdLst>
              <a:gd name="T0" fmla="*/ 0 w 1197573"/>
              <a:gd name="T1" fmla="*/ 13198 h 1214258"/>
              <a:gd name="T2" fmla="*/ 55562 w 1197573"/>
              <a:gd name="T3" fmla="*/ 0 h 1214258"/>
              <a:gd name="T4" fmla="*/ 478810 w 1197573"/>
              <a:gd name="T5" fmla="*/ 560648 h 1214258"/>
              <a:gd name="T6" fmla="*/ 439608 w 1197573"/>
              <a:gd name="T7" fmla="*/ 563367 h 1214258"/>
              <a:gd name="T8" fmla="*/ 0 w 1197573"/>
              <a:gd name="T9" fmla="*/ 13198 h 121425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197573" h="1214258">
                <a:moveTo>
                  <a:pt x="0" y="28446"/>
                </a:moveTo>
                <a:lnTo>
                  <a:pt x="138969" y="0"/>
                </a:lnTo>
                <a:cubicBezTo>
                  <a:pt x="178832" y="660672"/>
                  <a:pt x="634234" y="1184898"/>
                  <a:pt x="1197573" y="1208397"/>
                </a:cubicBezTo>
                <a:cubicBezTo>
                  <a:pt x="1165308" y="1212539"/>
                  <a:pt x="1132587" y="1214258"/>
                  <a:pt x="1099525" y="1214258"/>
                </a:cubicBezTo>
                <a:cubicBezTo>
                  <a:pt x="524168" y="1214258"/>
                  <a:pt x="51542" y="693550"/>
                  <a:pt x="0" y="28446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20488" name="椭圆 2"/>
          <p:cNvSpPr/>
          <p:nvPr/>
        </p:nvSpPr>
        <p:spPr bwMode="auto">
          <a:xfrm rot="694095">
            <a:off x="3844925" y="1830388"/>
            <a:ext cx="757238" cy="766762"/>
          </a:xfrm>
          <a:custGeom>
            <a:avLst/>
            <a:gdLst>
              <a:gd name="T0" fmla="*/ 0 w 1197573"/>
              <a:gd name="T1" fmla="*/ 11343 h 1214258"/>
              <a:gd name="T2" fmla="*/ 55562 w 1197573"/>
              <a:gd name="T3" fmla="*/ 0 h 1214258"/>
              <a:gd name="T4" fmla="*/ 478810 w 1197573"/>
              <a:gd name="T5" fmla="*/ 481847 h 1214258"/>
              <a:gd name="T6" fmla="*/ 439608 w 1197573"/>
              <a:gd name="T7" fmla="*/ 484184 h 1214258"/>
              <a:gd name="T8" fmla="*/ 0 w 1197573"/>
              <a:gd name="T9" fmla="*/ 11343 h 121425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197573" h="1214258">
                <a:moveTo>
                  <a:pt x="0" y="28446"/>
                </a:moveTo>
                <a:lnTo>
                  <a:pt x="138969" y="0"/>
                </a:lnTo>
                <a:cubicBezTo>
                  <a:pt x="178832" y="660672"/>
                  <a:pt x="634234" y="1184898"/>
                  <a:pt x="1197573" y="1208397"/>
                </a:cubicBezTo>
                <a:cubicBezTo>
                  <a:pt x="1165308" y="1212539"/>
                  <a:pt x="1132587" y="1214258"/>
                  <a:pt x="1099525" y="1214258"/>
                </a:cubicBezTo>
                <a:cubicBezTo>
                  <a:pt x="524168" y="1214258"/>
                  <a:pt x="51542" y="693550"/>
                  <a:pt x="0" y="28446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pic>
        <p:nvPicPr>
          <p:cNvPr id="20489" name="Oval 30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644900"/>
            <a:ext cx="18415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0" name="圆角矩形 20"/>
          <p:cNvSpPr>
            <a:spLocks noChangeArrowheads="1"/>
          </p:cNvSpPr>
          <p:nvPr/>
        </p:nvSpPr>
        <p:spPr bwMode="auto">
          <a:xfrm>
            <a:off x="4541838" y="2698750"/>
            <a:ext cx="71437" cy="17938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219BFF"/>
              </a:gs>
              <a:gs pos="25000">
                <a:srgbClr val="53B1FF"/>
              </a:gs>
              <a:gs pos="100000">
                <a:srgbClr val="5EB6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9pPr>
          </a:lstStyle>
          <a:p>
            <a:pPr algn="ctr"/>
            <a:endParaRPr lang="zh-CN" altLang="en-US" sz="1300">
              <a:solidFill>
                <a:srgbClr val="FFFFFF"/>
              </a:solidFill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20491" name="Group 13"/>
          <p:cNvGrpSpPr/>
          <p:nvPr/>
        </p:nvGrpSpPr>
        <p:grpSpPr bwMode="auto">
          <a:xfrm>
            <a:off x="3871913" y="3095625"/>
            <a:ext cx="1392237" cy="1019175"/>
            <a:chOff x="0" y="0"/>
            <a:chExt cx="1840204" cy="1059469"/>
          </a:xfrm>
        </p:grpSpPr>
        <p:sp>
          <p:nvSpPr>
            <p:cNvPr id="20508" name="椭圆形标注 22"/>
            <p:cNvSpPr>
              <a:spLocks noChangeArrowheads="1"/>
            </p:cNvSpPr>
            <p:nvPr/>
          </p:nvSpPr>
          <p:spPr bwMode="auto">
            <a:xfrm rot="10800000">
              <a:off x="24065" y="0"/>
              <a:ext cx="1816137" cy="1059469"/>
            </a:xfrm>
            <a:prstGeom prst="wedgeEllipseCallout">
              <a:avLst>
                <a:gd name="adj1" fmla="val -343"/>
                <a:gd name="adj2" fmla="val 62569"/>
              </a:avLst>
            </a:prstGeom>
            <a:gradFill rotWithShape="1">
              <a:gsLst>
                <a:gs pos="0">
                  <a:srgbClr val="219BFF"/>
                </a:gs>
                <a:gs pos="25000">
                  <a:srgbClr val="53B1FF"/>
                </a:gs>
                <a:gs pos="100000">
                  <a:srgbClr val="5EB6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Franklin Gothic Book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Franklin Gothic Book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Franklin Gothic Book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Franklin Gothic Book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Franklin Gothic Book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Franklin Gothic Book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Franklin Gothic Book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Franklin Gothic Book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Franklin Gothic Book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endParaRPr lang="zh-CN" altLang="en-US" sz="1300">
                <a:solidFill>
                  <a:srgbClr val="FFFFFF"/>
                </a:solidFill>
                <a:latin typeface="Calibri" panose="020F050202020403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20509" name="椭圆形标注 26"/>
            <p:cNvSpPr/>
            <p:nvPr/>
          </p:nvSpPr>
          <p:spPr bwMode="auto">
            <a:xfrm rot="10800000">
              <a:off x="660766" y="105627"/>
              <a:ext cx="1179438" cy="953842"/>
            </a:xfrm>
            <a:custGeom>
              <a:avLst/>
              <a:gdLst>
                <a:gd name="T0" fmla="*/ 664479 w 1179438"/>
                <a:gd name="T1" fmla="*/ 953842 h 953842"/>
                <a:gd name="T2" fmla="*/ 73009 w 1179438"/>
                <a:gd name="T3" fmla="*/ 296277 h 953842"/>
                <a:gd name="T4" fmla="*/ 933339 w 1179438"/>
                <a:gd name="T5" fmla="*/ 182 h 953842"/>
                <a:gd name="T6" fmla="*/ 1179438 w 1179438"/>
                <a:gd name="T7" fmla="*/ 23707 h 953842"/>
                <a:gd name="T8" fmla="*/ 1077355 w 1179438"/>
                <a:gd name="T9" fmla="*/ 17594 h 953842"/>
                <a:gd name="T10" fmla="*/ 217025 w 1179438"/>
                <a:gd name="T11" fmla="*/ 313689 h 953842"/>
                <a:gd name="T12" fmla="*/ 664479 w 1179438"/>
                <a:gd name="T13" fmla="*/ 944446 h 953842"/>
                <a:gd name="T14" fmla="*/ 664479 w 1179438"/>
                <a:gd name="T15" fmla="*/ 953842 h 95384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179438" h="953842">
                  <a:moveTo>
                    <a:pt x="664479" y="953842"/>
                  </a:moveTo>
                  <a:cubicBezTo>
                    <a:pt x="139621" y="877853"/>
                    <a:pt x="-142939" y="568373"/>
                    <a:pt x="73009" y="296277"/>
                  </a:cubicBezTo>
                  <a:cubicBezTo>
                    <a:pt x="219132" y="112160"/>
                    <a:pt x="560374" y="-5283"/>
                    <a:pt x="933339" y="182"/>
                  </a:cubicBezTo>
                  <a:cubicBezTo>
                    <a:pt x="1018591" y="1432"/>
                    <a:pt x="1101296" y="9019"/>
                    <a:pt x="1179438" y="23707"/>
                  </a:cubicBezTo>
                  <a:lnTo>
                    <a:pt x="1077355" y="17594"/>
                  </a:lnTo>
                  <a:cubicBezTo>
                    <a:pt x="704390" y="12129"/>
                    <a:pt x="363148" y="129572"/>
                    <a:pt x="217025" y="313689"/>
                  </a:cubicBezTo>
                  <a:cubicBezTo>
                    <a:pt x="21755" y="559731"/>
                    <a:pt x="234095" y="836340"/>
                    <a:pt x="664479" y="944446"/>
                  </a:cubicBezTo>
                  <a:lnTo>
                    <a:pt x="664479" y="953842"/>
                  </a:lnTo>
                  <a:close/>
                </a:path>
              </a:pathLst>
            </a:custGeom>
            <a:solidFill>
              <a:srgbClr val="FFFFFF">
                <a:alpha val="4784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20510" name="椭圆形标注 26"/>
            <p:cNvSpPr/>
            <p:nvPr/>
          </p:nvSpPr>
          <p:spPr bwMode="auto">
            <a:xfrm rot="10800000" flipH="1">
              <a:off x="0" y="95788"/>
              <a:ext cx="1179438" cy="953842"/>
            </a:xfrm>
            <a:custGeom>
              <a:avLst/>
              <a:gdLst>
                <a:gd name="T0" fmla="*/ 664479 w 1179438"/>
                <a:gd name="T1" fmla="*/ 953842 h 953842"/>
                <a:gd name="T2" fmla="*/ 73009 w 1179438"/>
                <a:gd name="T3" fmla="*/ 296277 h 953842"/>
                <a:gd name="T4" fmla="*/ 933339 w 1179438"/>
                <a:gd name="T5" fmla="*/ 182 h 953842"/>
                <a:gd name="T6" fmla="*/ 1179438 w 1179438"/>
                <a:gd name="T7" fmla="*/ 23707 h 953842"/>
                <a:gd name="T8" fmla="*/ 1077355 w 1179438"/>
                <a:gd name="T9" fmla="*/ 17594 h 953842"/>
                <a:gd name="T10" fmla="*/ 217025 w 1179438"/>
                <a:gd name="T11" fmla="*/ 313689 h 953842"/>
                <a:gd name="T12" fmla="*/ 664479 w 1179438"/>
                <a:gd name="T13" fmla="*/ 944446 h 953842"/>
                <a:gd name="T14" fmla="*/ 664479 w 1179438"/>
                <a:gd name="T15" fmla="*/ 953842 h 95384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179438" h="953842">
                  <a:moveTo>
                    <a:pt x="664479" y="953842"/>
                  </a:moveTo>
                  <a:cubicBezTo>
                    <a:pt x="139621" y="877853"/>
                    <a:pt x="-142939" y="568373"/>
                    <a:pt x="73009" y="296277"/>
                  </a:cubicBezTo>
                  <a:cubicBezTo>
                    <a:pt x="219132" y="112160"/>
                    <a:pt x="560374" y="-5283"/>
                    <a:pt x="933339" y="182"/>
                  </a:cubicBezTo>
                  <a:cubicBezTo>
                    <a:pt x="1018591" y="1432"/>
                    <a:pt x="1101296" y="9019"/>
                    <a:pt x="1179438" y="23707"/>
                  </a:cubicBezTo>
                  <a:lnTo>
                    <a:pt x="1077355" y="17594"/>
                  </a:lnTo>
                  <a:cubicBezTo>
                    <a:pt x="704390" y="12129"/>
                    <a:pt x="363148" y="129572"/>
                    <a:pt x="217025" y="313689"/>
                  </a:cubicBezTo>
                  <a:cubicBezTo>
                    <a:pt x="21755" y="559731"/>
                    <a:pt x="234095" y="836340"/>
                    <a:pt x="664479" y="944446"/>
                  </a:cubicBezTo>
                  <a:lnTo>
                    <a:pt x="664479" y="953842"/>
                  </a:lnTo>
                  <a:close/>
                </a:path>
              </a:pathLst>
            </a:custGeom>
            <a:solidFill>
              <a:srgbClr val="FFFFFF">
                <a:alpha val="4784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</p:grpSp>
      <p:grpSp>
        <p:nvGrpSpPr>
          <p:cNvPr id="20492" name="Group 17"/>
          <p:cNvGrpSpPr/>
          <p:nvPr/>
        </p:nvGrpSpPr>
        <p:grpSpPr bwMode="auto">
          <a:xfrm>
            <a:off x="3954463" y="1236663"/>
            <a:ext cx="1316037" cy="1284287"/>
            <a:chOff x="0" y="0"/>
            <a:chExt cx="2052324" cy="2002722"/>
          </a:xfrm>
        </p:grpSpPr>
        <p:sp>
          <p:nvSpPr>
            <p:cNvPr id="20504" name="椭圆形标注 26"/>
            <p:cNvSpPr>
              <a:spLocks noChangeArrowheads="1"/>
            </p:cNvSpPr>
            <p:nvPr/>
          </p:nvSpPr>
          <p:spPr bwMode="auto">
            <a:xfrm>
              <a:off x="24067" y="64406"/>
              <a:ext cx="2016225" cy="1938316"/>
            </a:xfrm>
            <a:prstGeom prst="wedgeEllipseCallout">
              <a:avLst>
                <a:gd name="adj1" fmla="val -3440"/>
                <a:gd name="adj2" fmla="val 59000"/>
              </a:avLst>
            </a:prstGeom>
            <a:gradFill rotWithShape="1">
              <a:gsLst>
                <a:gs pos="0">
                  <a:srgbClr val="219BFF"/>
                </a:gs>
                <a:gs pos="50000">
                  <a:srgbClr val="53B1FF"/>
                </a:gs>
                <a:gs pos="100000">
                  <a:srgbClr val="5EB6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Franklin Gothic Book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Franklin Gothic Book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Franklin Gothic Book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Franklin Gothic Book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Franklin Gothic Book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Franklin Gothic Book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Franklin Gothic Book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Franklin Gothic Book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Franklin Gothic Book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endParaRPr lang="zh-CN" altLang="en-US" sz="1300">
                <a:solidFill>
                  <a:srgbClr val="FFFFFF"/>
                </a:solidFill>
                <a:latin typeface="Calibri" panose="020F050202020403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20505" name="椭圆形标注 11"/>
            <p:cNvSpPr/>
            <p:nvPr/>
          </p:nvSpPr>
          <p:spPr bwMode="auto">
            <a:xfrm>
              <a:off x="1216184" y="88281"/>
              <a:ext cx="836140" cy="1818374"/>
            </a:xfrm>
            <a:custGeom>
              <a:avLst/>
              <a:gdLst>
                <a:gd name="T0" fmla="*/ 0 w 836140"/>
                <a:gd name="T1" fmla="*/ 0 h 1818374"/>
                <a:gd name="T2" fmla="*/ 835535 w 836140"/>
                <a:gd name="T3" fmla="*/ 921202 h 1818374"/>
                <a:gd name="T4" fmla="*/ 283249 w 836140"/>
                <a:gd name="T5" fmla="*/ 1818374 h 1818374"/>
                <a:gd name="T6" fmla="*/ 563037 w 836140"/>
                <a:gd name="T7" fmla="*/ 1035615 h 1818374"/>
                <a:gd name="T8" fmla="*/ 0 w 836140"/>
                <a:gd name="T9" fmla="*/ 0 h 181837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36140" h="1818374">
                  <a:moveTo>
                    <a:pt x="0" y="0"/>
                  </a:moveTo>
                  <a:cubicBezTo>
                    <a:pt x="465364" y="76592"/>
                    <a:pt x="818963" y="458202"/>
                    <a:pt x="835535" y="921202"/>
                  </a:cubicBezTo>
                  <a:cubicBezTo>
                    <a:pt x="849372" y="1307769"/>
                    <a:pt x="624818" y="1653051"/>
                    <a:pt x="283249" y="1818374"/>
                  </a:cubicBezTo>
                  <a:cubicBezTo>
                    <a:pt x="458153" y="1605364"/>
                    <a:pt x="563037" y="1332738"/>
                    <a:pt x="563037" y="1035615"/>
                  </a:cubicBezTo>
                  <a:cubicBezTo>
                    <a:pt x="563037" y="601474"/>
                    <a:pt x="339114" y="219634"/>
                    <a:pt x="0" y="0"/>
                  </a:cubicBezTo>
                  <a:close/>
                </a:path>
              </a:pathLst>
            </a:custGeom>
            <a:solidFill>
              <a:srgbClr val="FFFFFF">
                <a:alpha val="5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20506" name="椭圆形标注 11"/>
            <p:cNvSpPr/>
            <p:nvPr/>
          </p:nvSpPr>
          <p:spPr bwMode="auto">
            <a:xfrm>
              <a:off x="1108501" y="160284"/>
              <a:ext cx="731704" cy="1818374"/>
            </a:xfrm>
            <a:custGeom>
              <a:avLst/>
              <a:gdLst>
                <a:gd name="T0" fmla="*/ 0 w 836140"/>
                <a:gd name="T1" fmla="*/ 0 h 1818374"/>
                <a:gd name="T2" fmla="*/ 639849 w 836140"/>
                <a:gd name="T3" fmla="*/ 921202 h 1818374"/>
                <a:gd name="T4" fmla="*/ 216910 w 836140"/>
                <a:gd name="T5" fmla="*/ 1818374 h 1818374"/>
                <a:gd name="T6" fmla="*/ 431171 w 836140"/>
                <a:gd name="T7" fmla="*/ 1035615 h 1818374"/>
                <a:gd name="T8" fmla="*/ 0 w 836140"/>
                <a:gd name="T9" fmla="*/ 0 h 181837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36140" h="1818374">
                  <a:moveTo>
                    <a:pt x="0" y="0"/>
                  </a:moveTo>
                  <a:cubicBezTo>
                    <a:pt x="465364" y="76592"/>
                    <a:pt x="818963" y="458202"/>
                    <a:pt x="835535" y="921202"/>
                  </a:cubicBezTo>
                  <a:cubicBezTo>
                    <a:pt x="849372" y="1307769"/>
                    <a:pt x="624818" y="1653051"/>
                    <a:pt x="283249" y="1818374"/>
                  </a:cubicBezTo>
                  <a:cubicBezTo>
                    <a:pt x="458153" y="1605364"/>
                    <a:pt x="563037" y="1332738"/>
                    <a:pt x="563037" y="1035615"/>
                  </a:cubicBezTo>
                  <a:cubicBezTo>
                    <a:pt x="563037" y="601474"/>
                    <a:pt x="339114" y="219634"/>
                    <a:pt x="0" y="0"/>
                  </a:cubicBezTo>
                  <a:close/>
                </a:path>
              </a:pathLst>
            </a:custGeom>
            <a:solidFill>
              <a:srgbClr val="FFFFFF">
                <a:alpha val="2784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20507" name="椭圆形标注 30"/>
            <p:cNvSpPr/>
            <p:nvPr/>
          </p:nvSpPr>
          <p:spPr bwMode="auto">
            <a:xfrm>
              <a:off x="0" y="0"/>
              <a:ext cx="1077558" cy="1906655"/>
            </a:xfrm>
            <a:custGeom>
              <a:avLst/>
              <a:gdLst>
                <a:gd name="T0" fmla="*/ 971200 w 1077558"/>
                <a:gd name="T1" fmla="*/ 627 h 1906655"/>
                <a:gd name="T2" fmla="*/ 1066740 w 1077558"/>
                <a:gd name="T3" fmla="*/ 1655 h 1906655"/>
                <a:gd name="T4" fmla="*/ 1077558 w 1077558"/>
                <a:gd name="T5" fmla="*/ 2754 h 1906655"/>
                <a:gd name="T6" fmla="*/ 147151 w 1077558"/>
                <a:gd name="T7" fmla="*/ 808617 h 1906655"/>
                <a:gd name="T8" fmla="*/ 874211 w 1077558"/>
                <a:gd name="T9" fmla="*/ 1902992 h 1906655"/>
                <a:gd name="T10" fmla="*/ 753522 w 1077558"/>
                <a:gd name="T11" fmla="*/ 1902992 h 1906655"/>
                <a:gd name="T12" fmla="*/ 753522 w 1077558"/>
                <a:gd name="T13" fmla="*/ 1906655 h 1906655"/>
                <a:gd name="T14" fmla="*/ 14054 w 1077558"/>
                <a:gd name="T15" fmla="*/ 808617 h 1906655"/>
                <a:gd name="T16" fmla="*/ 971200 w 1077558"/>
                <a:gd name="T17" fmla="*/ 627 h 190665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77558" h="1906655">
                  <a:moveTo>
                    <a:pt x="971200" y="627"/>
                  </a:moveTo>
                  <a:cubicBezTo>
                    <a:pt x="1002762" y="-463"/>
                    <a:pt x="1034634" y="-139"/>
                    <a:pt x="1066740" y="1655"/>
                  </a:cubicBezTo>
                  <a:lnTo>
                    <a:pt x="1077558" y="2754"/>
                  </a:lnTo>
                  <a:cubicBezTo>
                    <a:pt x="615702" y="29664"/>
                    <a:pt x="225560" y="359916"/>
                    <a:pt x="147151" y="808617"/>
                  </a:cubicBezTo>
                  <a:cubicBezTo>
                    <a:pt x="61340" y="1299676"/>
                    <a:pt x="376481" y="1772266"/>
                    <a:pt x="874211" y="1902992"/>
                  </a:cubicBezTo>
                  <a:lnTo>
                    <a:pt x="753522" y="1902992"/>
                  </a:lnTo>
                  <a:lnTo>
                    <a:pt x="753522" y="1906655"/>
                  </a:lnTo>
                  <a:cubicBezTo>
                    <a:pt x="248685" y="1780172"/>
                    <a:pt x="-72475" y="1303785"/>
                    <a:pt x="14054" y="808617"/>
                  </a:cubicBezTo>
                  <a:cubicBezTo>
                    <a:pt x="93975" y="351264"/>
                    <a:pt x="497766" y="16972"/>
                    <a:pt x="971200" y="627"/>
                  </a:cubicBezTo>
                  <a:close/>
                </a:path>
              </a:pathLst>
            </a:custGeom>
            <a:solidFill>
              <a:srgbClr val="FFFFFF">
                <a:alpha val="34117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</p:grpSp>
      <p:grpSp>
        <p:nvGrpSpPr>
          <p:cNvPr id="20493" name="Group 22"/>
          <p:cNvGrpSpPr/>
          <p:nvPr/>
        </p:nvGrpSpPr>
        <p:grpSpPr bwMode="auto">
          <a:xfrm>
            <a:off x="3659188" y="1066800"/>
            <a:ext cx="1863725" cy="744538"/>
            <a:chOff x="0" y="0"/>
            <a:chExt cx="2711742" cy="1084588"/>
          </a:xfrm>
        </p:grpSpPr>
        <p:pic>
          <p:nvPicPr>
            <p:cNvPr id="20502" name="Oval 30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65048" y="80987"/>
              <a:ext cx="2840052" cy="12957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03" name="Oval 30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585" y="-7764"/>
              <a:ext cx="2032412" cy="10295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494" name="TextBox 49"/>
          <p:cNvSpPr txBox="1">
            <a:spLocks noChangeArrowheads="1"/>
          </p:cNvSpPr>
          <p:nvPr/>
        </p:nvSpPr>
        <p:spPr bwMode="auto">
          <a:xfrm>
            <a:off x="4357688" y="2000250"/>
            <a:ext cx="4699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24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endParaRPr lang="zh-CN" altLang="en-US" sz="2400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495" name="TextBox 50"/>
          <p:cNvSpPr txBox="1">
            <a:spLocks noChangeArrowheads="1"/>
          </p:cNvSpPr>
          <p:nvPr/>
        </p:nvSpPr>
        <p:spPr bwMode="auto">
          <a:xfrm>
            <a:off x="4349750" y="3398838"/>
            <a:ext cx="4683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24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  <a:endParaRPr lang="zh-CN" altLang="en-US" sz="2400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0496" name="直接连接符 44"/>
          <p:cNvCxnSpPr>
            <a:cxnSpLocks noChangeShapeType="1"/>
          </p:cNvCxnSpPr>
          <p:nvPr/>
        </p:nvCxnSpPr>
        <p:spPr bwMode="auto">
          <a:xfrm>
            <a:off x="1325563" y="1720850"/>
            <a:ext cx="1871662" cy="0"/>
          </a:xfrm>
          <a:prstGeom prst="line">
            <a:avLst/>
          </a:prstGeom>
          <a:noFill/>
          <a:ln w="19050">
            <a:solidFill>
              <a:srgbClr val="86C8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497" name="TextBox 53"/>
          <p:cNvSpPr txBox="1">
            <a:spLocks noChangeArrowheads="1"/>
          </p:cNvSpPr>
          <p:nvPr/>
        </p:nvSpPr>
        <p:spPr bwMode="auto">
          <a:xfrm flipH="1">
            <a:off x="1298575" y="1781175"/>
            <a:ext cx="2005013" cy="9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 bIns="0">
            <a:spAutoFit/>
          </a:bodyPr>
          <a:lstStyle>
            <a:lvl1pPr marL="342900" indent="-342900" defTabSz="48895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1pPr>
            <a:lvl2pPr defTabSz="48895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2pPr>
            <a:lvl3pPr marL="1143000" indent="-228600" defTabSz="48895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3pPr>
            <a:lvl4pPr marL="1600200" indent="-228600" defTabSz="48895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4pPr>
            <a:lvl5pPr marL="2057400" indent="-228600" defTabSz="48895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5pPr>
            <a:lvl6pPr marL="2514600" indent="-228600" defTabSz="4889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6pPr>
            <a:lvl7pPr marL="2971800" indent="-228600" defTabSz="4889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7pPr>
            <a:lvl8pPr marL="3429000" indent="-228600" defTabSz="4889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8pPr>
            <a:lvl9pPr marL="3886200" indent="-228600" defTabSz="4889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9pPr>
          </a:lstStyle>
          <a:p>
            <a:pPr marL="0" lvl="1" eaLnBrk="1" hangingPunct="1">
              <a:lnSpc>
                <a:spcPct val="130000"/>
              </a:lnSpc>
              <a:spcAft>
                <a:spcPct val="15000"/>
              </a:spcAft>
            </a:pPr>
            <a:r>
              <a:rPr lang="zh-CN" altLang="en-US" sz="160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此处输入您的文本，或者将您的文本粘贴到此处。</a:t>
            </a:r>
          </a:p>
        </p:txBody>
      </p:sp>
      <p:sp>
        <p:nvSpPr>
          <p:cNvPr id="20498" name="文本框 46"/>
          <p:cNvSpPr txBox="1">
            <a:spLocks noChangeArrowheads="1"/>
          </p:cNvSpPr>
          <p:nvPr/>
        </p:nvSpPr>
        <p:spPr bwMode="auto">
          <a:xfrm>
            <a:off x="1298575" y="1325563"/>
            <a:ext cx="20066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40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20499" name="TextBox 53"/>
          <p:cNvSpPr txBox="1">
            <a:spLocks noChangeArrowheads="1"/>
          </p:cNvSpPr>
          <p:nvPr/>
        </p:nvSpPr>
        <p:spPr bwMode="auto">
          <a:xfrm flipH="1">
            <a:off x="6018213" y="3406775"/>
            <a:ext cx="2005012" cy="9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 bIns="0">
            <a:spAutoFit/>
          </a:bodyPr>
          <a:lstStyle>
            <a:lvl1pPr marL="342900" indent="-342900" defTabSz="48895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1pPr>
            <a:lvl2pPr defTabSz="48895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2pPr>
            <a:lvl3pPr marL="1143000" indent="-228600" defTabSz="48895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3pPr>
            <a:lvl4pPr marL="1600200" indent="-228600" defTabSz="48895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4pPr>
            <a:lvl5pPr marL="2057400" indent="-228600" defTabSz="48895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5pPr>
            <a:lvl6pPr marL="2514600" indent="-228600" defTabSz="4889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6pPr>
            <a:lvl7pPr marL="2971800" indent="-228600" defTabSz="4889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7pPr>
            <a:lvl8pPr marL="3429000" indent="-228600" defTabSz="4889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8pPr>
            <a:lvl9pPr marL="3886200" indent="-228600" defTabSz="4889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9pPr>
          </a:lstStyle>
          <a:p>
            <a:pPr marL="0" lvl="1" eaLnBrk="1" hangingPunct="1">
              <a:lnSpc>
                <a:spcPct val="130000"/>
              </a:lnSpc>
              <a:spcAft>
                <a:spcPct val="15000"/>
              </a:spcAft>
            </a:pPr>
            <a:r>
              <a:rPr lang="zh-CN" altLang="en-US" sz="160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此处输入您的文本，或者将您的文本粘贴到此处。</a:t>
            </a:r>
          </a:p>
        </p:txBody>
      </p:sp>
      <p:sp>
        <p:nvSpPr>
          <p:cNvPr id="20500" name="文本框 48"/>
          <p:cNvSpPr txBox="1">
            <a:spLocks noChangeArrowheads="1"/>
          </p:cNvSpPr>
          <p:nvPr/>
        </p:nvSpPr>
        <p:spPr bwMode="auto">
          <a:xfrm>
            <a:off x="6018213" y="2947988"/>
            <a:ext cx="20050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400" b="1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  <p:cxnSp>
        <p:nvCxnSpPr>
          <p:cNvPr id="20501" name="直接连接符 49"/>
          <p:cNvCxnSpPr>
            <a:cxnSpLocks noChangeShapeType="1"/>
          </p:cNvCxnSpPr>
          <p:nvPr/>
        </p:nvCxnSpPr>
        <p:spPr bwMode="auto">
          <a:xfrm>
            <a:off x="6045200" y="3338513"/>
            <a:ext cx="1871663" cy="0"/>
          </a:xfrm>
          <a:prstGeom prst="line">
            <a:avLst/>
          </a:prstGeom>
          <a:noFill/>
          <a:ln w="19050">
            <a:solidFill>
              <a:srgbClr val="86C8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6" name="Group 2"/>
          <p:cNvGrpSpPr/>
          <p:nvPr/>
        </p:nvGrpSpPr>
        <p:grpSpPr bwMode="auto">
          <a:xfrm>
            <a:off x="350838" y="133350"/>
            <a:ext cx="2162175" cy="400050"/>
            <a:chOff x="0" y="0"/>
            <a:chExt cx="2161992" cy="400110"/>
          </a:xfrm>
        </p:grpSpPr>
        <p:sp>
          <p:nvSpPr>
            <p:cNvPr id="21527" name="TextBox 3"/>
            <p:cNvSpPr>
              <a:spLocks noChangeArrowheads="1"/>
            </p:cNvSpPr>
            <p:nvPr/>
          </p:nvSpPr>
          <p:spPr bwMode="auto">
            <a:xfrm>
              <a:off x="0" y="0"/>
              <a:ext cx="713389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Franklin Gothic Book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Franklin Gothic Book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Franklin Gothic Book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Franklin Gothic Book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Franklin Gothic Book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Franklin Gothic Book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Franklin Gothic Book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Franklin Gothic Book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Franklin Gothic Book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000" b="1">
                  <a:solidFill>
                    <a:srgbClr val="25437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01</a:t>
              </a:r>
              <a:endParaRPr lang="zh-CN" altLang="en-US" sz="1400">
                <a:solidFill>
                  <a:srgbClr val="254375"/>
                </a:solidFill>
              </a:endParaRPr>
            </a:p>
          </p:txBody>
        </p:sp>
        <p:sp>
          <p:nvSpPr>
            <p:cNvPr id="21528" name="矩形 24"/>
            <p:cNvSpPr>
              <a:spLocks noChangeArrowheads="1"/>
            </p:cNvSpPr>
            <p:nvPr/>
          </p:nvSpPr>
          <p:spPr bwMode="auto">
            <a:xfrm>
              <a:off x="405384" y="15389"/>
              <a:ext cx="1756608" cy="369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Franklin Gothic Book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Franklin Gothic Book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Franklin Gothic Book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Franklin Gothic Book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Franklin Gothic Book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Franklin Gothic Book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Franklin Gothic Book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Franklin Gothic Book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Franklin Gothic Book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b="1">
                  <a:solidFill>
                    <a:srgbClr val="99853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这里输入标题</a:t>
              </a:r>
            </a:p>
          </p:txBody>
        </p:sp>
      </p:grpSp>
      <p:cxnSp>
        <p:nvCxnSpPr>
          <p:cNvPr id="21509" name="直接连接符 3"/>
          <p:cNvCxnSpPr>
            <a:cxnSpLocks noChangeShapeType="1"/>
          </p:cNvCxnSpPr>
          <p:nvPr/>
        </p:nvCxnSpPr>
        <p:spPr bwMode="auto">
          <a:xfrm>
            <a:off x="395288" y="114300"/>
            <a:ext cx="1881187" cy="0"/>
          </a:xfrm>
          <a:prstGeom prst="line">
            <a:avLst/>
          </a:prstGeom>
          <a:noFill/>
          <a:ln w="19050">
            <a:solidFill>
              <a:srgbClr val="A6A6A6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510" name="直接连接符 4"/>
          <p:cNvCxnSpPr>
            <a:cxnSpLocks noChangeShapeType="1"/>
          </p:cNvCxnSpPr>
          <p:nvPr/>
        </p:nvCxnSpPr>
        <p:spPr bwMode="auto">
          <a:xfrm>
            <a:off x="395288" y="531813"/>
            <a:ext cx="1881187" cy="0"/>
          </a:xfrm>
          <a:prstGeom prst="line">
            <a:avLst/>
          </a:prstGeom>
          <a:noFill/>
          <a:ln w="19050">
            <a:solidFill>
              <a:srgbClr val="A6A6A6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任意多边形 32"/>
          <p:cNvSpPr>
            <a:spLocks noChangeArrowheads="1"/>
          </p:cNvSpPr>
          <p:nvPr/>
        </p:nvSpPr>
        <p:spPr bwMode="auto">
          <a:xfrm>
            <a:off x="2120900" y="1381125"/>
            <a:ext cx="1060450" cy="801688"/>
          </a:xfrm>
          <a:custGeom>
            <a:avLst/>
            <a:gdLst>
              <a:gd name="T0" fmla="*/ 425503 w 747713"/>
              <a:gd name="T1" fmla="*/ 0 h 565150"/>
              <a:gd name="T2" fmla="*/ 1692965 w 747713"/>
              <a:gd name="T3" fmla="*/ 0 h 565150"/>
              <a:gd name="T4" fmla="*/ 2132049 w 747713"/>
              <a:gd name="T5" fmla="*/ 550208 h 565150"/>
              <a:gd name="T6" fmla="*/ 1620537 w 747713"/>
              <a:gd name="T7" fmla="*/ 1612126 h 565150"/>
              <a:gd name="T8" fmla="*/ 579409 w 747713"/>
              <a:gd name="T9" fmla="*/ 1612126 h 565150"/>
              <a:gd name="T10" fmla="*/ 0 w 747713"/>
              <a:gd name="T11" fmla="*/ 552469 h 565150"/>
              <a:gd name="T12" fmla="*/ 425503 w 747713"/>
              <a:gd name="T13" fmla="*/ 0 h 56515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747713"/>
              <a:gd name="T22" fmla="*/ 0 h 565150"/>
              <a:gd name="T23" fmla="*/ 747713 w 747713"/>
              <a:gd name="T24" fmla="*/ 565150 h 56515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747713" h="565150">
                <a:moveTo>
                  <a:pt x="149225" y="0"/>
                </a:moveTo>
                <a:lnTo>
                  <a:pt x="593725" y="0"/>
                </a:lnTo>
                <a:lnTo>
                  <a:pt x="747713" y="192882"/>
                </a:lnTo>
                <a:lnTo>
                  <a:pt x="568325" y="565150"/>
                </a:lnTo>
                <a:lnTo>
                  <a:pt x="203200" y="565150"/>
                </a:lnTo>
                <a:lnTo>
                  <a:pt x="0" y="193675"/>
                </a:lnTo>
                <a:lnTo>
                  <a:pt x="149225" y="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n-US" altLang="zh-CN" sz="2800">
                <a:solidFill>
                  <a:schemeClr val="bg1"/>
                </a:solidFill>
                <a:latin typeface="Raavi" panose="020B0502040204020203" pitchFamily="34" charset="0"/>
                <a:ea typeface="微软雅黑" panose="020B0503020204020204" pitchFamily="34" charset="-122"/>
              </a:rPr>
              <a:t>01</a:t>
            </a:r>
            <a:endParaRPr lang="zh-CN" altLang="en-US" sz="2800">
              <a:solidFill>
                <a:schemeClr val="bg1"/>
              </a:solidFill>
              <a:latin typeface="Raavi" panose="020B0502040204020203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任意多边形 33"/>
          <p:cNvSpPr>
            <a:spLocks noChangeArrowheads="1"/>
          </p:cNvSpPr>
          <p:nvPr/>
        </p:nvSpPr>
        <p:spPr bwMode="auto">
          <a:xfrm>
            <a:off x="2973388" y="1716088"/>
            <a:ext cx="971550" cy="960437"/>
          </a:xfrm>
          <a:custGeom>
            <a:avLst/>
            <a:gdLst>
              <a:gd name="T0" fmla="*/ 316861 w 964104"/>
              <a:gd name="T1" fmla="*/ 0 h 954563"/>
              <a:gd name="T2" fmla="*/ 665727 w 964104"/>
              <a:gd name="T3" fmla="*/ 46489 h 954563"/>
              <a:gd name="T4" fmla="*/ 985673 w 964104"/>
              <a:gd name="T5" fmla="*/ 598927 h 954563"/>
              <a:gd name="T6" fmla="*/ 856044 w 964104"/>
              <a:gd name="T7" fmla="*/ 928709 h 954563"/>
              <a:gd name="T8" fmla="*/ 262812 w 964104"/>
              <a:gd name="T9" fmla="*/ 972881 h 954563"/>
              <a:gd name="T10" fmla="*/ 0 w 964104"/>
              <a:gd name="T11" fmla="*/ 519094 h 95456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964104"/>
              <a:gd name="T19" fmla="*/ 0 h 954563"/>
              <a:gd name="T20" fmla="*/ 964104 w 964104"/>
              <a:gd name="T21" fmla="*/ 954563 h 95456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964104" h="954563">
                <a:moveTo>
                  <a:pt x="309927" y="0"/>
                </a:moveTo>
                <a:lnTo>
                  <a:pt x="651159" y="45614"/>
                </a:lnTo>
                <a:lnTo>
                  <a:pt x="964104" y="587650"/>
                </a:lnTo>
                <a:lnTo>
                  <a:pt x="837311" y="911223"/>
                </a:lnTo>
                <a:lnTo>
                  <a:pt x="257061" y="954563"/>
                </a:lnTo>
                <a:lnTo>
                  <a:pt x="0" y="509320"/>
                </a:lnTo>
                <a:lnTo>
                  <a:pt x="309927" y="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n-US" altLang="zh-CN" sz="2800">
                <a:solidFill>
                  <a:schemeClr val="bg1"/>
                </a:solidFill>
                <a:latin typeface="Raavi" panose="020B0502040204020203" pitchFamily="34" charset="0"/>
                <a:ea typeface="微软雅黑" panose="020B0503020204020204" pitchFamily="34" charset="-122"/>
              </a:rPr>
              <a:t>02</a:t>
            </a:r>
            <a:endParaRPr lang="zh-CN" altLang="en-US" sz="2800">
              <a:solidFill>
                <a:schemeClr val="bg1"/>
              </a:solidFill>
              <a:latin typeface="Raavi" panose="020B0502040204020203" pitchFamily="34" charset="0"/>
              <a:ea typeface="微软雅黑" panose="020B0503020204020204" pitchFamily="34" charset="-122"/>
            </a:endParaRPr>
          </a:p>
        </p:txBody>
      </p:sp>
      <p:sp>
        <p:nvSpPr>
          <p:cNvPr id="21511" name="任意多边形 34"/>
          <p:cNvSpPr>
            <a:spLocks noChangeArrowheads="1"/>
          </p:cNvSpPr>
          <p:nvPr/>
        </p:nvSpPr>
        <p:spPr bwMode="auto">
          <a:xfrm>
            <a:off x="2957513" y="2740025"/>
            <a:ext cx="990600" cy="931863"/>
          </a:xfrm>
          <a:custGeom>
            <a:avLst/>
            <a:gdLst>
              <a:gd name="T0" fmla="*/ 262165 w 984222"/>
              <a:gd name="T1" fmla="*/ 0 h 926085"/>
              <a:gd name="T2" fmla="*/ 870045 w 984222"/>
              <a:gd name="T3" fmla="*/ 14011 h 926085"/>
              <a:gd name="T4" fmla="*/ 1003760 w 984222"/>
              <a:gd name="T5" fmla="*/ 338498 h 926085"/>
              <a:gd name="T6" fmla="*/ 684603 w 984222"/>
              <a:gd name="T7" fmla="*/ 891030 h 926085"/>
              <a:gd name="T8" fmla="*/ 334164 w 984222"/>
              <a:gd name="T9" fmla="*/ 944016 h 926085"/>
              <a:gd name="T10" fmla="*/ 0 w 984222"/>
              <a:gd name="T11" fmla="*/ 453865 h 92608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984222"/>
              <a:gd name="T19" fmla="*/ 0 h 926085"/>
              <a:gd name="T20" fmla="*/ 984222 w 984222"/>
              <a:gd name="T21" fmla="*/ 926085 h 92608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984222" h="926085">
                <a:moveTo>
                  <a:pt x="257062" y="0"/>
                </a:moveTo>
                <a:lnTo>
                  <a:pt x="853109" y="13745"/>
                </a:lnTo>
                <a:lnTo>
                  <a:pt x="984222" y="332068"/>
                </a:lnTo>
                <a:lnTo>
                  <a:pt x="671278" y="874104"/>
                </a:lnTo>
                <a:lnTo>
                  <a:pt x="327659" y="926085"/>
                </a:lnTo>
                <a:lnTo>
                  <a:pt x="0" y="445244"/>
                </a:lnTo>
                <a:lnTo>
                  <a:pt x="257062" y="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n-US" altLang="zh-CN" sz="2800">
                <a:solidFill>
                  <a:schemeClr val="bg1"/>
                </a:solidFill>
                <a:latin typeface="Raavi" panose="020B0502040204020203" pitchFamily="34" charset="0"/>
                <a:ea typeface="微软雅黑" panose="020B0503020204020204" pitchFamily="34" charset="-122"/>
              </a:rPr>
              <a:t>03</a:t>
            </a:r>
            <a:endParaRPr lang="zh-CN" altLang="en-US" sz="2800">
              <a:solidFill>
                <a:schemeClr val="bg1"/>
              </a:solidFill>
              <a:latin typeface="Raavi" panose="020B0502040204020203" pitchFamily="34" charset="0"/>
              <a:ea typeface="微软雅黑" panose="020B0503020204020204" pitchFamily="34" charset="-122"/>
            </a:endParaRPr>
          </a:p>
        </p:txBody>
      </p:sp>
      <p:sp>
        <p:nvSpPr>
          <p:cNvPr id="21512" name="任意多边形 35"/>
          <p:cNvSpPr>
            <a:spLocks noChangeArrowheads="1"/>
          </p:cNvSpPr>
          <p:nvPr/>
        </p:nvSpPr>
        <p:spPr bwMode="auto">
          <a:xfrm>
            <a:off x="2120900" y="3205163"/>
            <a:ext cx="1060450" cy="801687"/>
          </a:xfrm>
          <a:custGeom>
            <a:avLst/>
            <a:gdLst>
              <a:gd name="T0" fmla="*/ 257991 w 1052835"/>
              <a:gd name="T1" fmla="*/ 0 h 795773"/>
              <a:gd name="T2" fmla="*/ 783104 w 1052835"/>
              <a:gd name="T3" fmla="*/ 0 h 795773"/>
              <a:gd name="T4" fmla="*/ 1075341 w 1052835"/>
              <a:gd name="T5" fmla="*/ 534457 h 795773"/>
              <a:gd name="T6" fmla="*/ 860729 w 1052835"/>
              <a:gd name="T7" fmla="*/ 813105 h 795773"/>
              <a:gd name="T8" fmla="*/ 221461 w 1052835"/>
              <a:gd name="T9" fmla="*/ 813105 h 795773"/>
              <a:gd name="T10" fmla="*/ 0 w 1052835"/>
              <a:gd name="T11" fmla="*/ 535598 h 79577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052835"/>
              <a:gd name="T19" fmla="*/ 0 h 795773"/>
              <a:gd name="T20" fmla="*/ 1052835 w 1052835"/>
              <a:gd name="T21" fmla="*/ 795773 h 79577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052835" h="795773">
                <a:moveTo>
                  <a:pt x="252591" y="0"/>
                </a:moveTo>
                <a:lnTo>
                  <a:pt x="766714" y="0"/>
                </a:lnTo>
                <a:lnTo>
                  <a:pt x="1052835" y="523064"/>
                </a:lnTo>
                <a:lnTo>
                  <a:pt x="842715" y="795773"/>
                </a:lnTo>
                <a:lnTo>
                  <a:pt x="216826" y="795773"/>
                </a:lnTo>
                <a:lnTo>
                  <a:pt x="0" y="524181"/>
                </a:lnTo>
                <a:lnTo>
                  <a:pt x="252591" y="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n-US" altLang="zh-CN" sz="2800">
                <a:solidFill>
                  <a:schemeClr val="bg1"/>
                </a:solidFill>
                <a:latin typeface="Raavi" panose="020B0502040204020203" pitchFamily="34" charset="0"/>
                <a:ea typeface="微软雅黑" panose="020B0503020204020204" pitchFamily="34" charset="-122"/>
              </a:rPr>
              <a:t>04</a:t>
            </a:r>
            <a:endParaRPr lang="zh-CN" altLang="en-US" sz="2800">
              <a:solidFill>
                <a:schemeClr val="bg1"/>
              </a:solidFill>
              <a:latin typeface="Raavi" panose="020B0502040204020203" pitchFamily="34" charset="0"/>
              <a:ea typeface="微软雅黑" panose="020B0503020204020204" pitchFamily="34" charset="-122"/>
            </a:endParaRPr>
          </a:p>
        </p:txBody>
      </p:sp>
      <p:sp>
        <p:nvSpPr>
          <p:cNvPr id="21513" name="任意多边形 36"/>
          <p:cNvSpPr>
            <a:spLocks noChangeArrowheads="1"/>
          </p:cNvSpPr>
          <p:nvPr/>
        </p:nvSpPr>
        <p:spPr bwMode="auto">
          <a:xfrm>
            <a:off x="1358900" y="2709863"/>
            <a:ext cx="971550" cy="962025"/>
          </a:xfrm>
          <a:custGeom>
            <a:avLst/>
            <a:gdLst>
              <a:gd name="T0" fmla="*/ 722861 w 964104"/>
              <a:gd name="T1" fmla="*/ 0 h 954564"/>
              <a:gd name="T2" fmla="*/ 985673 w 964104"/>
              <a:gd name="T3" fmla="*/ 455289 h 954564"/>
              <a:gd name="T4" fmla="*/ 668813 w 964104"/>
              <a:gd name="T5" fmla="*/ 976099 h 954564"/>
              <a:gd name="T6" fmla="*/ 319946 w 964104"/>
              <a:gd name="T7" fmla="*/ 929456 h 954564"/>
              <a:gd name="T8" fmla="*/ 0 w 964104"/>
              <a:gd name="T9" fmla="*/ 375191 h 954564"/>
              <a:gd name="T10" fmla="*/ 129629 w 964104"/>
              <a:gd name="T11" fmla="*/ 44318 h 95456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964104"/>
              <a:gd name="T19" fmla="*/ 0 h 954564"/>
              <a:gd name="T20" fmla="*/ 964104 w 964104"/>
              <a:gd name="T21" fmla="*/ 954564 h 95456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964104" h="954564">
                <a:moveTo>
                  <a:pt x="707042" y="0"/>
                </a:moveTo>
                <a:lnTo>
                  <a:pt x="964104" y="445244"/>
                </a:lnTo>
                <a:lnTo>
                  <a:pt x="654177" y="954564"/>
                </a:lnTo>
                <a:lnTo>
                  <a:pt x="312945" y="908949"/>
                </a:lnTo>
                <a:lnTo>
                  <a:pt x="0" y="366913"/>
                </a:lnTo>
                <a:lnTo>
                  <a:pt x="126793" y="43340"/>
                </a:lnTo>
                <a:lnTo>
                  <a:pt x="707042" y="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n-US" altLang="zh-CN" sz="2800">
                <a:solidFill>
                  <a:schemeClr val="bg1"/>
                </a:solidFill>
                <a:latin typeface="Raavi" panose="020B0502040204020203" pitchFamily="34" charset="0"/>
                <a:ea typeface="微软雅黑" panose="020B0503020204020204" pitchFamily="34" charset="-122"/>
              </a:rPr>
              <a:t>05</a:t>
            </a:r>
            <a:endParaRPr lang="zh-CN" altLang="en-US" sz="2800">
              <a:solidFill>
                <a:schemeClr val="bg1"/>
              </a:solidFill>
              <a:latin typeface="Raavi" panose="020B0502040204020203" pitchFamily="34" charset="0"/>
              <a:ea typeface="微软雅黑" panose="020B0503020204020204" pitchFamily="34" charset="-122"/>
            </a:endParaRPr>
          </a:p>
        </p:txBody>
      </p:sp>
      <p:sp>
        <p:nvSpPr>
          <p:cNvPr id="21514" name="任意多边形 37"/>
          <p:cNvSpPr>
            <a:spLocks noChangeArrowheads="1"/>
          </p:cNvSpPr>
          <p:nvPr/>
        </p:nvSpPr>
        <p:spPr bwMode="auto">
          <a:xfrm>
            <a:off x="1355725" y="1716088"/>
            <a:ext cx="990600" cy="931862"/>
          </a:xfrm>
          <a:custGeom>
            <a:avLst/>
            <a:gdLst>
              <a:gd name="T0" fmla="*/ 669598 w 984221"/>
              <a:gd name="T1" fmla="*/ 0 h 926084"/>
              <a:gd name="T2" fmla="*/ 1003761 w 984221"/>
              <a:gd name="T3" fmla="*/ 490151 h 926084"/>
              <a:gd name="T4" fmla="*/ 741597 w 984221"/>
              <a:gd name="T5" fmla="*/ 944015 h 926084"/>
              <a:gd name="T6" fmla="*/ 133716 w 984221"/>
              <a:gd name="T7" fmla="*/ 930005 h 926084"/>
              <a:gd name="T8" fmla="*/ 0 w 984221"/>
              <a:gd name="T9" fmla="*/ 605518 h 926084"/>
              <a:gd name="T10" fmla="*/ 319157 w 984221"/>
              <a:gd name="T11" fmla="*/ 52988 h 92608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984221"/>
              <a:gd name="T19" fmla="*/ 0 h 926084"/>
              <a:gd name="T20" fmla="*/ 984221 w 984221"/>
              <a:gd name="T21" fmla="*/ 926084 h 92608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984221" h="926084">
                <a:moveTo>
                  <a:pt x="656563" y="0"/>
                </a:moveTo>
                <a:lnTo>
                  <a:pt x="984221" y="480841"/>
                </a:lnTo>
                <a:lnTo>
                  <a:pt x="727160" y="926084"/>
                </a:lnTo>
                <a:lnTo>
                  <a:pt x="131113" y="912340"/>
                </a:lnTo>
                <a:lnTo>
                  <a:pt x="0" y="594016"/>
                </a:lnTo>
                <a:lnTo>
                  <a:pt x="312944" y="51981"/>
                </a:lnTo>
                <a:lnTo>
                  <a:pt x="656563" y="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n-US" altLang="zh-CN" sz="2800">
                <a:solidFill>
                  <a:schemeClr val="bg1"/>
                </a:solidFill>
                <a:latin typeface="Raavi" panose="020B0502040204020203" pitchFamily="34" charset="0"/>
                <a:ea typeface="微软雅黑" panose="020B0503020204020204" pitchFamily="34" charset="-122"/>
              </a:rPr>
              <a:t>06</a:t>
            </a:r>
            <a:endParaRPr lang="zh-CN" altLang="en-US" sz="2800">
              <a:solidFill>
                <a:schemeClr val="bg1"/>
              </a:solidFill>
              <a:latin typeface="Raavi" panose="020B0502040204020203" pitchFamily="34" charset="0"/>
              <a:ea typeface="微软雅黑" panose="020B0503020204020204" pitchFamily="34" charset="-122"/>
            </a:endParaRPr>
          </a:p>
        </p:txBody>
      </p:sp>
      <p:sp>
        <p:nvSpPr>
          <p:cNvPr id="21515" name="椭圆 50"/>
          <p:cNvSpPr>
            <a:spLocks noChangeArrowheads="1"/>
          </p:cNvSpPr>
          <p:nvPr/>
        </p:nvSpPr>
        <p:spPr bwMode="auto">
          <a:xfrm>
            <a:off x="2068513" y="2109788"/>
            <a:ext cx="1165225" cy="1165225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1600">
              <a:solidFill>
                <a:srgbClr val="A6A6A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516" name="矩形 51"/>
          <p:cNvSpPr>
            <a:spLocks noChangeArrowheads="1"/>
          </p:cNvSpPr>
          <p:nvPr/>
        </p:nvSpPr>
        <p:spPr bwMode="auto">
          <a:xfrm>
            <a:off x="1866900" y="919163"/>
            <a:ext cx="1581150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zh-CN" altLang="en-US" sz="20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21517" name="矩形 52"/>
          <p:cNvSpPr>
            <a:spLocks noChangeArrowheads="1"/>
          </p:cNvSpPr>
          <p:nvPr/>
        </p:nvSpPr>
        <p:spPr bwMode="auto">
          <a:xfrm>
            <a:off x="3800475" y="1747838"/>
            <a:ext cx="98266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zh-CN" altLang="en-US" sz="20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21518" name="矩形 53"/>
          <p:cNvSpPr>
            <a:spLocks noChangeArrowheads="1"/>
          </p:cNvSpPr>
          <p:nvPr/>
        </p:nvSpPr>
        <p:spPr bwMode="auto">
          <a:xfrm>
            <a:off x="3768725" y="3205163"/>
            <a:ext cx="10144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zh-CN" altLang="en-US" sz="20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21519" name="矩形 54"/>
          <p:cNvSpPr>
            <a:spLocks noChangeArrowheads="1"/>
          </p:cNvSpPr>
          <p:nvPr/>
        </p:nvSpPr>
        <p:spPr bwMode="auto">
          <a:xfrm>
            <a:off x="1866900" y="4078288"/>
            <a:ext cx="1581150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zh-CN" altLang="en-US" sz="20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21520" name="矩形 57"/>
          <p:cNvSpPr>
            <a:spLocks noChangeArrowheads="1"/>
          </p:cNvSpPr>
          <p:nvPr/>
        </p:nvSpPr>
        <p:spPr bwMode="auto">
          <a:xfrm>
            <a:off x="406400" y="1747838"/>
            <a:ext cx="9810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zh-CN" altLang="en-US" sz="20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21521" name="矩形 58"/>
          <p:cNvSpPr>
            <a:spLocks noChangeArrowheads="1"/>
          </p:cNvSpPr>
          <p:nvPr/>
        </p:nvSpPr>
        <p:spPr bwMode="auto">
          <a:xfrm>
            <a:off x="374650" y="3205163"/>
            <a:ext cx="10128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zh-CN" altLang="en-US" sz="20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21522" name="文本框 59"/>
          <p:cNvSpPr txBox="1">
            <a:spLocks noChangeArrowheads="1"/>
          </p:cNvSpPr>
          <p:nvPr/>
        </p:nvSpPr>
        <p:spPr bwMode="auto">
          <a:xfrm>
            <a:off x="5318125" y="1325563"/>
            <a:ext cx="6556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40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21523" name="矩形 1"/>
          <p:cNvSpPr>
            <a:spLocks noChangeArrowheads="1"/>
          </p:cNvSpPr>
          <p:nvPr/>
        </p:nvSpPr>
        <p:spPr bwMode="auto">
          <a:xfrm>
            <a:off x="5346700" y="1749425"/>
            <a:ext cx="3041650" cy="30163"/>
          </a:xfrm>
          <a:prstGeom prst="rect">
            <a:avLst/>
          </a:prstGeom>
          <a:solidFill>
            <a:srgbClr val="0070C0"/>
          </a:solidFill>
          <a:ln w="25400">
            <a:solidFill>
              <a:srgbClr val="0070C0"/>
            </a:solidFill>
            <a:miter lim="800000"/>
          </a:ln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9pPr>
          </a:lstStyle>
          <a:p>
            <a:pPr algn="ctr"/>
            <a:endParaRPr lang="zh-CN" alt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21524" name="TextBox 53"/>
          <p:cNvSpPr txBox="1">
            <a:spLocks noChangeArrowheads="1"/>
          </p:cNvSpPr>
          <p:nvPr/>
        </p:nvSpPr>
        <p:spPr bwMode="auto">
          <a:xfrm flipH="1">
            <a:off x="5264150" y="1862138"/>
            <a:ext cx="3041650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 bIns="0">
            <a:spAutoFit/>
          </a:bodyPr>
          <a:lstStyle>
            <a:lvl1pPr marL="342900" indent="-342900" defTabSz="48895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1pPr>
            <a:lvl2pPr defTabSz="48895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2pPr>
            <a:lvl3pPr marL="1143000" indent="-228600" defTabSz="48895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3pPr>
            <a:lvl4pPr marL="1600200" indent="-228600" defTabSz="48895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4pPr>
            <a:lvl5pPr marL="2057400" indent="-228600" defTabSz="48895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5pPr>
            <a:lvl6pPr marL="2514600" indent="-228600" defTabSz="4889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6pPr>
            <a:lvl7pPr marL="2971800" indent="-228600" defTabSz="4889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7pPr>
            <a:lvl8pPr marL="3429000" indent="-228600" defTabSz="4889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8pPr>
            <a:lvl9pPr marL="3886200" indent="-228600" defTabSz="4889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9pPr>
          </a:lstStyle>
          <a:p>
            <a:pPr marL="0" lvl="1" eaLnBrk="1" hangingPunct="1">
              <a:lnSpc>
                <a:spcPct val="130000"/>
              </a:lnSpc>
              <a:spcAft>
                <a:spcPct val="15000"/>
              </a:spcAft>
            </a:pPr>
            <a:r>
              <a:rPr lang="zh-CN" altLang="en-US" sz="160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此处输入您的文本，或者将您的文本粘贴到此处。</a:t>
            </a:r>
          </a:p>
        </p:txBody>
      </p:sp>
      <p:sp>
        <p:nvSpPr>
          <p:cNvPr id="21525" name="TextBox 53"/>
          <p:cNvSpPr txBox="1">
            <a:spLocks noChangeArrowheads="1"/>
          </p:cNvSpPr>
          <p:nvPr/>
        </p:nvSpPr>
        <p:spPr bwMode="auto">
          <a:xfrm flipH="1">
            <a:off x="5264150" y="2535238"/>
            <a:ext cx="3041650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 bIns="0">
            <a:spAutoFit/>
          </a:bodyPr>
          <a:lstStyle>
            <a:lvl1pPr marL="342900" indent="-342900" defTabSz="48895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1pPr>
            <a:lvl2pPr defTabSz="48895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2pPr>
            <a:lvl3pPr marL="1143000" indent="-228600" defTabSz="48895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3pPr>
            <a:lvl4pPr marL="1600200" indent="-228600" defTabSz="48895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4pPr>
            <a:lvl5pPr marL="2057400" indent="-228600" defTabSz="48895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5pPr>
            <a:lvl6pPr marL="2514600" indent="-228600" defTabSz="4889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6pPr>
            <a:lvl7pPr marL="2971800" indent="-228600" defTabSz="4889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7pPr>
            <a:lvl8pPr marL="3429000" indent="-228600" defTabSz="4889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8pPr>
            <a:lvl9pPr marL="3886200" indent="-228600" defTabSz="4889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9pPr>
          </a:lstStyle>
          <a:p>
            <a:pPr marL="0" lvl="1" eaLnBrk="1" hangingPunct="1">
              <a:lnSpc>
                <a:spcPct val="130000"/>
              </a:lnSpc>
              <a:spcAft>
                <a:spcPct val="15000"/>
              </a:spcAft>
            </a:pPr>
            <a:r>
              <a:rPr lang="zh-CN" altLang="en-US" sz="160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此处输入您的文本，或者将您的文本粘贴到此处。</a:t>
            </a:r>
          </a:p>
        </p:txBody>
      </p:sp>
      <p:sp>
        <p:nvSpPr>
          <p:cNvPr id="21526" name="TextBox 53"/>
          <p:cNvSpPr txBox="1">
            <a:spLocks noChangeArrowheads="1"/>
          </p:cNvSpPr>
          <p:nvPr/>
        </p:nvSpPr>
        <p:spPr bwMode="auto">
          <a:xfrm flipH="1">
            <a:off x="5264150" y="3190875"/>
            <a:ext cx="304165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 bIns="0">
            <a:spAutoFit/>
          </a:bodyPr>
          <a:lstStyle>
            <a:lvl1pPr marL="342900" indent="-342900" defTabSz="48895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1pPr>
            <a:lvl2pPr defTabSz="48895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2pPr>
            <a:lvl3pPr marL="1143000" indent="-228600" defTabSz="48895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3pPr>
            <a:lvl4pPr marL="1600200" indent="-228600" defTabSz="48895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4pPr>
            <a:lvl5pPr marL="2057400" indent="-228600" defTabSz="48895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5pPr>
            <a:lvl6pPr marL="2514600" indent="-228600" defTabSz="4889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6pPr>
            <a:lvl7pPr marL="2971800" indent="-228600" defTabSz="4889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7pPr>
            <a:lvl8pPr marL="3429000" indent="-228600" defTabSz="4889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8pPr>
            <a:lvl9pPr marL="3886200" indent="-228600" defTabSz="4889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9pPr>
          </a:lstStyle>
          <a:p>
            <a:pPr marL="0" lvl="1" eaLnBrk="1" hangingPunct="1">
              <a:lnSpc>
                <a:spcPct val="130000"/>
              </a:lnSpc>
              <a:spcAft>
                <a:spcPct val="15000"/>
              </a:spcAft>
            </a:pPr>
            <a:r>
              <a:rPr lang="zh-CN" altLang="en-US" sz="160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此处输入您的文本，或者将您的文本粘贴到此处。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30" name="Group 2"/>
          <p:cNvGrpSpPr/>
          <p:nvPr/>
        </p:nvGrpSpPr>
        <p:grpSpPr bwMode="auto">
          <a:xfrm>
            <a:off x="350838" y="133350"/>
            <a:ext cx="2162175" cy="400050"/>
            <a:chOff x="0" y="0"/>
            <a:chExt cx="2161992" cy="400110"/>
          </a:xfrm>
        </p:grpSpPr>
        <p:sp>
          <p:nvSpPr>
            <p:cNvPr id="22546" name="TextBox 3"/>
            <p:cNvSpPr>
              <a:spLocks noChangeArrowheads="1"/>
            </p:cNvSpPr>
            <p:nvPr/>
          </p:nvSpPr>
          <p:spPr bwMode="auto">
            <a:xfrm>
              <a:off x="0" y="0"/>
              <a:ext cx="713389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Franklin Gothic Book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Franklin Gothic Book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Franklin Gothic Book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Franklin Gothic Book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Franklin Gothic Book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Franklin Gothic Book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Franklin Gothic Book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Franklin Gothic Book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Franklin Gothic Book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000" b="1">
                  <a:solidFill>
                    <a:srgbClr val="25437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02</a:t>
              </a:r>
              <a:endParaRPr lang="zh-CN" altLang="en-US" sz="1400">
                <a:solidFill>
                  <a:srgbClr val="254375"/>
                </a:solidFill>
              </a:endParaRPr>
            </a:p>
          </p:txBody>
        </p:sp>
        <p:sp>
          <p:nvSpPr>
            <p:cNvPr id="22547" name="矩形 24"/>
            <p:cNvSpPr>
              <a:spLocks noChangeArrowheads="1"/>
            </p:cNvSpPr>
            <p:nvPr/>
          </p:nvSpPr>
          <p:spPr bwMode="auto">
            <a:xfrm>
              <a:off x="405384" y="15389"/>
              <a:ext cx="1756608" cy="369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Franklin Gothic Book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Franklin Gothic Book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Franklin Gothic Book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Franklin Gothic Book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Franklin Gothic Book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Franklin Gothic Book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Franklin Gothic Book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Franklin Gothic Book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Franklin Gothic Book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b="1">
                  <a:solidFill>
                    <a:srgbClr val="99853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这里输入标题</a:t>
              </a:r>
            </a:p>
          </p:txBody>
        </p:sp>
      </p:grpSp>
      <p:cxnSp>
        <p:nvCxnSpPr>
          <p:cNvPr id="22533" name="直接连接符 3"/>
          <p:cNvCxnSpPr>
            <a:cxnSpLocks noChangeShapeType="1"/>
          </p:cNvCxnSpPr>
          <p:nvPr/>
        </p:nvCxnSpPr>
        <p:spPr bwMode="auto">
          <a:xfrm>
            <a:off x="395288" y="114300"/>
            <a:ext cx="1881187" cy="0"/>
          </a:xfrm>
          <a:prstGeom prst="line">
            <a:avLst/>
          </a:prstGeom>
          <a:noFill/>
          <a:ln w="19050">
            <a:solidFill>
              <a:srgbClr val="A6A6A6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534" name="直接连接符 4"/>
          <p:cNvCxnSpPr>
            <a:cxnSpLocks noChangeShapeType="1"/>
          </p:cNvCxnSpPr>
          <p:nvPr/>
        </p:nvCxnSpPr>
        <p:spPr bwMode="auto">
          <a:xfrm>
            <a:off x="395288" y="531813"/>
            <a:ext cx="1881187" cy="0"/>
          </a:xfrm>
          <a:prstGeom prst="line">
            <a:avLst/>
          </a:prstGeom>
          <a:noFill/>
          <a:ln w="19050">
            <a:solidFill>
              <a:srgbClr val="A6A6A6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八角星 2"/>
          <p:cNvSpPr>
            <a:spLocks noChangeArrowheads="1"/>
          </p:cNvSpPr>
          <p:nvPr/>
        </p:nvSpPr>
        <p:spPr bwMode="auto">
          <a:xfrm>
            <a:off x="6819900" y="1185863"/>
            <a:ext cx="1414463" cy="1414462"/>
          </a:xfrm>
          <a:prstGeom prst="ellipse">
            <a:avLst/>
          </a:prstGeom>
          <a:solidFill>
            <a:srgbClr val="B9EDFF"/>
          </a:solidFill>
          <a:ln w="12700">
            <a:solidFill>
              <a:srgbClr val="82DEFE"/>
            </a:solidFill>
            <a:round/>
          </a:ln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9pPr>
          </a:lstStyle>
          <a:p>
            <a:pPr algn="ctr"/>
            <a:endParaRPr lang="zh-CN" alt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3" name="八角星 2"/>
          <p:cNvSpPr>
            <a:spLocks noChangeArrowheads="1"/>
          </p:cNvSpPr>
          <p:nvPr/>
        </p:nvSpPr>
        <p:spPr bwMode="auto">
          <a:xfrm>
            <a:off x="4914900" y="1185863"/>
            <a:ext cx="1416050" cy="1414462"/>
          </a:xfrm>
          <a:prstGeom prst="ellipse">
            <a:avLst/>
          </a:prstGeom>
          <a:solidFill>
            <a:srgbClr val="B9EDFF"/>
          </a:solidFill>
          <a:ln w="12700">
            <a:solidFill>
              <a:srgbClr val="82DEFE"/>
            </a:solidFill>
            <a:round/>
          </a:ln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9pPr>
          </a:lstStyle>
          <a:p>
            <a:pPr algn="ctr"/>
            <a:endParaRPr lang="zh-CN" alt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22535" name="八角星 2"/>
          <p:cNvSpPr>
            <a:spLocks noChangeArrowheads="1"/>
          </p:cNvSpPr>
          <p:nvPr/>
        </p:nvSpPr>
        <p:spPr bwMode="auto">
          <a:xfrm>
            <a:off x="3011488" y="1185863"/>
            <a:ext cx="1416050" cy="1414462"/>
          </a:xfrm>
          <a:prstGeom prst="ellipse">
            <a:avLst/>
          </a:prstGeom>
          <a:solidFill>
            <a:srgbClr val="B9EDFF"/>
          </a:solidFill>
          <a:ln w="12700">
            <a:solidFill>
              <a:srgbClr val="82DEFE"/>
            </a:solidFill>
            <a:round/>
          </a:ln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9pPr>
          </a:lstStyle>
          <a:p>
            <a:pPr algn="ctr"/>
            <a:endParaRPr lang="zh-CN" alt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22536" name="八角星 2"/>
          <p:cNvSpPr>
            <a:spLocks noChangeArrowheads="1"/>
          </p:cNvSpPr>
          <p:nvPr/>
        </p:nvSpPr>
        <p:spPr bwMode="auto">
          <a:xfrm>
            <a:off x="1108075" y="1185863"/>
            <a:ext cx="1416050" cy="1414462"/>
          </a:xfrm>
          <a:prstGeom prst="ellipse">
            <a:avLst/>
          </a:prstGeom>
          <a:solidFill>
            <a:srgbClr val="B9EDFF"/>
          </a:solidFill>
          <a:ln w="12700">
            <a:solidFill>
              <a:srgbClr val="82DEFE"/>
            </a:solidFill>
            <a:round/>
          </a:ln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9pPr>
          </a:lstStyle>
          <a:p>
            <a:pPr algn="ctr"/>
            <a:endParaRPr lang="zh-CN" alt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22537" name="矩形 43"/>
          <p:cNvSpPr>
            <a:spLocks noChangeArrowheads="1"/>
          </p:cNvSpPr>
          <p:nvPr/>
        </p:nvSpPr>
        <p:spPr bwMode="auto">
          <a:xfrm>
            <a:off x="0" y="1822450"/>
            <a:ext cx="9144000" cy="17145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50999">
                <a:srgbClr val="D9D9D9"/>
              </a:gs>
              <a:gs pos="70000">
                <a:srgbClr val="D9D9D9"/>
              </a:gs>
              <a:gs pos="99435">
                <a:srgbClr val="F2F2F2"/>
              </a:gs>
              <a:gs pos="100000">
                <a:srgbClr val="F2F2F2"/>
              </a:gs>
            </a:gsLst>
            <a:lin ang="5400000"/>
          </a:gradFill>
          <a:ln w="12700">
            <a:solidFill>
              <a:srgbClr val="D9D9D9"/>
            </a:solidFill>
            <a:miter lim="800000"/>
          </a:ln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9pPr>
          </a:lstStyle>
          <a:p>
            <a:pPr algn="ctr"/>
            <a:endParaRPr lang="zh-CN" alt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22538" name="八角星 2"/>
          <p:cNvSpPr>
            <a:spLocks noChangeArrowheads="1"/>
          </p:cNvSpPr>
          <p:nvPr/>
        </p:nvSpPr>
        <p:spPr bwMode="auto">
          <a:xfrm>
            <a:off x="1198563" y="1276350"/>
            <a:ext cx="1235075" cy="1235075"/>
          </a:xfrm>
          <a:prstGeom prst="ellipse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4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22539" name="八角星 2"/>
          <p:cNvSpPr>
            <a:spLocks noChangeArrowheads="1"/>
          </p:cNvSpPr>
          <p:nvPr/>
        </p:nvSpPr>
        <p:spPr bwMode="auto">
          <a:xfrm>
            <a:off x="3101975" y="1276350"/>
            <a:ext cx="1235075" cy="1235075"/>
          </a:xfrm>
          <a:prstGeom prst="ellipse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4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22540" name="八角星 2"/>
          <p:cNvSpPr>
            <a:spLocks noChangeArrowheads="1"/>
          </p:cNvSpPr>
          <p:nvPr/>
        </p:nvSpPr>
        <p:spPr bwMode="auto">
          <a:xfrm>
            <a:off x="5005388" y="1276350"/>
            <a:ext cx="1235075" cy="1235075"/>
          </a:xfrm>
          <a:prstGeom prst="ellipse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4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22541" name="八角星 2"/>
          <p:cNvSpPr>
            <a:spLocks noChangeArrowheads="1"/>
          </p:cNvSpPr>
          <p:nvPr/>
        </p:nvSpPr>
        <p:spPr bwMode="auto">
          <a:xfrm>
            <a:off x="6908800" y="1276350"/>
            <a:ext cx="1235075" cy="1235075"/>
          </a:xfrm>
          <a:prstGeom prst="ellipse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4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22542" name="TextBox 53"/>
          <p:cNvSpPr txBox="1">
            <a:spLocks noChangeArrowheads="1"/>
          </p:cNvSpPr>
          <p:nvPr/>
        </p:nvSpPr>
        <p:spPr bwMode="auto">
          <a:xfrm flipH="1">
            <a:off x="987425" y="2840038"/>
            <a:ext cx="1657350" cy="96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 bIns="0">
            <a:spAutoFit/>
          </a:bodyPr>
          <a:lstStyle>
            <a:lvl1pPr marL="342900" indent="-342900" defTabSz="48895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1pPr>
            <a:lvl2pPr defTabSz="48895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2pPr>
            <a:lvl3pPr marL="1143000" indent="-228600" defTabSz="48895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3pPr>
            <a:lvl4pPr marL="1600200" indent="-228600" defTabSz="48895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4pPr>
            <a:lvl5pPr marL="2057400" indent="-228600" defTabSz="48895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5pPr>
            <a:lvl6pPr marL="2514600" indent="-228600" defTabSz="4889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6pPr>
            <a:lvl7pPr marL="2971800" indent="-228600" defTabSz="4889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7pPr>
            <a:lvl8pPr marL="3429000" indent="-228600" defTabSz="4889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8pPr>
            <a:lvl9pPr marL="3886200" indent="-228600" defTabSz="4889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9pPr>
          </a:lstStyle>
          <a:p>
            <a:pPr marL="0" lvl="1" eaLnBrk="1" hangingPunct="1">
              <a:lnSpc>
                <a:spcPct val="130000"/>
              </a:lnSpc>
              <a:spcAft>
                <a:spcPct val="15000"/>
              </a:spcAft>
            </a:pPr>
            <a:r>
              <a:rPr lang="zh-CN" altLang="en-US" sz="160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此处输入您的文本，或者将您的文本粘贴到此处。</a:t>
            </a:r>
          </a:p>
        </p:txBody>
      </p:sp>
      <p:sp>
        <p:nvSpPr>
          <p:cNvPr id="22543" name="TextBox 53"/>
          <p:cNvSpPr txBox="1">
            <a:spLocks noChangeArrowheads="1"/>
          </p:cNvSpPr>
          <p:nvPr/>
        </p:nvSpPr>
        <p:spPr bwMode="auto">
          <a:xfrm flipH="1">
            <a:off x="2892425" y="2840038"/>
            <a:ext cx="1655763" cy="96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 bIns="0">
            <a:spAutoFit/>
          </a:bodyPr>
          <a:lstStyle>
            <a:lvl1pPr marL="342900" indent="-342900" defTabSz="48895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1pPr>
            <a:lvl2pPr defTabSz="48895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2pPr>
            <a:lvl3pPr marL="1143000" indent="-228600" defTabSz="48895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3pPr>
            <a:lvl4pPr marL="1600200" indent="-228600" defTabSz="48895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4pPr>
            <a:lvl5pPr marL="2057400" indent="-228600" defTabSz="48895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5pPr>
            <a:lvl6pPr marL="2514600" indent="-228600" defTabSz="4889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6pPr>
            <a:lvl7pPr marL="2971800" indent="-228600" defTabSz="4889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7pPr>
            <a:lvl8pPr marL="3429000" indent="-228600" defTabSz="4889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8pPr>
            <a:lvl9pPr marL="3886200" indent="-228600" defTabSz="4889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9pPr>
          </a:lstStyle>
          <a:p>
            <a:pPr marL="0" lvl="1" eaLnBrk="1" hangingPunct="1">
              <a:lnSpc>
                <a:spcPct val="130000"/>
              </a:lnSpc>
              <a:spcAft>
                <a:spcPct val="15000"/>
              </a:spcAft>
            </a:pPr>
            <a:r>
              <a:rPr lang="zh-CN" altLang="en-US" sz="160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此处输入您的文本，或者将您的文本粘贴到此处。</a:t>
            </a:r>
          </a:p>
        </p:txBody>
      </p:sp>
      <p:sp>
        <p:nvSpPr>
          <p:cNvPr id="22544" name="TextBox 53"/>
          <p:cNvSpPr txBox="1">
            <a:spLocks noChangeArrowheads="1"/>
          </p:cNvSpPr>
          <p:nvPr/>
        </p:nvSpPr>
        <p:spPr bwMode="auto">
          <a:xfrm flipH="1">
            <a:off x="4795838" y="2840038"/>
            <a:ext cx="1655762" cy="96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 bIns="0">
            <a:spAutoFit/>
          </a:bodyPr>
          <a:lstStyle>
            <a:lvl1pPr marL="342900" indent="-342900" defTabSz="48895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1pPr>
            <a:lvl2pPr defTabSz="48895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2pPr>
            <a:lvl3pPr marL="1143000" indent="-228600" defTabSz="48895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3pPr>
            <a:lvl4pPr marL="1600200" indent="-228600" defTabSz="48895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4pPr>
            <a:lvl5pPr marL="2057400" indent="-228600" defTabSz="48895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5pPr>
            <a:lvl6pPr marL="2514600" indent="-228600" defTabSz="4889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6pPr>
            <a:lvl7pPr marL="2971800" indent="-228600" defTabSz="4889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7pPr>
            <a:lvl8pPr marL="3429000" indent="-228600" defTabSz="4889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8pPr>
            <a:lvl9pPr marL="3886200" indent="-228600" defTabSz="4889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9pPr>
          </a:lstStyle>
          <a:p>
            <a:pPr marL="0" lvl="1" eaLnBrk="1" hangingPunct="1">
              <a:lnSpc>
                <a:spcPct val="130000"/>
              </a:lnSpc>
              <a:spcAft>
                <a:spcPct val="15000"/>
              </a:spcAft>
            </a:pPr>
            <a:r>
              <a:rPr lang="zh-CN" altLang="en-US" sz="160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此处输入您的文本，或者将您的文本粘贴到此处。</a:t>
            </a:r>
          </a:p>
        </p:txBody>
      </p:sp>
      <p:sp>
        <p:nvSpPr>
          <p:cNvPr id="22545" name="TextBox 53"/>
          <p:cNvSpPr txBox="1">
            <a:spLocks noChangeArrowheads="1"/>
          </p:cNvSpPr>
          <p:nvPr/>
        </p:nvSpPr>
        <p:spPr bwMode="auto">
          <a:xfrm flipH="1">
            <a:off x="6702425" y="2840038"/>
            <a:ext cx="1655763" cy="96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 bIns="0">
            <a:spAutoFit/>
          </a:bodyPr>
          <a:lstStyle>
            <a:lvl1pPr marL="342900" indent="-342900" defTabSz="48895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1pPr>
            <a:lvl2pPr defTabSz="48895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2pPr>
            <a:lvl3pPr marL="1143000" indent="-228600" defTabSz="48895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3pPr>
            <a:lvl4pPr marL="1600200" indent="-228600" defTabSz="48895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4pPr>
            <a:lvl5pPr marL="2057400" indent="-228600" defTabSz="48895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5pPr>
            <a:lvl6pPr marL="2514600" indent="-228600" defTabSz="4889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6pPr>
            <a:lvl7pPr marL="2971800" indent="-228600" defTabSz="4889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7pPr>
            <a:lvl8pPr marL="3429000" indent="-228600" defTabSz="4889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8pPr>
            <a:lvl9pPr marL="3886200" indent="-228600" defTabSz="4889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9pPr>
          </a:lstStyle>
          <a:p>
            <a:pPr marL="0" lvl="1" eaLnBrk="1" hangingPunct="1">
              <a:lnSpc>
                <a:spcPct val="130000"/>
              </a:lnSpc>
              <a:spcAft>
                <a:spcPct val="15000"/>
              </a:spcAft>
            </a:pPr>
            <a:r>
              <a:rPr lang="zh-CN" altLang="en-US" sz="160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此处输入您的文本，或者将您的文本粘贴到此处。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4" name="Group 2"/>
          <p:cNvGrpSpPr/>
          <p:nvPr/>
        </p:nvGrpSpPr>
        <p:grpSpPr bwMode="auto">
          <a:xfrm>
            <a:off x="350838" y="133350"/>
            <a:ext cx="2162175" cy="400050"/>
            <a:chOff x="0" y="0"/>
            <a:chExt cx="2161992" cy="400110"/>
          </a:xfrm>
        </p:grpSpPr>
        <p:sp>
          <p:nvSpPr>
            <p:cNvPr id="23569" name="TextBox 3"/>
            <p:cNvSpPr>
              <a:spLocks noChangeArrowheads="1"/>
            </p:cNvSpPr>
            <p:nvPr/>
          </p:nvSpPr>
          <p:spPr bwMode="auto">
            <a:xfrm>
              <a:off x="0" y="0"/>
              <a:ext cx="713389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Franklin Gothic Book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Franklin Gothic Book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Franklin Gothic Book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Franklin Gothic Book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Franklin Gothic Book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Franklin Gothic Book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Franklin Gothic Book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Franklin Gothic Book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Franklin Gothic Book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000" b="1">
                  <a:solidFill>
                    <a:srgbClr val="25437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02</a:t>
              </a:r>
              <a:endParaRPr lang="zh-CN" altLang="en-US" sz="1400">
                <a:solidFill>
                  <a:srgbClr val="254375"/>
                </a:solidFill>
              </a:endParaRPr>
            </a:p>
          </p:txBody>
        </p:sp>
        <p:sp>
          <p:nvSpPr>
            <p:cNvPr id="23570" name="矩形 24"/>
            <p:cNvSpPr>
              <a:spLocks noChangeArrowheads="1"/>
            </p:cNvSpPr>
            <p:nvPr/>
          </p:nvSpPr>
          <p:spPr bwMode="auto">
            <a:xfrm>
              <a:off x="405384" y="15389"/>
              <a:ext cx="1756608" cy="369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Franklin Gothic Book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Franklin Gothic Book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Franklin Gothic Book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Franklin Gothic Book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Franklin Gothic Book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Franklin Gothic Book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Franklin Gothic Book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Franklin Gothic Book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Franklin Gothic Book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b="1">
                  <a:solidFill>
                    <a:srgbClr val="99853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这里输入标题</a:t>
              </a:r>
            </a:p>
          </p:txBody>
        </p:sp>
      </p:grpSp>
      <p:cxnSp>
        <p:nvCxnSpPr>
          <p:cNvPr id="23557" name="直接连接符 3"/>
          <p:cNvCxnSpPr>
            <a:cxnSpLocks noChangeShapeType="1"/>
          </p:cNvCxnSpPr>
          <p:nvPr/>
        </p:nvCxnSpPr>
        <p:spPr bwMode="auto">
          <a:xfrm>
            <a:off x="395288" y="114300"/>
            <a:ext cx="1881187" cy="0"/>
          </a:xfrm>
          <a:prstGeom prst="line">
            <a:avLst/>
          </a:prstGeom>
          <a:noFill/>
          <a:ln w="19050">
            <a:solidFill>
              <a:srgbClr val="A6A6A6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558" name="直接连接符 4"/>
          <p:cNvCxnSpPr>
            <a:cxnSpLocks noChangeShapeType="1"/>
          </p:cNvCxnSpPr>
          <p:nvPr/>
        </p:nvCxnSpPr>
        <p:spPr bwMode="auto">
          <a:xfrm>
            <a:off x="395288" y="531813"/>
            <a:ext cx="1881187" cy="0"/>
          </a:xfrm>
          <a:prstGeom prst="line">
            <a:avLst/>
          </a:prstGeom>
          <a:noFill/>
          <a:ln w="19050">
            <a:solidFill>
              <a:srgbClr val="A6A6A6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椭圆 1"/>
          <p:cNvSpPr/>
          <p:nvPr/>
        </p:nvSpPr>
        <p:spPr bwMode="auto">
          <a:xfrm rot="-5400000">
            <a:off x="3224212" y="1165226"/>
            <a:ext cx="1406525" cy="1524000"/>
          </a:xfrm>
          <a:custGeom>
            <a:avLst/>
            <a:gdLst>
              <a:gd name="T0" fmla="*/ 286183 w 3456384"/>
              <a:gd name="T1" fmla="*/ 0 h 3744416"/>
              <a:gd name="T2" fmla="*/ 572365 w 3456384"/>
              <a:gd name="T3" fmla="*/ 286282 h 3744416"/>
              <a:gd name="T4" fmla="*/ 316407 w 3456384"/>
              <a:gd name="T5" fmla="*/ 570938 h 3744416"/>
              <a:gd name="T6" fmla="*/ 283526 w 3456384"/>
              <a:gd name="T7" fmla="*/ 620277 h 3744416"/>
              <a:gd name="T8" fmla="*/ 250043 w 3456384"/>
              <a:gd name="T9" fmla="*/ 570036 h 3744416"/>
              <a:gd name="T10" fmla="*/ 0 w 3456384"/>
              <a:gd name="T11" fmla="*/ 286282 h 3744416"/>
              <a:gd name="T12" fmla="*/ 286183 w 3456384"/>
              <a:gd name="T13" fmla="*/ 0 h 374441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3456384" h="3744416">
                <a:moveTo>
                  <a:pt x="1728192" y="0"/>
                </a:moveTo>
                <a:cubicBezTo>
                  <a:pt x="2682646" y="0"/>
                  <a:pt x="3456384" y="773738"/>
                  <a:pt x="3456384" y="1728192"/>
                </a:cubicBezTo>
                <a:cubicBezTo>
                  <a:pt x="3456384" y="2620989"/>
                  <a:pt x="2779384" y="3355664"/>
                  <a:pt x="1910712" y="3446573"/>
                </a:cubicBezTo>
                <a:lnTo>
                  <a:pt x="1712150" y="3744416"/>
                </a:lnTo>
                <a:lnTo>
                  <a:pt x="1509954" y="3441122"/>
                </a:lnTo>
                <a:cubicBezTo>
                  <a:pt x="658425" y="3335335"/>
                  <a:pt x="0" y="2608655"/>
                  <a:pt x="0" y="1728192"/>
                </a:cubicBezTo>
                <a:cubicBezTo>
                  <a:pt x="0" y="773738"/>
                  <a:pt x="773738" y="0"/>
                  <a:pt x="1728192" y="0"/>
                </a:cubicBezTo>
                <a:close/>
              </a:path>
            </a:pathLst>
          </a:custGeom>
          <a:solidFill>
            <a:srgbClr val="B5EC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3" name="椭圆 20"/>
          <p:cNvSpPr>
            <a:spLocks noChangeArrowheads="1"/>
          </p:cNvSpPr>
          <p:nvPr/>
        </p:nvSpPr>
        <p:spPr bwMode="auto">
          <a:xfrm>
            <a:off x="3289300" y="1335088"/>
            <a:ext cx="1171575" cy="1171575"/>
          </a:xfrm>
          <a:prstGeom prst="ellipse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8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23559" name="椭圆 1"/>
          <p:cNvSpPr/>
          <p:nvPr/>
        </p:nvSpPr>
        <p:spPr bwMode="auto">
          <a:xfrm rot="10800000">
            <a:off x="3165475" y="2620963"/>
            <a:ext cx="1406525" cy="1524000"/>
          </a:xfrm>
          <a:custGeom>
            <a:avLst/>
            <a:gdLst>
              <a:gd name="T0" fmla="*/ 286183 w 3456384"/>
              <a:gd name="T1" fmla="*/ 0 h 3744416"/>
              <a:gd name="T2" fmla="*/ 572365 w 3456384"/>
              <a:gd name="T3" fmla="*/ 286282 h 3744416"/>
              <a:gd name="T4" fmla="*/ 316407 w 3456384"/>
              <a:gd name="T5" fmla="*/ 570938 h 3744416"/>
              <a:gd name="T6" fmla="*/ 283526 w 3456384"/>
              <a:gd name="T7" fmla="*/ 620277 h 3744416"/>
              <a:gd name="T8" fmla="*/ 250043 w 3456384"/>
              <a:gd name="T9" fmla="*/ 570036 h 3744416"/>
              <a:gd name="T10" fmla="*/ 0 w 3456384"/>
              <a:gd name="T11" fmla="*/ 286282 h 3744416"/>
              <a:gd name="T12" fmla="*/ 286183 w 3456384"/>
              <a:gd name="T13" fmla="*/ 0 h 374441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3456384" h="3744416">
                <a:moveTo>
                  <a:pt x="1728192" y="0"/>
                </a:moveTo>
                <a:cubicBezTo>
                  <a:pt x="2682646" y="0"/>
                  <a:pt x="3456384" y="773738"/>
                  <a:pt x="3456384" y="1728192"/>
                </a:cubicBezTo>
                <a:cubicBezTo>
                  <a:pt x="3456384" y="2620989"/>
                  <a:pt x="2779384" y="3355664"/>
                  <a:pt x="1910712" y="3446573"/>
                </a:cubicBezTo>
                <a:lnTo>
                  <a:pt x="1712150" y="3744416"/>
                </a:lnTo>
                <a:lnTo>
                  <a:pt x="1509954" y="3441122"/>
                </a:lnTo>
                <a:cubicBezTo>
                  <a:pt x="658425" y="3335335"/>
                  <a:pt x="0" y="2608655"/>
                  <a:pt x="0" y="1728192"/>
                </a:cubicBezTo>
                <a:cubicBezTo>
                  <a:pt x="0" y="773738"/>
                  <a:pt x="773738" y="0"/>
                  <a:pt x="1728192" y="0"/>
                </a:cubicBezTo>
                <a:close/>
              </a:path>
            </a:pathLst>
          </a:custGeom>
          <a:solidFill>
            <a:srgbClr val="B5EC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23560" name="椭圆 22"/>
          <p:cNvSpPr>
            <a:spLocks noChangeArrowheads="1"/>
          </p:cNvSpPr>
          <p:nvPr/>
        </p:nvSpPr>
        <p:spPr bwMode="auto">
          <a:xfrm>
            <a:off x="3275013" y="2849563"/>
            <a:ext cx="1173162" cy="1173162"/>
          </a:xfrm>
          <a:prstGeom prst="ellipse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8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23561" name="椭圆 1"/>
          <p:cNvSpPr/>
          <p:nvPr/>
        </p:nvSpPr>
        <p:spPr bwMode="auto">
          <a:xfrm rot="5400000">
            <a:off x="4613275" y="2679701"/>
            <a:ext cx="1406525" cy="1524000"/>
          </a:xfrm>
          <a:custGeom>
            <a:avLst/>
            <a:gdLst>
              <a:gd name="T0" fmla="*/ 286183 w 3456384"/>
              <a:gd name="T1" fmla="*/ 0 h 3744416"/>
              <a:gd name="T2" fmla="*/ 572365 w 3456384"/>
              <a:gd name="T3" fmla="*/ 286282 h 3744416"/>
              <a:gd name="T4" fmla="*/ 316407 w 3456384"/>
              <a:gd name="T5" fmla="*/ 570938 h 3744416"/>
              <a:gd name="T6" fmla="*/ 283526 w 3456384"/>
              <a:gd name="T7" fmla="*/ 620277 h 3744416"/>
              <a:gd name="T8" fmla="*/ 250043 w 3456384"/>
              <a:gd name="T9" fmla="*/ 570036 h 3744416"/>
              <a:gd name="T10" fmla="*/ 0 w 3456384"/>
              <a:gd name="T11" fmla="*/ 286282 h 3744416"/>
              <a:gd name="T12" fmla="*/ 286183 w 3456384"/>
              <a:gd name="T13" fmla="*/ 0 h 374441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3456384" h="3744416">
                <a:moveTo>
                  <a:pt x="1728192" y="0"/>
                </a:moveTo>
                <a:cubicBezTo>
                  <a:pt x="2682646" y="0"/>
                  <a:pt x="3456384" y="773738"/>
                  <a:pt x="3456384" y="1728192"/>
                </a:cubicBezTo>
                <a:cubicBezTo>
                  <a:pt x="3456384" y="2620989"/>
                  <a:pt x="2779384" y="3355664"/>
                  <a:pt x="1910712" y="3446573"/>
                </a:cubicBezTo>
                <a:lnTo>
                  <a:pt x="1712150" y="3744416"/>
                </a:lnTo>
                <a:lnTo>
                  <a:pt x="1509954" y="3441122"/>
                </a:lnTo>
                <a:cubicBezTo>
                  <a:pt x="658425" y="3335335"/>
                  <a:pt x="0" y="2608655"/>
                  <a:pt x="0" y="1728192"/>
                </a:cubicBezTo>
                <a:cubicBezTo>
                  <a:pt x="0" y="773738"/>
                  <a:pt x="773738" y="0"/>
                  <a:pt x="1728192" y="0"/>
                </a:cubicBezTo>
                <a:close/>
              </a:path>
            </a:pathLst>
          </a:custGeom>
          <a:solidFill>
            <a:srgbClr val="B5EC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23562" name="椭圆 24"/>
          <p:cNvSpPr>
            <a:spLocks noChangeArrowheads="1"/>
          </p:cNvSpPr>
          <p:nvPr/>
        </p:nvSpPr>
        <p:spPr bwMode="auto">
          <a:xfrm>
            <a:off x="4783138" y="2862263"/>
            <a:ext cx="1171575" cy="1173162"/>
          </a:xfrm>
          <a:prstGeom prst="ellipse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8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23563" name="椭圆 1"/>
          <p:cNvSpPr/>
          <p:nvPr/>
        </p:nvSpPr>
        <p:spPr bwMode="auto">
          <a:xfrm>
            <a:off x="4672013" y="1223963"/>
            <a:ext cx="1406525" cy="1524000"/>
          </a:xfrm>
          <a:custGeom>
            <a:avLst/>
            <a:gdLst>
              <a:gd name="T0" fmla="*/ 286183 w 3456384"/>
              <a:gd name="T1" fmla="*/ 0 h 3744416"/>
              <a:gd name="T2" fmla="*/ 572365 w 3456384"/>
              <a:gd name="T3" fmla="*/ 286282 h 3744416"/>
              <a:gd name="T4" fmla="*/ 316407 w 3456384"/>
              <a:gd name="T5" fmla="*/ 570938 h 3744416"/>
              <a:gd name="T6" fmla="*/ 283526 w 3456384"/>
              <a:gd name="T7" fmla="*/ 620277 h 3744416"/>
              <a:gd name="T8" fmla="*/ 250043 w 3456384"/>
              <a:gd name="T9" fmla="*/ 570036 h 3744416"/>
              <a:gd name="T10" fmla="*/ 0 w 3456384"/>
              <a:gd name="T11" fmla="*/ 286282 h 3744416"/>
              <a:gd name="T12" fmla="*/ 286183 w 3456384"/>
              <a:gd name="T13" fmla="*/ 0 h 374441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3456384" h="3744416">
                <a:moveTo>
                  <a:pt x="1728192" y="0"/>
                </a:moveTo>
                <a:cubicBezTo>
                  <a:pt x="2682646" y="0"/>
                  <a:pt x="3456384" y="773738"/>
                  <a:pt x="3456384" y="1728192"/>
                </a:cubicBezTo>
                <a:cubicBezTo>
                  <a:pt x="3456384" y="2620989"/>
                  <a:pt x="2779384" y="3355664"/>
                  <a:pt x="1910712" y="3446573"/>
                </a:cubicBezTo>
                <a:lnTo>
                  <a:pt x="1712150" y="3744416"/>
                </a:lnTo>
                <a:lnTo>
                  <a:pt x="1509954" y="3441122"/>
                </a:lnTo>
                <a:cubicBezTo>
                  <a:pt x="658425" y="3335335"/>
                  <a:pt x="0" y="2608655"/>
                  <a:pt x="0" y="1728192"/>
                </a:cubicBezTo>
                <a:cubicBezTo>
                  <a:pt x="0" y="773738"/>
                  <a:pt x="773738" y="0"/>
                  <a:pt x="1728192" y="0"/>
                </a:cubicBezTo>
                <a:close/>
              </a:path>
            </a:pathLst>
          </a:custGeom>
          <a:solidFill>
            <a:srgbClr val="B5EC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23564" name="椭圆 26"/>
          <p:cNvSpPr>
            <a:spLocks noChangeArrowheads="1"/>
          </p:cNvSpPr>
          <p:nvPr/>
        </p:nvSpPr>
        <p:spPr bwMode="auto">
          <a:xfrm>
            <a:off x="4795838" y="1347788"/>
            <a:ext cx="1171575" cy="1171575"/>
          </a:xfrm>
          <a:prstGeom prst="ellipse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8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23565" name="矩形 27"/>
          <p:cNvSpPr>
            <a:spLocks noChangeArrowheads="1"/>
          </p:cNvSpPr>
          <p:nvPr/>
        </p:nvSpPr>
        <p:spPr bwMode="auto">
          <a:xfrm>
            <a:off x="704850" y="1209675"/>
            <a:ext cx="2376488" cy="130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30000"/>
              </a:lnSpc>
            </a:pPr>
            <a:r>
              <a:rPr lang="zh-CN" altLang="en-US" sz="1600">
                <a:solidFill>
                  <a:srgbClr val="A6A6A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此处输入您的文本，或者将您的文本粘贴到此处。</a:t>
            </a:r>
          </a:p>
        </p:txBody>
      </p:sp>
      <p:sp>
        <p:nvSpPr>
          <p:cNvPr id="23566" name="矩形 31"/>
          <p:cNvSpPr>
            <a:spLocks noChangeArrowheads="1"/>
          </p:cNvSpPr>
          <p:nvPr/>
        </p:nvSpPr>
        <p:spPr bwMode="auto">
          <a:xfrm>
            <a:off x="6184900" y="1209675"/>
            <a:ext cx="2376488" cy="130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30000"/>
              </a:lnSpc>
            </a:pPr>
            <a:r>
              <a:rPr lang="zh-CN" altLang="en-US" sz="1600">
                <a:solidFill>
                  <a:srgbClr val="A6A6A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此处输入您的文本，或者将您的文本粘贴到此处。</a:t>
            </a:r>
          </a:p>
        </p:txBody>
      </p:sp>
      <p:sp>
        <p:nvSpPr>
          <p:cNvPr id="23567" name="矩形 32"/>
          <p:cNvSpPr>
            <a:spLocks noChangeArrowheads="1"/>
          </p:cNvSpPr>
          <p:nvPr/>
        </p:nvSpPr>
        <p:spPr bwMode="auto">
          <a:xfrm>
            <a:off x="704850" y="2794000"/>
            <a:ext cx="2376488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30000"/>
              </a:lnSpc>
            </a:pPr>
            <a:r>
              <a:rPr lang="zh-CN" altLang="en-US" sz="1600">
                <a:solidFill>
                  <a:srgbClr val="A6A6A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此处输入您的文本，或者将您的文本粘贴到此处。</a:t>
            </a:r>
          </a:p>
        </p:txBody>
      </p:sp>
      <p:sp>
        <p:nvSpPr>
          <p:cNvPr id="23568" name="矩形 33"/>
          <p:cNvSpPr>
            <a:spLocks noChangeArrowheads="1"/>
          </p:cNvSpPr>
          <p:nvPr/>
        </p:nvSpPr>
        <p:spPr bwMode="auto">
          <a:xfrm>
            <a:off x="6184900" y="2794000"/>
            <a:ext cx="2376488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30000"/>
              </a:lnSpc>
            </a:pPr>
            <a:r>
              <a:rPr lang="zh-CN" altLang="en-US" sz="1600">
                <a:solidFill>
                  <a:srgbClr val="A6A6A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此处输入您的文本，或者将您的文本粘贴到此处。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主题">
  <a:themeElements>
    <a:clrScheme name="1_Office 主题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_Office 主题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Franklin Gothic Book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Franklin Gothic Book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1_Office 主题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8_自定义设计方案">
  <a:themeElements>
    <a:clrScheme name="8_自定义设计方案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8_自定义设计方案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Franklin Gothic Book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Franklin Gothic Book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8_自定义设计方案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9_自定义设计方案">
  <a:themeElements>
    <a:clrScheme name="9_自定义设计方案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9_自定义设计方案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Franklin Gothic Book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Franklin Gothic Book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9_自定义设计方案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10_自定义设计方案">
  <a:themeElements>
    <a:clrScheme name="10_自定义设计方案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0_自定义设计方案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Franklin Gothic Book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Franklin Gothic Book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10_自定义设计方案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11_自定义设计方案">
  <a:themeElements>
    <a:clrScheme name="11_自定义设计方案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1_自定义设计方案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Franklin Gothic Book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Franklin Gothic Book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11_自定义设计方案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自定义设计方案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自定义设计方案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Franklin Gothic Book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Franklin Gothic Book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自定义设计方案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自定义设计方案">
  <a:themeElements>
    <a:clrScheme name="1_自定义设计方案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_自定义设计方案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Franklin Gothic Book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Franklin Gothic Book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1_自定义设计方案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自定义设计方案">
  <a:themeElements>
    <a:clrScheme name="2_自定义设计方案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2_自定义设计方案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Franklin Gothic Book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Franklin Gothic Book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2_自定义设计方案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自定义设计方案">
  <a:themeElements>
    <a:clrScheme name="3_自定义设计方案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3_自定义设计方案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Franklin Gothic Book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Franklin Gothic Book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3_自定义设计方案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4_自定义设计方案">
  <a:themeElements>
    <a:clrScheme name="4_自定义设计方案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4_自定义设计方案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Franklin Gothic Book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Franklin Gothic Book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4_自定义设计方案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5_自定义设计方案">
  <a:themeElements>
    <a:clrScheme name="5_自定义设计方案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5_自定义设计方案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Franklin Gothic Book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Franklin Gothic Book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5_自定义设计方案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6_自定义设计方案">
  <a:themeElements>
    <a:clrScheme name="6_自定义设计方案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6_自定义设计方案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Franklin Gothic Book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Franklin Gothic Book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6_自定义设计方案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7_自定义设计方案">
  <a:themeElements>
    <a:clrScheme name="7_自定义设计方案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7_自定义设计方案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Franklin Gothic Book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Franklin Gothic Book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7_自定义设计方案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959</Words>
  <Application>Microsoft Office PowerPoint</Application>
  <PresentationFormat>全屏显示(16:9)</PresentationFormat>
  <Paragraphs>239</Paragraphs>
  <Slides>20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13</vt:i4>
      </vt:variant>
      <vt:variant>
        <vt:lpstr>幻灯片标题</vt:lpstr>
      </vt:variant>
      <vt:variant>
        <vt:i4>20</vt:i4>
      </vt:variant>
    </vt:vector>
  </HeadingPairs>
  <TitlesOfParts>
    <vt:vector size="43" baseType="lpstr">
      <vt:lpstr>微软雅黑</vt:lpstr>
      <vt:lpstr>幼圆</vt:lpstr>
      <vt:lpstr>Agency FB</vt:lpstr>
      <vt:lpstr>Arial</vt:lpstr>
      <vt:lpstr>Arial Black</vt:lpstr>
      <vt:lpstr>Arial Rounded MT Bold</vt:lpstr>
      <vt:lpstr>Bradley Hand ITC</vt:lpstr>
      <vt:lpstr>Calibri</vt:lpstr>
      <vt:lpstr>Franklin Gothic Book</vt:lpstr>
      <vt:lpstr>Raavi</vt:lpstr>
      <vt:lpstr>1_Office 主题</vt:lpstr>
      <vt:lpstr>自定义设计方案</vt:lpstr>
      <vt:lpstr>1_自定义设计方案</vt:lpstr>
      <vt:lpstr>2_自定义设计方案</vt:lpstr>
      <vt:lpstr>3_自定义设计方案</vt:lpstr>
      <vt:lpstr>4_自定义设计方案</vt:lpstr>
      <vt:lpstr>5_自定义设计方案</vt:lpstr>
      <vt:lpstr>6_自定义设计方案</vt:lpstr>
      <vt:lpstr>7_自定义设计方案</vt:lpstr>
      <vt:lpstr>8_自定义设计方案</vt:lpstr>
      <vt:lpstr>9_自定义设计方案</vt:lpstr>
      <vt:lpstr>10_自定义设计方案</vt:lpstr>
      <vt:lpstr>11_自定义设计方案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zhigeng</dc:creator>
  <cp:lastModifiedBy>天 下</cp:lastModifiedBy>
  <cp:revision>5</cp:revision>
  <dcterms:created xsi:type="dcterms:W3CDTF">2020-03-26T08:07:00Z</dcterms:created>
  <dcterms:modified xsi:type="dcterms:W3CDTF">2021-01-06T00:54:52Z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2052-11.1.0.9022</vt:lpwstr>
  </property>
</Properties>
</file>