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71" r:id="rId6"/>
    <p:sldId id="272" r:id="rId7"/>
    <p:sldId id="264" r:id="rId8"/>
    <p:sldId id="263" r:id="rId9"/>
    <p:sldId id="266" r:id="rId10"/>
    <p:sldId id="267" r:id="rId11"/>
    <p:sldId id="265" r:id="rId12"/>
    <p:sldId id="261" r:id="rId13"/>
    <p:sldId id="273" r:id="rId14"/>
    <p:sldId id="274" r:id="rId15"/>
    <p:sldId id="269" r:id="rId16"/>
    <p:sldId id="275" r:id="rId17"/>
    <p:sldId id="262" r:id="rId18"/>
    <p:sldId id="277" r:id="rId19"/>
    <p:sldId id="278"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000000"/>
    <a:srgbClr val="41719C"/>
    <a:srgbClr val="ABFFC7"/>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94660"/>
  </p:normalViewPr>
  <p:slideViewPr>
    <p:cSldViewPr snapToGrid="0">
      <p:cViewPr varScale="1">
        <p:scale>
          <a:sx n="85" d="100"/>
          <a:sy n="85" d="100"/>
        </p:scale>
        <p:origin x="492" y="7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c:spPr>
          <c:invertIfNegative val="0"/>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cmpd="dbl">
                <a:solidFill>
                  <a:schemeClr val="accent2"/>
                </a:solidFill>
                <a:prstDash val="solid"/>
              </a:ln>
              <a:effectLst/>
            </c:spPr>
            <c:trendlineType val="exp"/>
            <c:dispRSqr val="0"/>
            <c:dispEq val="0"/>
          </c:trendline>
          <c:trendline>
            <c:spPr>
              <a:ln w="19050" cap="rnd">
                <a:solidFill>
                  <a:schemeClr val="accent1"/>
                </a:solidFill>
                <a:prstDash val="dashDot"/>
              </a:ln>
              <a:effectLst/>
            </c:spPr>
            <c:trendlineType val="linear"/>
            <c:forward val="2"/>
            <c:dispRSqr val="0"/>
            <c:dispEq val="0"/>
          </c:trendline>
          <c:trendline>
            <c:spPr>
              <a:ln w="19050" cap="rnd">
                <a:solidFill>
                  <a:schemeClr val="tx2">
                    <a:lumMod val="50000"/>
                  </a:schemeClr>
                </a:solidFill>
                <a:prstDash val="dashDot"/>
                <a:bevel/>
                <a:headEnd type="none"/>
                <a:tailEnd type="triangle"/>
              </a:ln>
              <a:effectLst/>
            </c:spPr>
            <c:trendlineType val="movingAvg"/>
            <c:period val="2"/>
            <c:dispRSqr val="0"/>
            <c:dispEq val="0"/>
          </c:trendline>
          <c:cat>
            <c:strRef>
              <c:f>Sheet1!$A$2:$A$9</c:f>
              <c:strCache>
                <c:ptCount val="8"/>
                <c:pt idx="0">
                  <c:v>类别 1</c:v>
                </c:pt>
                <c:pt idx="1">
                  <c:v>2</c:v>
                </c:pt>
                <c:pt idx="2">
                  <c:v>3</c:v>
                </c:pt>
                <c:pt idx="3">
                  <c:v>4</c:v>
                </c:pt>
                <c:pt idx="4">
                  <c:v>5</c:v>
                </c:pt>
                <c:pt idx="5">
                  <c:v>6</c:v>
                </c:pt>
                <c:pt idx="6">
                  <c:v>7</c:v>
                </c:pt>
                <c:pt idx="7">
                  <c:v>8</c:v>
                </c:pt>
              </c:strCache>
            </c:strRef>
          </c:cat>
          <c:val>
            <c:numRef>
              <c:f>Sheet1!$B$2:$B$9</c:f>
              <c:numCache>
                <c:formatCode>General</c:formatCode>
                <c:ptCount val="8"/>
                <c:pt idx="0">
                  <c:v>4.3</c:v>
                </c:pt>
                <c:pt idx="1">
                  <c:v>4</c:v>
                </c:pt>
                <c:pt idx="2">
                  <c:v>5</c:v>
                </c:pt>
                <c:pt idx="3">
                  <c:v>1</c:v>
                </c:pt>
                <c:pt idx="4">
                  <c:v>2</c:v>
                </c:pt>
                <c:pt idx="5">
                  <c:v>3</c:v>
                </c:pt>
                <c:pt idx="6">
                  <c:v>5</c:v>
                </c:pt>
                <c:pt idx="7">
                  <c:v>4</c:v>
                </c:pt>
              </c:numCache>
            </c:numRef>
          </c:val>
          <c:extLst>
            <c:ext xmlns:c16="http://schemas.microsoft.com/office/drawing/2014/chart" uri="{C3380CC4-5D6E-409C-BE32-E72D297353CC}">
              <c16:uniqueId val="{00000005-507F-4B29-B678-93A5E7C7E4FF}"/>
            </c:ext>
          </c:extLst>
        </c:ser>
        <c:ser>
          <c:idx val="3"/>
          <c:order val="1"/>
          <c:tx>
            <c:strRef>
              <c:f>Sheet1!$E$1</c:f>
              <c:strCache>
                <c:ptCount val="1"/>
                <c:pt idx="0">
                  <c:v>列3</c:v>
                </c:pt>
              </c:strCache>
            </c:strRef>
          </c:tx>
          <c:spPr>
            <a:solidFill>
              <a:schemeClr val="accent4"/>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Sheet1!$E$2:$E$9</c:f>
              <c:numCache>
                <c:formatCode>General</c:formatCode>
                <c:ptCount val="8"/>
              </c:numCache>
            </c:numRef>
          </c:val>
          <c:extLst>
            <c:ext xmlns:c16="http://schemas.microsoft.com/office/drawing/2014/chart" uri="{C3380CC4-5D6E-409C-BE32-E72D297353CC}">
              <c16:uniqueId val="{00000006-507F-4B29-B678-93A5E7C7E4FF}"/>
            </c:ext>
          </c:extLst>
        </c:ser>
        <c:ser>
          <c:idx val="4"/>
          <c:order val="2"/>
          <c:tx>
            <c:strRef>
              <c:f>Sheet1!$F$1</c:f>
              <c:strCache>
                <c:ptCount val="1"/>
                <c:pt idx="0">
                  <c:v>列8</c:v>
                </c:pt>
              </c:strCache>
            </c:strRef>
          </c:tx>
          <c:spPr>
            <a:solidFill>
              <a:schemeClr val="accent5"/>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Sheet1!$F$2:$F$9</c:f>
              <c:numCache>
                <c:formatCode>General</c:formatCode>
                <c:ptCount val="8"/>
              </c:numCache>
            </c:numRef>
          </c:val>
          <c:extLst>
            <c:ext xmlns:c16="http://schemas.microsoft.com/office/drawing/2014/chart" uri="{C3380CC4-5D6E-409C-BE32-E72D297353CC}">
              <c16:uniqueId val="{00000007-507F-4B29-B678-93A5E7C7E4FF}"/>
            </c:ext>
          </c:extLst>
        </c:ser>
        <c:ser>
          <c:idx val="5"/>
          <c:order val="3"/>
          <c:tx>
            <c:strRef>
              <c:f>Sheet1!$G$1</c:f>
              <c:strCache>
                <c:ptCount val="1"/>
                <c:pt idx="0">
                  <c:v>列7</c:v>
                </c:pt>
              </c:strCache>
            </c:strRef>
          </c:tx>
          <c:spPr>
            <a:solidFill>
              <a:schemeClr val="accent6"/>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Sheet1!$G$2:$G$9</c:f>
              <c:numCache>
                <c:formatCode>General</c:formatCode>
                <c:ptCount val="8"/>
              </c:numCache>
            </c:numRef>
          </c:val>
          <c:extLst>
            <c:ext xmlns:c16="http://schemas.microsoft.com/office/drawing/2014/chart" uri="{C3380CC4-5D6E-409C-BE32-E72D297353CC}">
              <c16:uniqueId val="{00000008-507F-4B29-B678-93A5E7C7E4FF}"/>
            </c:ext>
          </c:extLst>
        </c:ser>
        <c:ser>
          <c:idx val="6"/>
          <c:order val="4"/>
          <c:tx>
            <c:strRef>
              <c:f>Sheet1!$H$1</c:f>
              <c:strCache>
                <c:ptCount val="1"/>
                <c:pt idx="0">
                  <c:v>列6</c:v>
                </c:pt>
              </c:strCache>
            </c:strRef>
          </c:tx>
          <c:spPr>
            <a:solidFill>
              <a:schemeClr val="accent1">
                <a:lumMod val="60000"/>
              </a:schemeClr>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Sheet1!$H$2:$H$9</c:f>
              <c:numCache>
                <c:formatCode>General</c:formatCode>
                <c:ptCount val="8"/>
              </c:numCache>
            </c:numRef>
          </c:val>
          <c:extLst>
            <c:ext xmlns:c16="http://schemas.microsoft.com/office/drawing/2014/chart" uri="{C3380CC4-5D6E-409C-BE32-E72D297353CC}">
              <c16:uniqueId val="{00000009-507F-4B29-B678-93A5E7C7E4FF}"/>
            </c:ext>
          </c:extLst>
        </c:ser>
        <c:dLbls>
          <c:showLegendKey val="0"/>
          <c:showVal val="0"/>
          <c:showCatName val="0"/>
          <c:showSerName val="0"/>
          <c:showPercent val="0"/>
          <c:showBubbleSize val="0"/>
        </c:dLbls>
        <c:gapWidth val="219"/>
        <c:overlap val="-27"/>
        <c:axId val="397976752"/>
        <c:axId val="398870728"/>
      </c:barChart>
      <c:catAx>
        <c:axId val="397976752"/>
        <c:scaling>
          <c:orientation val="minMax"/>
        </c:scaling>
        <c:delete val="1"/>
        <c:axPos val="b"/>
        <c:numFmt formatCode="General" sourceLinked="1"/>
        <c:majorTickMark val="none"/>
        <c:minorTickMark val="none"/>
        <c:tickLblPos val="nextTo"/>
        <c:crossAx val="398870728"/>
        <c:crosses val="autoZero"/>
        <c:auto val="1"/>
        <c:lblAlgn val="ctr"/>
        <c:lblOffset val="100"/>
        <c:noMultiLvlLbl val="0"/>
      </c:catAx>
      <c:valAx>
        <c:axId val="398870728"/>
        <c:scaling>
          <c:orientation val="minMax"/>
        </c:scaling>
        <c:delete val="1"/>
        <c:axPos val="l"/>
        <c:numFmt formatCode="General" sourceLinked="1"/>
        <c:majorTickMark val="none"/>
        <c:minorTickMark val="none"/>
        <c:tickLblPos val="nextTo"/>
        <c:crossAx val="3979767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explosion val="9"/>
            <c:spPr>
              <a:solidFill>
                <a:srgbClr val="FFFFFF">
                  <a:alpha val="69804"/>
                </a:srgbClr>
              </a:solidFill>
              <a:ln w="19050">
                <a:noFill/>
              </a:ln>
              <a:effectLst/>
            </c:spPr>
            <c:extLst>
              <c:ext xmlns:c16="http://schemas.microsoft.com/office/drawing/2014/chart" uri="{C3380CC4-5D6E-409C-BE32-E72D297353CC}">
                <c16:uniqueId val="{00000001-5CF6-438F-B4B6-0793268FC3DC}"/>
              </c:ext>
            </c:extLst>
          </c:dPt>
          <c:dPt>
            <c:idx val="1"/>
            <c:bubble3D val="0"/>
            <c:explosion val="3"/>
            <c:spPr>
              <a:solidFill>
                <a:schemeClr val="bg1">
                  <a:lumMod val="50000"/>
                  <a:alpha val="40000"/>
                </a:schemeClr>
              </a:solidFill>
              <a:ln w="19050">
                <a:noFill/>
              </a:ln>
              <a:effectLst/>
            </c:spPr>
            <c:extLst>
              <c:ext xmlns:c16="http://schemas.microsoft.com/office/drawing/2014/chart" uri="{C3380CC4-5D6E-409C-BE32-E72D297353CC}">
                <c16:uniqueId val="{00000003-5CF6-438F-B4B6-0793268FC3DC}"/>
              </c:ext>
            </c:extLst>
          </c:dPt>
          <c:dPt>
            <c:idx val="2"/>
            <c:bubble3D val="0"/>
            <c:explosion val="18"/>
            <c:spPr>
              <a:solidFill>
                <a:schemeClr val="accent4">
                  <a:lumMod val="60000"/>
                  <a:lumOff val="40000"/>
                  <a:alpha val="20000"/>
                </a:schemeClr>
              </a:solidFill>
              <a:ln w="19050">
                <a:noFill/>
              </a:ln>
              <a:effectLst/>
            </c:spPr>
            <c:extLst>
              <c:ext xmlns:c16="http://schemas.microsoft.com/office/drawing/2014/chart" uri="{C3380CC4-5D6E-409C-BE32-E72D297353CC}">
                <c16:uniqueId val="{00000005-5CF6-438F-B4B6-0793268FC3DC}"/>
              </c:ext>
            </c:extLst>
          </c:dPt>
          <c:dPt>
            <c:idx val="3"/>
            <c:bubble3D val="0"/>
            <c:spPr>
              <a:solidFill>
                <a:schemeClr val="accent2">
                  <a:lumMod val="75000"/>
                  <a:alpha val="10196"/>
                </a:schemeClr>
              </a:solidFill>
              <a:ln w="19050">
                <a:noFill/>
              </a:ln>
              <a:effectLst/>
            </c:spPr>
            <c:extLst>
              <c:ext xmlns:c16="http://schemas.microsoft.com/office/drawing/2014/chart" uri="{C3380CC4-5D6E-409C-BE32-E72D297353CC}">
                <c16:uniqueId val="{00000007-5CF6-438F-B4B6-0793268FC3D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5CF6-438F-B4B6-0793268FC3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8086782409901"/>
          <c:y val="1.29887263991262E-2"/>
          <c:w val="0.60316615795107698"/>
          <c:h val="0.90474933973974103"/>
        </c:manualLayout>
      </c:layout>
      <c:doughnutChart>
        <c:varyColors val="1"/>
        <c:ser>
          <c:idx val="0"/>
          <c:order val="0"/>
          <c:tx>
            <c:strRef>
              <c:f>Sheet1!$B$1</c:f>
              <c:strCache>
                <c:ptCount val="1"/>
                <c:pt idx="0">
                  <c:v>销售额</c:v>
                </c:pt>
              </c:strCache>
            </c:strRef>
          </c:tx>
          <c:spPr>
            <a:solidFill>
              <a:srgbClr val="FFFFFF">
                <a:alpha val="50196"/>
              </a:srgbClr>
            </a:solidFill>
            <a:ln w="19050">
              <a:solidFill>
                <a:schemeClr val="bg1">
                  <a:lumMod val="75000"/>
                </a:schemeClr>
              </a:solidFill>
            </a:ln>
          </c:spPr>
          <c:dPt>
            <c:idx val="0"/>
            <c:bubble3D val="0"/>
            <c:spPr>
              <a:noFill/>
              <a:ln w="19050">
                <a:solidFill>
                  <a:schemeClr val="bg1"/>
                </a:solidFill>
              </a:ln>
              <a:effectLst/>
            </c:spPr>
            <c:extLst>
              <c:ext xmlns:c16="http://schemas.microsoft.com/office/drawing/2014/chart" uri="{C3380CC4-5D6E-409C-BE32-E72D297353CC}">
                <c16:uniqueId val="{00000001-D114-419B-A504-9AAEE44D8A47}"/>
              </c:ext>
            </c:extLst>
          </c:dPt>
          <c:dPt>
            <c:idx val="1"/>
            <c:bubble3D val="0"/>
            <c:spPr>
              <a:solidFill>
                <a:srgbClr val="FFFFFF">
                  <a:alpha val="50196"/>
                </a:srgbClr>
              </a:solidFill>
              <a:ln w="19050">
                <a:noFill/>
              </a:ln>
              <a:effectLst/>
            </c:spPr>
            <c:extLst>
              <c:ext xmlns:c16="http://schemas.microsoft.com/office/drawing/2014/chart" uri="{C3380CC4-5D6E-409C-BE32-E72D297353CC}">
                <c16:uniqueId val="{00000003-D114-419B-A504-9AAEE44D8A47}"/>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D114-419B-A504-9AAEE44D8A47}"/>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8086782409901"/>
          <c:y val="1.29887263991262E-2"/>
          <c:w val="0.60316615795107698"/>
          <c:h val="0.90474933973974103"/>
        </c:manualLayout>
      </c:layout>
      <c:doughnutChart>
        <c:varyColors val="1"/>
        <c:ser>
          <c:idx val="0"/>
          <c:order val="0"/>
          <c:tx>
            <c:strRef>
              <c:f>Sheet1!$B$1</c:f>
              <c:strCache>
                <c:ptCount val="1"/>
                <c:pt idx="0">
                  <c:v>销售额</c:v>
                </c:pt>
              </c:strCache>
            </c:strRef>
          </c:tx>
          <c:spPr>
            <a:solidFill>
              <a:srgbClr val="FFFFFF">
                <a:alpha val="50196"/>
              </a:srgbClr>
            </a:solidFill>
            <a:ln w="19050">
              <a:solidFill>
                <a:schemeClr val="bg1">
                  <a:lumMod val="75000"/>
                </a:schemeClr>
              </a:solidFill>
            </a:ln>
          </c:spPr>
          <c:dPt>
            <c:idx val="0"/>
            <c:bubble3D val="0"/>
            <c:spPr>
              <a:noFill/>
              <a:ln w="19050">
                <a:solidFill>
                  <a:schemeClr val="bg1"/>
                </a:solidFill>
              </a:ln>
              <a:effectLst/>
            </c:spPr>
            <c:extLst>
              <c:ext xmlns:c16="http://schemas.microsoft.com/office/drawing/2014/chart" uri="{C3380CC4-5D6E-409C-BE32-E72D297353CC}">
                <c16:uniqueId val="{00000001-6BDE-4F75-AE7B-BDAC1F712D02}"/>
              </c:ext>
            </c:extLst>
          </c:dPt>
          <c:dPt>
            <c:idx val="1"/>
            <c:bubble3D val="0"/>
            <c:spPr>
              <a:solidFill>
                <a:srgbClr val="FFFFFF">
                  <a:alpha val="50196"/>
                </a:srgbClr>
              </a:solidFill>
              <a:ln w="19050">
                <a:noFill/>
              </a:ln>
              <a:effectLst/>
            </c:spPr>
            <c:extLst>
              <c:ext xmlns:c16="http://schemas.microsoft.com/office/drawing/2014/chart" uri="{C3380CC4-5D6E-409C-BE32-E72D297353CC}">
                <c16:uniqueId val="{00000003-6BDE-4F75-AE7B-BDAC1F712D02}"/>
              </c:ext>
            </c:extLst>
          </c:dPt>
          <c:cat>
            <c:strRef>
              <c:f>Sheet1!$A$2:$A$3</c:f>
              <c:strCache>
                <c:ptCount val="2"/>
                <c:pt idx="0">
                  <c:v>第一季度</c:v>
                </c:pt>
                <c:pt idx="1">
                  <c:v>第二季度</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4-6BDE-4F75-AE7B-BDAC1F712D02}"/>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8086782409901"/>
          <c:y val="1.29887263991262E-2"/>
          <c:w val="0.60316615795107698"/>
          <c:h val="0.90474933973974103"/>
        </c:manualLayout>
      </c:layout>
      <c:doughnutChart>
        <c:varyColors val="1"/>
        <c:ser>
          <c:idx val="0"/>
          <c:order val="0"/>
          <c:tx>
            <c:strRef>
              <c:f>Sheet1!$B$1</c:f>
              <c:strCache>
                <c:ptCount val="1"/>
                <c:pt idx="0">
                  <c:v>销售额</c:v>
                </c:pt>
              </c:strCache>
            </c:strRef>
          </c:tx>
          <c:spPr>
            <a:solidFill>
              <a:srgbClr val="FFFFFF">
                <a:alpha val="50196"/>
              </a:srgbClr>
            </a:solidFill>
            <a:ln w="19050">
              <a:solidFill>
                <a:schemeClr val="bg1">
                  <a:lumMod val="75000"/>
                </a:schemeClr>
              </a:solidFill>
            </a:ln>
          </c:spPr>
          <c:dPt>
            <c:idx val="0"/>
            <c:bubble3D val="0"/>
            <c:spPr>
              <a:noFill/>
              <a:ln w="19050">
                <a:solidFill>
                  <a:schemeClr val="bg1"/>
                </a:solidFill>
              </a:ln>
              <a:effectLst/>
            </c:spPr>
            <c:extLst>
              <c:ext xmlns:c16="http://schemas.microsoft.com/office/drawing/2014/chart" uri="{C3380CC4-5D6E-409C-BE32-E72D297353CC}">
                <c16:uniqueId val="{00000001-5F52-4DE6-B85A-06A51B605003}"/>
              </c:ext>
            </c:extLst>
          </c:dPt>
          <c:dPt>
            <c:idx val="1"/>
            <c:bubble3D val="0"/>
            <c:spPr>
              <a:solidFill>
                <a:srgbClr val="FFFFFF">
                  <a:alpha val="50196"/>
                </a:srgbClr>
              </a:solidFill>
              <a:ln w="19050">
                <a:noFill/>
              </a:ln>
              <a:effectLst/>
            </c:spPr>
            <c:extLst>
              <c:ext xmlns:c16="http://schemas.microsoft.com/office/drawing/2014/chart" uri="{C3380CC4-5D6E-409C-BE32-E72D297353CC}">
                <c16:uniqueId val="{00000003-5F52-4DE6-B85A-06A51B605003}"/>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5F52-4DE6-B85A-06A51B605003}"/>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DE5A3-0B4D-498B-A43D-62DFB335D82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87B48-93B8-4007-B790-01270E599B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587B48-93B8-4007-B790-01270E599BFD}"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805275B-CA29-433C-94D3-6479AA136FE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9661F-05CA-479E-AE4A-52A3365DF3C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75B-CA29-433C-94D3-6479AA136FE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661F-05CA-479E-AE4A-52A3365DF3C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1" name="组合 30"/>
          <p:cNvGrpSpPr/>
          <p:nvPr/>
        </p:nvGrpSpPr>
        <p:grpSpPr>
          <a:xfrm rot="4413707">
            <a:off x="520448" y="-4856714"/>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rot="4413707">
            <a:off x="474708" y="2310301"/>
            <a:ext cx="11242584" cy="14835685"/>
            <a:chOff x="-2641691" y="-6168706"/>
            <a:chExt cx="11242584" cy="14835685"/>
          </a:xfrm>
        </p:grpSpPr>
        <p:sp>
          <p:nvSpPr>
            <p:cNvPr id="23" name="椭圆 22"/>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3593310" y="2387230"/>
            <a:ext cx="4968240" cy="645160"/>
          </a:xfrm>
          <a:prstGeom prst="rect">
            <a:avLst/>
          </a:prstGeom>
          <a:noFill/>
        </p:spPr>
        <p:txBody>
          <a:bodyPr wrap="none" rtlCol="0">
            <a:spAutoFit/>
          </a:bodyPr>
          <a:lstStyle/>
          <a:p>
            <a:r>
              <a:rPr lang="en-US" altLang="zh-CN" sz="3600" b="1" dirty="0">
                <a:solidFill>
                  <a:schemeClr val="bg2">
                    <a:lumMod val="10000"/>
                  </a:schemeClr>
                </a:solidFill>
                <a:latin typeface="微软雅黑" panose="020B0503020204020204" pitchFamily="34" charset="-122"/>
                <a:ea typeface="微软雅黑" panose="020B0503020204020204" pitchFamily="34" charset="-122"/>
              </a:rPr>
              <a:t>2020</a:t>
            </a:r>
            <a:r>
              <a:rPr lang="zh-CN" altLang="en-US" sz="3600" b="1" dirty="0">
                <a:solidFill>
                  <a:schemeClr val="bg2">
                    <a:lumMod val="10000"/>
                  </a:schemeClr>
                </a:solidFill>
                <a:latin typeface="微软雅黑" panose="020B0503020204020204" pitchFamily="34" charset="-122"/>
                <a:ea typeface="微软雅黑" panose="020B0503020204020204" pitchFamily="34" charset="-122"/>
              </a:rPr>
              <a:t>第一季度工作汇报</a:t>
            </a:r>
          </a:p>
        </p:txBody>
      </p:sp>
      <p:sp>
        <p:nvSpPr>
          <p:cNvPr id="30" name="文本框 29"/>
          <p:cNvSpPr txBox="1"/>
          <p:nvPr/>
        </p:nvSpPr>
        <p:spPr>
          <a:xfrm>
            <a:off x="4092582" y="2975904"/>
            <a:ext cx="4020781" cy="369332"/>
          </a:xfrm>
          <a:prstGeom prst="rect">
            <a:avLst/>
          </a:prstGeom>
          <a:noFill/>
        </p:spPr>
        <p:txBody>
          <a:bodyPr wrap="none" rtlCol="0">
            <a:spAutoFit/>
          </a:bodyPr>
          <a:lstStyle/>
          <a:p>
            <a:r>
              <a:rPr lang="en-US" altLang="zh-CN" b="1" dirty="0">
                <a:solidFill>
                  <a:schemeClr val="bg2">
                    <a:lumMod val="10000"/>
                  </a:schemeClr>
                </a:solidFill>
                <a:latin typeface="微软雅黑" panose="020B0503020204020204" pitchFamily="34" charset="-122"/>
                <a:ea typeface="微软雅黑" panose="020B0503020204020204" pitchFamily="34" charset="-122"/>
              </a:rPr>
              <a:t>Work Report In The First Quarter</a:t>
            </a:r>
            <a:endParaRPr lang="zh-CN" altLang="en-US"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202724" y="5351770"/>
            <a:ext cx="1783080" cy="1183640"/>
          </a:xfrm>
          <a:prstGeom prst="rect">
            <a:avLst/>
          </a:prstGeom>
          <a:noFill/>
        </p:spPr>
        <p:txBody>
          <a:bodyPr wrap="non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汇报部门：某某部门</a:t>
            </a:r>
            <a:endParaRPr lang="en-US" altLang="zh-CN" sz="14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400" dirty="0">
                <a:solidFill>
                  <a:schemeClr val="bg2">
                    <a:lumMod val="10000"/>
                  </a:schemeClr>
                </a:solidFill>
                <a:latin typeface="微软雅黑" panose="020B0503020204020204" pitchFamily="34" charset="-122"/>
                <a:ea typeface="微软雅黑" panose="020B0503020204020204" pitchFamily="34" charset="-122"/>
              </a:rPr>
              <a:t>汇报主讲：亿斤橘子</a:t>
            </a:r>
            <a:endParaRPr lang="en-US" altLang="zh-CN" sz="1400" dirty="0">
              <a:solidFill>
                <a:schemeClr val="bg2">
                  <a:lumMod val="10000"/>
                </a:schemeClr>
              </a:solidFill>
              <a:latin typeface="微软雅黑" panose="020B0503020204020204" pitchFamily="34" charset="-122"/>
              <a:ea typeface="微软雅黑" panose="020B0503020204020204" pitchFamily="34" charset="-122"/>
            </a:endParaRPr>
          </a:p>
          <a:p>
            <a:pPr algn="ctr"/>
            <a:endParaRPr lang="en-US" altLang="zh-CN" sz="1100" dirty="0">
              <a:solidFill>
                <a:schemeClr val="bg2">
                  <a:lumMod val="10000"/>
                </a:schemeClr>
              </a:solidFill>
              <a:latin typeface="微软雅黑" panose="020B0503020204020204" pitchFamily="34" charset="-122"/>
              <a:ea typeface="微软雅黑" panose="020B0503020204020204" pitchFamily="34" charset="-122"/>
            </a:endParaRPr>
          </a:p>
          <a:p>
            <a:pPr algn="ctr"/>
            <a:r>
              <a:rPr lang="en-US" altLang="zh-CN" sz="1400" dirty="0">
                <a:solidFill>
                  <a:schemeClr val="bg2">
                    <a:lumMod val="10000"/>
                  </a:schemeClr>
                </a:solidFill>
                <a:latin typeface="微软雅黑" panose="020B0503020204020204" pitchFamily="34" charset="-122"/>
                <a:ea typeface="微软雅黑" panose="020B0503020204020204" pitchFamily="34" charset="-122"/>
              </a:rPr>
              <a:t>2020.2.29</a:t>
            </a:r>
          </a:p>
          <a:p>
            <a:endParaRPr lang="zh-CN" altLang="en-US"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036011" y="3546080"/>
            <a:ext cx="2133918" cy="338554"/>
          </a:xfrm>
          <a:prstGeom prst="rect">
            <a:avLst/>
          </a:prstGeom>
          <a:noFill/>
        </p:spPr>
        <p:txBody>
          <a:bodyPr wrap="none" rtlCol="0">
            <a:spAutoFit/>
          </a:bodyPr>
          <a:lstStyle/>
          <a:p>
            <a:r>
              <a:rPr lang="en-US" altLang="zh-CN" sz="1600" dirty="0">
                <a:solidFill>
                  <a:schemeClr val="bg2">
                    <a:lumMod val="10000"/>
                  </a:schemeClr>
                </a:solidFill>
                <a:latin typeface="黑体" panose="02010609060101010101" pitchFamily="49" charset="-122"/>
                <a:ea typeface="黑体" panose="02010609060101010101" pitchFamily="49" charset="-122"/>
              </a:rPr>
              <a:t>A</a:t>
            </a:r>
            <a:r>
              <a:rPr lang="zh-CN" altLang="en-US" sz="1600" dirty="0">
                <a:solidFill>
                  <a:schemeClr val="bg2">
                    <a:lumMod val="10000"/>
                  </a:schemeClr>
                </a:solidFill>
                <a:latin typeface="黑体" panose="02010609060101010101" pitchFamily="49" charset="-122"/>
                <a:ea typeface="黑体" panose="02010609060101010101" pitchFamily="49" charset="-122"/>
              </a:rPr>
              <a:t>市文化传播有限公司</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par>
                          <p:cTn id="11" fill="hold">
                            <p:stCondLst>
                              <p:cond delay="1000"/>
                            </p:stCondLst>
                            <p:childTnLst>
                              <p:par>
                                <p:cTn id="12" presetID="10" presetClass="entr" presetSubtype="0" fill="hold" grpId="1"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p:bldP spid="30"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sp>
        <p:nvSpPr>
          <p:cNvPr id="21" name="椭圆 20"/>
          <p:cNvSpPr/>
          <p:nvPr/>
        </p:nvSpPr>
        <p:spPr>
          <a:xfrm rot="4413707">
            <a:off x="-419969" y="-3114307"/>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0" y="368999"/>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3828009" y="1085662"/>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a:off x="3608965"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a:off x="4810237" y="421140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a:off x="7312547" y="5048873"/>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5777311" y="5950161"/>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8806039" y="22439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7336206" y="118926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071991"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椭圆 37"/>
          <p:cNvSpPr/>
          <p:nvPr/>
        </p:nvSpPr>
        <p:spPr>
          <a:xfrm>
            <a:off x="6120000" y="368999"/>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5510035" y="1333213"/>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8411991" y="4022534"/>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472696" y="3598845"/>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graphicFrame>
        <p:nvGraphicFramePr>
          <p:cNvPr id="17" name="图表 16"/>
          <p:cNvGraphicFramePr/>
          <p:nvPr/>
        </p:nvGraphicFramePr>
        <p:xfrm>
          <a:off x="3399387" y="1687584"/>
          <a:ext cx="5560125" cy="3500348"/>
        </p:xfrm>
        <a:graphic>
          <a:graphicData uri="http://schemas.openxmlformats.org/drawingml/2006/chart">
            <c:chart xmlns:c="http://schemas.openxmlformats.org/drawingml/2006/chart" xmlns:r="http://schemas.openxmlformats.org/officeDocument/2006/relationships" r:id="rId3"/>
          </a:graphicData>
        </a:graphic>
      </p:graphicFrame>
      <p:grpSp>
        <p:nvGrpSpPr>
          <p:cNvPr id="41" name="组合 40"/>
          <p:cNvGrpSpPr/>
          <p:nvPr/>
        </p:nvGrpSpPr>
        <p:grpSpPr>
          <a:xfrm>
            <a:off x="4983954" y="3450899"/>
            <a:ext cx="334236" cy="474116"/>
            <a:chOff x="7178599" y="3564613"/>
            <a:chExt cx="334236" cy="474116"/>
          </a:xfrm>
        </p:grpSpPr>
        <p:sp>
          <p:nvSpPr>
            <p:cNvPr id="42" name="椭圆 41"/>
            <p:cNvSpPr/>
            <p:nvPr/>
          </p:nvSpPr>
          <p:spPr>
            <a:xfrm flipH="1">
              <a:off x="7188556" y="3873903"/>
              <a:ext cx="314325" cy="164826"/>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泪滴形 43"/>
            <p:cNvSpPr/>
            <p:nvPr/>
          </p:nvSpPr>
          <p:spPr>
            <a:xfrm rot="8100000">
              <a:off x="7178599" y="3564613"/>
              <a:ext cx="334236" cy="334236"/>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H="1">
              <a:off x="7281203" y="3643763"/>
              <a:ext cx="129027" cy="12902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4989137" y="2243987"/>
            <a:ext cx="258387" cy="366524"/>
            <a:chOff x="7178599" y="3564613"/>
            <a:chExt cx="334236" cy="474116"/>
          </a:xfrm>
        </p:grpSpPr>
        <p:sp>
          <p:nvSpPr>
            <p:cNvPr id="48" name="椭圆 47"/>
            <p:cNvSpPr/>
            <p:nvPr/>
          </p:nvSpPr>
          <p:spPr>
            <a:xfrm flipH="1">
              <a:off x="7188556" y="3873903"/>
              <a:ext cx="314325" cy="164826"/>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泪滴形 53"/>
            <p:cNvSpPr/>
            <p:nvPr/>
          </p:nvSpPr>
          <p:spPr>
            <a:xfrm rot="8100000">
              <a:off x="7178599" y="3564613"/>
              <a:ext cx="334236" cy="334236"/>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7281203" y="3643763"/>
              <a:ext cx="129027" cy="12902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5801500" y="2125632"/>
            <a:ext cx="197326" cy="279908"/>
            <a:chOff x="7178599" y="3564613"/>
            <a:chExt cx="334236" cy="474116"/>
          </a:xfrm>
        </p:grpSpPr>
        <p:sp>
          <p:nvSpPr>
            <p:cNvPr id="57" name="椭圆 56"/>
            <p:cNvSpPr/>
            <p:nvPr/>
          </p:nvSpPr>
          <p:spPr>
            <a:xfrm flipH="1">
              <a:off x="7188556" y="3873903"/>
              <a:ext cx="314325" cy="164826"/>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泪滴形 57"/>
            <p:cNvSpPr/>
            <p:nvPr/>
          </p:nvSpPr>
          <p:spPr>
            <a:xfrm rot="8100000">
              <a:off x="7178599" y="3564613"/>
              <a:ext cx="334236" cy="334236"/>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flipH="1">
              <a:off x="7281203" y="3643763"/>
              <a:ext cx="129027" cy="12902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1880365" y="4627174"/>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941070" y="4203485"/>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62" name="文本框 61"/>
          <p:cNvSpPr txBox="1"/>
          <p:nvPr/>
        </p:nvSpPr>
        <p:spPr>
          <a:xfrm>
            <a:off x="1412411" y="2821694"/>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473116" y="2398005"/>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64" name="文本框 63"/>
          <p:cNvSpPr txBox="1"/>
          <p:nvPr/>
        </p:nvSpPr>
        <p:spPr>
          <a:xfrm>
            <a:off x="2652443" y="846201"/>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2713148" y="422512"/>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68" name="文本框 67"/>
          <p:cNvSpPr txBox="1"/>
          <p:nvPr/>
        </p:nvSpPr>
        <p:spPr>
          <a:xfrm>
            <a:off x="8640843" y="1769531"/>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0" grpId="0" animBg="1"/>
      <p:bldP spid="38" grpId="0" animBg="1"/>
      <p:bldP spid="32" grpId="0"/>
      <p:bldP spid="33" grpId="0"/>
      <p:bldP spid="34" grpId="0"/>
      <p:bldGraphic spid="17" grpId="0">
        <p:bldAsOne/>
      </p:bldGraphic>
      <p:bldP spid="60" grpId="0"/>
      <p:bldP spid="61" grpId="0"/>
      <p:bldP spid="62" grpId="0"/>
      <p:bldP spid="63" grpId="0"/>
      <p:bldP spid="64" grpId="0"/>
      <p:bldP spid="65"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20378941">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7437010" y="2983849"/>
              <a:ext cx="154152" cy="539341"/>
            </a:xfrm>
            <a:prstGeom prst="rect">
              <a:avLst/>
            </a:prstGeom>
            <a:noFill/>
          </p:spPr>
          <p:txBody>
            <a:bodyPr wrap="none" rtlCol="0">
              <a:spAutoFit/>
            </a:bodyPr>
            <a:lstStyle/>
            <a:p>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914152" y="2373161"/>
            <a:ext cx="4363695" cy="923330"/>
          </a:xfrm>
          <a:prstGeom prst="rect">
            <a:avLst/>
          </a:prstGeom>
          <a:noFill/>
        </p:spPr>
        <p:txBody>
          <a:bodyPr wrap="none" rtlCol="0">
            <a:spAutoFit/>
          </a:bodyPr>
          <a:lstStyle/>
          <a:p>
            <a:r>
              <a:rPr lang="en-US" altLang="zh-CN" sz="5400" b="1" dirty="0">
                <a:solidFill>
                  <a:schemeClr val="tx1">
                    <a:lumMod val="85000"/>
                    <a:lumOff val="15000"/>
                  </a:schemeClr>
                </a:solidFill>
                <a:latin typeface="微软雅黑" panose="020B0503020204020204" pitchFamily="34" charset="-122"/>
                <a:ea typeface="微软雅黑" panose="020B0503020204020204" pitchFamily="34" charset="-122"/>
              </a:rPr>
              <a:t>03</a:t>
            </a:r>
            <a:r>
              <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请点击输入标题</a:t>
            </a:r>
          </a:p>
        </p:txBody>
      </p:sp>
      <p:sp>
        <p:nvSpPr>
          <p:cNvPr id="6" name="文本框 5"/>
          <p:cNvSpPr txBox="1"/>
          <p:nvPr/>
        </p:nvSpPr>
        <p:spPr>
          <a:xfrm>
            <a:off x="4447498" y="3186613"/>
            <a:ext cx="3708066" cy="36933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Please click on the input header</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449693" y="-3468012"/>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06574" y="839034"/>
            <a:ext cx="888270" cy="88827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1963328" y="2206095"/>
            <a:ext cx="888270" cy="88827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4231307" y="3573678"/>
            <a:ext cx="888270" cy="88827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椭圆 28"/>
          <p:cNvSpPr/>
          <p:nvPr/>
        </p:nvSpPr>
        <p:spPr>
          <a:xfrm>
            <a:off x="6336277" y="4948066"/>
            <a:ext cx="888270" cy="88827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930354" y="2622979"/>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991059" y="2199290"/>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39" name="文本框 38"/>
          <p:cNvSpPr txBox="1"/>
          <p:nvPr/>
        </p:nvSpPr>
        <p:spPr>
          <a:xfrm>
            <a:off x="1389634" y="1245756"/>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450339" y="822067"/>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41" name="文本框 40"/>
          <p:cNvSpPr txBox="1"/>
          <p:nvPr/>
        </p:nvSpPr>
        <p:spPr>
          <a:xfrm>
            <a:off x="7267221" y="5344386"/>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327926" y="4920697"/>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44" name="文本框 43"/>
          <p:cNvSpPr txBox="1"/>
          <p:nvPr/>
        </p:nvSpPr>
        <p:spPr>
          <a:xfrm>
            <a:off x="8827138" y="1707421"/>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5133262" y="3997367"/>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193967" y="3573678"/>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7746354" y="2738163"/>
            <a:ext cx="4196759" cy="1661993"/>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29" grpId="0" animBg="1"/>
      <p:bldP spid="37" grpId="0"/>
      <p:bldP spid="38" grpId="0"/>
      <p:bldP spid="39" grpId="0"/>
      <p:bldP spid="40" grpId="0"/>
      <p:bldP spid="41" grpId="0"/>
      <p:bldP spid="42" grpId="0"/>
      <p:bldP spid="44" grpId="0"/>
      <p:bldP spid="45" grpId="0"/>
      <p:bldP spid="4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4380927" y="-1048084"/>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849505" y="559567"/>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graphicFrame>
        <p:nvGraphicFramePr>
          <p:cNvPr id="30" name="图表 29"/>
          <p:cNvGraphicFramePr/>
          <p:nvPr/>
        </p:nvGraphicFramePr>
        <p:xfrm>
          <a:off x="1758392" y="1965338"/>
          <a:ext cx="3042225" cy="1946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图表 30"/>
          <p:cNvGraphicFramePr/>
          <p:nvPr/>
        </p:nvGraphicFramePr>
        <p:xfrm>
          <a:off x="4503176" y="1965338"/>
          <a:ext cx="3042225" cy="1946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图表 31"/>
          <p:cNvGraphicFramePr/>
          <p:nvPr/>
        </p:nvGraphicFramePr>
        <p:xfrm>
          <a:off x="7247959" y="1965338"/>
          <a:ext cx="3042225" cy="1946342"/>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8"/>
          <p:cNvSpPr txBox="1"/>
          <p:nvPr/>
        </p:nvSpPr>
        <p:spPr>
          <a:xfrm>
            <a:off x="2952333" y="2663024"/>
            <a:ext cx="849913" cy="461665"/>
          </a:xfrm>
          <a:prstGeom prst="rect">
            <a:avLst/>
          </a:prstGeom>
          <a:noFill/>
        </p:spPr>
        <p:txBody>
          <a:bodyPr wrap="none" rtlCol="0">
            <a:spAutoFit/>
          </a:bodyPr>
          <a:lstStyle/>
          <a:p>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46399" y="2663024"/>
            <a:ext cx="849913" cy="461665"/>
          </a:xfrm>
          <a:prstGeom prst="rect">
            <a:avLst/>
          </a:prstGeom>
          <a:noFill/>
        </p:spPr>
        <p:txBody>
          <a:bodyPr wrap="none" rtlCol="0">
            <a:spAutoFit/>
          </a:bodyPr>
          <a:lstStyle/>
          <a:p>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509894" y="2663024"/>
            <a:ext cx="849913" cy="461665"/>
          </a:xfrm>
          <a:prstGeom prst="rect">
            <a:avLst/>
          </a:prstGeom>
          <a:noFill/>
        </p:spPr>
        <p:txBody>
          <a:bodyPr wrap="none" rtlCol="0">
            <a:spAutoFit/>
          </a:bodyPr>
          <a:lstStyle/>
          <a:p>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25%</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408585" y="4431047"/>
            <a:ext cx="7620246" cy="1231106"/>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Graphic spid="30" grpId="0">
        <p:bldAsOne/>
      </p:bldGraphic>
      <p:bldGraphic spid="31" grpId="0">
        <p:bldAsOne/>
      </p:bldGraphic>
      <p:bldGraphic spid="32" grpId="0">
        <p:bldAsOne/>
      </p:bldGraphic>
      <p:bldP spid="9"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4370058" y="-983443"/>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 5"/>
          <p:cNvSpPr/>
          <p:nvPr/>
        </p:nvSpPr>
        <p:spPr>
          <a:xfrm>
            <a:off x="2484581" y="2087418"/>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484581" y="3966114"/>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6184703" y="2087418"/>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6184703" y="3966114"/>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164814" y="3079437"/>
            <a:ext cx="1603358" cy="1603358"/>
          </a:xfrm>
          <a:prstGeom prst="ellipse">
            <a:avLst/>
          </a:prstGeom>
          <a:solidFill>
            <a:srgbClr val="FFFFFF">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饼形 6"/>
          <p:cNvSpPr/>
          <p:nvPr/>
        </p:nvSpPr>
        <p:spPr>
          <a:xfrm>
            <a:off x="5154996" y="3070201"/>
            <a:ext cx="1622412" cy="1622412"/>
          </a:xfrm>
          <a:prstGeom prst="pie">
            <a:avLst>
              <a:gd name="adj1" fmla="val 6383301"/>
              <a:gd name="adj2" fmla="val 10318767"/>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饼形 31"/>
          <p:cNvSpPr/>
          <p:nvPr/>
        </p:nvSpPr>
        <p:spPr>
          <a:xfrm rot="10800000">
            <a:off x="5148739" y="3073929"/>
            <a:ext cx="1622412" cy="1622412"/>
          </a:xfrm>
          <a:prstGeom prst="pie">
            <a:avLst>
              <a:gd name="adj1" fmla="val 6383301"/>
              <a:gd name="adj2" fmla="val 10318767"/>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饼形 32"/>
          <p:cNvSpPr/>
          <p:nvPr/>
        </p:nvSpPr>
        <p:spPr>
          <a:xfrm rot="4937706">
            <a:off x="5160635" y="3074903"/>
            <a:ext cx="1622412" cy="1622412"/>
          </a:xfrm>
          <a:prstGeom prst="pie">
            <a:avLst>
              <a:gd name="adj1" fmla="val 6383301"/>
              <a:gd name="adj2" fmla="val 10318767"/>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4" name="饼形 33"/>
          <p:cNvSpPr/>
          <p:nvPr/>
        </p:nvSpPr>
        <p:spPr>
          <a:xfrm rot="15768209">
            <a:off x="5161842" y="3060673"/>
            <a:ext cx="1622412" cy="1622412"/>
          </a:xfrm>
          <a:prstGeom prst="pie">
            <a:avLst>
              <a:gd name="adj1" fmla="val 6383301"/>
              <a:gd name="adj2" fmla="val 10318767"/>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文本框 35"/>
          <p:cNvSpPr txBox="1"/>
          <p:nvPr/>
        </p:nvSpPr>
        <p:spPr>
          <a:xfrm>
            <a:off x="2925876" y="2487732"/>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911950" y="4352743"/>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971616" y="4352743"/>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6988506" y="2487732"/>
            <a:ext cx="2101117" cy="92333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849505" y="559567"/>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fade">
                                      <p:cBhvr>
                                        <p:cTn id="51" dur="500"/>
                                        <p:tgtEl>
                                          <p:spTgt spid="39">
                                            <p:txEl>
                                              <p:pRg st="0" end="0"/>
                                            </p:txEl>
                                          </p:spTgt>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fade">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29" grpId="0" animBg="1"/>
      <p:bldP spid="30" grpId="0" animBg="1"/>
      <p:bldP spid="7" grpId="0" animBg="1"/>
      <p:bldP spid="32" grpId="0" animBg="1"/>
      <p:bldP spid="33" grpId="0" animBg="1"/>
      <p:bldP spid="34" grpId="0" animBg="1"/>
      <p:bldP spid="38"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20378941">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7437010" y="2983849"/>
              <a:ext cx="154152" cy="539341"/>
            </a:xfrm>
            <a:prstGeom prst="rect">
              <a:avLst/>
            </a:prstGeom>
            <a:noFill/>
          </p:spPr>
          <p:txBody>
            <a:bodyPr wrap="none" rtlCol="0">
              <a:spAutoFit/>
            </a:bodyPr>
            <a:lstStyle/>
            <a:p>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914152" y="2373161"/>
            <a:ext cx="4363695" cy="923330"/>
          </a:xfrm>
          <a:prstGeom prst="rect">
            <a:avLst/>
          </a:prstGeom>
          <a:noFill/>
        </p:spPr>
        <p:txBody>
          <a:bodyPr wrap="none" rtlCol="0">
            <a:spAutoFit/>
          </a:bodyPr>
          <a:lstStyle/>
          <a:p>
            <a:r>
              <a:rPr lang="en-US" altLang="zh-CN" sz="5400" b="1" dirty="0">
                <a:solidFill>
                  <a:schemeClr val="tx1">
                    <a:lumMod val="85000"/>
                    <a:lumOff val="15000"/>
                  </a:schemeClr>
                </a:solidFill>
                <a:latin typeface="微软雅黑" panose="020B0503020204020204" pitchFamily="34" charset="-122"/>
                <a:ea typeface="微软雅黑" panose="020B0503020204020204" pitchFamily="34" charset="-122"/>
              </a:rPr>
              <a:t>04</a:t>
            </a:r>
            <a:r>
              <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请点击输入标题</a:t>
            </a:r>
          </a:p>
        </p:txBody>
      </p:sp>
      <p:sp>
        <p:nvSpPr>
          <p:cNvPr id="6" name="文本框 5"/>
          <p:cNvSpPr txBox="1"/>
          <p:nvPr/>
        </p:nvSpPr>
        <p:spPr>
          <a:xfrm>
            <a:off x="4447498" y="3186613"/>
            <a:ext cx="3708066" cy="36933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Please click on the input header</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9528660" y="-3147818"/>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圆角矩形 1"/>
          <p:cNvSpPr/>
          <p:nvPr/>
        </p:nvSpPr>
        <p:spPr>
          <a:xfrm>
            <a:off x="0" y="2780146"/>
            <a:ext cx="12192000" cy="831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900000">
            <a:off x="2897875"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900000">
            <a:off x="5051697"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900000">
            <a:off x="7205519"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900000">
            <a:off x="9359342"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291857" y="3597119"/>
            <a:ext cx="1742764" cy="2527035"/>
          </a:xfrm>
          <a:prstGeom prst="roundRect">
            <a:avLst>
              <a:gd name="adj" fmla="val 12957"/>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445679" y="3597119"/>
            <a:ext cx="1742764" cy="2527035"/>
          </a:xfrm>
          <a:prstGeom prst="roundRect">
            <a:avLst>
              <a:gd name="adj" fmla="val 12957"/>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599501" y="3597119"/>
            <a:ext cx="1742764" cy="2527035"/>
          </a:xfrm>
          <a:prstGeom prst="roundRect">
            <a:avLst>
              <a:gd name="adj" fmla="val 12957"/>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753324" y="3597119"/>
            <a:ext cx="1742764" cy="2527035"/>
          </a:xfrm>
          <a:prstGeom prst="roundRect">
            <a:avLst>
              <a:gd name="adj" fmla="val 12957"/>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627919" y="4223434"/>
            <a:ext cx="1216705" cy="156966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52649" y="4223434"/>
            <a:ext cx="1216705" cy="156966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918490" y="4223434"/>
            <a:ext cx="1216705" cy="156966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070032" y="4223434"/>
            <a:ext cx="1216705" cy="1569660"/>
          </a:xfrm>
          <a:prstGeom prst="rect">
            <a:avLst/>
          </a:prstGeom>
          <a:noFill/>
        </p:spPr>
        <p:txBody>
          <a:bodyPr wrap="square" rtlCol="0">
            <a:spAutoFit/>
          </a:bodyPr>
          <a:lstStyle/>
          <a:p>
            <a:r>
              <a:rPr lang="zh-CN" altLang="en-US" sz="14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8" name="等腰三角形 27"/>
          <p:cNvSpPr/>
          <p:nvPr/>
        </p:nvSpPr>
        <p:spPr>
          <a:xfrm rot="5400000">
            <a:off x="3051692"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5194099"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7361052"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9503735"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8100000">
            <a:off x="2728643" y="1405041"/>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泪滴形 31"/>
          <p:cNvSpPr/>
          <p:nvPr/>
        </p:nvSpPr>
        <p:spPr>
          <a:xfrm rot="8100000">
            <a:off x="4866922" y="1409397"/>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泪滴形 33"/>
          <p:cNvSpPr/>
          <p:nvPr/>
        </p:nvSpPr>
        <p:spPr>
          <a:xfrm rot="8100000">
            <a:off x="6991078" y="1438466"/>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泪滴形 35"/>
          <p:cNvSpPr/>
          <p:nvPr/>
        </p:nvSpPr>
        <p:spPr>
          <a:xfrm rot="8100000">
            <a:off x="9061102" y="1438746"/>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nvSpPr>
        <p:spPr>
          <a:xfrm>
            <a:off x="9211499" y="1700286"/>
            <a:ext cx="699230"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next</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075716" y="1700286"/>
            <a:ext cx="726481"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June</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996825" y="1700286"/>
            <a:ext cx="688009"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May</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849739" y="1714399"/>
            <a:ext cx="748090"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April</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849505" y="454736"/>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5000"/>
                            </p:stCondLst>
                            <p:childTnLst>
                              <p:par>
                                <p:cTn id="69" presetID="22" presetClass="entr" presetSubtype="4"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down)">
                                      <p:cBhvr>
                                        <p:cTn id="71" dur="500"/>
                                        <p:tgtEl>
                                          <p:spTgt spid="5"/>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6000"/>
                            </p:stCondLst>
                            <p:childTnLst>
                              <p:par>
                                <p:cTn id="77" presetID="22" presetClass="entr" presetSubtype="4"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p:stCondLst>
                              <p:cond delay="7000"/>
                            </p:stCondLst>
                            <p:childTnLst>
                              <p:par>
                                <p:cTn id="85" presetID="22" presetClass="entr" presetSubtype="4"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00"/>
                                        <p:tgtEl>
                                          <p:spTgt spid="16"/>
                                        </p:tgtEl>
                                      </p:cBhvr>
                                    </p:animEffect>
                                  </p:childTnLst>
                                </p:cTn>
                              </p:par>
                            </p:childTnLst>
                          </p:cTn>
                        </p:par>
                        <p:par>
                          <p:cTn id="88" fill="hold">
                            <p:stCondLst>
                              <p:cond delay="7500"/>
                            </p:stCondLst>
                            <p:childTnLst>
                              <p:par>
                                <p:cTn id="89" presetID="10"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par>
                          <p:cTn id="92" fill="hold">
                            <p:stCondLst>
                              <p:cond delay="8000"/>
                            </p:stCondLst>
                            <p:childTnLst>
                              <p:par>
                                <p:cTn id="93" presetID="22" presetClass="entr" presetSubtype="4"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childTnLst>
                          </p:cTn>
                        </p:par>
                        <p:par>
                          <p:cTn id="96" fill="hold">
                            <p:stCondLst>
                              <p:cond delay="8500"/>
                            </p:stCondLst>
                            <p:childTnLst>
                              <p:par>
                                <p:cTn id="97" presetID="10"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5" grpId="0" animBg="1"/>
      <p:bldP spid="15" grpId="0" animBg="1"/>
      <p:bldP spid="16" grpId="0" animBg="1"/>
      <p:bldP spid="17" grpId="0" animBg="1"/>
      <p:bldP spid="18" grpId="0"/>
      <p:bldP spid="19" grpId="0"/>
      <p:bldP spid="26" grpId="0"/>
      <p:bldP spid="27" grpId="0"/>
      <p:bldP spid="28" grpId="0" animBg="1"/>
      <p:bldP spid="29" grpId="0" animBg="1"/>
      <p:bldP spid="30" grpId="0" animBg="1"/>
      <p:bldP spid="31" grpId="0" animBg="1"/>
      <p:bldP spid="7" grpId="0" animBg="1"/>
      <p:bldP spid="32" grpId="0" animBg="1"/>
      <p:bldP spid="34" grpId="0" animBg="1"/>
      <p:bldP spid="36" grpId="0" animBg="1"/>
      <p:bldP spid="35" grpId="0"/>
      <p:bldP spid="33" grpId="0"/>
      <p:bldP spid="8"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rot="16200000">
            <a:off x="-4314639" y="-1237618"/>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987" y="2076557"/>
            <a:ext cx="3330634" cy="2220423"/>
          </a:xfrm>
          <a:prstGeom prst="rect">
            <a:avLst/>
          </a:prstGeom>
          <a:ln>
            <a:noFill/>
          </a:ln>
          <a:effectLst>
            <a:outerShdw blurRad="292100" dist="139700" dir="2700000" algn="tl" rotWithShape="0">
              <a:srgbClr val="333333">
                <a:alpha val="65000"/>
              </a:srgbClr>
            </a:outerShdw>
          </a:effectLst>
        </p:spPr>
      </p:pic>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772" y="4485303"/>
            <a:ext cx="3330634" cy="2220423"/>
          </a:xfrm>
          <a:prstGeom prst="rect">
            <a:avLst/>
          </a:prstGeom>
          <a:ln>
            <a:noFill/>
          </a:ln>
          <a:effectLst>
            <a:outerShdw blurRad="292100" dist="139700" dir="2700000" algn="tl" rotWithShape="0">
              <a:srgbClr val="333333">
                <a:alpha val="65000"/>
              </a:srgbClr>
            </a:outerShdw>
          </a:effectLst>
        </p:spPr>
      </p:pic>
      <p:sp>
        <p:nvSpPr>
          <p:cNvPr id="54" name="文本框 53"/>
          <p:cNvSpPr txBox="1"/>
          <p:nvPr/>
        </p:nvSpPr>
        <p:spPr>
          <a:xfrm>
            <a:off x="1899394" y="5005507"/>
            <a:ext cx="3754626" cy="1661993"/>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59773" y="501387"/>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cxnSp>
        <p:nvCxnSpPr>
          <p:cNvPr id="9" name="直接箭头连接符 8"/>
          <p:cNvCxnSpPr/>
          <p:nvPr/>
        </p:nvCxnSpPr>
        <p:spPr>
          <a:xfrm flipV="1">
            <a:off x="6105525" y="161925"/>
            <a:ext cx="0" cy="650557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等腰三角形 55"/>
          <p:cNvSpPr/>
          <p:nvPr/>
        </p:nvSpPr>
        <p:spPr>
          <a:xfrm rot="900000">
            <a:off x="5810586" y="284166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5400000">
            <a:off x="5964403" y="301105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900000">
            <a:off x="5815910" y="5071694"/>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5969727" y="5241086"/>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6605623" y="2486316"/>
            <a:ext cx="3754626" cy="1661993"/>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animBg="1"/>
      <p:bldP spid="57" grpId="0" animBg="1"/>
      <p:bldP spid="58" grpId="0" animBg="1"/>
      <p:bldP spid="59" grpId="0" animBg="1"/>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4380927" y="-1048084"/>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782900" y="1533841"/>
            <a:ext cx="3118164" cy="311816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1160313" y="2774158"/>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11" name="圆角矩形 10"/>
          <p:cNvSpPr/>
          <p:nvPr/>
        </p:nvSpPr>
        <p:spPr>
          <a:xfrm>
            <a:off x="4171125" y="1446429"/>
            <a:ext cx="7694707" cy="3292987"/>
          </a:xfrm>
          <a:prstGeom prst="roundRect">
            <a:avLst>
              <a:gd name="adj" fmla="val 50000"/>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75024" y="2642046"/>
            <a:ext cx="6519619" cy="1231106"/>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4314640" y="-355357"/>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4849504" y="2267298"/>
            <a:ext cx="2492990" cy="646331"/>
          </a:xfrm>
          <a:prstGeom prst="rect">
            <a:avLst/>
          </a:prstGeom>
          <a:noFill/>
        </p:spPr>
        <p:txBody>
          <a:bodyPr wrap="none" rtlCol="0">
            <a:spAutoFit/>
          </a:bodyPr>
          <a:lstStyle/>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总结与展望</a:t>
            </a:r>
          </a:p>
        </p:txBody>
      </p:sp>
      <p:sp>
        <p:nvSpPr>
          <p:cNvPr id="11" name="文本框 10"/>
          <p:cNvSpPr txBox="1"/>
          <p:nvPr/>
        </p:nvSpPr>
        <p:spPr>
          <a:xfrm>
            <a:off x="2474872" y="3127772"/>
            <a:ext cx="7620246" cy="1231106"/>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1" name="组合 30"/>
          <p:cNvGrpSpPr/>
          <p:nvPr/>
        </p:nvGrpSpPr>
        <p:grpSpPr>
          <a:xfrm rot="4413707">
            <a:off x="450045" y="-4039232"/>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742041" y="699622"/>
            <a:ext cx="4821124" cy="1446550"/>
          </a:xfrm>
          <a:prstGeom prst="rect">
            <a:avLst/>
          </a:prstGeom>
          <a:noFill/>
        </p:spPr>
        <p:txBody>
          <a:bodyPr wrap="square" rtlCol="0">
            <a:spAutoFit/>
          </a:bodyPr>
          <a:lstStyle/>
          <a:p>
            <a:r>
              <a:rPr lang="en-US" altLang="zh-CN" sz="3600" b="1" dirty="0">
                <a:solidFill>
                  <a:schemeClr val="bg2">
                    <a:lumMod val="10000"/>
                  </a:schemeClr>
                </a:solidFill>
                <a:latin typeface="微软雅黑" panose="020B0503020204020204" pitchFamily="34" charset="-122"/>
                <a:ea typeface="微软雅黑" panose="020B0503020204020204" pitchFamily="34" charset="-122"/>
              </a:rPr>
              <a:t>CONTEN</a:t>
            </a:r>
            <a:r>
              <a:rPr lang="en-US" altLang="zh-CN" sz="8800" b="1" dirty="0">
                <a:solidFill>
                  <a:schemeClr val="bg2">
                    <a:lumMod val="10000"/>
                  </a:schemeClr>
                </a:solidFill>
                <a:latin typeface="微软雅黑" panose="020B0503020204020204" pitchFamily="34" charset="-122"/>
                <a:ea typeface="微软雅黑" panose="020B0503020204020204" pitchFamily="34" charset="-122"/>
              </a:rPr>
              <a:t>T</a:t>
            </a:r>
            <a:r>
              <a:rPr lang="zh-CN" altLang="en-US" sz="3600" b="1" dirty="0">
                <a:solidFill>
                  <a:schemeClr val="bg2">
                    <a:lumMod val="10000"/>
                  </a:schemeClr>
                </a:solidFill>
                <a:latin typeface="微软雅黑" panose="020B0503020204020204" pitchFamily="34" charset="-122"/>
                <a:ea typeface="微软雅黑" panose="020B0503020204020204" pitchFamily="34" charset="-122"/>
              </a:rPr>
              <a:t>目录</a:t>
            </a:r>
            <a:endParaRPr lang="en-US" altLang="zh-CN" sz="36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529143" y="2146172"/>
            <a:ext cx="1644073" cy="2733963"/>
          </a:xfrm>
          <a:prstGeom prst="roundRect">
            <a:avLst>
              <a:gd name="adj" fmla="val 8802"/>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300241" y="2146172"/>
            <a:ext cx="1644073" cy="2733963"/>
          </a:xfrm>
          <a:prstGeom prst="roundRect">
            <a:avLst>
              <a:gd name="adj" fmla="val 8802"/>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071339" y="2146172"/>
            <a:ext cx="1644073" cy="2733963"/>
          </a:xfrm>
          <a:prstGeom prst="roundRect">
            <a:avLst>
              <a:gd name="adj" fmla="val 8802"/>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7842437" y="2146172"/>
            <a:ext cx="1644073" cy="2733963"/>
          </a:xfrm>
          <a:prstGeom prst="roundRect">
            <a:avLst>
              <a:gd name="adj" fmla="val 8802"/>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529141" y="2180010"/>
            <a:ext cx="1644074" cy="2544390"/>
            <a:chOff x="2529141" y="2180010"/>
            <a:chExt cx="1644074" cy="254439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930" y="2180010"/>
              <a:ext cx="1568814" cy="1255340"/>
            </a:xfrm>
            <a:prstGeom prst="roundRect">
              <a:avLst>
                <a:gd name="adj" fmla="val 8594"/>
              </a:avLst>
            </a:prstGeom>
            <a:solidFill>
              <a:srgbClr val="FFFFFF">
                <a:shade val="85000"/>
              </a:srgbClr>
            </a:solidFill>
            <a:ln>
              <a:noFill/>
            </a:ln>
            <a:effectLst/>
          </p:spPr>
        </p:pic>
        <p:sp>
          <p:nvSpPr>
            <p:cNvPr id="42" name="圆角矩形 41"/>
            <p:cNvSpPr/>
            <p:nvPr/>
          </p:nvSpPr>
          <p:spPr>
            <a:xfrm>
              <a:off x="2529142" y="3333750"/>
              <a:ext cx="1644073" cy="1321309"/>
            </a:xfrm>
            <a:prstGeom prst="roundRect">
              <a:avLst>
                <a:gd name="adj" fmla="val 30"/>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2529141" y="3365881"/>
              <a:ext cx="1644073" cy="1358519"/>
            </a:xfrm>
            <a:prstGeom prst="roundRect">
              <a:avLst>
                <a:gd name="adj" fmla="val 3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4300239" y="2180010"/>
            <a:ext cx="1644074" cy="2544390"/>
            <a:chOff x="2529141" y="2180010"/>
            <a:chExt cx="1644074" cy="2544390"/>
          </a:xfrm>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930" y="2180010"/>
              <a:ext cx="1568814" cy="1255340"/>
            </a:xfrm>
            <a:prstGeom prst="roundRect">
              <a:avLst>
                <a:gd name="adj" fmla="val 8594"/>
              </a:avLst>
            </a:prstGeom>
            <a:solidFill>
              <a:srgbClr val="FFFFFF">
                <a:shade val="85000"/>
              </a:srgbClr>
            </a:solidFill>
            <a:ln>
              <a:noFill/>
            </a:ln>
            <a:effectLst/>
          </p:spPr>
        </p:pic>
        <p:sp>
          <p:nvSpPr>
            <p:cNvPr id="46" name="圆角矩形 45"/>
            <p:cNvSpPr/>
            <p:nvPr/>
          </p:nvSpPr>
          <p:spPr>
            <a:xfrm>
              <a:off x="2529142" y="3333750"/>
              <a:ext cx="1644073" cy="1321309"/>
            </a:xfrm>
            <a:prstGeom prst="roundRect">
              <a:avLst>
                <a:gd name="adj" fmla="val 30"/>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2529141" y="3365881"/>
              <a:ext cx="1644073" cy="1358519"/>
            </a:xfrm>
            <a:prstGeom prst="roundRect">
              <a:avLst>
                <a:gd name="adj" fmla="val 3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6071338" y="2180010"/>
            <a:ext cx="1644074" cy="2544390"/>
            <a:chOff x="2529141" y="2180010"/>
            <a:chExt cx="1644074" cy="2544390"/>
          </a:xfrm>
        </p:grpSpPr>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930" y="2180010"/>
              <a:ext cx="1568814" cy="1255340"/>
            </a:xfrm>
            <a:prstGeom prst="roundRect">
              <a:avLst>
                <a:gd name="adj" fmla="val 8594"/>
              </a:avLst>
            </a:prstGeom>
            <a:solidFill>
              <a:srgbClr val="FFFFFF">
                <a:shade val="85000"/>
              </a:srgbClr>
            </a:solidFill>
            <a:ln>
              <a:noFill/>
            </a:ln>
            <a:effectLst/>
          </p:spPr>
        </p:pic>
        <p:sp>
          <p:nvSpPr>
            <p:cNvPr id="50" name="圆角矩形 49"/>
            <p:cNvSpPr/>
            <p:nvPr/>
          </p:nvSpPr>
          <p:spPr>
            <a:xfrm>
              <a:off x="2529142" y="3333750"/>
              <a:ext cx="1644073" cy="1321309"/>
            </a:xfrm>
            <a:prstGeom prst="roundRect">
              <a:avLst>
                <a:gd name="adj" fmla="val 30"/>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2529141" y="3365881"/>
              <a:ext cx="1644073" cy="1358519"/>
            </a:xfrm>
            <a:prstGeom prst="roundRect">
              <a:avLst>
                <a:gd name="adj" fmla="val 3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7842436" y="2180010"/>
            <a:ext cx="1644074" cy="2544390"/>
            <a:chOff x="2529141" y="2180010"/>
            <a:chExt cx="1644074" cy="2544390"/>
          </a:xfrm>
        </p:grpSpPr>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930" y="2180010"/>
              <a:ext cx="1568814" cy="1255340"/>
            </a:xfrm>
            <a:prstGeom prst="roundRect">
              <a:avLst>
                <a:gd name="adj" fmla="val 8594"/>
              </a:avLst>
            </a:prstGeom>
            <a:solidFill>
              <a:srgbClr val="FFFFFF">
                <a:shade val="85000"/>
              </a:srgbClr>
            </a:solidFill>
            <a:ln>
              <a:noFill/>
            </a:ln>
            <a:effectLst/>
          </p:spPr>
        </p:pic>
        <p:sp>
          <p:nvSpPr>
            <p:cNvPr id="54" name="圆角矩形 53"/>
            <p:cNvSpPr/>
            <p:nvPr/>
          </p:nvSpPr>
          <p:spPr>
            <a:xfrm>
              <a:off x="2529142" y="3333750"/>
              <a:ext cx="1644073" cy="1321309"/>
            </a:xfrm>
            <a:prstGeom prst="roundRect">
              <a:avLst>
                <a:gd name="adj" fmla="val 30"/>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2529141" y="3365881"/>
              <a:ext cx="1644073" cy="1358519"/>
            </a:xfrm>
            <a:prstGeom prst="roundRect">
              <a:avLst>
                <a:gd name="adj" fmla="val 3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2557464" y="3401080"/>
            <a:ext cx="1524776" cy="338554"/>
          </a:xfrm>
          <a:prstGeom prst="rect">
            <a:avLst/>
          </a:prstGeom>
          <a:noFill/>
        </p:spPr>
        <p:txBody>
          <a:bodyPr wrap="none" rtlCol="0">
            <a:spAutoFit/>
          </a:bodyPr>
          <a:lstStyle/>
          <a:p>
            <a:r>
              <a:rPr lang="en-US" altLang="zh-CN" sz="1600" b="1" dirty="0">
                <a:solidFill>
                  <a:schemeClr val="bg2">
                    <a:lumMod val="10000"/>
                  </a:schemeClr>
                </a:solidFill>
                <a:latin typeface="微软雅黑" panose="020B0503020204020204" pitchFamily="34" charset="-122"/>
                <a:ea typeface="微软雅黑" panose="020B0503020204020204" pitchFamily="34" charset="-122"/>
              </a:rPr>
              <a:t>01 </a:t>
            </a: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56" name="文本框 55"/>
          <p:cNvSpPr txBox="1"/>
          <p:nvPr/>
        </p:nvSpPr>
        <p:spPr>
          <a:xfrm>
            <a:off x="4367352" y="3401080"/>
            <a:ext cx="1524776" cy="338554"/>
          </a:xfrm>
          <a:prstGeom prst="rect">
            <a:avLst/>
          </a:prstGeom>
          <a:noFill/>
        </p:spPr>
        <p:txBody>
          <a:bodyPr wrap="none" rtlCol="0">
            <a:spAutoFit/>
          </a:bodyPr>
          <a:lstStyle/>
          <a:p>
            <a:r>
              <a:rPr lang="en-US" altLang="zh-CN" sz="1600" b="1" dirty="0">
                <a:solidFill>
                  <a:schemeClr val="bg2">
                    <a:lumMod val="10000"/>
                  </a:schemeClr>
                </a:solidFill>
                <a:latin typeface="微软雅黑" panose="020B0503020204020204" pitchFamily="34" charset="-122"/>
                <a:ea typeface="微软雅黑" panose="020B0503020204020204" pitchFamily="34" charset="-122"/>
              </a:rPr>
              <a:t>02 </a:t>
            </a: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57" name="文本框 56"/>
          <p:cNvSpPr txBox="1"/>
          <p:nvPr/>
        </p:nvSpPr>
        <p:spPr>
          <a:xfrm>
            <a:off x="6110126" y="3378611"/>
            <a:ext cx="1524776" cy="338554"/>
          </a:xfrm>
          <a:prstGeom prst="rect">
            <a:avLst/>
          </a:prstGeom>
          <a:noFill/>
        </p:spPr>
        <p:txBody>
          <a:bodyPr wrap="none" rtlCol="0">
            <a:spAutoFit/>
          </a:bodyPr>
          <a:lstStyle/>
          <a:p>
            <a:r>
              <a:rPr lang="en-US" altLang="zh-CN" sz="1600" b="1" dirty="0">
                <a:solidFill>
                  <a:schemeClr val="bg2">
                    <a:lumMod val="10000"/>
                  </a:schemeClr>
                </a:solidFill>
                <a:latin typeface="微软雅黑" panose="020B0503020204020204" pitchFamily="34" charset="-122"/>
                <a:ea typeface="微软雅黑" panose="020B0503020204020204" pitchFamily="34" charset="-122"/>
              </a:rPr>
              <a:t>03 </a:t>
            </a: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58" name="文本框 57"/>
          <p:cNvSpPr txBox="1"/>
          <p:nvPr/>
        </p:nvSpPr>
        <p:spPr>
          <a:xfrm>
            <a:off x="7881224" y="3368149"/>
            <a:ext cx="1524776" cy="338554"/>
          </a:xfrm>
          <a:prstGeom prst="rect">
            <a:avLst/>
          </a:prstGeom>
          <a:noFill/>
        </p:spPr>
        <p:txBody>
          <a:bodyPr wrap="none" rtlCol="0">
            <a:spAutoFit/>
          </a:bodyPr>
          <a:lstStyle/>
          <a:p>
            <a:r>
              <a:rPr lang="en-US" altLang="zh-CN" sz="1600" b="1" dirty="0">
                <a:solidFill>
                  <a:schemeClr val="bg2">
                    <a:lumMod val="10000"/>
                  </a:schemeClr>
                </a:solidFill>
                <a:latin typeface="微软雅黑" panose="020B0503020204020204" pitchFamily="34" charset="-122"/>
                <a:ea typeface="微软雅黑" panose="020B0503020204020204" pitchFamily="34" charset="-122"/>
              </a:rPr>
              <a:t>04 </a:t>
            </a:r>
            <a:r>
              <a:rPr lang="zh-CN" altLang="en-US" sz="1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59" name="文本框 58"/>
          <p:cNvSpPr txBox="1"/>
          <p:nvPr/>
        </p:nvSpPr>
        <p:spPr>
          <a:xfrm>
            <a:off x="2556274" y="3786604"/>
            <a:ext cx="1680452" cy="1015663"/>
          </a:xfrm>
          <a:prstGeom prst="rect">
            <a:avLst/>
          </a:prstGeom>
          <a:noFill/>
        </p:spPr>
        <p:txBody>
          <a:bodyPr wrap="square" rtlCol="0">
            <a:spAutoFit/>
          </a:bodyPr>
          <a:lstStyle/>
          <a:p>
            <a:r>
              <a:rPr lang="zh-CN" altLang="en-US" sz="12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320788" y="3786604"/>
            <a:ext cx="1680452" cy="1015663"/>
          </a:xfrm>
          <a:prstGeom prst="rect">
            <a:avLst/>
          </a:prstGeom>
          <a:noFill/>
        </p:spPr>
        <p:txBody>
          <a:bodyPr wrap="square" rtlCol="0">
            <a:spAutoFit/>
          </a:bodyPr>
          <a:lstStyle/>
          <a:p>
            <a:r>
              <a:rPr lang="zh-CN" altLang="en-US" sz="12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096000" y="3786604"/>
            <a:ext cx="1680452" cy="1015663"/>
          </a:xfrm>
          <a:prstGeom prst="rect">
            <a:avLst/>
          </a:prstGeom>
          <a:noFill/>
        </p:spPr>
        <p:txBody>
          <a:bodyPr wrap="square" rtlCol="0">
            <a:spAutoFit/>
          </a:bodyPr>
          <a:lstStyle/>
          <a:p>
            <a:r>
              <a:rPr lang="zh-CN" altLang="en-US" sz="12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7871570" y="3739634"/>
            <a:ext cx="1680452" cy="1015663"/>
          </a:xfrm>
          <a:prstGeom prst="rect">
            <a:avLst/>
          </a:prstGeom>
          <a:noFill/>
        </p:spPr>
        <p:txBody>
          <a:bodyPr wrap="square" rtlCol="0">
            <a:spAutoFit/>
          </a:bodyPr>
          <a:lstStyle/>
          <a:p>
            <a:r>
              <a:rPr lang="zh-CN" altLang="en-US" sz="1200"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9" grpId="0" animBg="1"/>
      <p:bldP spid="40" grpId="0" animBg="1"/>
      <p:bldP spid="41" grpId="0" animBg="1"/>
      <p:bldP spid="9" grpId="0"/>
      <p:bldP spid="56" grpId="0"/>
      <p:bldP spid="57" grpId="0"/>
      <p:bldP spid="58" grpId="0"/>
      <p:bldP spid="59" grpId="0"/>
      <p:bldP spid="61" grpId="0"/>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20" name="组合 19"/>
          <p:cNvGrpSpPr/>
          <p:nvPr/>
        </p:nvGrpSpPr>
        <p:grpSpPr>
          <a:xfrm>
            <a:off x="-4408636" y="4373662"/>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755999" y="1089000"/>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778171" y="2659559"/>
            <a:ext cx="2635658" cy="769441"/>
          </a:xfrm>
          <a:prstGeom prst="rect">
            <a:avLst/>
          </a:prstGeom>
          <a:noFill/>
        </p:spPr>
        <p:txBody>
          <a:bodyPr wrap="none" rtlCol="0">
            <a:spAutoFit/>
          </a:bodyPr>
          <a:lstStyle/>
          <a:p>
            <a:r>
              <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rPr>
              <a:t>THANKS</a:t>
            </a: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20378941">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7437010" y="2983849"/>
              <a:ext cx="154152" cy="539341"/>
            </a:xfrm>
            <a:prstGeom prst="rect">
              <a:avLst/>
            </a:prstGeom>
            <a:noFill/>
          </p:spPr>
          <p:txBody>
            <a:bodyPr wrap="none" rtlCol="0">
              <a:spAutoFit/>
            </a:bodyPr>
            <a:lstStyle/>
            <a:p>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914152" y="2373161"/>
            <a:ext cx="4363695" cy="923330"/>
          </a:xfrm>
          <a:prstGeom prst="rect">
            <a:avLst/>
          </a:prstGeom>
          <a:noFill/>
        </p:spPr>
        <p:txBody>
          <a:bodyPr wrap="none" rtlCol="0">
            <a:spAutoFit/>
          </a:bodyPr>
          <a:lstStyle/>
          <a:p>
            <a:r>
              <a:rPr lang="en-US" altLang="zh-CN" sz="5400" b="1" dirty="0">
                <a:solidFill>
                  <a:schemeClr val="tx1">
                    <a:lumMod val="85000"/>
                    <a:lumOff val="15000"/>
                  </a:schemeClr>
                </a:solidFill>
                <a:latin typeface="微软雅黑" panose="020B0503020204020204" pitchFamily="34" charset="-122"/>
                <a:ea typeface="微软雅黑" panose="020B0503020204020204" pitchFamily="34" charset="-122"/>
              </a:rPr>
              <a:t>01</a:t>
            </a:r>
            <a:r>
              <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请点击输入标题</a:t>
            </a:r>
          </a:p>
        </p:txBody>
      </p:sp>
      <p:sp>
        <p:nvSpPr>
          <p:cNvPr id="6" name="文本框 5"/>
          <p:cNvSpPr txBox="1"/>
          <p:nvPr/>
        </p:nvSpPr>
        <p:spPr>
          <a:xfrm>
            <a:off x="4447498" y="3186613"/>
            <a:ext cx="3708066" cy="36933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Please click on the input header</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1" y="929438"/>
            <a:ext cx="7440103" cy="4960069"/>
          </a:xfrm>
          <a:prstGeom prst="rect">
            <a:avLst/>
          </a:prstGeom>
          <a:ln>
            <a:noFill/>
          </a:ln>
          <a:effectLst>
            <a:outerShdw blurRad="292100" dist="139700" dir="2700000" algn="tl" rotWithShape="0">
              <a:srgbClr val="333333">
                <a:alpha val="65000"/>
              </a:srgbClr>
            </a:outerShdw>
          </a:effectLst>
        </p:spPr>
      </p:pic>
      <p:grpSp>
        <p:nvGrpSpPr>
          <p:cNvPr id="31" name="组合 30"/>
          <p:cNvGrpSpPr/>
          <p:nvPr/>
        </p:nvGrpSpPr>
        <p:grpSpPr>
          <a:xfrm rot="4413707">
            <a:off x="474708" y="-3766825"/>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66" y="1423721"/>
            <a:ext cx="6015835" cy="4010557"/>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7853661" y="2500729"/>
            <a:ext cx="3416320" cy="646331"/>
          </a:xfrm>
          <a:prstGeom prst="rect">
            <a:avLst/>
          </a:prstGeom>
          <a:noFill/>
        </p:spPr>
        <p:txBody>
          <a:bodyPr wrap="none" rtlCol="0">
            <a:spAutoFit/>
          </a:bodyPr>
          <a:lstStyle/>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请点击输入标题</a:t>
            </a:r>
          </a:p>
        </p:txBody>
      </p:sp>
      <p:sp>
        <p:nvSpPr>
          <p:cNvPr id="39" name="文本框 38"/>
          <p:cNvSpPr txBox="1"/>
          <p:nvPr/>
        </p:nvSpPr>
        <p:spPr>
          <a:xfrm>
            <a:off x="7216764" y="3859710"/>
            <a:ext cx="4615187" cy="1446550"/>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1" name="组合 30"/>
          <p:cNvGrpSpPr/>
          <p:nvPr/>
        </p:nvGrpSpPr>
        <p:grpSpPr>
          <a:xfrm rot="4413707">
            <a:off x="188959" y="-229045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矩形 15"/>
          <p:cNvSpPr/>
          <p:nvPr/>
        </p:nvSpPr>
        <p:spPr>
          <a:xfrm>
            <a:off x="6032627" y="0"/>
            <a:ext cx="54137"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2254967" y="5137949"/>
            <a:ext cx="2983345" cy="1006763"/>
          </a:xfrm>
          <a:prstGeom prst="wedgeRectCallout">
            <a:avLst>
              <a:gd name="adj1" fmla="val 62449"/>
              <a:gd name="adj2" fmla="val -329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标注 17"/>
          <p:cNvSpPr/>
          <p:nvPr/>
        </p:nvSpPr>
        <p:spPr>
          <a:xfrm>
            <a:off x="7064209" y="3608319"/>
            <a:ext cx="2983345" cy="1006763"/>
          </a:xfrm>
          <a:prstGeom prst="wedgeRectCallout">
            <a:avLst>
              <a:gd name="adj1" fmla="val -62628"/>
              <a:gd name="adj2" fmla="val -31078"/>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标注 18"/>
          <p:cNvSpPr/>
          <p:nvPr/>
        </p:nvSpPr>
        <p:spPr>
          <a:xfrm>
            <a:off x="2283183" y="1980427"/>
            <a:ext cx="2983345" cy="1006763"/>
          </a:xfrm>
          <a:prstGeom prst="wedgeRectCallout">
            <a:avLst>
              <a:gd name="adj1" fmla="val 62449"/>
              <a:gd name="adj2" fmla="val -329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696080" y="5234663"/>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566817" y="3753775"/>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670235" y="2077141"/>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538761" y="5109036"/>
            <a:ext cx="1096006"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January</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530098" y="3544731"/>
            <a:ext cx="1222707"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February</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564908" y="1980427"/>
            <a:ext cx="919291" cy="369332"/>
          </a:xfrm>
          <a:prstGeom prst="rect">
            <a:avLst/>
          </a:prstGeom>
          <a:noFill/>
        </p:spPr>
        <p:txBody>
          <a:bodyPr wrap="none" rtlCol="0">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March</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674899" y="834663"/>
            <a:ext cx="3416320" cy="646331"/>
          </a:xfrm>
          <a:prstGeom prst="rect">
            <a:avLst/>
          </a:prstGeom>
          <a:noFill/>
        </p:spPr>
        <p:txBody>
          <a:bodyPr wrap="none" rtlCol="0">
            <a:spAutoFit/>
          </a:bodyPr>
          <a:lstStyle/>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请点击输入标题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8" grpId="0" animBg="1"/>
      <p:bldP spid="19" grpId="0" animBg="1"/>
      <p:bldP spid="22" grpId="0"/>
      <p:bldP spid="24" grpId="0"/>
      <p:bldP spid="25" grpId="0"/>
      <p:bldP spid="7" grpId="0"/>
      <p:bldP spid="27" grpId="0"/>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sp>
        <p:nvSpPr>
          <p:cNvPr id="2" name="流程图: 数据 1"/>
          <p:cNvSpPr/>
          <p:nvPr/>
        </p:nvSpPr>
        <p:spPr>
          <a:xfrm>
            <a:off x="4979704" y="1542286"/>
            <a:ext cx="1681018" cy="3879963"/>
          </a:xfrm>
          <a:prstGeom prst="flowChartInputOutput">
            <a:avLst/>
          </a:prstGeom>
          <a:blipFill dpi="0" rotWithShape="0">
            <a:blip r:embed="rId3">
              <a:extLst>
                <a:ext uri="{28A0092B-C50C-407E-A947-70E740481C1C}">
                  <a14:useLocalDpi xmlns:a14="http://schemas.microsoft.com/office/drawing/2010/main" val="0"/>
                </a:ext>
              </a:extLst>
            </a:blip>
            <a:srcRect/>
            <a:tile tx="-508000" ty="0" sx="100000" sy="100000" flip="none" algn="tl"/>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数据 41"/>
          <p:cNvSpPr/>
          <p:nvPr/>
        </p:nvSpPr>
        <p:spPr>
          <a:xfrm>
            <a:off x="6310147" y="1542286"/>
            <a:ext cx="1681018" cy="3879963"/>
          </a:xfrm>
          <a:prstGeom prst="flowChartInputOutput">
            <a:avLst/>
          </a:prstGeom>
          <a:blipFill dpi="0" rotWithShape="0">
            <a:blip r:embed="rId3">
              <a:extLst>
                <a:ext uri="{28A0092B-C50C-407E-A947-70E740481C1C}">
                  <a14:useLocalDpi xmlns:a14="http://schemas.microsoft.com/office/drawing/2010/main" val="0"/>
                </a:ext>
              </a:extLst>
            </a:blip>
            <a:srcRect/>
            <a:tile tx="-508000" ty="0" sx="100000" sy="100000" flip="none" algn="tl"/>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数据 42"/>
          <p:cNvSpPr/>
          <p:nvPr/>
        </p:nvSpPr>
        <p:spPr>
          <a:xfrm>
            <a:off x="7649585" y="1542286"/>
            <a:ext cx="1681018" cy="3879963"/>
          </a:xfrm>
          <a:prstGeom prst="flowChartInputOutput">
            <a:avLst/>
          </a:prstGeom>
          <a:blipFill dpi="0" rotWithShape="0">
            <a:blip r:embed="rId3">
              <a:extLst>
                <a:ext uri="{28A0092B-C50C-407E-A947-70E740481C1C}">
                  <a14:useLocalDpi xmlns:a14="http://schemas.microsoft.com/office/drawing/2010/main" val="0"/>
                </a:ext>
              </a:extLst>
            </a:blip>
            <a:srcRect/>
            <a:tile tx="-508000" ty="0" sx="100000" sy="100000" flip="none" algn="tl"/>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数据 43"/>
          <p:cNvSpPr/>
          <p:nvPr/>
        </p:nvSpPr>
        <p:spPr>
          <a:xfrm>
            <a:off x="8987267" y="1542286"/>
            <a:ext cx="1681018" cy="3879963"/>
          </a:xfrm>
          <a:prstGeom prst="flowChartInputOutput">
            <a:avLst/>
          </a:prstGeom>
          <a:blipFill dpi="0" rotWithShape="0">
            <a:blip r:embed="rId3">
              <a:extLst>
                <a:ext uri="{28A0092B-C50C-407E-A947-70E740481C1C}">
                  <a14:useLocalDpi xmlns:a14="http://schemas.microsoft.com/office/drawing/2010/main" val="0"/>
                </a:ext>
              </a:extLst>
            </a:blip>
            <a:srcRect/>
            <a:tile tx="-508000" ty="0" sx="100000" sy="100000" flip="none" algn="tl"/>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流程图: 数据 44"/>
          <p:cNvSpPr/>
          <p:nvPr/>
        </p:nvSpPr>
        <p:spPr>
          <a:xfrm>
            <a:off x="10310471" y="1542286"/>
            <a:ext cx="1681018" cy="3879963"/>
          </a:xfrm>
          <a:prstGeom prst="flowChartInputOutput">
            <a:avLst/>
          </a:prstGeom>
          <a:blipFill dpi="0" rotWithShape="0">
            <a:blip r:embed="rId3">
              <a:extLst>
                <a:ext uri="{28A0092B-C50C-407E-A947-70E740481C1C}">
                  <a14:useLocalDpi xmlns:a14="http://schemas.microsoft.com/office/drawing/2010/main" val="0"/>
                </a:ext>
              </a:extLst>
            </a:blip>
            <a:srcRect/>
            <a:tile tx="-508000" ty="0" sx="100000" sy="100000" flip="none" algn="tl"/>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rot="4413707">
            <a:off x="188959" y="-2290450"/>
            <a:ext cx="11242584" cy="14835685"/>
            <a:chOff x="-2641691" y="-6168706"/>
            <a:chExt cx="11242584" cy="14835685"/>
          </a:xfrm>
        </p:grpSpPr>
        <p:sp>
          <p:nvSpPr>
            <p:cNvPr id="49" name="椭圆 48"/>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6" name="文本框 45"/>
          <p:cNvSpPr txBox="1"/>
          <p:nvPr/>
        </p:nvSpPr>
        <p:spPr>
          <a:xfrm>
            <a:off x="1287039" y="2609775"/>
            <a:ext cx="2492990" cy="646331"/>
          </a:xfrm>
          <a:prstGeom prst="rect">
            <a:avLst/>
          </a:prstGeom>
          <a:noFill/>
        </p:spPr>
        <p:txBody>
          <a:bodyPr wrap="none" rtlCol="0">
            <a:spAutoFit/>
          </a:bodyPr>
          <a:lstStyle/>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我们的团队</a:t>
            </a:r>
          </a:p>
        </p:txBody>
      </p:sp>
      <p:sp>
        <p:nvSpPr>
          <p:cNvPr id="47" name="文本框 46"/>
          <p:cNvSpPr txBox="1"/>
          <p:nvPr/>
        </p:nvSpPr>
        <p:spPr>
          <a:xfrm>
            <a:off x="892754" y="3387583"/>
            <a:ext cx="3529824" cy="1877437"/>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20378941">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7437010" y="2983849"/>
              <a:ext cx="154152" cy="539341"/>
            </a:xfrm>
            <a:prstGeom prst="rect">
              <a:avLst/>
            </a:prstGeom>
            <a:noFill/>
          </p:spPr>
          <p:txBody>
            <a:bodyPr wrap="none" rtlCol="0">
              <a:spAutoFit/>
            </a:bodyPr>
            <a:lstStyle/>
            <a:p>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914152" y="2373161"/>
            <a:ext cx="4363695" cy="923330"/>
          </a:xfrm>
          <a:prstGeom prst="rect">
            <a:avLst/>
          </a:prstGeom>
          <a:noFill/>
        </p:spPr>
        <p:txBody>
          <a:bodyPr wrap="none" rtlCol="0">
            <a:spAutoFit/>
          </a:bodyPr>
          <a:lstStyle/>
          <a:p>
            <a:r>
              <a:rPr lang="en-US" altLang="zh-CN" sz="5400" b="1" dirty="0">
                <a:solidFill>
                  <a:schemeClr val="tx1">
                    <a:lumMod val="85000"/>
                    <a:lumOff val="15000"/>
                  </a:schemeClr>
                </a:solidFill>
                <a:latin typeface="微软雅黑" panose="020B0503020204020204" pitchFamily="34" charset="-122"/>
                <a:ea typeface="微软雅黑" panose="020B0503020204020204" pitchFamily="34" charset="-122"/>
              </a:rPr>
              <a:t>02</a:t>
            </a:r>
            <a:r>
              <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请点击输入标题</a:t>
            </a:r>
          </a:p>
        </p:txBody>
      </p:sp>
      <p:sp>
        <p:nvSpPr>
          <p:cNvPr id="6" name="文本框 5"/>
          <p:cNvSpPr txBox="1"/>
          <p:nvPr/>
        </p:nvSpPr>
        <p:spPr>
          <a:xfrm>
            <a:off x="4447498" y="3186613"/>
            <a:ext cx="3708066" cy="36933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Please click on the input header</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sp>
        <p:nvSpPr>
          <p:cNvPr id="21" name="椭圆 20"/>
          <p:cNvSpPr/>
          <p:nvPr/>
        </p:nvSpPr>
        <p:spPr>
          <a:xfrm rot="4413707">
            <a:off x="-443969"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3100013" y="251404"/>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3820013" y="971404"/>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a:off x="5260013" y="2411404"/>
            <a:ext cx="1800000" cy="180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公司</a:t>
            </a:r>
          </a:p>
        </p:txBody>
      </p:sp>
      <p:sp>
        <p:nvSpPr>
          <p:cNvPr id="31" name="椭圆 30"/>
          <p:cNvSpPr/>
          <p:nvPr/>
        </p:nvSpPr>
        <p:spPr>
          <a:xfrm>
            <a:off x="4540013" y="1691404"/>
            <a:ext cx="3240000" cy="324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p:cNvSpPr/>
          <p:nvPr/>
        </p:nvSpPr>
        <p:spPr>
          <a:xfrm>
            <a:off x="2726207" y="2868165"/>
            <a:ext cx="733806" cy="733806"/>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5933407" y="604501"/>
            <a:ext cx="733806" cy="733806"/>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7066916" y="3844501"/>
            <a:ext cx="733806" cy="733806"/>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椭圆 42"/>
          <p:cNvSpPr/>
          <p:nvPr/>
        </p:nvSpPr>
        <p:spPr>
          <a:xfrm>
            <a:off x="3608965"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a:off x="4810237" y="421140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a:off x="7312547" y="5048873"/>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5777311" y="5950161"/>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8806039" y="22439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7336206" y="118926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071991"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文本框 53"/>
          <p:cNvSpPr txBox="1"/>
          <p:nvPr/>
        </p:nvSpPr>
        <p:spPr>
          <a:xfrm>
            <a:off x="742114" y="4306383"/>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02819" y="3882694"/>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56" name="文本框 55"/>
          <p:cNvSpPr txBox="1"/>
          <p:nvPr/>
        </p:nvSpPr>
        <p:spPr>
          <a:xfrm>
            <a:off x="7357574" y="782612"/>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7418279" y="358923"/>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58" name="文本框 57"/>
          <p:cNvSpPr txBox="1"/>
          <p:nvPr/>
        </p:nvSpPr>
        <p:spPr>
          <a:xfrm>
            <a:off x="7838896" y="5014925"/>
            <a:ext cx="2101117" cy="923330"/>
          </a:xfrm>
          <a:prstGeom prst="rect">
            <a:avLst/>
          </a:prstGeom>
          <a:noFill/>
        </p:spPr>
        <p:txBody>
          <a:bodyPr wrap="square" rtlCol="0">
            <a:spAutoFit/>
          </a:bodyPr>
          <a:lstStyle/>
          <a:p>
            <a:r>
              <a:rPr lang="zh-CN" altLang="en-US" sz="1400" b="1" dirty="0">
                <a:solidFill>
                  <a:schemeClr val="bg2">
                    <a:lumMod val="10000"/>
                  </a:schemeClr>
                </a:solidFill>
                <a:latin typeface="微软雅黑" panose="020B0503020204020204" pitchFamily="34" charset="-122"/>
                <a:ea typeface="微软雅黑" panose="020B0503020204020204" pitchFamily="34" charset="-122"/>
              </a:rPr>
              <a:t>请输入文字请输入文字请输入文字请输入文字请输入文字请输入文字</a:t>
            </a:r>
          </a:p>
          <a:p>
            <a:endParaRPr lang="zh-CN" altLang="en-US" sz="12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7899601" y="4591236"/>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60" name="文本框 59"/>
          <p:cNvSpPr txBox="1"/>
          <p:nvPr/>
        </p:nvSpPr>
        <p:spPr>
          <a:xfrm>
            <a:off x="1308607" y="1045073"/>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down)">
                                      <p:cBhvr>
                                        <p:cTn id="23" dur="500"/>
                                        <p:tgtEl>
                                          <p:spTgt spid="6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0" grpId="0" animBg="1"/>
      <p:bldP spid="31" grpId="0" animBg="1"/>
      <p:bldP spid="33" grpId="0" animBg="1"/>
      <p:bldP spid="34" grpId="0" animBg="1"/>
      <p:bldP spid="36" grpId="0" animBg="1"/>
      <p:bldP spid="54" grpId="0"/>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accent1"/>
            </a:glow>
            <a:reflection endPos="0" dir="5400000" sy="-100000" algn="bl" rotWithShape="0"/>
            <a:softEdge rad="0"/>
          </a:effectLst>
        </p:spPr>
      </p:pic>
      <p:sp>
        <p:nvSpPr>
          <p:cNvPr id="21" name="椭圆 20"/>
          <p:cNvSpPr/>
          <p:nvPr/>
        </p:nvSpPr>
        <p:spPr>
          <a:xfrm rot="4413707">
            <a:off x="-443969"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702245" y="210874"/>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1422245" y="930874"/>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a:off x="3608965"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a:off x="4810237" y="421140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a:off x="7312547" y="5048873"/>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5777311" y="5950161"/>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8806039" y="22439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7336206" y="118926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6071991"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7" name="图表 6"/>
          <p:cNvGraphicFramePr/>
          <p:nvPr/>
        </p:nvGraphicFramePr>
        <p:xfrm>
          <a:off x="1740709" y="1634236"/>
          <a:ext cx="5215234" cy="2892564"/>
        </p:xfrm>
        <a:graphic>
          <a:graphicData uri="http://schemas.openxmlformats.org/drawingml/2006/chart">
            <c:chart xmlns:c="http://schemas.openxmlformats.org/drawingml/2006/chart" xmlns:r="http://schemas.openxmlformats.org/officeDocument/2006/relationships" r:id="rId3"/>
          </a:graphicData>
        </a:graphic>
      </p:graphicFrame>
      <p:sp>
        <p:nvSpPr>
          <p:cNvPr id="38" name="椭圆 37"/>
          <p:cNvSpPr/>
          <p:nvPr/>
        </p:nvSpPr>
        <p:spPr>
          <a:xfrm>
            <a:off x="6243345" y="148850"/>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nvSpPr>
        <p:spPr>
          <a:xfrm>
            <a:off x="8327476" y="2148752"/>
            <a:ext cx="2492990" cy="646331"/>
          </a:xfrm>
          <a:prstGeom prst="rect">
            <a:avLst/>
          </a:prstGeom>
          <a:noFill/>
        </p:spPr>
        <p:txBody>
          <a:bodyPr wrap="none" rtlCol="0">
            <a:spAutoFit/>
          </a:bodyPr>
          <a:lstStyle/>
          <a:p>
            <a:r>
              <a:rPr lang="zh-CN" altLang="en-US" sz="3600"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7336206" y="2913114"/>
            <a:ext cx="4196759" cy="1661993"/>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a:p>
            <a:endParaRPr lang="zh-CN" altLang="en-US" sz="16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117790" y="1568044"/>
            <a:ext cx="1338828" cy="369332"/>
          </a:xfrm>
          <a:prstGeom prst="rect">
            <a:avLst/>
          </a:prstGeom>
          <a:noFill/>
        </p:spPr>
        <p:txBody>
          <a:bodyPr wrap="none" rtlCol="0">
            <a:spAutoFit/>
          </a:bodyPr>
          <a:lstStyle/>
          <a:p>
            <a:r>
              <a:rPr lang="zh-CN" altLang="en-US" b="1" dirty="0">
                <a:solidFill>
                  <a:schemeClr val="bg2">
                    <a:lumMod val="10000"/>
                  </a:schemeClr>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0" grpId="0" animBg="1"/>
      <p:bldGraphic spid="7" grpId="0">
        <p:bldAsOne/>
      </p:bldGraphic>
      <p:bldP spid="38" grpId="0" animBg="1"/>
      <p:bldP spid="35" grpId="0"/>
      <p:bldP spid="37" grpId="0"/>
      <p:bldP spid="3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宽屏</PresentationFormat>
  <Paragraphs>101</Paragraphs>
  <Slides>20</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黑体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38</cp:revision>
  <dcterms:created xsi:type="dcterms:W3CDTF">2016-03-29T09:34:00Z</dcterms:created>
  <dcterms:modified xsi:type="dcterms:W3CDTF">2021-01-06T00:55:20Z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