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256" r:id="rId2"/>
    <p:sldId id="258" r:id="rId3"/>
    <p:sldId id="260" r:id="rId4"/>
    <p:sldId id="295" r:id="rId5"/>
    <p:sldId id="300" r:id="rId6"/>
    <p:sldId id="298" r:id="rId7"/>
    <p:sldId id="287" r:id="rId8"/>
    <p:sldId id="273" r:id="rId9"/>
    <p:sldId id="274" r:id="rId10"/>
    <p:sldId id="309" r:id="rId11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438">
          <p15:clr>
            <a:srgbClr val="A4A3A4"/>
          </p15:clr>
        </p15:guide>
        <p15:guide id="2" pos="7680">
          <p15:clr>
            <a:srgbClr val="A4A3A4"/>
          </p15:clr>
        </p15:guide>
        <p15:guide id="3" pos="4362">
          <p15:clr>
            <a:srgbClr val="A4A3A4"/>
          </p15:clr>
        </p15:guide>
        <p15:guide id="4" orient="horz" pos="2296">
          <p15:clr>
            <a:srgbClr val="A4A3A4"/>
          </p15:clr>
        </p15:guide>
        <p15:guide id="5" orient="horz" pos="363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170D1"/>
    <a:srgbClr val="FFFFFF"/>
    <a:srgbClr val="313131"/>
    <a:srgbClr val="3D3630"/>
    <a:srgbClr val="016DC8"/>
    <a:srgbClr val="595959"/>
    <a:srgbClr val="D3D4DF"/>
    <a:srgbClr val="545953"/>
    <a:srgbClr val="555851"/>
    <a:srgbClr val="FEE5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08" autoAdjust="0"/>
    <p:restoredTop sz="91018" autoAdjust="0"/>
  </p:normalViewPr>
  <p:slideViewPr>
    <p:cSldViewPr snapToGrid="0">
      <p:cViewPr varScale="1">
        <p:scale>
          <a:sx n="102" d="100"/>
          <a:sy n="102" d="100"/>
        </p:scale>
        <p:origin x="720" y="114"/>
      </p:cViewPr>
      <p:guideLst>
        <p:guide pos="438"/>
        <p:guide pos="7680"/>
        <p:guide pos="4362"/>
        <p:guide orient="horz" pos="2296"/>
        <p:guide orient="horz" pos="363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089739-453E-400A-A8D8-79CFDF178070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D3EA3B-D2E9-4E05-9324-5750E33A805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D3EA3B-D2E9-4E05-9324-5750E33A8057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D3EA3B-D2E9-4E05-9324-5750E33A8057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D3EA3B-D2E9-4E05-9324-5750E33A8057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D3EA3B-D2E9-4E05-9324-5750E33A8057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D3EA3B-D2E9-4E05-9324-5750E33A8057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D3EA3B-D2E9-4E05-9324-5750E33A8057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D3EA3B-D2E9-4E05-9324-5750E33A8057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D3EA3B-D2E9-4E05-9324-5750E33A8057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D3EA3B-D2E9-4E05-9324-5750E33A8057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D3EA3B-D2E9-4E05-9324-5750E33A8057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F2E1A-5E97-4DA6-98A9-1C031EFFC331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B0988-8FC0-4877-AA64-EDAB5B50997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2000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F2E1A-5E97-4DA6-98A9-1C031EFFC331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B0988-8FC0-4877-AA64-EDAB5B50997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2000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F2E1A-5E97-4DA6-98A9-1C031EFFC331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B0988-8FC0-4877-AA64-EDAB5B50997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2000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F2E1A-5E97-4DA6-98A9-1C031EFFC331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B0988-8FC0-4877-AA64-EDAB5B50997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2000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F2E1A-5E97-4DA6-98A9-1C031EFFC331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B0988-8FC0-4877-AA64-EDAB5B50997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2000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F2E1A-5E97-4DA6-98A9-1C031EFFC331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B0988-8FC0-4877-AA64-EDAB5B50997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2000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F2E1A-5E97-4DA6-98A9-1C031EFFC331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B0988-8FC0-4877-AA64-EDAB5B50997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2000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F2E1A-5E97-4DA6-98A9-1C031EFFC331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B0988-8FC0-4877-AA64-EDAB5B50997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2000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F2E1A-5E97-4DA6-98A9-1C031EFFC331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B0988-8FC0-4877-AA64-EDAB5B50997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2000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F2E1A-5E97-4DA6-98A9-1C031EFFC331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B0988-8FC0-4877-AA64-EDAB5B50997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2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F2E1A-5E97-4DA6-98A9-1C031EFFC331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B0988-8FC0-4877-AA64-EDAB5B50997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2000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0F2E1A-5E97-4DA6-98A9-1C031EFFC331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4B0988-8FC0-4877-AA64-EDAB5B50997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 advTm="2000">
    <p:random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12" Type="http://schemas.openxmlformats.org/officeDocument/2006/relationships/image" Target="../media/image1.jpe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notesSlide" Target="../notesSlides/notesSlide1.xml"/><Relationship Id="rId5" Type="http://schemas.openxmlformats.org/officeDocument/2006/relationships/tags" Target="../tags/tag6.xml"/><Relationship Id="rId10" Type="http://schemas.openxmlformats.org/officeDocument/2006/relationships/slideLayout" Target="../slideLayouts/slideLayout1.xml"/><Relationship Id="rId4" Type="http://schemas.openxmlformats.org/officeDocument/2006/relationships/tags" Target="../tags/tag5.xml"/><Relationship Id="rId9" Type="http://schemas.openxmlformats.org/officeDocument/2006/relationships/tags" Target="../tags/tag1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8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14.jpeg"/><Relationship Id="rId4" Type="http://schemas.openxmlformats.org/officeDocument/2006/relationships/image" Target="../media/image9.jpeg"/><Relationship Id="rId9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A_图片 19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399" b="10943"/>
          <a:stretch>
            <a:fillRect/>
          </a:stretch>
        </p:blipFill>
        <p:spPr>
          <a:xfrm>
            <a:off x="0" y="2808514"/>
            <a:ext cx="12192000" cy="4049486"/>
          </a:xfrm>
          <a:prstGeom prst="rect">
            <a:avLst/>
          </a:prstGeom>
        </p:spPr>
      </p:pic>
      <p:sp>
        <p:nvSpPr>
          <p:cNvPr id="11" name="PA_矩形 10"/>
          <p:cNvSpPr/>
          <p:nvPr>
            <p:custDataLst>
              <p:tags r:id="rId2"/>
            </p:custDataLst>
          </p:nvPr>
        </p:nvSpPr>
        <p:spPr>
          <a:xfrm>
            <a:off x="0" y="2808515"/>
            <a:ext cx="12192000" cy="4049485"/>
          </a:xfrm>
          <a:prstGeom prst="rect">
            <a:avLst/>
          </a:prstGeom>
          <a:solidFill>
            <a:srgbClr val="313131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313131"/>
              </a:solidFill>
            </a:endParaRPr>
          </a:p>
        </p:txBody>
      </p:sp>
      <p:sp>
        <p:nvSpPr>
          <p:cNvPr id="12" name="PA_矩形 11"/>
          <p:cNvSpPr/>
          <p:nvPr>
            <p:custDataLst>
              <p:tags r:id="rId3"/>
            </p:custDataLst>
          </p:nvPr>
        </p:nvSpPr>
        <p:spPr>
          <a:xfrm>
            <a:off x="7302499" y="0"/>
            <a:ext cx="3844925" cy="6070600"/>
          </a:xfrm>
          <a:prstGeom prst="rect">
            <a:avLst/>
          </a:prstGeom>
          <a:solidFill>
            <a:srgbClr val="0170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PA_文本框 12"/>
          <p:cNvSpPr txBox="1"/>
          <p:nvPr>
            <p:custDataLst>
              <p:tags r:id="rId4"/>
            </p:custDataLst>
          </p:nvPr>
        </p:nvSpPr>
        <p:spPr>
          <a:xfrm>
            <a:off x="7450898" y="667375"/>
            <a:ext cx="366749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 dirty="0">
                <a:solidFill>
                  <a:srgbClr val="FFFFFF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年终</a:t>
            </a:r>
            <a:endParaRPr lang="en-US" altLang="zh-CN" sz="4400" b="1" dirty="0">
              <a:solidFill>
                <a:srgbClr val="FFFFFF"/>
              </a:solidFill>
              <a:latin typeface="冬青黑体简体中文 W3" panose="020B0300000000000000" pitchFamily="34" charset="-122"/>
              <a:ea typeface="冬青黑体简体中文 W3" panose="020B0300000000000000" pitchFamily="34" charset="-122"/>
            </a:endParaRPr>
          </a:p>
          <a:p>
            <a:r>
              <a:rPr lang="zh-CN" altLang="en-US" sz="4400" b="1" dirty="0">
                <a:solidFill>
                  <a:srgbClr val="FFFFFF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公司总结报告</a:t>
            </a:r>
          </a:p>
        </p:txBody>
      </p:sp>
      <p:sp>
        <p:nvSpPr>
          <p:cNvPr id="14" name="PA_文本框 13"/>
          <p:cNvSpPr txBox="1"/>
          <p:nvPr>
            <p:custDataLst>
              <p:tags r:id="rId5"/>
            </p:custDataLst>
          </p:nvPr>
        </p:nvSpPr>
        <p:spPr>
          <a:xfrm>
            <a:off x="7479926" y="2396579"/>
            <a:ext cx="1911724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dirty="0">
                <a:solidFill>
                  <a:srgbClr val="FFFFFF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2020</a:t>
            </a:r>
            <a:endParaRPr lang="zh-CN" altLang="en-US" sz="4400" dirty="0">
              <a:solidFill>
                <a:srgbClr val="FFFFFF"/>
              </a:solidFill>
              <a:latin typeface="冬青黑体简体中文 W3" panose="020B0300000000000000" pitchFamily="34" charset="-122"/>
              <a:ea typeface="冬青黑体简体中文 W3" panose="020B0300000000000000" pitchFamily="34" charset="-122"/>
            </a:endParaRPr>
          </a:p>
        </p:txBody>
      </p:sp>
      <p:cxnSp>
        <p:nvCxnSpPr>
          <p:cNvPr id="16" name="PA_直接连接符 15"/>
          <p:cNvCxnSpPr/>
          <p:nvPr>
            <p:custDataLst>
              <p:tags r:id="rId6"/>
            </p:custDataLst>
          </p:nvPr>
        </p:nvCxnSpPr>
        <p:spPr>
          <a:xfrm>
            <a:off x="7603752" y="3570194"/>
            <a:ext cx="1341904" cy="0"/>
          </a:xfrm>
          <a:prstGeom prst="line">
            <a:avLst/>
          </a:prstGeom>
          <a:ln w="285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A_直接连接符 17"/>
          <p:cNvCxnSpPr/>
          <p:nvPr>
            <p:custDataLst>
              <p:tags r:id="rId7"/>
            </p:custDataLst>
          </p:nvPr>
        </p:nvCxnSpPr>
        <p:spPr>
          <a:xfrm>
            <a:off x="7603752" y="5779994"/>
            <a:ext cx="3086473" cy="0"/>
          </a:xfrm>
          <a:prstGeom prst="line">
            <a:avLst/>
          </a:prstGeom>
          <a:ln w="381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PA_矩形 25"/>
          <p:cNvSpPr/>
          <p:nvPr>
            <p:custDataLst>
              <p:tags r:id="rId8"/>
            </p:custDataLst>
          </p:nvPr>
        </p:nvSpPr>
        <p:spPr>
          <a:xfrm>
            <a:off x="7603752" y="5036763"/>
            <a:ext cx="3210299" cy="545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>
                <a:solidFill>
                  <a:schemeClr val="bg1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美仑设计是</a:t>
            </a:r>
            <a:r>
              <a:rPr lang="en-US" altLang="zh-CN" sz="1200">
                <a:solidFill>
                  <a:schemeClr val="bg1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PPT</a:t>
            </a:r>
            <a:r>
              <a:rPr lang="zh-CN" altLang="en-US" sz="1200">
                <a:solidFill>
                  <a:schemeClr val="bg1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设计、</a:t>
            </a:r>
            <a:r>
              <a:rPr lang="en-US" altLang="zh-CN" sz="1200">
                <a:solidFill>
                  <a:schemeClr val="bg1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PPT</a:t>
            </a:r>
            <a:r>
              <a:rPr lang="zh-CN" altLang="en-US" sz="1200">
                <a:solidFill>
                  <a:schemeClr val="bg1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美化、</a:t>
            </a:r>
            <a:r>
              <a:rPr lang="en-US" altLang="zh-CN" sz="1200">
                <a:solidFill>
                  <a:schemeClr val="bg1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PPT</a:t>
            </a:r>
            <a:r>
              <a:rPr lang="zh-CN" altLang="en-US" sz="1200">
                <a:solidFill>
                  <a:schemeClr val="bg1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定制、</a:t>
            </a:r>
            <a:r>
              <a:rPr lang="en-US" altLang="zh-CN" sz="1200">
                <a:solidFill>
                  <a:schemeClr val="bg1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PPT</a:t>
            </a:r>
            <a:r>
              <a:rPr lang="zh-CN" altLang="en-US" sz="1200">
                <a:solidFill>
                  <a:schemeClr val="bg1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模板综合一体的</a:t>
            </a:r>
            <a:r>
              <a:rPr lang="en-US" altLang="zh-CN" sz="1200">
                <a:solidFill>
                  <a:schemeClr val="bg1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PPT</a:t>
            </a:r>
            <a:r>
              <a:rPr lang="zh-CN" altLang="en-US" sz="1200">
                <a:solidFill>
                  <a:schemeClr val="bg1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服务提供商。</a:t>
            </a:r>
          </a:p>
        </p:txBody>
      </p:sp>
      <p:sp>
        <p:nvSpPr>
          <p:cNvPr id="21" name="PA_任意多边形: 形状 20"/>
          <p:cNvSpPr/>
          <p:nvPr>
            <p:custDataLst>
              <p:tags r:id="rId9"/>
            </p:custDataLst>
          </p:nvPr>
        </p:nvSpPr>
        <p:spPr>
          <a:xfrm>
            <a:off x="529040" y="490207"/>
            <a:ext cx="667300" cy="667300"/>
          </a:xfrm>
          <a:custGeom>
            <a:avLst/>
            <a:gdLst/>
            <a:ahLst/>
            <a:cxnLst/>
            <a:rect l="l" t="t" r="r" b="b"/>
            <a:pathLst>
              <a:path w="1163866" h="1163866">
                <a:moveTo>
                  <a:pt x="327738" y="359058"/>
                </a:moveTo>
                <a:lnTo>
                  <a:pt x="327738" y="390340"/>
                </a:lnTo>
                <a:lnTo>
                  <a:pt x="367063" y="390340"/>
                </a:lnTo>
                <a:cubicBezTo>
                  <a:pt x="377093" y="390340"/>
                  <a:pt x="383565" y="391451"/>
                  <a:pt x="386479" y="393672"/>
                </a:cubicBezTo>
                <a:cubicBezTo>
                  <a:pt x="389393" y="395892"/>
                  <a:pt x="390850" y="399494"/>
                  <a:pt x="390850" y="404476"/>
                </a:cubicBezTo>
                <a:lnTo>
                  <a:pt x="390850" y="678681"/>
                </a:lnTo>
                <a:cubicBezTo>
                  <a:pt x="390850" y="699976"/>
                  <a:pt x="386964" y="714592"/>
                  <a:pt x="379193" y="722532"/>
                </a:cubicBezTo>
                <a:cubicBezTo>
                  <a:pt x="371421" y="730471"/>
                  <a:pt x="354269" y="735312"/>
                  <a:pt x="327738" y="737056"/>
                </a:cubicBezTo>
                <a:lnTo>
                  <a:pt x="327738" y="767917"/>
                </a:lnTo>
                <a:lnTo>
                  <a:pt x="488812" y="767917"/>
                </a:lnTo>
                <a:lnTo>
                  <a:pt x="488812" y="737043"/>
                </a:lnTo>
                <a:cubicBezTo>
                  <a:pt x="467680" y="735811"/>
                  <a:pt x="453578" y="733166"/>
                  <a:pt x="446507" y="729109"/>
                </a:cubicBezTo>
                <a:cubicBezTo>
                  <a:pt x="439435" y="725051"/>
                  <a:pt x="433971" y="719201"/>
                  <a:pt x="430113" y="711558"/>
                </a:cubicBezTo>
                <a:cubicBezTo>
                  <a:pt x="426256" y="703914"/>
                  <a:pt x="424327" y="691872"/>
                  <a:pt x="424327" y="675431"/>
                </a:cubicBezTo>
                <a:lnTo>
                  <a:pt x="424327" y="391824"/>
                </a:lnTo>
                <a:lnTo>
                  <a:pt x="556435" y="767917"/>
                </a:lnTo>
                <a:lnTo>
                  <a:pt x="582692" y="767917"/>
                </a:lnTo>
                <a:lnTo>
                  <a:pt x="704492" y="390211"/>
                </a:lnTo>
                <a:lnTo>
                  <a:pt x="704492" y="722491"/>
                </a:lnTo>
                <a:cubicBezTo>
                  <a:pt x="704492" y="726447"/>
                  <a:pt x="702752" y="729793"/>
                  <a:pt x="699272" y="732530"/>
                </a:cubicBezTo>
                <a:cubicBezTo>
                  <a:pt x="695792" y="735267"/>
                  <a:pt x="689833" y="736635"/>
                  <a:pt x="681395" y="736635"/>
                </a:cubicBezTo>
                <a:lnTo>
                  <a:pt x="641928" y="736635"/>
                </a:lnTo>
                <a:lnTo>
                  <a:pt x="641928" y="767917"/>
                </a:lnTo>
                <a:lnTo>
                  <a:pt x="835107" y="767917"/>
                </a:lnTo>
                <a:lnTo>
                  <a:pt x="835107" y="736635"/>
                </a:lnTo>
                <a:lnTo>
                  <a:pt x="799002" y="736635"/>
                </a:lnTo>
                <a:cubicBezTo>
                  <a:pt x="788377" y="736635"/>
                  <a:pt x="781311" y="735400"/>
                  <a:pt x="777804" y="732929"/>
                </a:cubicBezTo>
                <a:cubicBezTo>
                  <a:pt x="774297" y="730458"/>
                  <a:pt x="772543" y="726981"/>
                  <a:pt x="772543" y="722499"/>
                </a:cubicBezTo>
                <a:lnTo>
                  <a:pt x="772543" y="407700"/>
                </a:lnTo>
                <a:cubicBezTo>
                  <a:pt x="772543" y="400915"/>
                  <a:pt x="773958" y="396325"/>
                  <a:pt x="776788" y="393931"/>
                </a:cubicBezTo>
                <a:cubicBezTo>
                  <a:pt x="779618" y="391537"/>
                  <a:pt x="786128" y="390340"/>
                  <a:pt x="796318" y="390340"/>
                </a:cubicBezTo>
                <a:lnTo>
                  <a:pt x="835107" y="390340"/>
                </a:lnTo>
                <a:lnTo>
                  <a:pt x="835107" y="359058"/>
                </a:lnTo>
                <a:lnTo>
                  <a:pt x="689837" y="359058"/>
                </a:lnTo>
                <a:lnTo>
                  <a:pt x="584282" y="673274"/>
                </a:lnTo>
                <a:lnTo>
                  <a:pt x="469728" y="359058"/>
                </a:lnTo>
                <a:close/>
                <a:moveTo>
                  <a:pt x="581933" y="0"/>
                </a:moveTo>
                <a:cubicBezTo>
                  <a:pt x="903326" y="0"/>
                  <a:pt x="1163866" y="260540"/>
                  <a:pt x="1163866" y="581933"/>
                </a:cubicBezTo>
                <a:cubicBezTo>
                  <a:pt x="1163866" y="903326"/>
                  <a:pt x="903326" y="1163866"/>
                  <a:pt x="581933" y="1163866"/>
                </a:cubicBezTo>
                <a:cubicBezTo>
                  <a:pt x="260540" y="1163866"/>
                  <a:pt x="0" y="903326"/>
                  <a:pt x="0" y="581933"/>
                </a:cubicBezTo>
                <a:cubicBezTo>
                  <a:pt x="0" y="260540"/>
                  <a:pt x="260540" y="0"/>
                  <a:pt x="581933" y="0"/>
                </a:cubicBezTo>
                <a:close/>
              </a:path>
            </a:pathLst>
          </a:custGeom>
          <a:solidFill>
            <a:srgbClr val="0170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5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 fmla="#ppt_x+(cos(-2*pi*(1-$))*-#ppt_x-sin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sin(-2*pi*(1-$))*-#ppt_x+cos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" presetID="23" presetClass="entr" presetSubtype="52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2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2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2" fill="hold" grpId="0" nodeType="withEffect" p14:presetBounceEnd="40000">
                                      <p:stCondLst>
                                        <p:cond delay="25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3" dur="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4" dur="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2" fill="hold" grpId="0" nodeType="withEffect" p14:presetBounceEnd="40000">
                                      <p:stCondLst>
                                        <p:cond delay="1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7" dur="2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8" dur="2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2" fill="hold" grpId="0" nodeType="withEffect" p14:presetBounceEnd="40000">
                                      <p:stCondLst>
                                        <p:cond delay="1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1" dur="2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2" dur="2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2" fill="hold" nodeType="withEffect" p14:presetBounceEnd="40000">
                                      <p:stCondLst>
                                        <p:cond delay="1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5" dur="2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6" dur="2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2" fill="hold" nodeType="withEffect" p14:presetBounceEnd="40000">
                                      <p:stCondLst>
                                        <p:cond delay="1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9" dur="2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0" dur="2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2" fill="hold" grpId="0" nodeType="withEffect" p14:presetBounceEnd="40000">
                                      <p:stCondLst>
                                        <p:cond delay="1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43" dur="2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4" dur="2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 animBg="1"/>
          <p:bldP spid="12" grpId="0" animBg="1"/>
          <p:bldP spid="13" grpId="0"/>
          <p:bldP spid="14" grpId="0"/>
          <p:bldP spid="26" grpId="0"/>
          <p:bldP spid="21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5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 fmla="#ppt_x+(cos(-2*pi*(1-$))*-#ppt_x-sin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sin(-2*pi*(1-$))*-#ppt_x+cos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" presetID="23" presetClass="entr" presetSubtype="52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2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2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2" fill="hold" grpId="0" nodeType="withEffect">
                                      <p:stCondLst>
                                        <p:cond delay="25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2" fill="hold" grpId="0" nodeType="withEffect">
                                      <p:stCondLst>
                                        <p:cond delay="1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2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2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2" fill="hold" grpId="0" nodeType="withEffect">
                                      <p:stCondLst>
                                        <p:cond delay="1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2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2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2" fill="hold" nodeType="withEffect">
                                      <p:stCondLst>
                                        <p:cond delay="1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2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2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2" fill="hold" nodeType="withEffect">
                                      <p:stCondLst>
                                        <p:cond delay="1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2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2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2" fill="hold" grpId="0" nodeType="withEffect">
                                      <p:stCondLst>
                                        <p:cond delay="1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2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2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 animBg="1"/>
          <p:bldP spid="12" grpId="0" animBg="1"/>
          <p:bldP spid="13" grpId="0"/>
          <p:bldP spid="14" grpId="0"/>
          <p:bldP spid="26" grpId="0"/>
          <p:bldP spid="21" grpId="0" animBg="1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文本框 54"/>
          <p:cNvSpPr txBox="1"/>
          <p:nvPr/>
        </p:nvSpPr>
        <p:spPr>
          <a:xfrm>
            <a:off x="2236787" y="3579609"/>
            <a:ext cx="771842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800" b="1">
                <a:solidFill>
                  <a:srgbClr val="0170D1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感谢您的观看</a:t>
            </a:r>
          </a:p>
        </p:txBody>
      </p:sp>
      <p:pic>
        <p:nvPicPr>
          <p:cNvPr id="57" name="图片 5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06" r="119" b="47405"/>
          <a:stretch>
            <a:fillRect/>
          </a:stretch>
        </p:blipFill>
        <p:spPr>
          <a:xfrm>
            <a:off x="0" y="-26628"/>
            <a:ext cx="12250058" cy="2628900"/>
          </a:xfrm>
          <a:prstGeom prst="rect">
            <a:avLst/>
          </a:prstGeom>
        </p:spPr>
      </p:pic>
      <p:sp>
        <p:nvSpPr>
          <p:cNvPr id="58" name="矩形 57"/>
          <p:cNvSpPr/>
          <p:nvPr/>
        </p:nvSpPr>
        <p:spPr>
          <a:xfrm>
            <a:off x="0" y="-6151"/>
            <a:ext cx="12250058" cy="2628900"/>
          </a:xfrm>
          <a:prstGeom prst="rect">
            <a:avLst/>
          </a:prstGeom>
          <a:solidFill>
            <a:srgbClr val="313131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313131"/>
              </a:solidFill>
            </a:endParaRPr>
          </a:p>
        </p:txBody>
      </p:sp>
      <p:sp>
        <p:nvSpPr>
          <p:cNvPr id="2" name="椭圆 1"/>
          <p:cNvSpPr/>
          <p:nvPr/>
        </p:nvSpPr>
        <p:spPr>
          <a:xfrm>
            <a:off x="4893129" y="1364023"/>
            <a:ext cx="2463800" cy="24638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0" name="文本框 59"/>
          <p:cNvSpPr txBox="1"/>
          <p:nvPr/>
        </p:nvSpPr>
        <p:spPr>
          <a:xfrm>
            <a:off x="2705100" y="5012231"/>
            <a:ext cx="6781800" cy="461665"/>
          </a:xfrm>
          <a:prstGeom prst="rect">
            <a:avLst/>
          </a:prstGeom>
          <a:solidFill>
            <a:srgbClr val="0170D1"/>
          </a:solidFill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400" dirty="0">
                <a:solidFill>
                  <a:srgbClr val="FFFFFF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THANKS FOR WATCHING</a:t>
            </a:r>
            <a:endParaRPr lang="zh-CN" altLang="en-US" sz="2400">
              <a:solidFill>
                <a:srgbClr val="FFFFFF"/>
              </a:solidFill>
              <a:latin typeface="冬青黑体简体中文 W3" panose="020B0300000000000000" pitchFamily="34" charset="-122"/>
              <a:ea typeface="冬青黑体简体中文 W3" panose="020B0300000000000000" pitchFamily="34" charset="-122"/>
            </a:endParaRPr>
          </a:p>
        </p:txBody>
      </p:sp>
      <p:sp>
        <p:nvSpPr>
          <p:cNvPr id="11" name="任意多边形: 形状 10"/>
          <p:cNvSpPr/>
          <p:nvPr/>
        </p:nvSpPr>
        <p:spPr>
          <a:xfrm>
            <a:off x="5431065" y="1916473"/>
            <a:ext cx="1358900" cy="1358900"/>
          </a:xfrm>
          <a:custGeom>
            <a:avLst/>
            <a:gdLst/>
            <a:ahLst/>
            <a:cxnLst/>
            <a:rect l="l" t="t" r="r" b="b"/>
            <a:pathLst>
              <a:path w="1163866" h="1163866">
                <a:moveTo>
                  <a:pt x="327738" y="359058"/>
                </a:moveTo>
                <a:lnTo>
                  <a:pt x="327738" y="390340"/>
                </a:lnTo>
                <a:lnTo>
                  <a:pt x="367063" y="390340"/>
                </a:lnTo>
                <a:cubicBezTo>
                  <a:pt x="377093" y="390340"/>
                  <a:pt x="383565" y="391451"/>
                  <a:pt x="386479" y="393671"/>
                </a:cubicBezTo>
                <a:cubicBezTo>
                  <a:pt x="389393" y="395892"/>
                  <a:pt x="390850" y="399494"/>
                  <a:pt x="390850" y="404476"/>
                </a:cubicBezTo>
                <a:lnTo>
                  <a:pt x="390850" y="678681"/>
                </a:lnTo>
                <a:cubicBezTo>
                  <a:pt x="390850" y="699975"/>
                  <a:pt x="386964" y="714592"/>
                  <a:pt x="379193" y="722531"/>
                </a:cubicBezTo>
                <a:cubicBezTo>
                  <a:pt x="371421" y="730470"/>
                  <a:pt x="354269" y="735312"/>
                  <a:pt x="327738" y="737055"/>
                </a:cubicBezTo>
                <a:lnTo>
                  <a:pt x="327738" y="767917"/>
                </a:lnTo>
                <a:lnTo>
                  <a:pt x="488812" y="767917"/>
                </a:lnTo>
                <a:lnTo>
                  <a:pt x="488812" y="737043"/>
                </a:lnTo>
                <a:cubicBezTo>
                  <a:pt x="467680" y="735811"/>
                  <a:pt x="453578" y="733166"/>
                  <a:pt x="446507" y="729108"/>
                </a:cubicBezTo>
                <a:cubicBezTo>
                  <a:pt x="439435" y="725051"/>
                  <a:pt x="433971" y="719201"/>
                  <a:pt x="430113" y="711557"/>
                </a:cubicBezTo>
                <a:cubicBezTo>
                  <a:pt x="426256" y="703914"/>
                  <a:pt x="424327" y="691872"/>
                  <a:pt x="424327" y="675431"/>
                </a:cubicBezTo>
                <a:lnTo>
                  <a:pt x="424327" y="391824"/>
                </a:lnTo>
                <a:lnTo>
                  <a:pt x="556435" y="767917"/>
                </a:lnTo>
                <a:lnTo>
                  <a:pt x="582692" y="767917"/>
                </a:lnTo>
                <a:lnTo>
                  <a:pt x="704492" y="390211"/>
                </a:lnTo>
                <a:lnTo>
                  <a:pt x="704492" y="722491"/>
                </a:lnTo>
                <a:cubicBezTo>
                  <a:pt x="704492" y="726447"/>
                  <a:pt x="702752" y="729793"/>
                  <a:pt x="699272" y="732530"/>
                </a:cubicBezTo>
                <a:cubicBezTo>
                  <a:pt x="695792" y="735267"/>
                  <a:pt x="689833" y="736635"/>
                  <a:pt x="681395" y="736635"/>
                </a:cubicBezTo>
                <a:lnTo>
                  <a:pt x="641928" y="736635"/>
                </a:lnTo>
                <a:lnTo>
                  <a:pt x="641928" y="767917"/>
                </a:lnTo>
                <a:lnTo>
                  <a:pt x="835107" y="767917"/>
                </a:lnTo>
                <a:lnTo>
                  <a:pt x="835107" y="736635"/>
                </a:lnTo>
                <a:lnTo>
                  <a:pt x="799002" y="736635"/>
                </a:lnTo>
                <a:cubicBezTo>
                  <a:pt x="788377" y="736635"/>
                  <a:pt x="781311" y="735400"/>
                  <a:pt x="777804" y="732929"/>
                </a:cubicBezTo>
                <a:cubicBezTo>
                  <a:pt x="774297" y="730458"/>
                  <a:pt x="772543" y="726981"/>
                  <a:pt x="772543" y="722499"/>
                </a:cubicBezTo>
                <a:lnTo>
                  <a:pt x="772543" y="407700"/>
                </a:lnTo>
                <a:cubicBezTo>
                  <a:pt x="772543" y="400915"/>
                  <a:pt x="773958" y="396325"/>
                  <a:pt x="776788" y="393931"/>
                </a:cubicBezTo>
                <a:cubicBezTo>
                  <a:pt x="779618" y="391537"/>
                  <a:pt x="786128" y="390340"/>
                  <a:pt x="796318" y="390340"/>
                </a:cubicBezTo>
                <a:lnTo>
                  <a:pt x="835107" y="390340"/>
                </a:lnTo>
                <a:lnTo>
                  <a:pt x="835107" y="359058"/>
                </a:lnTo>
                <a:lnTo>
                  <a:pt x="689837" y="359058"/>
                </a:lnTo>
                <a:lnTo>
                  <a:pt x="584282" y="673274"/>
                </a:lnTo>
                <a:lnTo>
                  <a:pt x="469728" y="359058"/>
                </a:lnTo>
                <a:close/>
                <a:moveTo>
                  <a:pt x="581933" y="0"/>
                </a:moveTo>
                <a:cubicBezTo>
                  <a:pt x="903326" y="0"/>
                  <a:pt x="1163866" y="260540"/>
                  <a:pt x="1163866" y="581933"/>
                </a:cubicBezTo>
                <a:cubicBezTo>
                  <a:pt x="1163866" y="903326"/>
                  <a:pt x="903326" y="1163866"/>
                  <a:pt x="581933" y="1163866"/>
                </a:cubicBezTo>
                <a:cubicBezTo>
                  <a:pt x="260540" y="1163866"/>
                  <a:pt x="0" y="903326"/>
                  <a:pt x="0" y="581933"/>
                </a:cubicBezTo>
                <a:cubicBezTo>
                  <a:pt x="0" y="260540"/>
                  <a:pt x="260540" y="0"/>
                  <a:pt x="581933" y="0"/>
                </a:cubicBezTo>
                <a:close/>
              </a:path>
            </a:pathLst>
          </a:custGeom>
          <a:solidFill>
            <a:srgbClr val="0170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" name="椭圆 2"/>
          <p:cNvSpPr/>
          <p:nvPr/>
        </p:nvSpPr>
        <p:spPr>
          <a:xfrm>
            <a:off x="5172529" y="1643423"/>
            <a:ext cx="1905000" cy="1905000"/>
          </a:xfrm>
          <a:prstGeom prst="ellipse">
            <a:avLst/>
          </a:prstGeom>
          <a:noFill/>
          <a:ln>
            <a:solidFill>
              <a:srgbClr val="0170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" name="圆角矩形 4"/>
          <p:cNvSpPr/>
          <p:nvPr/>
        </p:nvSpPr>
        <p:spPr>
          <a:xfrm>
            <a:off x="5456918" y="5733172"/>
            <a:ext cx="1278164" cy="364147"/>
          </a:xfrm>
          <a:prstGeom prst="roundRect">
            <a:avLst>
              <a:gd name="adj" fmla="val 50000"/>
            </a:avLst>
          </a:prstGeom>
          <a:solidFill>
            <a:srgbClr val="0170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zh-CN" altLang="en-US" sz="1600"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美仑设计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50"/>
                            </p:stCondLst>
                            <p:childTnLst>
                              <p:par>
                                <p:cTn id="16" presetID="25" presetClass="entr" presetSubtype="0" fill="hold" grpId="0" nodeType="afterEffect">
                                  <p:stCondLst>
                                    <p:cond delay="250"/>
                                  </p:stCondLst>
                                  <p:iterate type="lt">
                                    <p:tmPct val="14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56" r="60000" b="10911"/>
          <a:stretch>
            <a:fillRect/>
          </a:stretch>
        </p:blipFill>
        <p:spPr>
          <a:xfrm>
            <a:off x="0" y="-38100"/>
            <a:ext cx="4876800" cy="6896100"/>
          </a:xfrm>
          <a:prstGeom prst="rect">
            <a:avLst/>
          </a:prstGeom>
        </p:spPr>
      </p:pic>
      <p:sp>
        <p:nvSpPr>
          <p:cNvPr id="34" name="矩形 33"/>
          <p:cNvSpPr/>
          <p:nvPr/>
        </p:nvSpPr>
        <p:spPr>
          <a:xfrm>
            <a:off x="0" y="-38100"/>
            <a:ext cx="4876800" cy="6896100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100000">
                <a:schemeClr val="tx1">
                  <a:lumMod val="95000"/>
                  <a:lumOff val="5000"/>
                  <a:alpha val="21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313131"/>
              </a:solidFill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6320599" y="869670"/>
            <a:ext cx="34801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dirty="0">
                <a:solidFill>
                  <a:srgbClr val="0170D1"/>
                </a:solidFill>
                <a:latin typeface="Century Gothic" panose="020B0502020202020204" pitchFamily="34" charset="0"/>
                <a:ea typeface="冬青黑体简体中文 W3" panose="020B0300000000000000" pitchFamily="34" charset="-122"/>
              </a:rPr>
              <a:t>CONTENT</a:t>
            </a:r>
            <a:endParaRPr lang="zh-CN" altLang="en-US" sz="4400">
              <a:solidFill>
                <a:srgbClr val="0170D1"/>
              </a:solidFill>
              <a:latin typeface="Century Gothic" panose="020B0502020202020204" pitchFamily="34" charset="0"/>
              <a:ea typeface="冬青黑体简体中文 W3" panose="020B0300000000000000" pitchFamily="34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6320598" y="1639111"/>
            <a:ext cx="16840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4400" b="1">
                <a:solidFill>
                  <a:srgbClr val="0170D1"/>
                </a:solidFill>
                <a:latin typeface="Century Gothic" panose="020B0502020202020204" pitchFamily="34" charset="0"/>
                <a:ea typeface="冬青黑体简体中文 W3" panose="020B0300000000000000" pitchFamily="34" charset="-122"/>
              </a:rPr>
              <a:t>目录</a:t>
            </a:r>
          </a:p>
        </p:txBody>
      </p:sp>
      <p:grpSp>
        <p:nvGrpSpPr>
          <p:cNvPr id="40" name="组合 39"/>
          <p:cNvGrpSpPr/>
          <p:nvPr/>
        </p:nvGrpSpPr>
        <p:grpSpPr>
          <a:xfrm>
            <a:off x="6397830" y="2816066"/>
            <a:ext cx="4822537" cy="523220"/>
            <a:chOff x="6477657" y="2954272"/>
            <a:chExt cx="4822537" cy="523220"/>
          </a:xfrm>
        </p:grpSpPr>
        <p:grpSp>
          <p:nvGrpSpPr>
            <p:cNvPr id="10" name="组合 9"/>
            <p:cNvGrpSpPr/>
            <p:nvPr/>
          </p:nvGrpSpPr>
          <p:grpSpPr>
            <a:xfrm>
              <a:off x="6477657" y="2954272"/>
              <a:ext cx="3724485" cy="523220"/>
              <a:chOff x="6477657" y="2954272"/>
              <a:chExt cx="3724485" cy="523220"/>
            </a:xfrm>
          </p:grpSpPr>
          <p:sp>
            <p:nvSpPr>
              <p:cNvPr id="14" name="文本框 13"/>
              <p:cNvSpPr txBox="1"/>
              <p:nvPr/>
            </p:nvSpPr>
            <p:spPr>
              <a:xfrm>
                <a:off x="6477657" y="2954272"/>
                <a:ext cx="76799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800" dirty="0">
                    <a:solidFill>
                      <a:srgbClr val="0170D1"/>
                    </a:solidFill>
                    <a:latin typeface="Century Gothic" panose="020B0502020202020204" pitchFamily="34" charset="0"/>
                    <a:ea typeface="冬青黑体简体中文 W3" panose="020B0300000000000000" pitchFamily="34" charset="-122"/>
                  </a:rPr>
                  <a:t>P1</a:t>
                </a:r>
                <a:endParaRPr lang="zh-CN" altLang="en-US" sz="2800">
                  <a:solidFill>
                    <a:srgbClr val="0170D1"/>
                  </a:solidFill>
                  <a:latin typeface="Century Gothic" panose="020B0502020202020204" pitchFamily="34" charset="0"/>
                  <a:ea typeface="冬青黑体简体中文 W3" panose="020B0300000000000000" pitchFamily="34" charset="-122"/>
                </a:endParaRPr>
              </a:p>
            </p:txBody>
          </p:sp>
          <p:sp>
            <p:nvSpPr>
              <p:cNvPr id="21" name="文本框 20"/>
              <p:cNvSpPr txBox="1"/>
              <p:nvPr/>
            </p:nvSpPr>
            <p:spPr>
              <a:xfrm>
                <a:off x="7099113" y="3031216"/>
                <a:ext cx="310302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>
                    <a:solidFill>
                      <a:srgbClr val="0170D1"/>
                    </a:solidFill>
                    <a:latin typeface="Century Gothic" panose="020B0502020202020204" pitchFamily="34" charset="0"/>
                    <a:ea typeface="冬青黑体简体中文 W3" panose="020B0300000000000000" pitchFamily="34" charset="-122"/>
                  </a:rPr>
                  <a:t>再此输入您的目录标题</a:t>
                </a:r>
              </a:p>
            </p:txBody>
          </p:sp>
        </p:grpSp>
        <p:sp>
          <p:nvSpPr>
            <p:cNvPr id="30" name="文本框 29"/>
            <p:cNvSpPr txBox="1"/>
            <p:nvPr/>
          </p:nvSpPr>
          <p:spPr>
            <a:xfrm>
              <a:off x="10487522" y="3031216"/>
              <a:ext cx="8126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>
                  <a:solidFill>
                    <a:srgbClr val="0170D1"/>
                  </a:solidFill>
                  <a:latin typeface="Century Gothic" panose="020B0502020202020204" pitchFamily="34" charset="0"/>
                  <a:ea typeface="冬青黑体简体中文 W3" panose="020B0300000000000000" pitchFamily="34" charset="-122"/>
                </a:rPr>
                <a:t>03</a:t>
              </a:r>
              <a:endParaRPr lang="zh-CN" altLang="en-US">
                <a:solidFill>
                  <a:srgbClr val="0170D1"/>
                </a:solidFill>
                <a:latin typeface="Century Gothic" panose="020B0502020202020204" pitchFamily="34" charset="0"/>
                <a:ea typeface="冬青黑体简体中文 W3" panose="020B0300000000000000" pitchFamily="34" charset="-122"/>
              </a:endParaRP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6397830" y="3534104"/>
            <a:ext cx="4822537" cy="523220"/>
            <a:chOff x="6477657" y="3698591"/>
            <a:chExt cx="4822537" cy="523220"/>
          </a:xfrm>
        </p:grpSpPr>
        <p:grpSp>
          <p:nvGrpSpPr>
            <p:cNvPr id="9" name="组合 8"/>
            <p:cNvGrpSpPr/>
            <p:nvPr/>
          </p:nvGrpSpPr>
          <p:grpSpPr>
            <a:xfrm>
              <a:off x="6477657" y="3698591"/>
              <a:ext cx="3724485" cy="523220"/>
              <a:chOff x="6477657" y="3723713"/>
              <a:chExt cx="3724485" cy="523220"/>
            </a:xfrm>
          </p:grpSpPr>
          <p:sp>
            <p:nvSpPr>
              <p:cNvPr id="22" name="文本框 21"/>
              <p:cNvSpPr txBox="1"/>
              <p:nvPr/>
            </p:nvSpPr>
            <p:spPr>
              <a:xfrm>
                <a:off x="6477657" y="3723713"/>
                <a:ext cx="76799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800" dirty="0">
                    <a:solidFill>
                      <a:srgbClr val="0170D1"/>
                    </a:solidFill>
                    <a:latin typeface="Century Gothic" panose="020B0502020202020204" pitchFamily="34" charset="0"/>
                    <a:ea typeface="冬青黑体简体中文 W3" panose="020B0300000000000000" pitchFamily="34" charset="-122"/>
                  </a:rPr>
                  <a:t>P2</a:t>
                </a:r>
                <a:endParaRPr lang="zh-CN" altLang="en-US" sz="2800">
                  <a:solidFill>
                    <a:srgbClr val="0170D1"/>
                  </a:solidFill>
                  <a:latin typeface="Century Gothic" panose="020B0502020202020204" pitchFamily="34" charset="0"/>
                  <a:ea typeface="冬青黑体简体中文 W3" panose="020B0300000000000000" pitchFamily="34" charset="-122"/>
                </a:endParaRPr>
              </a:p>
            </p:txBody>
          </p:sp>
          <p:sp>
            <p:nvSpPr>
              <p:cNvPr id="23" name="文本框 22"/>
              <p:cNvSpPr txBox="1"/>
              <p:nvPr/>
            </p:nvSpPr>
            <p:spPr>
              <a:xfrm>
                <a:off x="7099113" y="3800657"/>
                <a:ext cx="310302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>
                    <a:solidFill>
                      <a:srgbClr val="0170D1"/>
                    </a:solidFill>
                    <a:latin typeface="Century Gothic" panose="020B0502020202020204" pitchFamily="34" charset="0"/>
                    <a:ea typeface="冬青黑体简体中文 W3" panose="020B0300000000000000" pitchFamily="34" charset="-122"/>
                  </a:rPr>
                  <a:t>再此输入您的目录标题</a:t>
                </a:r>
              </a:p>
            </p:txBody>
          </p:sp>
        </p:grpSp>
        <p:sp>
          <p:nvSpPr>
            <p:cNvPr id="31" name="文本框 30"/>
            <p:cNvSpPr txBox="1"/>
            <p:nvPr/>
          </p:nvSpPr>
          <p:spPr>
            <a:xfrm>
              <a:off x="10487522" y="3792794"/>
              <a:ext cx="8126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srgbClr val="0170D1"/>
                  </a:solidFill>
                  <a:latin typeface="Century Gothic" panose="020B0502020202020204" pitchFamily="34" charset="0"/>
                  <a:ea typeface="冬青黑体简体中文 W3" panose="020B0300000000000000" pitchFamily="34" charset="-122"/>
                </a:rPr>
                <a:t>08</a:t>
              </a:r>
              <a:endParaRPr lang="zh-CN" altLang="en-US">
                <a:solidFill>
                  <a:srgbClr val="0170D1"/>
                </a:solidFill>
                <a:latin typeface="Century Gothic" panose="020B0502020202020204" pitchFamily="34" charset="0"/>
                <a:ea typeface="冬青黑体简体中文 W3" panose="020B0300000000000000" pitchFamily="34" charset="-122"/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6397830" y="4252142"/>
            <a:ext cx="4822537" cy="523220"/>
            <a:chOff x="6477657" y="4442910"/>
            <a:chExt cx="4822537" cy="523220"/>
          </a:xfrm>
        </p:grpSpPr>
        <p:grpSp>
          <p:nvGrpSpPr>
            <p:cNvPr id="5" name="组合 4"/>
            <p:cNvGrpSpPr/>
            <p:nvPr/>
          </p:nvGrpSpPr>
          <p:grpSpPr>
            <a:xfrm>
              <a:off x="6477657" y="4442910"/>
              <a:ext cx="3724485" cy="523220"/>
              <a:chOff x="6477657" y="4443401"/>
              <a:chExt cx="3724485" cy="523220"/>
            </a:xfrm>
          </p:grpSpPr>
          <p:sp>
            <p:nvSpPr>
              <p:cNvPr id="24" name="文本框 23"/>
              <p:cNvSpPr txBox="1"/>
              <p:nvPr/>
            </p:nvSpPr>
            <p:spPr>
              <a:xfrm>
                <a:off x="6477657" y="4443401"/>
                <a:ext cx="76799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800" dirty="0">
                    <a:solidFill>
                      <a:srgbClr val="0170D1"/>
                    </a:solidFill>
                    <a:latin typeface="Century Gothic" panose="020B0502020202020204" pitchFamily="34" charset="0"/>
                    <a:ea typeface="冬青黑体简体中文 W3" panose="020B0300000000000000" pitchFamily="34" charset="-122"/>
                  </a:rPr>
                  <a:t>P3</a:t>
                </a:r>
                <a:endParaRPr lang="zh-CN" altLang="en-US" sz="2800">
                  <a:solidFill>
                    <a:srgbClr val="0170D1"/>
                  </a:solidFill>
                  <a:latin typeface="Century Gothic" panose="020B0502020202020204" pitchFamily="34" charset="0"/>
                  <a:ea typeface="冬青黑体简体中文 W3" panose="020B0300000000000000" pitchFamily="34" charset="-122"/>
                </a:endParaRPr>
              </a:p>
            </p:txBody>
          </p:sp>
          <p:sp>
            <p:nvSpPr>
              <p:cNvPr id="27" name="文本框 26"/>
              <p:cNvSpPr txBox="1"/>
              <p:nvPr/>
            </p:nvSpPr>
            <p:spPr>
              <a:xfrm>
                <a:off x="7099113" y="4520345"/>
                <a:ext cx="310302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>
                    <a:solidFill>
                      <a:srgbClr val="0170D1"/>
                    </a:solidFill>
                    <a:latin typeface="Century Gothic" panose="020B0502020202020204" pitchFamily="34" charset="0"/>
                    <a:ea typeface="冬青黑体简体中文 W3" panose="020B0300000000000000" pitchFamily="34" charset="-122"/>
                  </a:rPr>
                  <a:t>再此输入您的目录标题</a:t>
                </a:r>
              </a:p>
            </p:txBody>
          </p:sp>
        </p:grpSp>
        <p:sp>
          <p:nvSpPr>
            <p:cNvPr id="32" name="文本框 31"/>
            <p:cNvSpPr txBox="1"/>
            <p:nvPr/>
          </p:nvSpPr>
          <p:spPr>
            <a:xfrm>
              <a:off x="10487522" y="4519854"/>
              <a:ext cx="8126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srgbClr val="0170D1"/>
                  </a:solidFill>
                  <a:latin typeface="Century Gothic" panose="020B0502020202020204" pitchFamily="34" charset="0"/>
                  <a:ea typeface="冬青黑体简体中文 W3" panose="020B0300000000000000" pitchFamily="34" charset="-122"/>
                </a:rPr>
                <a:t>13</a:t>
              </a:r>
              <a:endParaRPr lang="zh-CN" altLang="en-US">
                <a:solidFill>
                  <a:srgbClr val="0170D1"/>
                </a:solidFill>
                <a:latin typeface="Century Gothic" panose="020B0502020202020204" pitchFamily="34" charset="0"/>
                <a:ea typeface="冬青黑体简体中文 W3" panose="020B0300000000000000" pitchFamily="34" charset="-122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6397830" y="4970181"/>
            <a:ext cx="4822537" cy="523220"/>
            <a:chOff x="6477657" y="5187230"/>
            <a:chExt cx="4822537" cy="523220"/>
          </a:xfrm>
        </p:grpSpPr>
        <p:grpSp>
          <p:nvGrpSpPr>
            <p:cNvPr id="6" name="组合 5"/>
            <p:cNvGrpSpPr/>
            <p:nvPr/>
          </p:nvGrpSpPr>
          <p:grpSpPr>
            <a:xfrm>
              <a:off x="6477657" y="5187230"/>
              <a:ext cx="3724485" cy="523220"/>
              <a:chOff x="6477657" y="5187230"/>
              <a:chExt cx="3724485" cy="523220"/>
            </a:xfrm>
          </p:grpSpPr>
          <p:sp>
            <p:nvSpPr>
              <p:cNvPr id="28" name="文本框 27"/>
              <p:cNvSpPr txBox="1"/>
              <p:nvPr/>
            </p:nvSpPr>
            <p:spPr>
              <a:xfrm>
                <a:off x="6477657" y="5187230"/>
                <a:ext cx="76799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800" dirty="0">
                    <a:solidFill>
                      <a:srgbClr val="0170D1"/>
                    </a:solidFill>
                    <a:latin typeface="Century Gothic" panose="020B0502020202020204" pitchFamily="34" charset="0"/>
                    <a:ea typeface="冬青黑体简体中文 W3" panose="020B0300000000000000" pitchFamily="34" charset="-122"/>
                  </a:rPr>
                  <a:t>P4</a:t>
                </a:r>
                <a:endParaRPr lang="zh-CN" altLang="en-US" sz="2800">
                  <a:solidFill>
                    <a:srgbClr val="0170D1"/>
                  </a:solidFill>
                  <a:latin typeface="Century Gothic" panose="020B0502020202020204" pitchFamily="34" charset="0"/>
                  <a:ea typeface="冬青黑体简体中文 W3" panose="020B0300000000000000" pitchFamily="34" charset="-122"/>
                </a:endParaRPr>
              </a:p>
            </p:txBody>
          </p:sp>
          <p:sp>
            <p:nvSpPr>
              <p:cNvPr id="29" name="文本框 28"/>
              <p:cNvSpPr txBox="1"/>
              <p:nvPr/>
            </p:nvSpPr>
            <p:spPr>
              <a:xfrm>
                <a:off x="7099113" y="5264174"/>
                <a:ext cx="310302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>
                    <a:solidFill>
                      <a:srgbClr val="0170D1"/>
                    </a:solidFill>
                    <a:latin typeface="Century Gothic" panose="020B0502020202020204" pitchFamily="34" charset="0"/>
                    <a:ea typeface="冬青黑体简体中文 W3" panose="020B0300000000000000" pitchFamily="34" charset="-122"/>
                  </a:rPr>
                  <a:t>再此输入您的目录标题</a:t>
                </a:r>
              </a:p>
            </p:txBody>
          </p:sp>
        </p:grpSp>
        <p:sp>
          <p:nvSpPr>
            <p:cNvPr id="33" name="文本框 32"/>
            <p:cNvSpPr txBox="1"/>
            <p:nvPr/>
          </p:nvSpPr>
          <p:spPr>
            <a:xfrm>
              <a:off x="10487522" y="5264174"/>
              <a:ext cx="8126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srgbClr val="0170D1"/>
                  </a:solidFill>
                  <a:latin typeface="Century Gothic" panose="020B0502020202020204" pitchFamily="34" charset="0"/>
                  <a:ea typeface="冬青黑体简体中文 W3" panose="020B0300000000000000" pitchFamily="34" charset="-122"/>
                </a:rPr>
                <a:t>24</a:t>
              </a:r>
              <a:endParaRPr lang="zh-CN" altLang="en-US">
                <a:solidFill>
                  <a:srgbClr val="0170D1"/>
                </a:solidFill>
                <a:latin typeface="Century Gothic" panose="020B0502020202020204" pitchFamily="34" charset="0"/>
                <a:ea typeface="冬青黑体简体中文 W3" panose="020B0300000000000000" pitchFamily="34" charset="-122"/>
              </a:endParaRPr>
            </a:p>
          </p:txBody>
        </p:sp>
      </p:grpSp>
      <p:sp>
        <p:nvSpPr>
          <p:cNvPr id="2" name="椭圆 1"/>
          <p:cNvSpPr/>
          <p:nvPr/>
        </p:nvSpPr>
        <p:spPr>
          <a:xfrm>
            <a:off x="1076764" y="6244804"/>
            <a:ext cx="130530" cy="130528"/>
          </a:xfrm>
          <a:prstGeom prst="ellipse">
            <a:avLst/>
          </a:prstGeom>
          <a:solidFill>
            <a:srgbClr val="0170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5" name="椭圆 34"/>
          <p:cNvSpPr/>
          <p:nvPr/>
        </p:nvSpPr>
        <p:spPr>
          <a:xfrm>
            <a:off x="688621" y="6244804"/>
            <a:ext cx="130530" cy="130528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6" name="椭圆 35"/>
          <p:cNvSpPr/>
          <p:nvPr/>
        </p:nvSpPr>
        <p:spPr>
          <a:xfrm>
            <a:off x="1459349" y="6244804"/>
            <a:ext cx="130530" cy="130528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7" name="任意多边形: 形状 36"/>
          <p:cNvSpPr/>
          <p:nvPr/>
        </p:nvSpPr>
        <p:spPr>
          <a:xfrm>
            <a:off x="552943" y="446207"/>
            <a:ext cx="648000" cy="648000"/>
          </a:xfrm>
          <a:custGeom>
            <a:avLst/>
            <a:gdLst/>
            <a:ahLst/>
            <a:cxnLst/>
            <a:rect l="l" t="t" r="r" b="b"/>
            <a:pathLst>
              <a:path w="1163866" h="1163866">
                <a:moveTo>
                  <a:pt x="327738" y="359058"/>
                </a:moveTo>
                <a:lnTo>
                  <a:pt x="327738" y="390340"/>
                </a:lnTo>
                <a:lnTo>
                  <a:pt x="367063" y="390340"/>
                </a:lnTo>
                <a:cubicBezTo>
                  <a:pt x="377093" y="390340"/>
                  <a:pt x="383565" y="391451"/>
                  <a:pt x="386479" y="393671"/>
                </a:cubicBezTo>
                <a:cubicBezTo>
                  <a:pt x="389393" y="395892"/>
                  <a:pt x="390850" y="399494"/>
                  <a:pt x="390850" y="404476"/>
                </a:cubicBezTo>
                <a:lnTo>
                  <a:pt x="390850" y="678681"/>
                </a:lnTo>
                <a:cubicBezTo>
                  <a:pt x="390850" y="699975"/>
                  <a:pt x="386964" y="714592"/>
                  <a:pt x="379193" y="722531"/>
                </a:cubicBezTo>
                <a:cubicBezTo>
                  <a:pt x="371421" y="730470"/>
                  <a:pt x="354269" y="735312"/>
                  <a:pt x="327738" y="737055"/>
                </a:cubicBezTo>
                <a:lnTo>
                  <a:pt x="327738" y="767917"/>
                </a:lnTo>
                <a:lnTo>
                  <a:pt x="488812" y="767917"/>
                </a:lnTo>
                <a:lnTo>
                  <a:pt x="488812" y="737043"/>
                </a:lnTo>
                <a:cubicBezTo>
                  <a:pt x="467680" y="735811"/>
                  <a:pt x="453578" y="733166"/>
                  <a:pt x="446507" y="729108"/>
                </a:cubicBezTo>
                <a:cubicBezTo>
                  <a:pt x="439435" y="725051"/>
                  <a:pt x="433971" y="719201"/>
                  <a:pt x="430113" y="711557"/>
                </a:cubicBezTo>
                <a:cubicBezTo>
                  <a:pt x="426256" y="703914"/>
                  <a:pt x="424327" y="691872"/>
                  <a:pt x="424327" y="675431"/>
                </a:cubicBezTo>
                <a:lnTo>
                  <a:pt x="424327" y="391824"/>
                </a:lnTo>
                <a:lnTo>
                  <a:pt x="556435" y="767917"/>
                </a:lnTo>
                <a:lnTo>
                  <a:pt x="582692" y="767917"/>
                </a:lnTo>
                <a:lnTo>
                  <a:pt x="704492" y="390211"/>
                </a:lnTo>
                <a:lnTo>
                  <a:pt x="704492" y="722491"/>
                </a:lnTo>
                <a:cubicBezTo>
                  <a:pt x="704492" y="726447"/>
                  <a:pt x="702752" y="729793"/>
                  <a:pt x="699272" y="732530"/>
                </a:cubicBezTo>
                <a:cubicBezTo>
                  <a:pt x="695792" y="735267"/>
                  <a:pt x="689833" y="736635"/>
                  <a:pt x="681395" y="736635"/>
                </a:cubicBezTo>
                <a:lnTo>
                  <a:pt x="641928" y="736635"/>
                </a:lnTo>
                <a:lnTo>
                  <a:pt x="641928" y="767917"/>
                </a:lnTo>
                <a:lnTo>
                  <a:pt x="835107" y="767917"/>
                </a:lnTo>
                <a:lnTo>
                  <a:pt x="835107" y="736635"/>
                </a:lnTo>
                <a:lnTo>
                  <a:pt x="799002" y="736635"/>
                </a:lnTo>
                <a:cubicBezTo>
                  <a:pt x="788377" y="736635"/>
                  <a:pt x="781311" y="735400"/>
                  <a:pt x="777804" y="732929"/>
                </a:cubicBezTo>
                <a:cubicBezTo>
                  <a:pt x="774297" y="730458"/>
                  <a:pt x="772543" y="726981"/>
                  <a:pt x="772543" y="722499"/>
                </a:cubicBezTo>
                <a:lnTo>
                  <a:pt x="772543" y="407700"/>
                </a:lnTo>
                <a:cubicBezTo>
                  <a:pt x="772543" y="400915"/>
                  <a:pt x="773958" y="396325"/>
                  <a:pt x="776788" y="393931"/>
                </a:cubicBezTo>
                <a:cubicBezTo>
                  <a:pt x="779618" y="391537"/>
                  <a:pt x="786128" y="390340"/>
                  <a:pt x="796318" y="390340"/>
                </a:cubicBezTo>
                <a:lnTo>
                  <a:pt x="835107" y="390340"/>
                </a:lnTo>
                <a:lnTo>
                  <a:pt x="835107" y="359058"/>
                </a:lnTo>
                <a:lnTo>
                  <a:pt x="689837" y="359058"/>
                </a:lnTo>
                <a:lnTo>
                  <a:pt x="584282" y="673274"/>
                </a:lnTo>
                <a:lnTo>
                  <a:pt x="469728" y="359058"/>
                </a:lnTo>
                <a:close/>
                <a:moveTo>
                  <a:pt x="581933" y="0"/>
                </a:moveTo>
                <a:cubicBezTo>
                  <a:pt x="903326" y="0"/>
                  <a:pt x="1163866" y="260540"/>
                  <a:pt x="1163866" y="581933"/>
                </a:cubicBezTo>
                <a:cubicBezTo>
                  <a:pt x="1163866" y="903326"/>
                  <a:pt x="903326" y="1163866"/>
                  <a:pt x="581933" y="1163866"/>
                </a:cubicBezTo>
                <a:cubicBezTo>
                  <a:pt x="260540" y="1163866"/>
                  <a:pt x="0" y="903326"/>
                  <a:pt x="0" y="581933"/>
                </a:cubicBezTo>
                <a:cubicBezTo>
                  <a:pt x="0" y="260540"/>
                  <a:pt x="260540" y="0"/>
                  <a:pt x="58193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9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" presetClass="entr" presetSubtype="2" decel="9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decel="90000" fill="hold" nodeType="withEffect">
                                  <p:stCondLst>
                                    <p:cond delay="1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decel="90000" fill="hold" nodeType="withEffect">
                                  <p:stCondLst>
                                    <p:cond delay="2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decel="90000" fill="hold" nodeType="withEffect">
                                  <p:stCondLst>
                                    <p:cond delay="3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decel="90000" fill="hold" nodeType="withEffect">
                                  <p:stCondLst>
                                    <p:cond delay="4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15" grpId="0"/>
      <p:bldP spid="17" grpId="0"/>
      <p:bldP spid="2" grpId="0" animBg="1"/>
      <p:bldP spid="35" grpId="0" animBg="1"/>
      <p:bldP spid="36" grpId="0" animBg="1"/>
      <p:bldP spid="3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文本框 217"/>
          <p:cNvSpPr txBox="1"/>
          <p:nvPr/>
        </p:nvSpPr>
        <p:spPr>
          <a:xfrm>
            <a:off x="768349" y="3486357"/>
            <a:ext cx="49651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4000">
                <a:solidFill>
                  <a:srgbClr val="313131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实事求是，客户第一</a:t>
            </a:r>
          </a:p>
        </p:txBody>
      </p:sp>
      <p:cxnSp>
        <p:nvCxnSpPr>
          <p:cNvPr id="220" name="直接连接符 219"/>
          <p:cNvCxnSpPr/>
          <p:nvPr/>
        </p:nvCxnSpPr>
        <p:spPr>
          <a:xfrm>
            <a:off x="1181311" y="4553902"/>
            <a:ext cx="635794" cy="0"/>
          </a:xfrm>
          <a:prstGeom prst="line">
            <a:avLst/>
          </a:prstGeom>
          <a:ln w="53975">
            <a:solidFill>
              <a:srgbClr val="0170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3" name="文本框 222"/>
          <p:cNvSpPr txBox="1"/>
          <p:nvPr/>
        </p:nvSpPr>
        <p:spPr>
          <a:xfrm>
            <a:off x="865631" y="800332"/>
            <a:ext cx="2711225" cy="95410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r"/>
            <a:r>
              <a:rPr lang="en-US" altLang="zh-CN" sz="2800" b="1" dirty="0">
                <a:solidFill>
                  <a:srgbClr val="0170D1"/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t>CPMPANY </a:t>
            </a:r>
          </a:p>
          <a:p>
            <a:pPr algn="r"/>
            <a:r>
              <a:rPr lang="en-US" altLang="zh-CN" sz="2800" b="1" dirty="0">
                <a:solidFill>
                  <a:srgbClr val="0170D1"/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t>CULTURE</a:t>
            </a:r>
            <a:endParaRPr lang="zh-CN" altLang="en-US" sz="2800" b="1">
              <a:solidFill>
                <a:srgbClr val="0170D1"/>
              </a:solidFill>
              <a:latin typeface="Century Gothic" panose="020B0502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24" name="矩形 223"/>
          <p:cNvSpPr/>
          <p:nvPr/>
        </p:nvSpPr>
        <p:spPr>
          <a:xfrm>
            <a:off x="1029229" y="4913562"/>
            <a:ext cx="5816071" cy="11126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700">
                <a:solidFill>
                  <a:srgbClr val="595959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美仑设计国际传媒是一家集明星代言、明星演出、明星签约、演艺经纪、影视制作、策划、广告拍摄、品牌策划、新人包装，烧开后加这两款。</a:t>
            </a:r>
            <a:endParaRPr lang="en-US" altLang="zh-CN" sz="1700" dirty="0">
              <a:solidFill>
                <a:srgbClr val="595959"/>
              </a:solidFill>
              <a:latin typeface="冬青黑体简体中文 W3" panose="020B0300000000000000" pitchFamily="34" charset="-122"/>
              <a:ea typeface="冬青黑体简体中文 W3" panose="020B0300000000000000" pitchFamily="34" charset="-122"/>
            </a:endParaRPr>
          </a:p>
        </p:txBody>
      </p:sp>
      <p:pic>
        <p:nvPicPr>
          <p:cNvPr id="225" name="图片 22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12" r="8995" b="3984"/>
          <a:stretch>
            <a:fillRect/>
          </a:stretch>
        </p:blipFill>
        <p:spPr>
          <a:xfrm>
            <a:off x="7242629" y="0"/>
            <a:ext cx="5297716" cy="6865257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矩形 11"/>
          <p:cNvSpPr/>
          <p:nvPr/>
        </p:nvSpPr>
        <p:spPr>
          <a:xfrm>
            <a:off x="1181311" y="570572"/>
            <a:ext cx="2539788" cy="2539788"/>
          </a:xfrm>
          <a:prstGeom prst="rect">
            <a:avLst/>
          </a:prstGeom>
          <a:noFill/>
          <a:ln w="76200">
            <a:solidFill>
              <a:srgbClr val="0170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加号 1"/>
          <p:cNvSpPr/>
          <p:nvPr/>
        </p:nvSpPr>
        <p:spPr>
          <a:xfrm>
            <a:off x="1362974" y="2405110"/>
            <a:ext cx="549728" cy="549728"/>
          </a:xfrm>
          <a:prstGeom prst="mathPlus">
            <a:avLst>
              <a:gd name="adj1" fmla="val 12835"/>
            </a:avLst>
          </a:prstGeom>
          <a:solidFill>
            <a:srgbClr val="0170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1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nodeType="withEffect">
                                  <p:stCondLst>
                                    <p:cond delay="2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52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8" grpId="0"/>
      <p:bldP spid="223" grpId="0"/>
      <p:bldP spid="224" grpId="0"/>
      <p:bldP spid="12" grpId="0" animBg="1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文本框 222"/>
          <p:cNvSpPr txBox="1"/>
          <p:nvPr/>
        </p:nvSpPr>
        <p:spPr>
          <a:xfrm>
            <a:off x="592784" y="374451"/>
            <a:ext cx="2368084" cy="46166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zh-CN" altLang="en-US" sz="2400">
                <a:solidFill>
                  <a:srgbClr val="0170D1"/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t>我们的业务流域</a:t>
            </a:r>
          </a:p>
        </p:txBody>
      </p:sp>
      <p:sp>
        <p:nvSpPr>
          <p:cNvPr id="15" name="矩形 14"/>
          <p:cNvSpPr/>
          <p:nvPr/>
        </p:nvSpPr>
        <p:spPr>
          <a:xfrm>
            <a:off x="2137" y="326784"/>
            <a:ext cx="557003" cy="557003"/>
          </a:xfrm>
          <a:prstGeom prst="rect">
            <a:avLst/>
          </a:prstGeom>
          <a:solidFill>
            <a:srgbClr val="0170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7" name="文本框 5"/>
          <p:cNvSpPr txBox="1"/>
          <p:nvPr/>
        </p:nvSpPr>
        <p:spPr>
          <a:xfrm>
            <a:off x="4144738" y="1436300"/>
            <a:ext cx="39025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400">
                <a:solidFill>
                  <a:srgbClr val="313131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一个改善火星人生活的</a:t>
            </a:r>
            <a:r>
              <a:rPr lang="zh-CN" altLang="en-US" sz="2400" dirty="0">
                <a:solidFill>
                  <a:srgbClr val="313131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公司</a:t>
            </a:r>
          </a:p>
        </p:txBody>
      </p:sp>
      <p:cxnSp>
        <p:nvCxnSpPr>
          <p:cNvPr id="74" name="直接连接符 73"/>
          <p:cNvCxnSpPr/>
          <p:nvPr/>
        </p:nvCxnSpPr>
        <p:spPr>
          <a:xfrm>
            <a:off x="5885887" y="1175636"/>
            <a:ext cx="482124" cy="0"/>
          </a:xfrm>
          <a:prstGeom prst="line">
            <a:avLst/>
          </a:prstGeom>
          <a:ln w="38100">
            <a:solidFill>
              <a:srgbClr val="1A7AD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椭圆 74"/>
          <p:cNvSpPr/>
          <p:nvPr/>
        </p:nvSpPr>
        <p:spPr>
          <a:xfrm flipV="1">
            <a:off x="5728182" y="5882042"/>
            <a:ext cx="138112" cy="138112"/>
          </a:xfrm>
          <a:prstGeom prst="ellipse">
            <a:avLst/>
          </a:prstGeom>
          <a:noFill/>
          <a:ln>
            <a:solidFill>
              <a:srgbClr val="1A7A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76" name="椭圆 75"/>
          <p:cNvSpPr/>
          <p:nvPr/>
        </p:nvSpPr>
        <p:spPr>
          <a:xfrm flipV="1">
            <a:off x="6078107" y="5872040"/>
            <a:ext cx="158116" cy="158116"/>
          </a:xfrm>
          <a:prstGeom prst="ellipse">
            <a:avLst/>
          </a:prstGeom>
          <a:solidFill>
            <a:srgbClr val="1A7A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77" name="椭圆 76"/>
          <p:cNvSpPr/>
          <p:nvPr/>
        </p:nvSpPr>
        <p:spPr>
          <a:xfrm flipV="1">
            <a:off x="6448036" y="5882042"/>
            <a:ext cx="138112" cy="138112"/>
          </a:xfrm>
          <a:prstGeom prst="ellipse">
            <a:avLst/>
          </a:prstGeom>
          <a:noFill/>
          <a:ln>
            <a:solidFill>
              <a:srgbClr val="1A7A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grpSp>
        <p:nvGrpSpPr>
          <p:cNvPr id="5" name="组合 4"/>
          <p:cNvGrpSpPr/>
          <p:nvPr/>
        </p:nvGrpSpPr>
        <p:grpSpPr>
          <a:xfrm>
            <a:off x="8919840" y="2583519"/>
            <a:ext cx="1758320" cy="1758320"/>
            <a:chOff x="8919840" y="2583519"/>
            <a:chExt cx="1758320" cy="1758320"/>
          </a:xfrm>
        </p:grpSpPr>
        <p:sp>
          <p:nvSpPr>
            <p:cNvPr id="78" name="Freeform 145"/>
            <p:cNvSpPr/>
            <p:nvPr/>
          </p:nvSpPr>
          <p:spPr bwMode="auto">
            <a:xfrm>
              <a:off x="9321441" y="2983329"/>
              <a:ext cx="955118" cy="823605"/>
            </a:xfrm>
            <a:custGeom>
              <a:avLst/>
              <a:gdLst/>
              <a:ahLst/>
              <a:cxnLst>
                <a:cxn ang="0">
                  <a:pos x="64" y="51"/>
                </a:cxn>
                <a:cxn ang="0">
                  <a:pos x="60" y="55"/>
                </a:cxn>
                <a:cxn ang="0">
                  <a:pos x="49" y="55"/>
                </a:cxn>
                <a:cxn ang="0">
                  <a:pos x="45" y="51"/>
                </a:cxn>
                <a:cxn ang="0">
                  <a:pos x="45" y="40"/>
                </a:cxn>
                <a:cxn ang="0">
                  <a:pos x="49" y="36"/>
                </a:cxn>
                <a:cxn ang="0">
                  <a:pos x="52" y="36"/>
                </a:cxn>
                <a:cxn ang="0">
                  <a:pos x="52" y="30"/>
                </a:cxn>
                <a:cxn ang="0">
                  <a:pos x="34" y="30"/>
                </a:cxn>
                <a:cxn ang="0">
                  <a:pos x="34" y="36"/>
                </a:cxn>
                <a:cxn ang="0">
                  <a:pos x="37" y="36"/>
                </a:cxn>
                <a:cxn ang="0">
                  <a:pos x="41" y="40"/>
                </a:cxn>
                <a:cxn ang="0">
                  <a:pos x="41" y="51"/>
                </a:cxn>
                <a:cxn ang="0">
                  <a:pos x="37" y="55"/>
                </a:cxn>
                <a:cxn ang="0">
                  <a:pos x="26" y="55"/>
                </a:cxn>
                <a:cxn ang="0">
                  <a:pos x="23" y="51"/>
                </a:cxn>
                <a:cxn ang="0">
                  <a:pos x="23" y="40"/>
                </a:cxn>
                <a:cxn ang="0">
                  <a:pos x="26" y="36"/>
                </a:cxn>
                <a:cxn ang="0">
                  <a:pos x="29" y="36"/>
                </a:cxn>
                <a:cxn ang="0">
                  <a:pos x="29" y="30"/>
                </a:cxn>
                <a:cxn ang="0">
                  <a:pos x="11" y="30"/>
                </a:cxn>
                <a:cxn ang="0">
                  <a:pos x="11" y="36"/>
                </a:cxn>
                <a:cxn ang="0">
                  <a:pos x="15" y="36"/>
                </a:cxn>
                <a:cxn ang="0">
                  <a:pos x="18" y="40"/>
                </a:cxn>
                <a:cxn ang="0">
                  <a:pos x="18" y="51"/>
                </a:cxn>
                <a:cxn ang="0">
                  <a:pos x="15" y="55"/>
                </a:cxn>
                <a:cxn ang="0">
                  <a:pos x="3" y="55"/>
                </a:cxn>
                <a:cxn ang="0">
                  <a:pos x="0" y="51"/>
                </a:cxn>
                <a:cxn ang="0">
                  <a:pos x="0" y="40"/>
                </a:cxn>
                <a:cxn ang="0">
                  <a:pos x="3" y="36"/>
                </a:cxn>
                <a:cxn ang="0">
                  <a:pos x="7" y="36"/>
                </a:cxn>
                <a:cxn ang="0">
                  <a:pos x="7" y="30"/>
                </a:cxn>
                <a:cxn ang="0">
                  <a:pos x="11" y="25"/>
                </a:cxn>
                <a:cxn ang="0">
                  <a:pos x="29" y="25"/>
                </a:cxn>
                <a:cxn ang="0">
                  <a:pos x="29" y="18"/>
                </a:cxn>
                <a:cxn ang="0">
                  <a:pos x="26" y="18"/>
                </a:cxn>
                <a:cxn ang="0">
                  <a:pos x="23" y="15"/>
                </a:cxn>
                <a:cxn ang="0">
                  <a:pos x="23" y="3"/>
                </a:cxn>
                <a:cxn ang="0">
                  <a:pos x="26" y="0"/>
                </a:cxn>
                <a:cxn ang="0">
                  <a:pos x="37" y="0"/>
                </a:cxn>
                <a:cxn ang="0">
                  <a:pos x="41" y="3"/>
                </a:cxn>
                <a:cxn ang="0">
                  <a:pos x="41" y="15"/>
                </a:cxn>
                <a:cxn ang="0">
                  <a:pos x="37" y="18"/>
                </a:cxn>
                <a:cxn ang="0">
                  <a:pos x="34" y="18"/>
                </a:cxn>
                <a:cxn ang="0">
                  <a:pos x="34" y="25"/>
                </a:cxn>
                <a:cxn ang="0">
                  <a:pos x="52" y="25"/>
                </a:cxn>
                <a:cxn ang="0">
                  <a:pos x="57" y="30"/>
                </a:cxn>
                <a:cxn ang="0">
                  <a:pos x="57" y="36"/>
                </a:cxn>
                <a:cxn ang="0">
                  <a:pos x="60" y="36"/>
                </a:cxn>
                <a:cxn ang="0">
                  <a:pos x="64" y="40"/>
                </a:cxn>
                <a:cxn ang="0">
                  <a:pos x="64" y="51"/>
                </a:cxn>
              </a:cxnLst>
              <a:rect l="0" t="0" r="r" b="b"/>
              <a:pathLst>
                <a:path w="64" h="55">
                  <a:moveTo>
                    <a:pt x="64" y="51"/>
                  </a:moveTo>
                  <a:cubicBezTo>
                    <a:pt x="64" y="53"/>
                    <a:pt x="62" y="55"/>
                    <a:pt x="60" y="55"/>
                  </a:cubicBezTo>
                  <a:cubicBezTo>
                    <a:pt x="49" y="55"/>
                    <a:pt x="49" y="55"/>
                    <a:pt x="49" y="55"/>
                  </a:cubicBezTo>
                  <a:cubicBezTo>
                    <a:pt x="47" y="55"/>
                    <a:pt x="45" y="53"/>
                    <a:pt x="45" y="51"/>
                  </a:cubicBezTo>
                  <a:cubicBezTo>
                    <a:pt x="45" y="40"/>
                    <a:pt x="45" y="40"/>
                    <a:pt x="45" y="40"/>
                  </a:cubicBezTo>
                  <a:cubicBezTo>
                    <a:pt x="45" y="38"/>
                    <a:pt x="47" y="36"/>
                    <a:pt x="49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0"/>
                    <a:pt x="52" y="30"/>
                    <a:pt x="52" y="30"/>
                  </a:cubicBezTo>
                  <a:cubicBezTo>
                    <a:pt x="34" y="30"/>
                    <a:pt x="34" y="30"/>
                    <a:pt x="34" y="30"/>
                  </a:cubicBezTo>
                  <a:cubicBezTo>
                    <a:pt x="34" y="36"/>
                    <a:pt x="34" y="36"/>
                    <a:pt x="34" y="36"/>
                  </a:cubicBezTo>
                  <a:cubicBezTo>
                    <a:pt x="37" y="36"/>
                    <a:pt x="37" y="36"/>
                    <a:pt x="37" y="36"/>
                  </a:cubicBezTo>
                  <a:cubicBezTo>
                    <a:pt x="39" y="36"/>
                    <a:pt x="41" y="38"/>
                    <a:pt x="41" y="40"/>
                  </a:cubicBezTo>
                  <a:cubicBezTo>
                    <a:pt x="41" y="51"/>
                    <a:pt x="41" y="51"/>
                    <a:pt x="41" y="51"/>
                  </a:cubicBezTo>
                  <a:cubicBezTo>
                    <a:pt x="41" y="53"/>
                    <a:pt x="39" y="55"/>
                    <a:pt x="37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4" y="55"/>
                    <a:pt x="23" y="53"/>
                    <a:pt x="23" y="51"/>
                  </a:cubicBezTo>
                  <a:cubicBezTo>
                    <a:pt x="23" y="40"/>
                    <a:pt x="23" y="40"/>
                    <a:pt x="23" y="40"/>
                  </a:cubicBezTo>
                  <a:cubicBezTo>
                    <a:pt x="23" y="38"/>
                    <a:pt x="24" y="36"/>
                    <a:pt x="26" y="36"/>
                  </a:cubicBezTo>
                  <a:cubicBezTo>
                    <a:pt x="29" y="36"/>
                    <a:pt x="29" y="36"/>
                    <a:pt x="29" y="36"/>
                  </a:cubicBezTo>
                  <a:cubicBezTo>
                    <a:pt x="29" y="30"/>
                    <a:pt x="29" y="30"/>
                    <a:pt x="29" y="30"/>
                  </a:cubicBezTo>
                  <a:cubicBezTo>
                    <a:pt x="11" y="30"/>
                    <a:pt x="11" y="30"/>
                    <a:pt x="11" y="30"/>
                  </a:cubicBezTo>
                  <a:cubicBezTo>
                    <a:pt x="11" y="36"/>
                    <a:pt x="11" y="36"/>
                    <a:pt x="11" y="36"/>
                  </a:cubicBezTo>
                  <a:cubicBezTo>
                    <a:pt x="15" y="36"/>
                    <a:pt x="15" y="36"/>
                    <a:pt x="15" y="36"/>
                  </a:cubicBezTo>
                  <a:cubicBezTo>
                    <a:pt x="17" y="36"/>
                    <a:pt x="18" y="38"/>
                    <a:pt x="18" y="40"/>
                  </a:cubicBezTo>
                  <a:cubicBezTo>
                    <a:pt x="18" y="51"/>
                    <a:pt x="18" y="51"/>
                    <a:pt x="18" y="51"/>
                  </a:cubicBezTo>
                  <a:cubicBezTo>
                    <a:pt x="18" y="53"/>
                    <a:pt x="17" y="55"/>
                    <a:pt x="15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1" y="55"/>
                    <a:pt x="0" y="53"/>
                    <a:pt x="0" y="51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38"/>
                    <a:pt x="1" y="36"/>
                    <a:pt x="3" y="36"/>
                  </a:cubicBezTo>
                  <a:cubicBezTo>
                    <a:pt x="7" y="36"/>
                    <a:pt x="7" y="36"/>
                    <a:pt x="7" y="36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7" y="27"/>
                    <a:pt x="9" y="25"/>
                    <a:pt x="11" y="25"/>
                  </a:cubicBezTo>
                  <a:cubicBezTo>
                    <a:pt x="29" y="25"/>
                    <a:pt x="29" y="25"/>
                    <a:pt x="29" y="25"/>
                  </a:cubicBezTo>
                  <a:cubicBezTo>
                    <a:pt x="29" y="18"/>
                    <a:pt x="29" y="18"/>
                    <a:pt x="29" y="18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24" y="18"/>
                    <a:pt x="23" y="17"/>
                    <a:pt x="23" y="15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3" y="1"/>
                    <a:pt x="24" y="0"/>
                    <a:pt x="26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9" y="0"/>
                    <a:pt x="41" y="1"/>
                    <a:pt x="41" y="3"/>
                  </a:cubicBezTo>
                  <a:cubicBezTo>
                    <a:pt x="41" y="15"/>
                    <a:pt x="41" y="15"/>
                    <a:pt x="41" y="15"/>
                  </a:cubicBezTo>
                  <a:cubicBezTo>
                    <a:pt x="41" y="17"/>
                    <a:pt x="39" y="18"/>
                    <a:pt x="37" y="18"/>
                  </a:cubicBezTo>
                  <a:cubicBezTo>
                    <a:pt x="34" y="18"/>
                    <a:pt x="34" y="18"/>
                    <a:pt x="34" y="18"/>
                  </a:cubicBezTo>
                  <a:cubicBezTo>
                    <a:pt x="34" y="25"/>
                    <a:pt x="34" y="25"/>
                    <a:pt x="34" y="25"/>
                  </a:cubicBezTo>
                  <a:cubicBezTo>
                    <a:pt x="52" y="25"/>
                    <a:pt x="52" y="25"/>
                    <a:pt x="52" y="25"/>
                  </a:cubicBezTo>
                  <a:cubicBezTo>
                    <a:pt x="55" y="25"/>
                    <a:pt x="57" y="27"/>
                    <a:pt x="57" y="30"/>
                  </a:cubicBezTo>
                  <a:cubicBezTo>
                    <a:pt x="57" y="36"/>
                    <a:pt x="57" y="36"/>
                    <a:pt x="57" y="36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62" y="36"/>
                    <a:pt x="64" y="38"/>
                    <a:pt x="64" y="40"/>
                  </a:cubicBezTo>
                  <a:lnTo>
                    <a:pt x="64" y="51"/>
                  </a:lnTo>
                  <a:close/>
                </a:path>
              </a:pathLst>
            </a:custGeom>
            <a:solidFill>
              <a:srgbClr val="0170D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grpSp>
          <p:nvGrpSpPr>
            <p:cNvPr id="83" name="组合 82"/>
            <p:cNvGrpSpPr/>
            <p:nvPr/>
          </p:nvGrpSpPr>
          <p:grpSpPr>
            <a:xfrm>
              <a:off x="8919840" y="2583519"/>
              <a:ext cx="1758320" cy="1758320"/>
              <a:chOff x="1838244" y="2917551"/>
              <a:chExt cx="934150" cy="934150"/>
            </a:xfrm>
          </p:grpSpPr>
          <p:sp>
            <p:nvSpPr>
              <p:cNvPr id="87" name="椭圆 86"/>
              <p:cNvSpPr/>
              <p:nvPr/>
            </p:nvSpPr>
            <p:spPr>
              <a:xfrm>
                <a:off x="1838244" y="2917551"/>
                <a:ext cx="934150" cy="934150"/>
              </a:xfrm>
              <a:prstGeom prst="ellipse">
                <a:avLst/>
              </a:prstGeom>
              <a:noFill/>
              <a:ln w="952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88" name="矩形 87"/>
              <p:cNvSpPr/>
              <p:nvPr/>
            </p:nvSpPr>
            <p:spPr>
              <a:xfrm rot="2700000">
                <a:off x="1896322" y="2960501"/>
                <a:ext cx="817994" cy="817992"/>
              </a:xfrm>
              <a:prstGeom prst="rect">
                <a:avLst/>
              </a:prstGeom>
              <a:noFill/>
              <a:ln w="952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</p:grpSp>
      </p:grpSp>
      <p:grpSp>
        <p:nvGrpSpPr>
          <p:cNvPr id="3" name="组合 2"/>
          <p:cNvGrpSpPr/>
          <p:nvPr/>
        </p:nvGrpSpPr>
        <p:grpSpPr>
          <a:xfrm>
            <a:off x="5274940" y="2466428"/>
            <a:ext cx="1758320" cy="1758317"/>
            <a:chOff x="5274940" y="2466428"/>
            <a:chExt cx="1758320" cy="1758317"/>
          </a:xfrm>
        </p:grpSpPr>
        <p:grpSp>
          <p:nvGrpSpPr>
            <p:cNvPr id="80" name="Group 65"/>
            <p:cNvGrpSpPr/>
            <p:nvPr/>
          </p:nvGrpSpPr>
          <p:grpSpPr>
            <a:xfrm>
              <a:off x="5379638" y="2680880"/>
              <a:ext cx="1644901" cy="1238956"/>
              <a:chOff x="550885" y="1190671"/>
              <a:chExt cx="3840309" cy="2892537"/>
            </a:xfrm>
            <a:solidFill>
              <a:srgbClr val="0170D1"/>
            </a:solidFill>
          </p:grpSpPr>
          <p:sp>
            <p:nvSpPr>
              <p:cNvPr id="93" name="Freeform 14"/>
              <p:cNvSpPr>
                <a:spLocks noEditPoints="1"/>
              </p:cNvSpPr>
              <p:nvPr/>
            </p:nvSpPr>
            <p:spPr bwMode="auto">
              <a:xfrm>
                <a:off x="2425794" y="2978264"/>
                <a:ext cx="149229" cy="239723"/>
              </a:xfrm>
              <a:custGeom>
                <a:avLst/>
                <a:gdLst/>
                <a:ahLst/>
                <a:cxnLst>
                  <a:cxn ang="0">
                    <a:pos x="65" y="30"/>
                  </a:cxn>
                  <a:cxn ang="0">
                    <a:pos x="46" y="17"/>
                  </a:cxn>
                  <a:cxn ang="0">
                    <a:pos x="0" y="0"/>
                  </a:cxn>
                  <a:cxn ang="0">
                    <a:pos x="0" y="122"/>
                  </a:cxn>
                  <a:cxn ang="0">
                    <a:pos x="69" y="86"/>
                  </a:cxn>
                  <a:cxn ang="0">
                    <a:pos x="74" y="48"/>
                  </a:cxn>
                  <a:cxn ang="0">
                    <a:pos x="65" y="30"/>
                  </a:cxn>
                  <a:cxn ang="0">
                    <a:pos x="65" y="30"/>
                  </a:cxn>
                  <a:cxn ang="0">
                    <a:pos x="65" y="30"/>
                  </a:cxn>
                </a:cxnLst>
                <a:rect l="0" t="0" r="r" b="b"/>
                <a:pathLst>
                  <a:path w="76" h="122">
                    <a:moveTo>
                      <a:pt x="65" y="30"/>
                    </a:moveTo>
                    <a:cubicBezTo>
                      <a:pt x="59" y="24"/>
                      <a:pt x="53" y="20"/>
                      <a:pt x="46" y="17"/>
                    </a:cubicBezTo>
                    <a:cubicBezTo>
                      <a:pt x="32" y="9"/>
                      <a:pt x="16" y="4"/>
                      <a:pt x="0" y="0"/>
                    </a:cubicBezTo>
                    <a:cubicBezTo>
                      <a:pt x="0" y="122"/>
                      <a:pt x="0" y="122"/>
                      <a:pt x="0" y="122"/>
                    </a:cubicBezTo>
                    <a:cubicBezTo>
                      <a:pt x="26" y="119"/>
                      <a:pt x="55" y="110"/>
                      <a:pt x="69" y="86"/>
                    </a:cubicBezTo>
                    <a:cubicBezTo>
                      <a:pt x="75" y="75"/>
                      <a:pt x="76" y="61"/>
                      <a:pt x="74" y="48"/>
                    </a:cubicBezTo>
                    <a:cubicBezTo>
                      <a:pt x="72" y="41"/>
                      <a:pt x="69" y="35"/>
                      <a:pt x="65" y="30"/>
                    </a:cubicBezTo>
                    <a:close/>
                    <a:moveTo>
                      <a:pt x="65" y="30"/>
                    </a:moveTo>
                    <a:cubicBezTo>
                      <a:pt x="65" y="30"/>
                      <a:pt x="65" y="30"/>
                      <a:pt x="65" y="3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94" name="Freeform 15"/>
              <p:cNvSpPr>
                <a:spLocks noEditPoints="1"/>
              </p:cNvSpPr>
              <p:nvPr/>
            </p:nvSpPr>
            <p:spPr bwMode="auto">
              <a:xfrm>
                <a:off x="2559149" y="3148136"/>
                <a:ext cx="1587" cy="15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95" name="Freeform 16"/>
              <p:cNvSpPr>
                <a:spLocks noEditPoints="1"/>
              </p:cNvSpPr>
              <p:nvPr/>
            </p:nvSpPr>
            <p:spPr bwMode="auto">
              <a:xfrm>
                <a:off x="2174958" y="2597251"/>
                <a:ext cx="120655" cy="214319"/>
              </a:xfrm>
              <a:custGeom>
                <a:avLst/>
                <a:gdLst/>
                <a:ahLst/>
                <a:cxnLst>
                  <a:cxn ang="0">
                    <a:pos x="9" y="30"/>
                  </a:cxn>
                  <a:cxn ang="0">
                    <a:pos x="1" y="52"/>
                  </a:cxn>
                  <a:cxn ang="0">
                    <a:pos x="4" y="75"/>
                  </a:cxn>
                  <a:cxn ang="0">
                    <a:pos x="18" y="92"/>
                  </a:cxn>
                  <a:cxn ang="0">
                    <a:pos x="40" y="103"/>
                  </a:cxn>
                  <a:cxn ang="0">
                    <a:pos x="61" y="110"/>
                  </a:cxn>
                  <a:cxn ang="0">
                    <a:pos x="61" y="0"/>
                  </a:cxn>
                  <a:cxn ang="0">
                    <a:pos x="9" y="30"/>
                  </a:cxn>
                  <a:cxn ang="0">
                    <a:pos x="9" y="30"/>
                  </a:cxn>
                  <a:cxn ang="0">
                    <a:pos x="9" y="30"/>
                  </a:cxn>
                </a:cxnLst>
                <a:rect l="0" t="0" r="r" b="b"/>
                <a:pathLst>
                  <a:path w="61" h="110">
                    <a:moveTo>
                      <a:pt x="9" y="30"/>
                    </a:moveTo>
                    <a:cubicBezTo>
                      <a:pt x="4" y="37"/>
                      <a:pt x="2" y="44"/>
                      <a:pt x="1" y="52"/>
                    </a:cubicBezTo>
                    <a:cubicBezTo>
                      <a:pt x="0" y="59"/>
                      <a:pt x="1" y="68"/>
                      <a:pt x="4" y="75"/>
                    </a:cubicBezTo>
                    <a:cubicBezTo>
                      <a:pt x="6" y="82"/>
                      <a:pt x="12" y="87"/>
                      <a:pt x="18" y="92"/>
                    </a:cubicBezTo>
                    <a:cubicBezTo>
                      <a:pt x="25" y="96"/>
                      <a:pt x="33" y="100"/>
                      <a:pt x="40" y="103"/>
                    </a:cubicBezTo>
                    <a:cubicBezTo>
                      <a:pt x="47" y="105"/>
                      <a:pt x="54" y="108"/>
                      <a:pt x="61" y="110"/>
                    </a:cubicBezTo>
                    <a:cubicBezTo>
                      <a:pt x="61" y="0"/>
                      <a:pt x="61" y="0"/>
                      <a:pt x="61" y="0"/>
                    </a:cubicBezTo>
                    <a:cubicBezTo>
                      <a:pt x="42" y="4"/>
                      <a:pt x="21" y="13"/>
                      <a:pt x="9" y="30"/>
                    </a:cubicBezTo>
                    <a:close/>
                    <a:moveTo>
                      <a:pt x="9" y="30"/>
                    </a:moveTo>
                    <a:cubicBezTo>
                      <a:pt x="9" y="30"/>
                      <a:pt x="9" y="30"/>
                      <a:pt x="9" y="3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96" name="Freeform 17"/>
              <p:cNvSpPr>
                <a:spLocks noEditPoints="1"/>
              </p:cNvSpPr>
              <p:nvPr/>
            </p:nvSpPr>
            <p:spPr bwMode="auto">
              <a:xfrm>
                <a:off x="2560736" y="3144958"/>
                <a:ext cx="1587" cy="317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97" name="Freeform 18"/>
              <p:cNvSpPr>
                <a:spLocks noEditPoints="1"/>
              </p:cNvSpPr>
              <p:nvPr/>
            </p:nvSpPr>
            <p:spPr bwMode="auto">
              <a:xfrm>
                <a:off x="550885" y="1190671"/>
                <a:ext cx="3840309" cy="2892537"/>
              </a:xfrm>
              <a:custGeom>
                <a:avLst/>
                <a:gdLst/>
                <a:ahLst/>
                <a:cxnLst>
                  <a:cxn ang="0">
                    <a:pos x="1000" y="335"/>
                  </a:cxn>
                  <a:cxn ang="0">
                    <a:pos x="1130" y="44"/>
                  </a:cxn>
                  <a:cxn ang="0">
                    <a:pos x="892" y="91"/>
                  </a:cxn>
                  <a:cxn ang="0">
                    <a:pos x="664" y="57"/>
                  </a:cxn>
                  <a:cxn ang="0">
                    <a:pos x="807" y="343"/>
                  </a:cxn>
                  <a:cxn ang="0">
                    <a:pos x="822" y="1394"/>
                  </a:cxn>
                  <a:cxn ang="0">
                    <a:pos x="1000" y="335"/>
                  </a:cxn>
                  <a:cxn ang="0">
                    <a:pos x="1098" y="988"/>
                  </a:cxn>
                  <a:cxn ang="0">
                    <a:pos x="1052" y="1069"/>
                  </a:cxn>
                  <a:cxn ang="0">
                    <a:pos x="957" y="1102"/>
                  </a:cxn>
                  <a:cxn ang="0">
                    <a:pos x="957" y="1138"/>
                  </a:cxn>
                  <a:cxn ang="0">
                    <a:pos x="946" y="1163"/>
                  </a:cxn>
                  <a:cxn ang="0">
                    <a:pos x="910" y="1168"/>
                  </a:cxn>
                  <a:cxn ang="0">
                    <a:pos x="890" y="1138"/>
                  </a:cxn>
                  <a:cxn ang="0">
                    <a:pos x="890" y="1099"/>
                  </a:cxn>
                  <a:cxn ang="0">
                    <a:pos x="873" y="1095"/>
                  </a:cxn>
                  <a:cxn ang="0">
                    <a:pos x="792" y="1045"/>
                  </a:cxn>
                  <a:cxn ang="0">
                    <a:pos x="766" y="1003"/>
                  </a:cxn>
                  <a:cxn ang="0">
                    <a:pos x="762" y="991"/>
                  </a:cxn>
                  <a:cxn ang="0">
                    <a:pos x="759" y="979"/>
                  </a:cxn>
                  <a:cxn ang="0">
                    <a:pos x="763" y="961"/>
                  </a:cxn>
                  <a:cxn ang="0">
                    <a:pos x="796" y="943"/>
                  </a:cxn>
                  <a:cxn ang="0">
                    <a:pos x="825" y="966"/>
                  </a:cxn>
                  <a:cxn ang="0">
                    <a:pos x="828" y="977"/>
                  </a:cxn>
                  <a:cxn ang="0">
                    <a:pos x="833" y="988"/>
                  </a:cxn>
                  <a:cxn ang="0">
                    <a:pos x="848" y="1007"/>
                  </a:cxn>
                  <a:cxn ang="0">
                    <a:pos x="890" y="1030"/>
                  </a:cxn>
                  <a:cxn ang="0">
                    <a:pos x="890" y="898"/>
                  </a:cxn>
                  <a:cxn ang="0">
                    <a:pos x="803" y="860"/>
                  </a:cxn>
                  <a:cxn ang="0">
                    <a:pos x="773" y="824"/>
                  </a:cxn>
                  <a:cxn ang="0">
                    <a:pos x="763" y="776"/>
                  </a:cxn>
                  <a:cxn ang="0">
                    <a:pos x="773" y="728"/>
                  </a:cxn>
                  <a:cxn ang="0">
                    <a:pos x="800" y="690"/>
                  </a:cxn>
                  <a:cxn ang="0">
                    <a:pos x="890" y="650"/>
                  </a:cxn>
                  <a:cxn ang="0">
                    <a:pos x="890" y="613"/>
                  </a:cxn>
                  <a:cxn ang="0">
                    <a:pos x="902" y="588"/>
                  </a:cxn>
                  <a:cxn ang="0">
                    <a:pos x="938" y="583"/>
                  </a:cxn>
                  <a:cxn ang="0">
                    <a:pos x="957" y="613"/>
                  </a:cxn>
                  <a:cxn ang="0">
                    <a:pos x="957" y="650"/>
                  </a:cxn>
                  <a:cxn ang="0">
                    <a:pos x="970" y="652"/>
                  </a:cxn>
                  <a:cxn ang="0">
                    <a:pos x="1058" y="694"/>
                  </a:cxn>
                  <a:cxn ang="0">
                    <a:pos x="1085" y="733"/>
                  </a:cxn>
                  <a:cxn ang="0">
                    <a:pos x="1089" y="745"/>
                  </a:cxn>
                  <a:cxn ang="0">
                    <a:pos x="1092" y="757"/>
                  </a:cxn>
                  <a:cxn ang="0">
                    <a:pos x="1090" y="776"/>
                  </a:cxn>
                  <a:cxn ang="0">
                    <a:pos x="1058" y="795"/>
                  </a:cxn>
                  <a:cxn ang="0">
                    <a:pos x="1028" y="774"/>
                  </a:cxn>
                  <a:cxn ang="0">
                    <a:pos x="1025" y="763"/>
                  </a:cxn>
                  <a:cxn ang="0">
                    <a:pos x="1019" y="752"/>
                  </a:cxn>
                  <a:cxn ang="0">
                    <a:pos x="1003" y="736"/>
                  </a:cxn>
                  <a:cxn ang="0">
                    <a:pos x="957" y="718"/>
                  </a:cxn>
                  <a:cxn ang="0">
                    <a:pos x="957" y="844"/>
                  </a:cxn>
                  <a:cxn ang="0">
                    <a:pos x="1015" y="861"/>
                  </a:cxn>
                  <a:cxn ang="0">
                    <a:pos x="1084" y="916"/>
                  </a:cxn>
                  <a:cxn ang="0">
                    <a:pos x="1084" y="916"/>
                  </a:cxn>
                  <a:cxn ang="0">
                    <a:pos x="1084" y="916"/>
                  </a:cxn>
                  <a:cxn ang="0">
                    <a:pos x="1098" y="988"/>
                  </a:cxn>
                  <a:cxn ang="0">
                    <a:pos x="1098" y="988"/>
                  </a:cxn>
                  <a:cxn ang="0">
                    <a:pos x="1098" y="988"/>
                  </a:cxn>
                </a:cxnLst>
                <a:rect l="0" t="0" r="r" b="b"/>
                <a:pathLst>
                  <a:path w="1960" h="1477">
                    <a:moveTo>
                      <a:pt x="1000" y="335"/>
                    </a:moveTo>
                    <a:cubicBezTo>
                      <a:pt x="1104" y="248"/>
                      <a:pt x="1173" y="53"/>
                      <a:pt x="1130" y="44"/>
                    </a:cubicBezTo>
                    <a:cubicBezTo>
                      <a:pt x="1074" y="33"/>
                      <a:pt x="951" y="83"/>
                      <a:pt x="892" y="91"/>
                    </a:cubicBezTo>
                    <a:cubicBezTo>
                      <a:pt x="808" y="102"/>
                      <a:pt x="716" y="0"/>
                      <a:pt x="664" y="57"/>
                    </a:cubicBezTo>
                    <a:cubicBezTo>
                      <a:pt x="623" y="103"/>
                      <a:pt x="694" y="270"/>
                      <a:pt x="807" y="343"/>
                    </a:cubicBezTo>
                    <a:cubicBezTo>
                      <a:pt x="472" y="507"/>
                      <a:pt x="0" y="1334"/>
                      <a:pt x="822" y="1394"/>
                    </a:cubicBezTo>
                    <a:cubicBezTo>
                      <a:pt x="1960" y="1477"/>
                      <a:pt x="1390" y="496"/>
                      <a:pt x="1000" y="335"/>
                    </a:cubicBezTo>
                    <a:close/>
                    <a:moveTo>
                      <a:pt x="1098" y="988"/>
                    </a:moveTo>
                    <a:cubicBezTo>
                      <a:pt x="1094" y="1020"/>
                      <a:pt x="1077" y="1049"/>
                      <a:pt x="1052" y="1069"/>
                    </a:cubicBezTo>
                    <a:cubicBezTo>
                      <a:pt x="1025" y="1090"/>
                      <a:pt x="991" y="1099"/>
                      <a:pt x="957" y="1102"/>
                    </a:cubicBezTo>
                    <a:cubicBezTo>
                      <a:pt x="957" y="1138"/>
                      <a:pt x="957" y="1138"/>
                      <a:pt x="957" y="1138"/>
                    </a:cubicBezTo>
                    <a:cubicBezTo>
                      <a:pt x="957" y="1147"/>
                      <a:pt x="953" y="1156"/>
                      <a:pt x="946" y="1163"/>
                    </a:cubicBezTo>
                    <a:cubicBezTo>
                      <a:pt x="936" y="1171"/>
                      <a:pt x="922" y="1174"/>
                      <a:pt x="910" y="1168"/>
                    </a:cubicBezTo>
                    <a:cubicBezTo>
                      <a:pt x="898" y="1163"/>
                      <a:pt x="890" y="1151"/>
                      <a:pt x="890" y="1138"/>
                    </a:cubicBezTo>
                    <a:cubicBezTo>
                      <a:pt x="890" y="1099"/>
                      <a:pt x="890" y="1099"/>
                      <a:pt x="890" y="1099"/>
                    </a:cubicBezTo>
                    <a:cubicBezTo>
                      <a:pt x="885" y="1098"/>
                      <a:pt x="879" y="1096"/>
                      <a:pt x="873" y="1095"/>
                    </a:cubicBezTo>
                    <a:cubicBezTo>
                      <a:pt x="842" y="1086"/>
                      <a:pt x="813" y="1069"/>
                      <a:pt x="792" y="1045"/>
                    </a:cubicBezTo>
                    <a:cubicBezTo>
                      <a:pt x="781" y="1032"/>
                      <a:pt x="772" y="1018"/>
                      <a:pt x="766" y="1003"/>
                    </a:cubicBezTo>
                    <a:cubicBezTo>
                      <a:pt x="765" y="999"/>
                      <a:pt x="763" y="995"/>
                      <a:pt x="762" y="991"/>
                    </a:cubicBezTo>
                    <a:cubicBezTo>
                      <a:pt x="761" y="987"/>
                      <a:pt x="760" y="983"/>
                      <a:pt x="759" y="979"/>
                    </a:cubicBezTo>
                    <a:cubicBezTo>
                      <a:pt x="759" y="973"/>
                      <a:pt x="760" y="966"/>
                      <a:pt x="763" y="961"/>
                    </a:cubicBezTo>
                    <a:cubicBezTo>
                      <a:pt x="769" y="949"/>
                      <a:pt x="782" y="942"/>
                      <a:pt x="796" y="943"/>
                    </a:cubicBezTo>
                    <a:cubicBezTo>
                      <a:pt x="809" y="944"/>
                      <a:pt x="820" y="953"/>
                      <a:pt x="825" y="966"/>
                    </a:cubicBezTo>
                    <a:cubicBezTo>
                      <a:pt x="826" y="969"/>
                      <a:pt x="827" y="973"/>
                      <a:pt x="828" y="977"/>
                    </a:cubicBezTo>
                    <a:cubicBezTo>
                      <a:pt x="830" y="981"/>
                      <a:pt x="831" y="985"/>
                      <a:pt x="833" y="988"/>
                    </a:cubicBezTo>
                    <a:cubicBezTo>
                      <a:pt x="837" y="995"/>
                      <a:pt x="842" y="1001"/>
                      <a:pt x="848" y="1007"/>
                    </a:cubicBezTo>
                    <a:cubicBezTo>
                      <a:pt x="860" y="1018"/>
                      <a:pt x="875" y="1026"/>
                      <a:pt x="890" y="1030"/>
                    </a:cubicBezTo>
                    <a:cubicBezTo>
                      <a:pt x="890" y="898"/>
                      <a:pt x="890" y="898"/>
                      <a:pt x="890" y="898"/>
                    </a:cubicBezTo>
                    <a:cubicBezTo>
                      <a:pt x="860" y="890"/>
                      <a:pt x="828" y="880"/>
                      <a:pt x="803" y="860"/>
                    </a:cubicBezTo>
                    <a:cubicBezTo>
                      <a:pt x="790" y="850"/>
                      <a:pt x="780" y="838"/>
                      <a:pt x="773" y="824"/>
                    </a:cubicBezTo>
                    <a:cubicBezTo>
                      <a:pt x="766" y="809"/>
                      <a:pt x="763" y="793"/>
                      <a:pt x="763" y="776"/>
                    </a:cubicBezTo>
                    <a:cubicBezTo>
                      <a:pt x="763" y="760"/>
                      <a:pt x="766" y="743"/>
                      <a:pt x="773" y="728"/>
                    </a:cubicBezTo>
                    <a:cubicBezTo>
                      <a:pt x="779" y="714"/>
                      <a:pt x="789" y="701"/>
                      <a:pt x="800" y="690"/>
                    </a:cubicBezTo>
                    <a:cubicBezTo>
                      <a:pt x="825" y="668"/>
                      <a:pt x="858" y="655"/>
                      <a:pt x="890" y="650"/>
                    </a:cubicBezTo>
                    <a:cubicBezTo>
                      <a:pt x="890" y="613"/>
                      <a:pt x="890" y="613"/>
                      <a:pt x="890" y="613"/>
                    </a:cubicBezTo>
                    <a:cubicBezTo>
                      <a:pt x="890" y="604"/>
                      <a:pt x="895" y="595"/>
                      <a:pt x="902" y="588"/>
                    </a:cubicBezTo>
                    <a:cubicBezTo>
                      <a:pt x="912" y="580"/>
                      <a:pt x="926" y="577"/>
                      <a:pt x="938" y="583"/>
                    </a:cubicBezTo>
                    <a:cubicBezTo>
                      <a:pt x="950" y="588"/>
                      <a:pt x="957" y="600"/>
                      <a:pt x="957" y="613"/>
                    </a:cubicBezTo>
                    <a:cubicBezTo>
                      <a:pt x="957" y="650"/>
                      <a:pt x="957" y="650"/>
                      <a:pt x="957" y="650"/>
                    </a:cubicBezTo>
                    <a:cubicBezTo>
                      <a:pt x="962" y="651"/>
                      <a:pt x="966" y="651"/>
                      <a:pt x="970" y="652"/>
                    </a:cubicBezTo>
                    <a:cubicBezTo>
                      <a:pt x="1003" y="658"/>
                      <a:pt x="1034" y="671"/>
                      <a:pt x="1058" y="694"/>
                    </a:cubicBezTo>
                    <a:cubicBezTo>
                      <a:pt x="1069" y="705"/>
                      <a:pt x="1078" y="719"/>
                      <a:pt x="1085" y="733"/>
                    </a:cubicBezTo>
                    <a:cubicBezTo>
                      <a:pt x="1086" y="737"/>
                      <a:pt x="1088" y="741"/>
                      <a:pt x="1089" y="745"/>
                    </a:cubicBezTo>
                    <a:cubicBezTo>
                      <a:pt x="1091" y="749"/>
                      <a:pt x="1092" y="753"/>
                      <a:pt x="1092" y="757"/>
                    </a:cubicBezTo>
                    <a:cubicBezTo>
                      <a:pt x="1093" y="763"/>
                      <a:pt x="1092" y="770"/>
                      <a:pt x="1090" y="776"/>
                    </a:cubicBezTo>
                    <a:cubicBezTo>
                      <a:pt x="1084" y="788"/>
                      <a:pt x="1071" y="796"/>
                      <a:pt x="1058" y="795"/>
                    </a:cubicBezTo>
                    <a:cubicBezTo>
                      <a:pt x="1045" y="795"/>
                      <a:pt x="1033" y="786"/>
                      <a:pt x="1028" y="774"/>
                    </a:cubicBezTo>
                    <a:cubicBezTo>
                      <a:pt x="1027" y="770"/>
                      <a:pt x="1026" y="766"/>
                      <a:pt x="1025" y="763"/>
                    </a:cubicBezTo>
                    <a:cubicBezTo>
                      <a:pt x="1023" y="759"/>
                      <a:pt x="1021" y="756"/>
                      <a:pt x="1019" y="752"/>
                    </a:cubicBezTo>
                    <a:cubicBezTo>
                      <a:pt x="1015" y="746"/>
                      <a:pt x="1010" y="740"/>
                      <a:pt x="1003" y="736"/>
                    </a:cubicBezTo>
                    <a:cubicBezTo>
                      <a:pt x="990" y="726"/>
                      <a:pt x="974" y="721"/>
                      <a:pt x="957" y="718"/>
                    </a:cubicBezTo>
                    <a:cubicBezTo>
                      <a:pt x="957" y="844"/>
                      <a:pt x="957" y="844"/>
                      <a:pt x="957" y="844"/>
                    </a:cubicBezTo>
                    <a:cubicBezTo>
                      <a:pt x="977" y="849"/>
                      <a:pt x="996" y="854"/>
                      <a:pt x="1015" y="861"/>
                    </a:cubicBezTo>
                    <a:cubicBezTo>
                      <a:pt x="1043" y="872"/>
                      <a:pt x="1069" y="889"/>
                      <a:pt x="1084" y="916"/>
                    </a:cubicBezTo>
                    <a:cubicBezTo>
                      <a:pt x="1082" y="912"/>
                      <a:pt x="1080" y="908"/>
                      <a:pt x="1084" y="916"/>
                    </a:cubicBezTo>
                    <a:cubicBezTo>
                      <a:pt x="1089" y="924"/>
                      <a:pt x="1087" y="920"/>
                      <a:pt x="1084" y="916"/>
                    </a:cubicBezTo>
                    <a:cubicBezTo>
                      <a:pt x="1097" y="938"/>
                      <a:pt x="1101" y="963"/>
                      <a:pt x="1098" y="988"/>
                    </a:cubicBezTo>
                    <a:close/>
                    <a:moveTo>
                      <a:pt x="1098" y="988"/>
                    </a:moveTo>
                    <a:cubicBezTo>
                      <a:pt x="1098" y="988"/>
                      <a:pt x="1098" y="988"/>
                      <a:pt x="1098" y="988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98" name="Freeform 19"/>
              <p:cNvSpPr>
                <a:spLocks noEditPoints="1"/>
              </p:cNvSpPr>
              <p:nvPr/>
            </p:nvSpPr>
            <p:spPr bwMode="auto">
              <a:xfrm>
                <a:off x="2559051" y="3149601"/>
                <a:ext cx="1587" cy="15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</p:grpSp>
        <p:grpSp>
          <p:nvGrpSpPr>
            <p:cNvPr id="82" name="组合 81"/>
            <p:cNvGrpSpPr/>
            <p:nvPr/>
          </p:nvGrpSpPr>
          <p:grpSpPr>
            <a:xfrm>
              <a:off x="5274940" y="2466428"/>
              <a:ext cx="1758320" cy="1758317"/>
              <a:chOff x="1838244" y="2917551"/>
              <a:chExt cx="934150" cy="934150"/>
            </a:xfrm>
          </p:grpSpPr>
          <p:sp>
            <p:nvSpPr>
              <p:cNvPr id="89" name="椭圆 88"/>
              <p:cNvSpPr/>
              <p:nvPr/>
            </p:nvSpPr>
            <p:spPr>
              <a:xfrm>
                <a:off x="1838244" y="2917551"/>
                <a:ext cx="934150" cy="934150"/>
              </a:xfrm>
              <a:prstGeom prst="ellipse">
                <a:avLst/>
              </a:prstGeom>
              <a:noFill/>
              <a:ln w="952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90" name="矩形 89"/>
              <p:cNvSpPr/>
              <p:nvPr/>
            </p:nvSpPr>
            <p:spPr>
              <a:xfrm rot="2700000">
                <a:off x="1896322" y="2960501"/>
                <a:ext cx="817994" cy="817992"/>
              </a:xfrm>
              <a:prstGeom prst="rect">
                <a:avLst/>
              </a:prstGeom>
              <a:noFill/>
              <a:ln w="952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</p:grpSp>
      </p:grpSp>
      <p:grpSp>
        <p:nvGrpSpPr>
          <p:cNvPr id="2" name="组合 1"/>
          <p:cNvGrpSpPr/>
          <p:nvPr/>
        </p:nvGrpSpPr>
        <p:grpSpPr>
          <a:xfrm>
            <a:off x="1480180" y="2466428"/>
            <a:ext cx="1758320" cy="1758317"/>
            <a:chOff x="1480180" y="2466428"/>
            <a:chExt cx="1758320" cy="1758317"/>
          </a:xfrm>
        </p:grpSpPr>
        <p:sp>
          <p:nvSpPr>
            <p:cNvPr id="79" name="Freeform 111"/>
            <p:cNvSpPr>
              <a:spLocks noEditPoints="1"/>
            </p:cNvSpPr>
            <p:nvPr/>
          </p:nvSpPr>
          <p:spPr bwMode="auto">
            <a:xfrm>
              <a:off x="1867991" y="2951897"/>
              <a:ext cx="1010194" cy="696903"/>
            </a:xfrm>
            <a:custGeom>
              <a:avLst/>
              <a:gdLst/>
              <a:ahLst/>
              <a:cxnLst>
                <a:cxn ang="0">
                  <a:pos x="73" y="36"/>
                </a:cxn>
                <a:cxn ang="0">
                  <a:pos x="58" y="50"/>
                </a:cxn>
                <a:cxn ang="0">
                  <a:pos x="58" y="50"/>
                </a:cxn>
                <a:cxn ang="0">
                  <a:pos x="15" y="50"/>
                </a:cxn>
                <a:cxn ang="0">
                  <a:pos x="15" y="50"/>
                </a:cxn>
                <a:cxn ang="0">
                  <a:pos x="14" y="50"/>
                </a:cxn>
                <a:cxn ang="0">
                  <a:pos x="14" y="50"/>
                </a:cxn>
                <a:cxn ang="0">
                  <a:pos x="0" y="35"/>
                </a:cxn>
                <a:cxn ang="0">
                  <a:pos x="7" y="23"/>
                </a:cxn>
                <a:cxn ang="0">
                  <a:pos x="7" y="20"/>
                </a:cxn>
                <a:cxn ang="0">
                  <a:pos x="17" y="10"/>
                </a:cxn>
                <a:cxn ang="0">
                  <a:pos x="23" y="12"/>
                </a:cxn>
                <a:cxn ang="0">
                  <a:pos x="42" y="0"/>
                </a:cxn>
                <a:cxn ang="0">
                  <a:pos x="64" y="21"/>
                </a:cxn>
                <a:cxn ang="0">
                  <a:pos x="64" y="23"/>
                </a:cxn>
                <a:cxn ang="0">
                  <a:pos x="73" y="36"/>
                </a:cxn>
                <a:cxn ang="0">
                  <a:pos x="27" y="42"/>
                </a:cxn>
                <a:cxn ang="0">
                  <a:pos x="35" y="38"/>
                </a:cxn>
                <a:cxn ang="0">
                  <a:pos x="32" y="34"/>
                </a:cxn>
                <a:cxn ang="0">
                  <a:pos x="27" y="37"/>
                </a:cxn>
                <a:cxn ang="0">
                  <a:pos x="22" y="32"/>
                </a:cxn>
                <a:cxn ang="0">
                  <a:pos x="27" y="28"/>
                </a:cxn>
                <a:cxn ang="0">
                  <a:pos x="48" y="42"/>
                </a:cxn>
                <a:cxn ang="0">
                  <a:pos x="58" y="32"/>
                </a:cxn>
                <a:cxn ang="0">
                  <a:pos x="48" y="23"/>
                </a:cxn>
                <a:cxn ang="0">
                  <a:pos x="39" y="26"/>
                </a:cxn>
                <a:cxn ang="0">
                  <a:pos x="43" y="30"/>
                </a:cxn>
                <a:cxn ang="0">
                  <a:pos x="48" y="28"/>
                </a:cxn>
                <a:cxn ang="0">
                  <a:pos x="52" y="32"/>
                </a:cxn>
                <a:cxn ang="0">
                  <a:pos x="48" y="37"/>
                </a:cxn>
                <a:cxn ang="0">
                  <a:pos x="27" y="23"/>
                </a:cxn>
                <a:cxn ang="0">
                  <a:pos x="16" y="32"/>
                </a:cxn>
                <a:cxn ang="0">
                  <a:pos x="27" y="42"/>
                </a:cxn>
              </a:cxnLst>
              <a:rect l="0" t="0" r="r" b="b"/>
              <a:pathLst>
                <a:path w="73" h="50">
                  <a:moveTo>
                    <a:pt x="73" y="36"/>
                  </a:moveTo>
                  <a:cubicBezTo>
                    <a:pt x="73" y="44"/>
                    <a:pt x="66" y="50"/>
                    <a:pt x="58" y="50"/>
                  </a:cubicBezTo>
                  <a:cubicBezTo>
                    <a:pt x="58" y="50"/>
                    <a:pt x="58" y="50"/>
                    <a:pt x="58" y="50"/>
                  </a:cubicBezTo>
                  <a:cubicBezTo>
                    <a:pt x="15" y="50"/>
                    <a:pt x="15" y="50"/>
                    <a:pt x="15" y="50"/>
                  </a:cubicBezTo>
                  <a:cubicBezTo>
                    <a:pt x="15" y="50"/>
                    <a:pt x="15" y="50"/>
                    <a:pt x="15" y="50"/>
                  </a:cubicBezTo>
                  <a:cubicBezTo>
                    <a:pt x="14" y="50"/>
                    <a:pt x="14" y="50"/>
                    <a:pt x="14" y="50"/>
                  </a:cubicBezTo>
                  <a:cubicBezTo>
                    <a:pt x="14" y="50"/>
                    <a:pt x="14" y="50"/>
                    <a:pt x="14" y="50"/>
                  </a:cubicBezTo>
                  <a:cubicBezTo>
                    <a:pt x="6" y="50"/>
                    <a:pt x="0" y="43"/>
                    <a:pt x="0" y="35"/>
                  </a:cubicBezTo>
                  <a:cubicBezTo>
                    <a:pt x="0" y="30"/>
                    <a:pt x="3" y="26"/>
                    <a:pt x="7" y="23"/>
                  </a:cubicBezTo>
                  <a:cubicBezTo>
                    <a:pt x="7" y="22"/>
                    <a:pt x="7" y="21"/>
                    <a:pt x="7" y="20"/>
                  </a:cubicBezTo>
                  <a:cubicBezTo>
                    <a:pt x="7" y="15"/>
                    <a:pt x="11" y="10"/>
                    <a:pt x="17" y="10"/>
                  </a:cubicBezTo>
                  <a:cubicBezTo>
                    <a:pt x="19" y="10"/>
                    <a:pt x="21" y="11"/>
                    <a:pt x="23" y="12"/>
                  </a:cubicBezTo>
                  <a:cubicBezTo>
                    <a:pt x="26" y="5"/>
                    <a:pt x="34" y="0"/>
                    <a:pt x="42" y="0"/>
                  </a:cubicBezTo>
                  <a:cubicBezTo>
                    <a:pt x="54" y="0"/>
                    <a:pt x="64" y="10"/>
                    <a:pt x="64" y="21"/>
                  </a:cubicBezTo>
                  <a:cubicBezTo>
                    <a:pt x="64" y="22"/>
                    <a:pt x="64" y="22"/>
                    <a:pt x="64" y="23"/>
                  </a:cubicBezTo>
                  <a:cubicBezTo>
                    <a:pt x="69" y="25"/>
                    <a:pt x="73" y="30"/>
                    <a:pt x="73" y="36"/>
                  </a:cubicBezTo>
                  <a:close/>
                  <a:moveTo>
                    <a:pt x="27" y="42"/>
                  </a:moveTo>
                  <a:cubicBezTo>
                    <a:pt x="30" y="42"/>
                    <a:pt x="33" y="41"/>
                    <a:pt x="35" y="38"/>
                  </a:cubicBezTo>
                  <a:cubicBezTo>
                    <a:pt x="34" y="37"/>
                    <a:pt x="33" y="36"/>
                    <a:pt x="32" y="34"/>
                  </a:cubicBezTo>
                  <a:cubicBezTo>
                    <a:pt x="31" y="36"/>
                    <a:pt x="29" y="37"/>
                    <a:pt x="27" y="37"/>
                  </a:cubicBezTo>
                  <a:cubicBezTo>
                    <a:pt x="25" y="37"/>
                    <a:pt x="22" y="35"/>
                    <a:pt x="22" y="32"/>
                  </a:cubicBezTo>
                  <a:cubicBezTo>
                    <a:pt x="22" y="30"/>
                    <a:pt x="25" y="28"/>
                    <a:pt x="27" y="28"/>
                  </a:cubicBezTo>
                  <a:cubicBezTo>
                    <a:pt x="35" y="28"/>
                    <a:pt x="37" y="42"/>
                    <a:pt x="48" y="42"/>
                  </a:cubicBezTo>
                  <a:cubicBezTo>
                    <a:pt x="54" y="42"/>
                    <a:pt x="58" y="38"/>
                    <a:pt x="58" y="32"/>
                  </a:cubicBezTo>
                  <a:cubicBezTo>
                    <a:pt x="58" y="26"/>
                    <a:pt x="53" y="23"/>
                    <a:pt x="48" y="23"/>
                  </a:cubicBezTo>
                  <a:cubicBezTo>
                    <a:pt x="44" y="23"/>
                    <a:pt x="42" y="24"/>
                    <a:pt x="39" y="26"/>
                  </a:cubicBezTo>
                  <a:cubicBezTo>
                    <a:pt x="40" y="28"/>
                    <a:pt x="41" y="29"/>
                    <a:pt x="43" y="30"/>
                  </a:cubicBezTo>
                  <a:cubicBezTo>
                    <a:pt x="44" y="29"/>
                    <a:pt x="46" y="28"/>
                    <a:pt x="48" y="28"/>
                  </a:cubicBezTo>
                  <a:cubicBezTo>
                    <a:pt x="50" y="28"/>
                    <a:pt x="52" y="30"/>
                    <a:pt x="52" y="32"/>
                  </a:cubicBezTo>
                  <a:cubicBezTo>
                    <a:pt x="52" y="35"/>
                    <a:pt x="50" y="37"/>
                    <a:pt x="48" y="37"/>
                  </a:cubicBezTo>
                  <a:cubicBezTo>
                    <a:pt x="40" y="37"/>
                    <a:pt x="38" y="23"/>
                    <a:pt x="27" y="23"/>
                  </a:cubicBezTo>
                  <a:cubicBezTo>
                    <a:pt x="21" y="23"/>
                    <a:pt x="16" y="26"/>
                    <a:pt x="16" y="32"/>
                  </a:cubicBezTo>
                  <a:cubicBezTo>
                    <a:pt x="16" y="38"/>
                    <a:pt x="21" y="42"/>
                    <a:pt x="27" y="42"/>
                  </a:cubicBezTo>
                  <a:close/>
                </a:path>
              </a:pathLst>
            </a:custGeom>
            <a:solidFill>
              <a:srgbClr val="0170D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grpSp>
          <p:nvGrpSpPr>
            <p:cNvPr id="81" name="组合 80"/>
            <p:cNvGrpSpPr/>
            <p:nvPr/>
          </p:nvGrpSpPr>
          <p:grpSpPr>
            <a:xfrm>
              <a:off x="1480180" y="2466428"/>
              <a:ext cx="1758320" cy="1758317"/>
              <a:chOff x="1838244" y="2917551"/>
              <a:chExt cx="934150" cy="934150"/>
            </a:xfrm>
          </p:grpSpPr>
          <p:sp>
            <p:nvSpPr>
              <p:cNvPr id="91" name="椭圆 90"/>
              <p:cNvSpPr/>
              <p:nvPr/>
            </p:nvSpPr>
            <p:spPr>
              <a:xfrm>
                <a:off x="1838244" y="2917551"/>
                <a:ext cx="934150" cy="934150"/>
              </a:xfrm>
              <a:prstGeom prst="ellipse">
                <a:avLst/>
              </a:prstGeom>
              <a:noFill/>
              <a:ln w="952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92" name="矩形 91"/>
              <p:cNvSpPr/>
              <p:nvPr/>
            </p:nvSpPr>
            <p:spPr>
              <a:xfrm rot="2700000">
                <a:off x="1896322" y="2960501"/>
                <a:ext cx="817994" cy="817992"/>
              </a:xfrm>
              <a:prstGeom prst="rect">
                <a:avLst/>
              </a:prstGeom>
              <a:noFill/>
              <a:ln w="952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</p:grpSp>
      </p:grpSp>
      <p:grpSp>
        <p:nvGrpSpPr>
          <p:cNvPr id="6" name="组合 5"/>
          <p:cNvGrpSpPr/>
          <p:nvPr/>
        </p:nvGrpSpPr>
        <p:grpSpPr>
          <a:xfrm>
            <a:off x="860154" y="4635962"/>
            <a:ext cx="3070860" cy="1029524"/>
            <a:chOff x="860154" y="4635962"/>
            <a:chExt cx="3070860" cy="1029524"/>
          </a:xfrm>
        </p:grpSpPr>
        <p:sp>
          <p:nvSpPr>
            <p:cNvPr id="68" name="文本框 38"/>
            <p:cNvSpPr txBox="1"/>
            <p:nvPr/>
          </p:nvSpPr>
          <p:spPr>
            <a:xfrm>
              <a:off x="860154" y="4635962"/>
              <a:ext cx="30708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>
                  <a:solidFill>
                    <a:srgbClr val="313131"/>
                  </a:solidFill>
                  <a:latin typeface="冬青黑体简体中文 W3" panose="020B0300000000000000" pitchFamily="34" charset="-122"/>
                  <a:ea typeface="冬青黑体简体中文 W3" panose="020B0300000000000000" pitchFamily="34" charset="-122"/>
                </a:rPr>
                <a:t>云端在线设计</a:t>
              </a:r>
              <a:endParaRPr lang="zh-CN" altLang="en-US" dirty="0">
                <a:solidFill>
                  <a:srgbClr val="313131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endParaRPr>
            </a:p>
          </p:txBody>
        </p:sp>
        <p:sp>
          <p:nvSpPr>
            <p:cNvPr id="101" name="文本框 100"/>
            <p:cNvSpPr txBox="1"/>
            <p:nvPr/>
          </p:nvSpPr>
          <p:spPr>
            <a:xfrm>
              <a:off x="1346902" y="5056088"/>
              <a:ext cx="2269422" cy="6093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>
                  <a:solidFill>
                    <a:srgbClr val="595959"/>
                  </a:solidFill>
                  <a:latin typeface="冬青黑体简体中文 W3" panose="020B0300000000000000" pitchFamily="34" charset="-122"/>
                  <a:ea typeface="冬青黑体简体中文 W3" panose="020B0300000000000000" pitchFamily="34" charset="-122"/>
                </a:rPr>
                <a:t>大会你不知道清炒算卦是一大起来做伊桑阿拉</a:t>
              </a: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4560570" y="4635962"/>
            <a:ext cx="3070860" cy="1029524"/>
            <a:chOff x="4560570" y="4635962"/>
            <a:chExt cx="3070860" cy="1029524"/>
          </a:xfrm>
        </p:grpSpPr>
        <p:sp>
          <p:nvSpPr>
            <p:cNvPr id="69" name="文本框 39"/>
            <p:cNvSpPr txBox="1"/>
            <p:nvPr/>
          </p:nvSpPr>
          <p:spPr>
            <a:xfrm>
              <a:off x="4560570" y="4635962"/>
              <a:ext cx="30708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>
                  <a:solidFill>
                    <a:srgbClr val="313131"/>
                  </a:solidFill>
                  <a:latin typeface="冬青黑体简体中文 W3" panose="020B0300000000000000" pitchFamily="34" charset="-122"/>
                  <a:ea typeface="冬青黑体简体中文 W3" panose="020B0300000000000000" pitchFamily="34" charset="-122"/>
                </a:rPr>
                <a:t>财务投资置业</a:t>
              </a:r>
              <a:endParaRPr lang="zh-CN" altLang="en-US" dirty="0">
                <a:solidFill>
                  <a:srgbClr val="313131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endParaRPr>
            </a:p>
          </p:txBody>
        </p:sp>
        <p:sp>
          <p:nvSpPr>
            <p:cNvPr id="102" name="文本框 101"/>
            <p:cNvSpPr txBox="1"/>
            <p:nvPr/>
          </p:nvSpPr>
          <p:spPr>
            <a:xfrm>
              <a:off x="4836711" y="5056088"/>
              <a:ext cx="2518577" cy="6093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>
                  <a:solidFill>
                    <a:srgbClr val="595959"/>
                  </a:solidFill>
                  <a:latin typeface="冬青黑体简体中文 W3" panose="020B0300000000000000" pitchFamily="34" charset="-122"/>
                  <a:ea typeface="冬青黑体简体中文 W3" panose="020B0300000000000000" pitchFamily="34" charset="-122"/>
                </a:rPr>
                <a:t>大会你不知道清炒算卦是一大起来做伊桑阿拉一霎</a:t>
              </a: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8618584" y="4635962"/>
            <a:ext cx="2491339" cy="1029524"/>
            <a:chOff x="8618584" y="4635962"/>
            <a:chExt cx="2491339" cy="1029524"/>
          </a:xfrm>
        </p:grpSpPr>
        <p:sp>
          <p:nvSpPr>
            <p:cNvPr id="70" name="文本框 40"/>
            <p:cNvSpPr txBox="1"/>
            <p:nvPr/>
          </p:nvSpPr>
          <p:spPr>
            <a:xfrm>
              <a:off x="8618584" y="4635962"/>
              <a:ext cx="23656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>
                  <a:solidFill>
                    <a:srgbClr val="313131"/>
                  </a:solidFill>
                  <a:latin typeface="冬青黑体简体中文 W3" panose="020B0300000000000000" pitchFamily="34" charset="-122"/>
                  <a:ea typeface="冬青黑体简体中文 W3" panose="020B0300000000000000" pitchFamily="34" charset="-122"/>
                </a:rPr>
                <a:t>家居柔性设计</a:t>
              </a:r>
              <a:endParaRPr lang="zh-CN" altLang="en-US" dirty="0">
                <a:solidFill>
                  <a:srgbClr val="313131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endParaRPr>
            </a:p>
          </p:txBody>
        </p:sp>
        <p:sp>
          <p:nvSpPr>
            <p:cNvPr id="103" name="矩形 102"/>
            <p:cNvSpPr/>
            <p:nvPr/>
          </p:nvSpPr>
          <p:spPr>
            <a:xfrm>
              <a:off x="8618584" y="5056088"/>
              <a:ext cx="2491339" cy="6093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>
                  <a:solidFill>
                    <a:srgbClr val="595959"/>
                  </a:solidFill>
                  <a:latin typeface="冬青黑体简体中文 W3" panose="020B0300000000000000" pitchFamily="34" charset="-122"/>
                  <a:ea typeface="冬青黑体简体中文 W3" panose="020B0300000000000000" pitchFamily="34" charset="-122"/>
                </a:rPr>
                <a:t>桑车开胸剋三剋到在泪桑欻不早，咋悲伤上车你个</a:t>
              </a:r>
              <a:endParaRPr lang="en-US" altLang="zh-CN" sz="1400" dirty="0">
                <a:solidFill>
                  <a:srgbClr val="595959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endParaRPr>
            </a:p>
          </p:txBody>
        </p:sp>
      </p:grpSp>
      <p:sp>
        <p:nvSpPr>
          <p:cNvPr id="39" name="任意多边形: 形状 38"/>
          <p:cNvSpPr/>
          <p:nvPr/>
        </p:nvSpPr>
        <p:spPr>
          <a:xfrm>
            <a:off x="143643" y="468288"/>
            <a:ext cx="273990" cy="273990"/>
          </a:xfrm>
          <a:custGeom>
            <a:avLst/>
            <a:gdLst/>
            <a:ahLst/>
            <a:cxnLst/>
            <a:rect l="l" t="t" r="r" b="b"/>
            <a:pathLst>
              <a:path w="1163866" h="1163866">
                <a:moveTo>
                  <a:pt x="327738" y="359058"/>
                </a:moveTo>
                <a:lnTo>
                  <a:pt x="327738" y="390340"/>
                </a:lnTo>
                <a:lnTo>
                  <a:pt x="367063" y="390340"/>
                </a:lnTo>
                <a:cubicBezTo>
                  <a:pt x="377093" y="390340"/>
                  <a:pt x="383565" y="391451"/>
                  <a:pt x="386479" y="393671"/>
                </a:cubicBezTo>
                <a:cubicBezTo>
                  <a:pt x="389393" y="395892"/>
                  <a:pt x="390850" y="399494"/>
                  <a:pt x="390850" y="404476"/>
                </a:cubicBezTo>
                <a:lnTo>
                  <a:pt x="390850" y="678681"/>
                </a:lnTo>
                <a:cubicBezTo>
                  <a:pt x="390850" y="699975"/>
                  <a:pt x="386964" y="714592"/>
                  <a:pt x="379193" y="722531"/>
                </a:cubicBezTo>
                <a:cubicBezTo>
                  <a:pt x="371421" y="730470"/>
                  <a:pt x="354269" y="735312"/>
                  <a:pt x="327738" y="737055"/>
                </a:cubicBezTo>
                <a:lnTo>
                  <a:pt x="327738" y="767917"/>
                </a:lnTo>
                <a:lnTo>
                  <a:pt x="488812" y="767917"/>
                </a:lnTo>
                <a:lnTo>
                  <a:pt x="488812" y="737043"/>
                </a:lnTo>
                <a:cubicBezTo>
                  <a:pt x="467680" y="735811"/>
                  <a:pt x="453578" y="733166"/>
                  <a:pt x="446507" y="729108"/>
                </a:cubicBezTo>
                <a:cubicBezTo>
                  <a:pt x="439435" y="725051"/>
                  <a:pt x="433971" y="719201"/>
                  <a:pt x="430113" y="711557"/>
                </a:cubicBezTo>
                <a:cubicBezTo>
                  <a:pt x="426256" y="703914"/>
                  <a:pt x="424327" y="691872"/>
                  <a:pt x="424327" y="675431"/>
                </a:cubicBezTo>
                <a:lnTo>
                  <a:pt x="424327" y="391824"/>
                </a:lnTo>
                <a:lnTo>
                  <a:pt x="556435" y="767917"/>
                </a:lnTo>
                <a:lnTo>
                  <a:pt x="582692" y="767917"/>
                </a:lnTo>
                <a:lnTo>
                  <a:pt x="704492" y="390211"/>
                </a:lnTo>
                <a:lnTo>
                  <a:pt x="704492" y="722491"/>
                </a:lnTo>
                <a:cubicBezTo>
                  <a:pt x="704492" y="726447"/>
                  <a:pt x="702752" y="729793"/>
                  <a:pt x="699272" y="732530"/>
                </a:cubicBezTo>
                <a:cubicBezTo>
                  <a:pt x="695792" y="735267"/>
                  <a:pt x="689833" y="736635"/>
                  <a:pt x="681395" y="736635"/>
                </a:cubicBezTo>
                <a:lnTo>
                  <a:pt x="641928" y="736635"/>
                </a:lnTo>
                <a:lnTo>
                  <a:pt x="641928" y="767917"/>
                </a:lnTo>
                <a:lnTo>
                  <a:pt x="835107" y="767917"/>
                </a:lnTo>
                <a:lnTo>
                  <a:pt x="835107" y="736635"/>
                </a:lnTo>
                <a:lnTo>
                  <a:pt x="799002" y="736635"/>
                </a:lnTo>
                <a:cubicBezTo>
                  <a:pt x="788377" y="736635"/>
                  <a:pt x="781311" y="735400"/>
                  <a:pt x="777804" y="732929"/>
                </a:cubicBezTo>
                <a:cubicBezTo>
                  <a:pt x="774297" y="730458"/>
                  <a:pt x="772543" y="726981"/>
                  <a:pt x="772543" y="722499"/>
                </a:cubicBezTo>
                <a:lnTo>
                  <a:pt x="772543" y="407700"/>
                </a:lnTo>
                <a:cubicBezTo>
                  <a:pt x="772543" y="400915"/>
                  <a:pt x="773958" y="396325"/>
                  <a:pt x="776788" y="393931"/>
                </a:cubicBezTo>
                <a:cubicBezTo>
                  <a:pt x="779618" y="391537"/>
                  <a:pt x="786128" y="390340"/>
                  <a:pt x="796318" y="390340"/>
                </a:cubicBezTo>
                <a:lnTo>
                  <a:pt x="835107" y="390340"/>
                </a:lnTo>
                <a:lnTo>
                  <a:pt x="835107" y="359058"/>
                </a:lnTo>
                <a:lnTo>
                  <a:pt x="689837" y="359058"/>
                </a:lnTo>
                <a:lnTo>
                  <a:pt x="584282" y="673274"/>
                </a:lnTo>
                <a:lnTo>
                  <a:pt x="469728" y="359058"/>
                </a:lnTo>
                <a:close/>
                <a:moveTo>
                  <a:pt x="581933" y="0"/>
                </a:moveTo>
                <a:cubicBezTo>
                  <a:pt x="903326" y="0"/>
                  <a:pt x="1163866" y="260540"/>
                  <a:pt x="1163866" y="581933"/>
                </a:cubicBezTo>
                <a:cubicBezTo>
                  <a:pt x="1163866" y="903326"/>
                  <a:pt x="903326" y="1163866"/>
                  <a:pt x="581933" y="1163866"/>
                </a:cubicBezTo>
                <a:cubicBezTo>
                  <a:pt x="260540" y="1163866"/>
                  <a:pt x="0" y="903326"/>
                  <a:pt x="0" y="581933"/>
                </a:cubicBezTo>
                <a:cubicBezTo>
                  <a:pt x="0" y="260540"/>
                  <a:pt x="260540" y="0"/>
                  <a:pt x="58193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5" presetID="6" presetClass="emph" presetSubtype="0" fill="hold" nodeType="withEffect" p14:presetBounceEnd="100000">
                                      <p:stCondLst>
                                        <p:cond delay="100"/>
                                      </p:stCondLst>
                                      <p:childTnLst>
                                        <p:animScale p14:bounceEnd="100000">
                                          <p:cBhvr>
                                            <p:cTn id="16" dur="500" fill="hold"/>
                                            <p:tgtEl>
                                              <p:spTgt spid="2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7" presetID="1" presetClass="entr" presetSubtype="0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9" presetID="6" presetClass="emph" presetSubtype="0" fill="hold" nodeType="withEffect" p14:presetBounceEnd="100000">
                                      <p:stCondLst>
                                        <p:cond delay="300"/>
                                      </p:stCondLst>
                                      <p:childTnLst>
                                        <p:animScale p14:bounceEnd="100000">
                                          <p:cBhvr>
                                            <p:cTn id="20" dur="500" fill="hold"/>
                                            <p:tgtEl>
                                              <p:spTgt spid="3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1" presetID="1" presetClass="entr" presetSubtype="0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3" presetID="6" presetClass="emph" presetSubtype="0" fill="hold" nodeType="withEffect" p14:presetBounceEnd="100000">
                                      <p:stCondLst>
                                        <p:cond delay="600"/>
                                      </p:stCondLst>
                                      <p:childTnLst>
                                        <p:animScale p14:bounceEnd="100000">
                                          <p:cBhvr>
                                            <p:cTn id="24" dur="500" fill="hold"/>
                                            <p:tgtEl>
                                              <p:spTgt spid="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5" presetID="52" presetClass="entr" presetSubtype="0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27" dur="75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</p:cBhvr>
                                          <p:from x="250000" y="250000"/>
                                          <p:to x="100000" y="100000"/>
                                        </p:animScale>
    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    <p:cBhvr>
                                            <p:cTn id="28" dur="75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  <p:animEffect transition="in" filter="fade">
                                          <p:cBhvr>
                                            <p:cTn id="29" dur="75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52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32" dur="75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</p:cBhvr>
                                          <p:from x="250000" y="250000"/>
                                          <p:to x="100000" y="100000"/>
                                        </p:animScale>
    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    <p:cBhvr>
                                            <p:cTn id="33" dur="75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  <p:animEffect transition="in" filter="fade">
                                          <p:cBhvr>
                                            <p:cTn id="34" dur="75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52" presetClass="entr" presetSubtype="0" fill="hold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37" dur="75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</p:cBhvr>
                                          <p:from x="250000" y="250000"/>
                                          <p:to x="100000" y="100000"/>
                                        </p:animScale>
    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    <p:cBhvr>
                                            <p:cTn id="38" dur="75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  <p:animEffect transition="in" filter="fade">
                                          <p:cBhvr>
                                            <p:cTn id="39" dur="75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53" presetClass="entr" presetSubtype="16" fill="hold" grpId="0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25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25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4" dur="250"/>
                                            <p:tgtEl>
                                              <p:spTgt spid="7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53" presetClass="entr" presetSubtype="16" fill="hold" grpId="0" nodeType="withEffect">
                                      <p:stCondLst>
                                        <p:cond delay="185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7" dur="25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25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9" dur="250"/>
                                            <p:tgtEl>
                                              <p:spTgt spid="7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53" presetClass="entr" presetSubtype="16" fill="hold" grpId="0" nodeType="withEffect">
                                      <p:stCondLst>
                                        <p:cond delay="195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2" dur="25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25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4" dur="250"/>
                                            <p:tgtEl>
                                              <p:spTgt spid="7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7" grpId="0"/>
          <p:bldP spid="75" grpId="0" animBg="1"/>
          <p:bldP spid="76" grpId="0" animBg="1"/>
          <p:bldP spid="77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5" presetID="6" presetClass="emph" presetSubtype="0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animScale>
                                          <p:cBhvr>
                                            <p:cTn id="16" dur="500" fill="hold"/>
                                            <p:tgtEl>
                                              <p:spTgt spid="2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7" presetID="1" presetClass="entr" presetSubtype="0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9" presetID="6" presetClass="emph" presetSubtype="0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20" dur="500" fill="hold"/>
                                            <p:tgtEl>
                                              <p:spTgt spid="3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1" presetID="1" presetClass="entr" presetSubtype="0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3" presetID="6" presetClass="emph" presetSubtype="0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Scale>
                                          <p:cBhvr>
                                            <p:cTn id="24" dur="500" fill="hold"/>
                                            <p:tgtEl>
                                              <p:spTgt spid="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5" presetID="52" presetClass="entr" presetSubtype="0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27" dur="75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</p:cBhvr>
                                          <p:from x="250000" y="250000"/>
                                          <p:to x="100000" y="100000"/>
                                        </p:animScale>
    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    <p:cBhvr>
                                            <p:cTn id="28" dur="75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  <p:animEffect transition="in" filter="fade">
                                          <p:cBhvr>
                                            <p:cTn id="29" dur="75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52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32" dur="75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</p:cBhvr>
                                          <p:from x="250000" y="250000"/>
                                          <p:to x="100000" y="100000"/>
                                        </p:animScale>
    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    <p:cBhvr>
                                            <p:cTn id="33" dur="75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  <p:animEffect transition="in" filter="fade">
                                          <p:cBhvr>
                                            <p:cTn id="34" dur="75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52" presetClass="entr" presetSubtype="0" fill="hold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37" dur="75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</p:cBhvr>
                                          <p:from x="250000" y="250000"/>
                                          <p:to x="100000" y="100000"/>
                                        </p:animScale>
    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    <p:cBhvr>
                                            <p:cTn id="38" dur="75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  <p:animEffect transition="in" filter="fade">
                                          <p:cBhvr>
                                            <p:cTn id="39" dur="75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53" presetClass="entr" presetSubtype="16" fill="hold" grpId="0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25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25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4" dur="250"/>
                                            <p:tgtEl>
                                              <p:spTgt spid="7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53" presetClass="entr" presetSubtype="16" fill="hold" grpId="0" nodeType="withEffect">
                                      <p:stCondLst>
                                        <p:cond delay="185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7" dur="25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25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9" dur="250"/>
                                            <p:tgtEl>
                                              <p:spTgt spid="7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53" presetClass="entr" presetSubtype="16" fill="hold" grpId="0" nodeType="withEffect">
                                      <p:stCondLst>
                                        <p:cond delay="195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2" dur="25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25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4" dur="250"/>
                                            <p:tgtEl>
                                              <p:spTgt spid="7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7" grpId="0"/>
          <p:bldP spid="75" grpId="0" animBg="1"/>
          <p:bldP spid="76" grpId="0" animBg="1"/>
          <p:bldP spid="77" grpId="0" animBg="1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" t="19308" r="100" b="31109"/>
          <a:stretch>
            <a:fillRect/>
          </a:stretch>
        </p:blipFill>
        <p:spPr>
          <a:xfrm>
            <a:off x="2137" y="1220559"/>
            <a:ext cx="13411200" cy="4994276"/>
          </a:xfrm>
          <a:prstGeom prst="rect">
            <a:avLst/>
          </a:prstGeom>
        </p:spPr>
      </p:pic>
      <p:sp>
        <p:nvSpPr>
          <p:cNvPr id="223" name="文本框 222"/>
          <p:cNvSpPr txBox="1"/>
          <p:nvPr/>
        </p:nvSpPr>
        <p:spPr>
          <a:xfrm>
            <a:off x="592784" y="374451"/>
            <a:ext cx="2368084" cy="46166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zh-CN" altLang="en-US" sz="2400">
                <a:solidFill>
                  <a:srgbClr val="0170D1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项目展示</a:t>
            </a:r>
          </a:p>
        </p:txBody>
      </p:sp>
      <p:sp>
        <p:nvSpPr>
          <p:cNvPr id="15" name="矩形 14"/>
          <p:cNvSpPr/>
          <p:nvPr/>
        </p:nvSpPr>
        <p:spPr>
          <a:xfrm>
            <a:off x="2137" y="326784"/>
            <a:ext cx="557003" cy="557003"/>
          </a:xfrm>
          <a:prstGeom prst="rect">
            <a:avLst/>
          </a:prstGeom>
          <a:solidFill>
            <a:srgbClr val="0170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" name="图片 12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73" r="21227"/>
          <a:stretch>
            <a:fillRect/>
          </a:stretch>
        </p:blipFill>
        <p:spPr>
          <a:xfrm>
            <a:off x="1102070" y="1217938"/>
            <a:ext cx="2498400" cy="2498400"/>
          </a:xfrm>
          <a:prstGeom prst="rect">
            <a:avLst/>
          </a:prstGeom>
        </p:spPr>
      </p:pic>
      <p:pic>
        <p:nvPicPr>
          <p:cNvPr id="14" name="图片 13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50" r="16650"/>
          <a:stretch>
            <a:fillRect/>
          </a:stretch>
        </p:blipFill>
        <p:spPr>
          <a:xfrm>
            <a:off x="8601958" y="3701919"/>
            <a:ext cx="2498400" cy="2498400"/>
          </a:xfrm>
          <a:prstGeom prst="rect">
            <a:avLst/>
          </a:prstGeom>
        </p:spPr>
      </p:pic>
      <p:pic>
        <p:nvPicPr>
          <p:cNvPr id="16" name="图片 15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r="16667"/>
          <a:stretch>
            <a:fillRect/>
          </a:stretch>
        </p:blipFill>
        <p:spPr>
          <a:xfrm>
            <a:off x="6099148" y="1212621"/>
            <a:ext cx="2498400" cy="2498400"/>
          </a:xfrm>
          <a:prstGeom prst="rect">
            <a:avLst/>
          </a:prstGeom>
        </p:spPr>
      </p:pic>
      <p:grpSp>
        <p:nvGrpSpPr>
          <p:cNvPr id="9" name="组合 8"/>
          <p:cNvGrpSpPr/>
          <p:nvPr/>
        </p:nvGrpSpPr>
        <p:grpSpPr>
          <a:xfrm>
            <a:off x="1101724" y="3716338"/>
            <a:ext cx="2497138" cy="2497138"/>
            <a:chOff x="1101724" y="3716338"/>
            <a:chExt cx="2497138" cy="2497138"/>
          </a:xfrm>
        </p:grpSpPr>
        <p:sp>
          <p:nvSpPr>
            <p:cNvPr id="24" name="矩形 23"/>
            <p:cNvSpPr/>
            <p:nvPr/>
          </p:nvSpPr>
          <p:spPr>
            <a:xfrm>
              <a:off x="1101724" y="3716338"/>
              <a:ext cx="2497138" cy="2497138"/>
            </a:xfrm>
            <a:prstGeom prst="rect">
              <a:avLst/>
            </a:prstGeom>
            <a:solidFill>
              <a:srgbClr val="FFFFFF">
                <a:alpha val="8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Freeform 159"/>
            <p:cNvSpPr/>
            <p:nvPr/>
          </p:nvSpPr>
          <p:spPr bwMode="auto">
            <a:xfrm>
              <a:off x="2138126" y="4163826"/>
              <a:ext cx="374808" cy="363974"/>
            </a:xfrm>
            <a:custGeom>
              <a:avLst/>
              <a:gdLst>
                <a:gd name="T0" fmla="*/ 63820 w 634"/>
                <a:gd name="T1" fmla="*/ 68484 h 619"/>
                <a:gd name="T2" fmla="*/ 63820 w 634"/>
                <a:gd name="T3" fmla="*/ 68484 h 619"/>
                <a:gd name="T4" fmla="*/ 58411 w 634"/>
                <a:gd name="T5" fmla="*/ 73504 h 619"/>
                <a:gd name="T6" fmla="*/ 58411 w 634"/>
                <a:gd name="T7" fmla="*/ 147724 h 619"/>
                <a:gd name="T8" fmla="*/ 63820 w 634"/>
                <a:gd name="T9" fmla="*/ 152744 h 619"/>
                <a:gd name="T10" fmla="*/ 74637 w 634"/>
                <a:gd name="T11" fmla="*/ 147724 h 619"/>
                <a:gd name="T12" fmla="*/ 74637 w 634"/>
                <a:gd name="T13" fmla="*/ 73504 h 619"/>
                <a:gd name="T14" fmla="*/ 63820 w 634"/>
                <a:gd name="T15" fmla="*/ 68484 h 619"/>
                <a:gd name="T16" fmla="*/ 122231 w 634"/>
                <a:gd name="T17" fmla="*/ 89639 h 619"/>
                <a:gd name="T18" fmla="*/ 122231 w 634"/>
                <a:gd name="T19" fmla="*/ 89639 h 619"/>
                <a:gd name="T20" fmla="*/ 116822 w 634"/>
                <a:gd name="T21" fmla="*/ 94658 h 619"/>
                <a:gd name="T22" fmla="*/ 116822 w 634"/>
                <a:gd name="T23" fmla="*/ 136968 h 619"/>
                <a:gd name="T24" fmla="*/ 122231 w 634"/>
                <a:gd name="T25" fmla="*/ 147724 h 619"/>
                <a:gd name="T26" fmla="*/ 127639 w 634"/>
                <a:gd name="T27" fmla="*/ 136968 h 619"/>
                <a:gd name="T28" fmla="*/ 127639 w 634"/>
                <a:gd name="T29" fmla="*/ 94658 h 619"/>
                <a:gd name="T30" fmla="*/ 122231 w 634"/>
                <a:gd name="T31" fmla="*/ 89639 h 619"/>
                <a:gd name="T32" fmla="*/ 169825 w 634"/>
                <a:gd name="T33" fmla="*/ 0 h 619"/>
                <a:gd name="T34" fmla="*/ 169825 w 634"/>
                <a:gd name="T35" fmla="*/ 0 h 619"/>
                <a:gd name="T36" fmla="*/ 116822 w 634"/>
                <a:gd name="T37" fmla="*/ 41951 h 619"/>
                <a:gd name="T38" fmla="*/ 58411 w 634"/>
                <a:gd name="T39" fmla="*/ 20796 h 619"/>
                <a:gd name="T40" fmla="*/ 0 w 634"/>
                <a:gd name="T41" fmla="*/ 52707 h 619"/>
                <a:gd name="T42" fmla="*/ 0 w 634"/>
                <a:gd name="T43" fmla="*/ 221586 h 619"/>
                <a:gd name="T44" fmla="*/ 58411 w 634"/>
                <a:gd name="T45" fmla="*/ 190034 h 619"/>
                <a:gd name="T46" fmla="*/ 116822 w 634"/>
                <a:gd name="T47" fmla="*/ 210830 h 619"/>
                <a:gd name="T48" fmla="*/ 169825 w 634"/>
                <a:gd name="T49" fmla="*/ 168879 h 619"/>
                <a:gd name="T50" fmla="*/ 228236 w 634"/>
                <a:gd name="T51" fmla="*/ 210830 h 619"/>
                <a:gd name="T52" fmla="*/ 228236 w 634"/>
                <a:gd name="T53" fmla="*/ 41951 h 619"/>
                <a:gd name="T54" fmla="*/ 169825 w 634"/>
                <a:gd name="T55" fmla="*/ 0 h 619"/>
                <a:gd name="T56" fmla="*/ 212372 w 634"/>
                <a:gd name="T57" fmla="*/ 184655 h 619"/>
                <a:gd name="T58" fmla="*/ 212372 w 634"/>
                <a:gd name="T59" fmla="*/ 184655 h 619"/>
                <a:gd name="T60" fmla="*/ 169825 w 634"/>
                <a:gd name="T61" fmla="*/ 152744 h 619"/>
                <a:gd name="T62" fmla="*/ 116822 w 634"/>
                <a:gd name="T63" fmla="*/ 195053 h 619"/>
                <a:gd name="T64" fmla="*/ 58411 w 634"/>
                <a:gd name="T65" fmla="*/ 173899 h 619"/>
                <a:gd name="T66" fmla="*/ 15865 w 634"/>
                <a:gd name="T67" fmla="*/ 200432 h 619"/>
                <a:gd name="T68" fmla="*/ 15865 w 634"/>
                <a:gd name="T69" fmla="*/ 58086 h 619"/>
                <a:gd name="T70" fmla="*/ 58411 w 634"/>
                <a:gd name="T71" fmla="*/ 31553 h 619"/>
                <a:gd name="T72" fmla="*/ 116822 w 634"/>
                <a:gd name="T73" fmla="*/ 52707 h 619"/>
                <a:gd name="T74" fmla="*/ 169825 w 634"/>
                <a:gd name="T75" fmla="*/ 10398 h 619"/>
                <a:gd name="T76" fmla="*/ 212372 w 634"/>
                <a:gd name="T77" fmla="*/ 41951 h 619"/>
                <a:gd name="T78" fmla="*/ 212372 w 634"/>
                <a:gd name="T79" fmla="*/ 184655 h 619"/>
                <a:gd name="T80" fmla="*/ 169825 w 634"/>
                <a:gd name="T81" fmla="*/ 115813 h 619"/>
                <a:gd name="T82" fmla="*/ 169825 w 634"/>
                <a:gd name="T83" fmla="*/ 115813 h 619"/>
                <a:gd name="T84" fmla="*/ 180642 w 634"/>
                <a:gd name="T85" fmla="*/ 126570 h 619"/>
                <a:gd name="T86" fmla="*/ 186051 w 634"/>
                <a:gd name="T87" fmla="*/ 115813 h 619"/>
                <a:gd name="T88" fmla="*/ 186051 w 634"/>
                <a:gd name="T89" fmla="*/ 63106 h 619"/>
                <a:gd name="T90" fmla="*/ 180642 w 634"/>
                <a:gd name="T91" fmla="*/ 52707 h 619"/>
                <a:gd name="T92" fmla="*/ 169825 w 634"/>
                <a:gd name="T93" fmla="*/ 63106 h 619"/>
                <a:gd name="T94" fmla="*/ 169825 w 634"/>
                <a:gd name="T95" fmla="*/ 115813 h 619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634" h="619">
                  <a:moveTo>
                    <a:pt x="177" y="191"/>
                  </a:moveTo>
                  <a:lnTo>
                    <a:pt x="177" y="191"/>
                  </a:lnTo>
                  <a:lnTo>
                    <a:pt x="162" y="205"/>
                  </a:lnTo>
                  <a:cubicBezTo>
                    <a:pt x="162" y="412"/>
                    <a:pt x="162" y="412"/>
                    <a:pt x="162" y="412"/>
                  </a:cubicBezTo>
                  <a:lnTo>
                    <a:pt x="177" y="426"/>
                  </a:lnTo>
                  <a:cubicBezTo>
                    <a:pt x="192" y="426"/>
                    <a:pt x="207" y="412"/>
                    <a:pt x="207" y="412"/>
                  </a:cubicBezTo>
                  <a:cubicBezTo>
                    <a:pt x="207" y="205"/>
                    <a:pt x="207" y="205"/>
                    <a:pt x="207" y="205"/>
                  </a:cubicBezTo>
                  <a:cubicBezTo>
                    <a:pt x="207" y="205"/>
                    <a:pt x="192" y="191"/>
                    <a:pt x="177" y="191"/>
                  </a:cubicBezTo>
                  <a:close/>
                  <a:moveTo>
                    <a:pt x="339" y="250"/>
                  </a:moveTo>
                  <a:lnTo>
                    <a:pt x="339" y="250"/>
                  </a:lnTo>
                  <a:cubicBezTo>
                    <a:pt x="324" y="250"/>
                    <a:pt x="324" y="264"/>
                    <a:pt x="324" y="264"/>
                  </a:cubicBezTo>
                  <a:cubicBezTo>
                    <a:pt x="324" y="382"/>
                    <a:pt x="324" y="382"/>
                    <a:pt x="324" y="382"/>
                  </a:cubicBezTo>
                  <a:cubicBezTo>
                    <a:pt x="324" y="397"/>
                    <a:pt x="324" y="412"/>
                    <a:pt x="339" y="412"/>
                  </a:cubicBezTo>
                  <a:cubicBezTo>
                    <a:pt x="354" y="412"/>
                    <a:pt x="354" y="397"/>
                    <a:pt x="354" y="382"/>
                  </a:cubicBezTo>
                  <a:cubicBezTo>
                    <a:pt x="354" y="264"/>
                    <a:pt x="354" y="264"/>
                    <a:pt x="354" y="264"/>
                  </a:cubicBezTo>
                  <a:cubicBezTo>
                    <a:pt x="354" y="264"/>
                    <a:pt x="354" y="250"/>
                    <a:pt x="339" y="250"/>
                  </a:cubicBezTo>
                  <a:close/>
                  <a:moveTo>
                    <a:pt x="471" y="0"/>
                  </a:moveTo>
                  <a:lnTo>
                    <a:pt x="471" y="0"/>
                  </a:lnTo>
                  <a:cubicBezTo>
                    <a:pt x="324" y="117"/>
                    <a:pt x="324" y="117"/>
                    <a:pt x="324" y="117"/>
                  </a:cubicBezTo>
                  <a:cubicBezTo>
                    <a:pt x="162" y="58"/>
                    <a:pt x="162" y="58"/>
                    <a:pt x="162" y="58"/>
                  </a:cubicBezTo>
                  <a:cubicBezTo>
                    <a:pt x="0" y="147"/>
                    <a:pt x="0" y="147"/>
                    <a:pt x="0" y="147"/>
                  </a:cubicBezTo>
                  <a:cubicBezTo>
                    <a:pt x="0" y="618"/>
                    <a:pt x="0" y="618"/>
                    <a:pt x="0" y="618"/>
                  </a:cubicBezTo>
                  <a:cubicBezTo>
                    <a:pt x="162" y="530"/>
                    <a:pt x="162" y="530"/>
                    <a:pt x="162" y="530"/>
                  </a:cubicBezTo>
                  <a:cubicBezTo>
                    <a:pt x="324" y="588"/>
                    <a:pt x="324" y="588"/>
                    <a:pt x="324" y="588"/>
                  </a:cubicBezTo>
                  <a:cubicBezTo>
                    <a:pt x="471" y="471"/>
                    <a:pt x="471" y="471"/>
                    <a:pt x="471" y="471"/>
                  </a:cubicBezTo>
                  <a:cubicBezTo>
                    <a:pt x="633" y="588"/>
                    <a:pt x="633" y="588"/>
                    <a:pt x="633" y="588"/>
                  </a:cubicBezTo>
                  <a:cubicBezTo>
                    <a:pt x="633" y="117"/>
                    <a:pt x="633" y="117"/>
                    <a:pt x="633" y="117"/>
                  </a:cubicBezTo>
                  <a:lnTo>
                    <a:pt x="471" y="0"/>
                  </a:lnTo>
                  <a:close/>
                  <a:moveTo>
                    <a:pt x="589" y="515"/>
                  </a:moveTo>
                  <a:lnTo>
                    <a:pt x="589" y="515"/>
                  </a:lnTo>
                  <a:cubicBezTo>
                    <a:pt x="471" y="426"/>
                    <a:pt x="471" y="426"/>
                    <a:pt x="471" y="426"/>
                  </a:cubicBezTo>
                  <a:cubicBezTo>
                    <a:pt x="324" y="544"/>
                    <a:pt x="324" y="544"/>
                    <a:pt x="324" y="544"/>
                  </a:cubicBezTo>
                  <a:cubicBezTo>
                    <a:pt x="162" y="485"/>
                    <a:pt x="162" y="485"/>
                    <a:pt x="162" y="485"/>
                  </a:cubicBezTo>
                  <a:cubicBezTo>
                    <a:pt x="44" y="559"/>
                    <a:pt x="44" y="559"/>
                    <a:pt x="44" y="559"/>
                  </a:cubicBezTo>
                  <a:cubicBezTo>
                    <a:pt x="44" y="162"/>
                    <a:pt x="44" y="162"/>
                    <a:pt x="44" y="162"/>
                  </a:cubicBezTo>
                  <a:cubicBezTo>
                    <a:pt x="162" y="88"/>
                    <a:pt x="162" y="88"/>
                    <a:pt x="162" y="88"/>
                  </a:cubicBezTo>
                  <a:cubicBezTo>
                    <a:pt x="324" y="147"/>
                    <a:pt x="324" y="147"/>
                    <a:pt x="324" y="147"/>
                  </a:cubicBezTo>
                  <a:cubicBezTo>
                    <a:pt x="471" y="29"/>
                    <a:pt x="471" y="29"/>
                    <a:pt x="471" y="29"/>
                  </a:cubicBezTo>
                  <a:cubicBezTo>
                    <a:pt x="589" y="117"/>
                    <a:pt x="589" y="117"/>
                    <a:pt x="589" y="117"/>
                  </a:cubicBezTo>
                  <a:lnTo>
                    <a:pt x="589" y="515"/>
                  </a:lnTo>
                  <a:close/>
                  <a:moveTo>
                    <a:pt x="471" y="323"/>
                  </a:moveTo>
                  <a:lnTo>
                    <a:pt x="471" y="323"/>
                  </a:lnTo>
                  <a:cubicBezTo>
                    <a:pt x="471" y="338"/>
                    <a:pt x="486" y="353"/>
                    <a:pt x="501" y="353"/>
                  </a:cubicBezTo>
                  <a:cubicBezTo>
                    <a:pt x="501" y="353"/>
                    <a:pt x="516" y="338"/>
                    <a:pt x="516" y="323"/>
                  </a:cubicBezTo>
                  <a:cubicBezTo>
                    <a:pt x="516" y="176"/>
                    <a:pt x="516" y="176"/>
                    <a:pt x="516" y="176"/>
                  </a:cubicBezTo>
                  <a:cubicBezTo>
                    <a:pt x="516" y="162"/>
                    <a:pt x="501" y="147"/>
                    <a:pt x="501" y="147"/>
                  </a:cubicBezTo>
                  <a:cubicBezTo>
                    <a:pt x="486" y="147"/>
                    <a:pt x="471" y="162"/>
                    <a:pt x="471" y="176"/>
                  </a:cubicBezTo>
                  <a:lnTo>
                    <a:pt x="471" y="323"/>
                  </a:lnTo>
                  <a:close/>
                </a:path>
              </a:pathLst>
            </a:custGeom>
            <a:solidFill>
              <a:srgbClr val="0170D1"/>
            </a:solidFill>
            <a:ln>
              <a:noFill/>
            </a:ln>
            <a:effectLst/>
          </p:spPr>
          <p:txBody>
            <a:bodyPr wrap="none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40" name="文本框 39"/>
            <p:cNvSpPr txBox="1"/>
            <p:nvPr/>
          </p:nvSpPr>
          <p:spPr>
            <a:xfrm>
              <a:off x="1750001" y="4624618"/>
              <a:ext cx="1175302" cy="369332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r>
                <a:rPr lang="zh-CN" altLang="en-US">
                  <a:solidFill>
                    <a:srgbClr val="313131"/>
                  </a:solidFill>
                  <a:latin typeface="冬青黑体简体中文 W3" panose="020B0300000000000000" pitchFamily="34" charset="-122"/>
                  <a:ea typeface="冬青黑体简体中文 W3" panose="020B0300000000000000" pitchFamily="34" charset="-122"/>
                </a:rPr>
                <a:t>数据支持</a:t>
              </a:r>
            </a:p>
          </p:txBody>
        </p:sp>
        <p:sp>
          <p:nvSpPr>
            <p:cNvPr id="44" name="矩形 43"/>
            <p:cNvSpPr/>
            <p:nvPr/>
          </p:nvSpPr>
          <p:spPr>
            <a:xfrm>
              <a:off x="1215867" y="4988448"/>
              <a:ext cx="2219325" cy="8679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>
                  <a:solidFill>
                    <a:srgbClr val="595959"/>
                  </a:solidFill>
                  <a:latin typeface="冬青黑体简体中文 W3" panose="020B0300000000000000" pitchFamily="34" charset="-122"/>
                  <a:ea typeface="冬青黑体简体中文 W3" panose="020B0300000000000000" pitchFamily="34" charset="-122"/>
                </a:rPr>
                <a:t>尼桑车开胸剋，三剋到在泪桑欻不早咋悲伤上车你个。贵山海经大，会你</a:t>
              </a:r>
              <a:endParaRPr lang="en-US" altLang="zh-CN" sz="1400" dirty="0">
                <a:solidFill>
                  <a:srgbClr val="595959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3598862" y="1219200"/>
            <a:ext cx="2497138" cy="2497138"/>
            <a:chOff x="3598862" y="1219200"/>
            <a:chExt cx="2497138" cy="2497138"/>
          </a:xfrm>
        </p:grpSpPr>
        <p:sp>
          <p:nvSpPr>
            <p:cNvPr id="25" name="矩形 24"/>
            <p:cNvSpPr/>
            <p:nvPr/>
          </p:nvSpPr>
          <p:spPr>
            <a:xfrm>
              <a:off x="3598862" y="1219200"/>
              <a:ext cx="2497138" cy="2497138"/>
            </a:xfrm>
            <a:prstGeom prst="rect">
              <a:avLst/>
            </a:prstGeom>
            <a:solidFill>
              <a:srgbClr val="FFFFFF">
                <a:alpha val="8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" name="Freeform 109"/>
            <p:cNvSpPr/>
            <p:nvPr/>
          </p:nvSpPr>
          <p:spPr bwMode="auto">
            <a:xfrm>
              <a:off x="4660027" y="1583485"/>
              <a:ext cx="374808" cy="374806"/>
            </a:xfrm>
            <a:custGeom>
              <a:avLst/>
              <a:gdLst>
                <a:gd name="T0" fmla="*/ 116822 w 634"/>
                <a:gd name="T1" fmla="*/ 0 h 634"/>
                <a:gd name="T2" fmla="*/ 116822 w 634"/>
                <a:gd name="T3" fmla="*/ 228190 h 634"/>
                <a:gd name="T4" fmla="*/ 116822 w 634"/>
                <a:gd name="T5" fmla="*/ 0 h 634"/>
                <a:gd name="T6" fmla="*/ 196507 w 634"/>
                <a:gd name="T7" fmla="*/ 58399 h 634"/>
                <a:gd name="T8" fmla="*/ 159369 w 634"/>
                <a:gd name="T9" fmla="*/ 105984 h 634"/>
                <a:gd name="T10" fmla="*/ 196507 w 634"/>
                <a:gd name="T11" fmla="*/ 58399 h 634"/>
                <a:gd name="T12" fmla="*/ 186051 w 634"/>
                <a:gd name="T13" fmla="*/ 47945 h 634"/>
                <a:gd name="T14" fmla="*/ 138096 w 634"/>
                <a:gd name="T15" fmla="*/ 21269 h 634"/>
                <a:gd name="T16" fmla="*/ 85093 w 634"/>
                <a:gd name="T17" fmla="*/ 105984 h 634"/>
                <a:gd name="T18" fmla="*/ 90501 w 634"/>
                <a:gd name="T19" fmla="*/ 69214 h 634"/>
                <a:gd name="T20" fmla="*/ 138096 w 634"/>
                <a:gd name="T21" fmla="*/ 69214 h 634"/>
                <a:gd name="T22" fmla="*/ 85093 w 634"/>
                <a:gd name="T23" fmla="*/ 105984 h 634"/>
                <a:gd name="T24" fmla="*/ 143504 w 634"/>
                <a:gd name="T25" fmla="*/ 122206 h 634"/>
                <a:gd name="T26" fmla="*/ 116822 w 634"/>
                <a:gd name="T27" fmla="*/ 159336 h 634"/>
                <a:gd name="T28" fmla="*/ 85093 w 634"/>
                <a:gd name="T29" fmla="*/ 122206 h 634"/>
                <a:gd name="T30" fmla="*/ 106366 w 634"/>
                <a:gd name="T31" fmla="*/ 15862 h 634"/>
                <a:gd name="T32" fmla="*/ 116822 w 634"/>
                <a:gd name="T33" fmla="*/ 15862 h 634"/>
                <a:gd name="T34" fmla="*/ 138096 w 634"/>
                <a:gd name="T35" fmla="*/ 58399 h 634"/>
                <a:gd name="T36" fmla="*/ 95549 w 634"/>
                <a:gd name="T37" fmla="*/ 58399 h 634"/>
                <a:gd name="T38" fmla="*/ 90501 w 634"/>
                <a:gd name="T39" fmla="*/ 21269 h 634"/>
                <a:gd name="T40" fmla="*/ 79684 w 634"/>
                <a:gd name="T41" fmla="*/ 52992 h 634"/>
                <a:gd name="T42" fmla="*/ 90501 w 634"/>
                <a:gd name="T43" fmla="*/ 21269 h 634"/>
                <a:gd name="T44" fmla="*/ 32090 w 634"/>
                <a:gd name="T45" fmla="*/ 58399 h 634"/>
                <a:gd name="T46" fmla="*/ 74637 w 634"/>
                <a:gd name="T47" fmla="*/ 105984 h 634"/>
                <a:gd name="T48" fmla="*/ 32090 w 634"/>
                <a:gd name="T49" fmla="*/ 58399 h 634"/>
                <a:gd name="T50" fmla="*/ 32090 w 634"/>
                <a:gd name="T51" fmla="*/ 169790 h 634"/>
                <a:gd name="T52" fmla="*/ 74637 w 634"/>
                <a:gd name="T53" fmla="*/ 122206 h 634"/>
                <a:gd name="T54" fmla="*/ 32090 w 634"/>
                <a:gd name="T55" fmla="*/ 169790 h 634"/>
                <a:gd name="T56" fmla="*/ 42546 w 634"/>
                <a:gd name="T57" fmla="*/ 180605 h 634"/>
                <a:gd name="T58" fmla="*/ 90501 w 634"/>
                <a:gd name="T59" fmla="*/ 212328 h 634"/>
                <a:gd name="T60" fmla="*/ 122231 w 634"/>
                <a:gd name="T61" fmla="*/ 212328 h 634"/>
                <a:gd name="T62" fmla="*/ 116822 w 634"/>
                <a:gd name="T63" fmla="*/ 212328 h 634"/>
                <a:gd name="T64" fmla="*/ 95549 w 634"/>
                <a:gd name="T65" fmla="*/ 169790 h 634"/>
                <a:gd name="T66" fmla="*/ 138096 w 634"/>
                <a:gd name="T67" fmla="*/ 169790 h 634"/>
                <a:gd name="T68" fmla="*/ 138096 w 634"/>
                <a:gd name="T69" fmla="*/ 212328 h 634"/>
                <a:gd name="T70" fmla="*/ 148552 w 634"/>
                <a:gd name="T71" fmla="*/ 175198 h 634"/>
                <a:gd name="T72" fmla="*/ 138096 w 634"/>
                <a:gd name="T73" fmla="*/ 212328 h 634"/>
                <a:gd name="T74" fmla="*/ 196507 w 634"/>
                <a:gd name="T75" fmla="*/ 169790 h 634"/>
                <a:gd name="T76" fmla="*/ 159369 w 634"/>
                <a:gd name="T77" fmla="*/ 122206 h 634"/>
                <a:gd name="T78" fmla="*/ 196507 w 634"/>
                <a:gd name="T79" fmla="*/ 169790 h 634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634" h="634">
                  <a:moveTo>
                    <a:pt x="324" y="0"/>
                  </a:moveTo>
                  <a:lnTo>
                    <a:pt x="324" y="0"/>
                  </a:lnTo>
                  <a:cubicBezTo>
                    <a:pt x="148" y="0"/>
                    <a:pt x="0" y="147"/>
                    <a:pt x="0" y="324"/>
                  </a:cubicBezTo>
                  <a:cubicBezTo>
                    <a:pt x="0" y="486"/>
                    <a:pt x="148" y="633"/>
                    <a:pt x="324" y="633"/>
                  </a:cubicBezTo>
                  <a:cubicBezTo>
                    <a:pt x="486" y="633"/>
                    <a:pt x="633" y="486"/>
                    <a:pt x="633" y="324"/>
                  </a:cubicBezTo>
                  <a:cubicBezTo>
                    <a:pt x="633" y="147"/>
                    <a:pt x="486" y="0"/>
                    <a:pt x="324" y="0"/>
                  </a:cubicBezTo>
                  <a:close/>
                  <a:moveTo>
                    <a:pt x="545" y="162"/>
                  </a:moveTo>
                  <a:lnTo>
                    <a:pt x="545" y="162"/>
                  </a:lnTo>
                  <a:cubicBezTo>
                    <a:pt x="574" y="206"/>
                    <a:pt x="589" y="251"/>
                    <a:pt x="589" y="294"/>
                  </a:cubicBezTo>
                  <a:cubicBezTo>
                    <a:pt x="442" y="294"/>
                    <a:pt x="442" y="294"/>
                    <a:pt x="442" y="294"/>
                  </a:cubicBezTo>
                  <a:cubicBezTo>
                    <a:pt x="442" y="265"/>
                    <a:pt x="427" y="221"/>
                    <a:pt x="427" y="192"/>
                  </a:cubicBezTo>
                  <a:cubicBezTo>
                    <a:pt x="471" y="192"/>
                    <a:pt x="516" y="177"/>
                    <a:pt x="545" y="162"/>
                  </a:cubicBezTo>
                  <a:close/>
                  <a:moveTo>
                    <a:pt x="516" y="133"/>
                  </a:moveTo>
                  <a:lnTo>
                    <a:pt x="516" y="133"/>
                  </a:lnTo>
                  <a:cubicBezTo>
                    <a:pt x="486" y="147"/>
                    <a:pt x="457" y="147"/>
                    <a:pt x="412" y="147"/>
                  </a:cubicBezTo>
                  <a:cubicBezTo>
                    <a:pt x="412" y="118"/>
                    <a:pt x="398" y="89"/>
                    <a:pt x="383" y="59"/>
                  </a:cubicBezTo>
                  <a:cubicBezTo>
                    <a:pt x="442" y="59"/>
                    <a:pt x="486" y="89"/>
                    <a:pt x="516" y="133"/>
                  </a:cubicBezTo>
                  <a:close/>
                  <a:moveTo>
                    <a:pt x="236" y="294"/>
                  </a:moveTo>
                  <a:lnTo>
                    <a:pt x="236" y="294"/>
                  </a:lnTo>
                  <a:cubicBezTo>
                    <a:pt x="236" y="265"/>
                    <a:pt x="251" y="236"/>
                    <a:pt x="251" y="192"/>
                  </a:cubicBezTo>
                  <a:cubicBezTo>
                    <a:pt x="280" y="206"/>
                    <a:pt x="295" y="206"/>
                    <a:pt x="324" y="206"/>
                  </a:cubicBezTo>
                  <a:cubicBezTo>
                    <a:pt x="339" y="206"/>
                    <a:pt x="369" y="206"/>
                    <a:pt x="383" y="192"/>
                  </a:cubicBezTo>
                  <a:cubicBezTo>
                    <a:pt x="398" y="236"/>
                    <a:pt x="398" y="265"/>
                    <a:pt x="398" y="294"/>
                  </a:cubicBezTo>
                  <a:lnTo>
                    <a:pt x="236" y="294"/>
                  </a:lnTo>
                  <a:close/>
                  <a:moveTo>
                    <a:pt x="398" y="339"/>
                  </a:moveTo>
                  <a:lnTo>
                    <a:pt x="398" y="339"/>
                  </a:lnTo>
                  <a:cubicBezTo>
                    <a:pt x="398" y="368"/>
                    <a:pt x="398" y="412"/>
                    <a:pt x="383" y="442"/>
                  </a:cubicBezTo>
                  <a:cubicBezTo>
                    <a:pt x="369" y="442"/>
                    <a:pt x="339" y="442"/>
                    <a:pt x="324" y="442"/>
                  </a:cubicBezTo>
                  <a:cubicBezTo>
                    <a:pt x="295" y="442"/>
                    <a:pt x="280" y="442"/>
                    <a:pt x="251" y="442"/>
                  </a:cubicBezTo>
                  <a:cubicBezTo>
                    <a:pt x="251" y="412"/>
                    <a:pt x="236" y="368"/>
                    <a:pt x="236" y="339"/>
                  </a:cubicBezTo>
                  <a:lnTo>
                    <a:pt x="398" y="339"/>
                  </a:lnTo>
                  <a:close/>
                  <a:moveTo>
                    <a:pt x="295" y="44"/>
                  </a:moveTo>
                  <a:lnTo>
                    <a:pt x="295" y="44"/>
                  </a:lnTo>
                  <a:cubicBezTo>
                    <a:pt x="310" y="44"/>
                    <a:pt x="310" y="44"/>
                    <a:pt x="324" y="44"/>
                  </a:cubicBezTo>
                  <a:lnTo>
                    <a:pt x="339" y="44"/>
                  </a:lnTo>
                  <a:cubicBezTo>
                    <a:pt x="354" y="74"/>
                    <a:pt x="369" y="118"/>
                    <a:pt x="383" y="162"/>
                  </a:cubicBezTo>
                  <a:cubicBezTo>
                    <a:pt x="354" y="162"/>
                    <a:pt x="339" y="162"/>
                    <a:pt x="324" y="162"/>
                  </a:cubicBezTo>
                  <a:cubicBezTo>
                    <a:pt x="295" y="162"/>
                    <a:pt x="280" y="162"/>
                    <a:pt x="265" y="162"/>
                  </a:cubicBezTo>
                  <a:cubicBezTo>
                    <a:pt x="265" y="118"/>
                    <a:pt x="280" y="74"/>
                    <a:pt x="295" y="44"/>
                  </a:cubicBezTo>
                  <a:close/>
                  <a:moveTo>
                    <a:pt x="251" y="59"/>
                  </a:moveTo>
                  <a:lnTo>
                    <a:pt x="251" y="59"/>
                  </a:lnTo>
                  <a:cubicBezTo>
                    <a:pt x="236" y="89"/>
                    <a:pt x="221" y="118"/>
                    <a:pt x="221" y="147"/>
                  </a:cubicBezTo>
                  <a:cubicBezTo>
                    <a:pt x="192" y="147"/>
                    <a:pt x="148" y="147"/>
                    <a:pt x="118" y="133"/>
                  </a:cubicBezTo>
                  <a:cubicBezTo>
                    <a:pt x="148" y="89"/>
                    <a:pt x="207" y="59"/>
                    <a:pt x="251" y="59"/>
                  </a:cubicBezTo>
                  <a:close/>
                  <a:moveTo>
                    <a:pt x="89" y="162"/>
                  </a:moveTo>
                  <a:lnTo>
                    <a:pt x="89" y="162"/>
                  </a:lnTo>
                  <a:cubicBezTo>
                    <a:pt x="133" y="177"/>
                    <a:pt x="177" y="192"/>
                    <a:pt x="207" y="192"/>
                  </a:cubicBezTo>
                  <a:cubicBezTo>
                    <a:pt x="207" y="221"/>
                    <a:pt x="207" y="265"/>
                    <a:pt x="207" y="294"/>
                  </a:cubicBezTo>
                  <a:cubicBezTo>
                    <a:pt x="44" y="294"/>
                    <a:pt x="44" y="294"/>
                    <a:pt x="44" y="294"/>
                  </a:cubicBezTo>
                  <a:cubicBezTo>
                    <a:pt x="44" y="251"/>
                    <a:pt x="59" y="206"/>
                    <a:pt x="89" y="162"/>
                  </a:cubicBezTo>
                  <a:close/>
                  <a:moveTo>
                    <a:pt x="89" y="471"/>
                  </a:moveTo>
                  <a:lnTo>
                    <a:pt x="89" y="471"/>
                  </a:lnTo>
                  <a:cubicBezTo>
                    <a:pt x="59" y="427"/>
                    <a:pt x="44" y="383"/>
                    <a:pt x="44" y="339"/>
                  </a:cubicBezTo>
                  <a:cubicBezTo>
                    <a:pt x="207" y="339"/>
                    <a:pt x="207" y="339"/>
                    <a:pt x="207" y="339"/>
                  </a:cubicBezTo>
                  <a:cubicBezTo>
                    <a:pt x="207" y="368"/>
                    <a:pt x="207" y="412"/>
                    <a:pt x="207" y="442"/>
                  </a:cubicBezTo>
                  <a:cubicBezTo>
                    <a:pt x="177" y="457"/>
                    <a:pt x="133" y="457"/>
                    <a:pt x="89" y="471"/>
                  </a:cubicBezTo>
                  <a:close/>
                  <a:moveTo>
                    <a:pt x="118" y="501"/>
                  </a:moveTo>
                  <a:lnTo>
                    <a:pt x="118" y="501"/>
                  </a:lnTo>
                  <a:cubicBezTo>
                    <a:pt x="148" y="501"/>
                    <a:pt x="192" y="486"/>
                    <a:pt x="221" y="486"/>
                  </a:cubicBezTo>
                  <a:cubicBezTo>
                    <a:pt x="221" y="515"/>
                    <a:pt x="236" y="560"/>
                    <a:pt x="251" y="589"/>
                  </a:cubicBezTo>
                  <a:cubicBezTo>
                    <a:pt x="207" y="574"/>
                    <a:pt x="148" y="545"/>
                    <a:pt x="118" y="501"/>
                  </a:cubicBezTo>
                  <a:close/>
                  <a:moveTo>
                    <a:pt x="339" y="589"/>
                  </a:moveTo>
                  <a:lnTo>
                    <a:pt x="339" y="589"/>
                  </a:lnTo>
                  <a:lnTo>
                    <a:pt x="324" y="589"/>
                  </a:lnTo>
                  <a:cubicBezTo>
                    <a:pt x="310" y="589"/>
                    <a:pt x="310" y="589"/>
                    <a:pt x="295" y="589"/>
                  </a:cubicBezTo>
                  <a:cubicBezTo>
                    <a:pt x="280" y="560"/>
                    <a:pt x="265" y="515"/>
                    <a:pt x="265" y="471"/>
                  </a:cubicBezTo>
                  <a:cubicBezTo>
                    <a:pt x="280" y="471"/>
                    <a:pt x="295" y="471"/>
                    <a:pt x="324" y="471"/>
                  </a:cubicBezTo>
                  <a:cubicBezTo>
                    <a:pt x="339" y="471"/>
                    <a:pt x="354" y="471"/>
                    <a:pt x="383" y="471"/>
                  </a:cubicBezTo>
                  <a:cubicBezTo>
                    <a:pt x="369" y="515"/>
                    <a:pt x="354" y="560"/>
                    <a:pt x="339" y="589"/>
                  </a:cubicBezTo>
                  <a:close/>
                  <a:moveTo>
                    <a:pt x="383" y="589"/>
                  </a:moveTo>
                  <a:lnTo>
                    <a:pt x="383" y="589"/>
                  </a:lnTo>
                  <a:cubicBezTo>
                    <a:pt x="398" y="560"/>
                    <a:pt x="412" y="515"/>
                    <a:pt x="412" y="486"/>
                  </a:cubicBezTo>
                  <a:cubicBezTo>
                    <a:pt x="457" y="486"/>
                    <a:pt x="486" y="501"/>
                    <a:pt x="516" y="501"/>
                  </a:cubicBezTo>
                  <a:cubicBezTo>
                    <a:pt x="486" y="545"/>
                    <a:pt x="442" y="574"/>
                    <a:pt x="383" y="589"/>
                  </a:cubicBezTo>
                  <a:close/>
                  <a:moveTo>
                    <a:pt x="545" y="471"/>
                  </a:moveTo>
                  <a:lnTo>
                    <a:pt x="545" y="471"/>
                  </a:lnTo>
                  <a:cubicBezTo>
                    <a:pt x="516" y="457"/>
                    <a:pt x="471" y="457"/>
                    <a:pt x="427" y="442"/>
                  </a:cubicBezTo>
                  <a:cubicBezTo>
                    <a:pt x="427" y="412"/>
                    <a:pt x="442" y="368"/>
                    <a:pt x="442" y="339"/>
                  </a:cubicBezTo>
                  <a:cubicBezTo>
                    <a:pt x="589" y="339"/>
                    <a:pt x="589" y="339"/>
                    <a:pt x="589" y="339"/>
                  </a:cubicBezTo>
                  <a:cubicBezTo>
                    <a:pt x="589" y="383"/>
                    <a:pt x="574" y="427"/>
                    <a:pt x="545" y="471"/>
                  </a:cubicBezTo>
                  <a:close/>
                </a:path>
              </a:pathLst>
            </a:custGeom>
            <a:solidFill>
              <a:srgbClr val="0170D1"/>
            </a:solidFill>
            <a:ln>
              <a:noFill/>
            </a:ln>
            <a:effectLst/>
          </p:spPr>
          <p:txBody>
            <a:bodyPr wrap="none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42" name="文本框 41"/>
            <p:cNvSpPr txBox="1"/>
            <p:nvPr/>
          </p:nvSpPr>
          <p:spPr>
            <a:xfrm>
              <a:off x="4258518" y="2102469"/>
              <a:ext cx="1175302" cy="369332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r>
                <a:rPr lang="zh-CN" altLang="en-US">
                  <a:solidFill>
                    <a:srgbClr val="313131"/>
                  </a:solidFill>
                  <a:latin typeface="冬青黑体简体中文 W3" panose="020B0300000000000000" pitchFamily="34" charset="-122"/>
                  <a:ea typeface="冬青黑体简体中文 W3" panose="020B0300000000000000" pitchFamily="34" charset="-122"/>
                </a:rPr>
                <a:t>全球采购</a:t>
              </a:r>
            </a:p>
          </p:txBody>
        </p:sp>
        <p:sp>
          <p:nvSpPr>
            <p:cNvPr id="45" name="文本框 44"/>
            <p:cNvSpPr txBox="1"/>
            <p:nvPr/>
          </p:nvSpPr>
          <p:spPr>
            <a:xfrm>
              <a:off x="3716066" y="2450905"/>
              <a:ext cx="2251386" cy="8679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>
                  <a:solidFill>
                    <a:srgbClr val="595959"/>
                  </a:solidFill>
                  <a:latin typeface="冬青黑体简体中文 W3" panose="020B0300000000000000" pitchFamily="34" charset="-122"/>
                  <a:ea typeface="冬青黑体简体中文 W3" panose="020B0300000000000000" pitchFamily="34" charset="-122"/>
                </a:rPr>
                <a:t>大会你不知道清炒算卦是一大起来做伊桑阿拉一霎不早，咋悲不早，咋悲法</a:t>
              </a: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8593138" y="1219200"/>
            <a:ext cx="2497138" cy="2497138"/>
            <a:chOff x="8593138" y="1219200"/>
            <a:chExt cx="2497138" cy="2497138"/>
          </a:xfrm>
        </p:grpSpPr>
        <p:sp>
          <p:nvSpPr>
            <p:cNvPr id="29" name="矩形 28"/>
            <p:cNvSpPr/>
            <p:nvPr/>
          </p:nvSpPr>
          <p:spPr>
            <a:xfrm>
              <a:off x="8593138" y="1219200"/>
              <a:ext cx="2497138" cy="2497138"/>
            </a:xfrm>
            <a:prstGeom prst="rect">
              <a:avLst/>
            </a:prstGeom>
            <a:solidFill>
              <a:srgbClr val="FFFFFF">
                <a:alpha val="8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Freeform 92"/>
            <p:cNvSpPr/>
            <p:nvPr/>
          </p:nvSpPr>
          <p:spPr bwMode="auto">
            <a:xfrm>
              <a:off x="9711417" y="1592151"/>
              <a:ext cx="279482" cy="366140"/>
            </a:xfrm>
            <a:custGeom>
              <a:avLst/>
              <a:gdLst>
                <a:gd name="T0" fmla="*/ 143373 w 472"/>
                <a:gd name="T1" fmla="*/ 26330 h 619"/>
                <a:gd name="T2" fmla="*/ 143373 w 472"/>
                <a:gd name="T3" fmla="*/ 26330 h 619"/>
                <a:gd name="T4" fmla="*/ 127482 w 472"/>
                <a:gd name="T5" fmla="*/ 26330 h 619"/>
                <a:gd name="T6" fmla="*/ 84868 w 472"/>
                <a:gd name="T7" fmla="*/ 0 h 619"/>
                <a:gd name="T8" fmla="*/ 42253 w 472"/>
                <a:gd name="T9" fmla="*/ 26330 h 619"/>
                <a:gd name="T10" fmla="*/ 26363 w 472"/>
                <a:gd name="T11" fmla="*/ 26330 h 619"/>
                <a:gd name="T12" fmla="*/ 0 w 472"/>
                <a:gd name="T13" fmla="*/ 53021 h 619"/>
                <a:gd name="T14" fmla="*/ 0 w 472"/>
                <a:gd name="T15" fmla="*/ 196214 h 619"/>
                <a:gd name="T16" fmla="*/ 26363 w 472"/>
                <a:gd name="T17" fmla="*/ 222904 h 619"/>
                <a:gd name="T18" fmla="*/ 143373 w 472"/>
                <a:gd name="T19" fmla="*/ 222904 h 619"/>
                <a:gd name="T20" fmla="*/ 170097 w 472"/>
                <a:gd name="T21" fmla="*/ 196214 h 619"/>
                <a:gd name="T22" fmla="*/ 170097 w 472"/>
                <a:gd name="T23" fmla="*/ 53021 h 619"/>
                <a:gd name="T24" fmla="*/ 143373 w 472"/>
                <a:gd name="T25" fmla="*/ 26330 h 619"/>
                <a:gd name="T26" fmla="*/ 84868 w 472"/>
                <a:gd name="T27" fmla="*/ 10460 h 619"/>
                <a:gd name="T28" fmla="*/ 84868 w 472"/>
                <a:gd name="T29" fmla="*/ 10460 h 619"/>
                <a:gd name="T30" fmla="*/ 111592 w 472"/>
                <a:gd name="T31" fmla="*/ 26330 h 619"/>
                <a:gd name="T32" fmla="*/ 58505 w 472"/>
                <a:gd name="T33" fmla="*/ 26330 h 619"/>
                <a:gd name="T34" fmla="*/ 84868 w 472"/>
                <a:gd name="T35" fmla="*/ 10460 h 619"/>
                <a:gd name="T36" fmla="*/ 153846 w 472"/>
                <a:gd name="T37" fmla="*/ 196214 h 619"/>
                <a:gd name="T38" fmla="*/ 153846 w 472"/>
                <a:gd name="T39" fmla="*/ 196214 h 619"/>
                <a:gd name="T40" fmla="*/ 143373 w 472"/>
                <a:gd name="T41" fmla="*/ 212444 h 619"/>
                <a:gd name="T42" fmla="*/ 26363 w 472"/>
                <a:gd name="T43" fmla="*/ 212444 h 619"/>
                <a:gd name="T44" fmla="*/ 15890 w 472"/>
                <a:gd name="T45" fmla="*/ 196214 h 619"/>
                <a:gd name="T46" fmla="*/ 15890 w 472"/>
                <a:gd name="T47" fmla="*/ 180343 h 619"/>
                <a:gd name="T48" fmla="*/ 153846 w 472"/>
                <a:gd name="T49" fmla="*/ 180343 h 619"/>
                <a:gd name="T50" fmla="*/ 153846 w 472"/>
                <a:gd name="T51" fmla="*/ 196214 h 619"/>
                <a:gd name="T52" fmla="*/ 153846 w 472"/>
                <a:gd name="T53" fmla="*/ 169883 h 619"/>
                <a:gd name="T54" fmla="*/ 153846 w 472"/>
                <a:gd name="T55" fmla="*/ 169883 h 619"/>
                <a:gd name="T56" fmla="*/ 15890 w 472"/>
                <a:gd name="T57" fmla="*/ 169883 h 619"/>
                <a:gd name="T58" fmla="*/ 15890 w 472"/>
                <a:gd name="T59" fmla="*/ 53021 h 619"/>
                <a:gd name="T60" fmla="*/ 26363 w 472"/>
                <a:gd name="T61" fmla="*/ 42561 h 619"/>
                <a:gd name="T62" fmla="*/ 42253 w 472"/>
                <a:gd name="T63" fmla="*/ 42561 h 619"/>
                <a:gd name="T64" fmla="*/ 42253 w 472"/>
                <a:gd name="T65" fmla="*/ 84761 h 619"/>
                <a:gd name="T66" fmla="*/ 58505 w 472"/>
                <a:gd name="T67" fmla="*/ 84761 h 619"/>
                <a:gd name="T68" fmla="*/ 58505 w 472"/>
                <a:gd name="T69" fmla="*/ 42561 h 619"/>
                <a:gd name="T70" fmla="*/ 111592 w 472"/>
                <a:gd name="T71" fmla="*/ 42561 h 619"/>
                <a:gd name="T72" fmla="*/ 111592 w 472"/>
                <a:gd name="T73" fmla="*/ 84761 h 619"/>
                <a:gd name="T74" fmla="*/ 127482 w 472"/>
                <a:gd name="T75" fmla="*/ 84761 h 619"/>
                <a:gd name="T76" fmla="*/ 127482 w 472"/>
                <a:gd name="T77" fmla="*/ 42561 h 619"/>
                <a:gd name="T78" fmla="*/ 143373 w 472"/>
                <a:gd name="T79" fmla="*/ 42561 h 619"/>
                <a:gd name="T80" fmla="*/ 153846 w 472"/>
                <a:gd name="T81" fmla="*/ 53021 h 619"/>
                <a:gd name="T82" fmla="*/ 153846 w 472"/>
                <a:gd name="T83" fmla="*/ 169883 h 61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472" h="619">
                  <a:moveTo>
                    <a:pt x="397" y="73"/>
                  </a:moveTo>
                  <a:lnTo>
                    <a:pt x="397" y="73"/>
                  </a:lnTo>
                  <a:cubicBezTo>
                    <a:pt x="353" y="73"/>
                    <a:pt x="353" y="73"/>
                    <a:pt x="353" y="73"/>
                  </a:cubicBezTo>
                  <a:cubicBezTo>
                    <a:pt x="353" y="29"/>
                    <a:pt x="294" y="0"/>
                    <a:pt x="235" y="0"/>
                  </a:cubicBezTo>
                  <a:cubicBezTo>
                    <a:pt x="176" y="0"/>
                    <a:pt x="117" y="29"/>
                    <a:pt x="117" y="73"/>
                  </a:cubicBezTo>
                  <a:cubicBezTo>
                    <a:pt x="73" y="73"/>
                    <a:pt x="73" y="73"/>
                    <a:pt x="73" y="73"/>
                  </a:cubicBezTo>
                  <a:cubicBezTo>
                    <a:pt x="29" y="73"/>
                    <a:pt x="0" y="103"/>
                    <a:pt x="0" y="147"/>
                  </a:cubicBezTo>
                  <a:cubicBezTo>
                    <a:pt x="0" y="544"/>
                    <a:pt x="0" y="544"/>
                    <a:pt x="0" y="544"/>
                  </a:cubicBezTo>
                  <a:cubicBezTo>
                    <a:pt x="0" y="589"/>
                    <a:pt x="29" y="618"/>
                    <a:pt x="73" y="618"/>
                  </a:cubicBezTo>
                  <a:cubicBezTo>
                    <a:pt x="397" y="618"/>
                    <a:pt x="397" y="618"/>
                    <a:pt x="397" y="618"/>
                  </a:cubicBezTo>
                  <a:cubicBezTo>
                    <a:pt x="441" y="618"/>
                    <a:pt x="471" y="589"/>
                    <a:pt x="471" y="544"/>
                  </a:cubicBezTo>
                  <a:cubicBezTo>
                    <a:pt x="471" y="147"/>
                    <a:pt x="471" y="147"/>
                    <a:pt x="471" y="147"/>
                  </a:cubicBezTo>
                  <a:cubicBezTo>
                    <a:pt x="471" y="103"/>
                    <a:pt x="441" y="73"/>
                    <a:pt x="397" y="73"/>
                  </a:cubicBezTo>
                  <a:close/>
                  <a:moveTo>
                    <a:pt x="235" y="29"/>
                  </a:moveTo>
                  <a:lnTo>
                    <a:pt x="235" y="29"/>
                  </a:lnTo>
                  <a:cubicBezTo>
                    <a:pt x="279" y="29"/>
                    <a:pt x="309" y="44"/>
                    <a:pt x="309" y="73"/>
                  </a:cubicBezTo>
                  <a:cubicBezTo>
                    <a:pt x="162" y="73"/>
                    <a:pt x="162" y="73"/>
                    <a:pt x="162" y="73"/>
                  </a:cubicBezTo>
                  <a:cubicBezTo>
                    <a:pt x="162" y="44"/>
                    <a:pt x="191" y="29"/>
                    <a:pt x="235" y="29"/>
                  </a:cubicBezTo>
                  <a:close/>
                  <a:moveTo>
                    <a:pt x="426" y="544"/>
                  </a:moveTo>
                  <a:lnTo>
                    <a:pt x="426" y="544"/>
                  </a:lnTo>
                  <a:cubicBezTo>
                    <a:pt x="426" y="559"/>
                    <a:pt x="412" y="589"/>
                    <a:pt x="397" y="589"/>
                  </a:cubicBezTo>
                  <a:cubicBezTo>
                    <a:pt x="73" y="589"/>
                    <a:pt x="73" y="589"/>
                    <a:pt x="73" y="589"/>
                  </a:cubicBezTo>
                  <a:cubicBezTo>
                    <a:pt x="58" y="589"/>
                    <a:pt x="44" y="559"/>
                    <a:pt x="44" y="544"/>
                  </a:cubicBezTo>
                  <a:cubicBezTo>
                    <a:pt x="44" y="500"/>
                    <a:pt x="44" y="500"/>
                    <a:pt x="44" y="500"/>
                  </a:cubicBezTo>
                  <a:cubicBezTo>
                    <a:pt x="426" y="500"/>
                    <a:pt x="426" y="500"/>
                    <a:pt x="426" y="500"/>
                  </a:cubicBezTo>
                  <a:lnTo>
                    <a:pt x="426" y="544"/>
                  </a:lnTo>
                  <a:close/>
                  <a:moveTo>
                    <a:pt x="426" y="471"/>
                  </a:moveTo>
                  <a:lnTo>
                    <a:pt x="426" y="471"/>
                  </a:lnTo>
                  <a:cubicBezTo>
                    <a:pt x="44" y="471"/>
                    <a:pt x="44" y="471"/>
                    <a:pt x="44" y="471"/>
                  </a:cubicBezTo>
                  <a:cubicBezTo>
                    <a:pt x="44" y="147"/>
                    <a:pt x="44" y="147"/>
                    <a:pt x="44" y="147"/>
                  </a:cubicBezTo>
                  <a:cubicBezTo>
                    <a:pt x="44" y="132"/>
                    <a:pt x="58" y="118"/>
                    <a:pt x="73" y="118"/>
                  </a:cubicBezTo>
                  <a:cubicBezTo>
                    <a:pt x="117" y="118"/>
                    <a:pt x="117" y="118"/>
                    <a:pt x="117" y="118"/>
                  </a:cubicBezTo>
                  <a:cubicBezTo>
                    <a:pt x="117" y="235"/>
                    <a:pt x="117" y="235"/>
                    <a:pt x="117" y="235"/>
                  </a:cubicBezTo>
                  <a:cubicBezTo>
                    <a:pt x="162" y="235"/>
                    <a:pt x="162" y="235"/>
                    <a:pt x="162" y="235"/>
                  </a:cubicBezTo>
                  <a:cubicBezTo>
                    <a:pt x="162" y="118"/>
                    <a:pt x="162" y="118"/>
                    <a:pt x="162" y="118"/>
                  </a:cubicBezTo>
                  <a:cubicBezTo>
                    <a:pt x="309" y="118"/>
                    <a:pt x="309" y="118"/>
                    <a:pt x="309" y="118"/>
                  </a:cubicBezTo>
                  <a:cubicBezTo>
                    <a:pt x="309" y="235"/>
                    <a:pt x="309" y="235"/>
                    <a:pt x="309" y="235"/>
                  </a:cubicBezTo>
                  <a:cubicBezTo>
                    <a:pt x="353" y="235"/>
                    <a:pt x="353" y="235"/>
                    <a:pt x="353" y="235"/>
                  </a:cubicBezTo>
                  <a:cubicBezTo>
                    <a:pt x="353" y="118"/>
                    <a:pt x="353" y="118"/>
                    <a:pt x="353" y="118"/>
                  </a:cubicBezTo>
                  <a:cubicBezTo>
                    <a:pt x="397" y="118"/>
                    <a:pt x="397" y="118"/>
                    <a:pt x="397" y="118"/>
                  </a:cubicBezTo>
                  <a:cubicBezTo>
                    <a:pt x="412" y="118"/>
                    <a:pt x="426" y="132"/>
                    <a:pt x="426" y="147"/>
                  </a:cubicBezTo>
                  <a:lnTo>
                    <a:pt x="426" y="471"/>
                  </a:lnTo>
                  <a:close/>
                </a:path>
              </a:pathLst>
            </a:custGeom>
            <a:solidFill>
              <a:srgbClr val="0170D1"/>
            </a:solidFill>
            <a:ln>
              <a:noFill/>
            </a:ln>
            <a:effectLst/>
          </p:spPr>
          <p:txBody>
            <a:bodyPr wrap="none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43" name="文本框 42"/>
            <p:cNvSpPr txBox="1"/>
            <p:nvPr/>
          </p:nvSpPr>
          <p:spPr>
            <a:xfrm>
              <a:off x="9332364" y="2102469"/>
              <a:ext cx="1175302" cy="369332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r>
                <a:rPr lang="zh-CN" altLang="en-US">
                  <a:solidFill>
                    <a:srgbClr val="313131"/>
                  </a:solidFill>
                  <a:latin typeface="冬青黑体简体中文 W3" panose="020B0300000000000000" pitchFamily="34" charset="-122"/>
                  <a:ea typeface="冬青黑体简体中文 W3" panose="020B0300000000000000" pitchFamily="34" charset="-122"/>
                </a:rPr>
                <a:t>拎包入住</a:t>
              </a:r>
            </a:p>
          </p:txBody>
        </p:sp>
        <p:sp>
          <p:nvSpPr>
            <p:cNvPr id="46" name="矩形 45"/>
            <p:cNvSpPr/>
            <p:nvPr/>
          </p:nvSpPr>
          <p:spPr>
            <a:xfrm>
              <a:off x="8781172" y="2450905"/>
              <a:ext cx="2139972" cy="8679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>
                  <a:solidFill>
                    <a:srgbClr val="595959"/>
                  </a:solidFill>
                  <a:latin typeface="冬青黑体简体中文 W3" panose="020B0300000000000000" pitchFamily="34" charset="-122"/>
                  <a:ea typeface="冬青黑体简体中文 W3" panose="020B0300000000000000" pitchFamily="34" charset="-122"/>
                </a:rPr>
                <a:t>桑车开胸剋三剋到在泪桑欻不早，咋悲伤上车你个贵山当，三所；送等次</a:t>
              </a:r>
              <a:endParaRPr lang="en-US" altLang="zh-CN" sz="1400" dirty="0">
                <a:solidFill>
                  <a:srgbClr val="595959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6103212" y="3713625"/>
            <a:ext cx="2497138" cy="2497138"/>
            <a:chOff x="6103212" y="3713625"/>
            <a:chExt cx="2497138" cy="2497138"/>
          </a:xfrm>
        </p:grpSpPr>
        <p:sp>
          <p:nvSpPr>
            <p:cNvPr id="28" name="矩形 27"/>
            <p:cNvSpPr/>
            <p:nvPr/>
          </p:nvSpPr>
          <p:spPr>
            <a:xfrm>
              <a:off x="6103212" y="3713625"/>
              <a:ext cx="2497138" cy="2497138"/>
            </a:xfrm>
            <a:prstGeom prst="rect">
              <a:avLst/>
            </a:prstGeom>
            <a:solidFill>
              <a:srgbClr val="FFFFFF">
                <a:alpha val="8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Freeform 85"/>
            <p:cNvSpPr/>
            <p:nvPr/>
          </p:nvSpPr>
          <p:spPr bwMode="auto">
            <a:xfrm>
              <a:off x="7234663" y="4152994"/>
              <a:ext cx="329312" cy="374806"/>
            </a:xfrm>
            <a:custGeom>
              <a:avLst/>
              <a:gdLst>
                <a:gd name="T0" fmla="*/ 168627 w 561"/>
                <a:gd name="T1" fmla="*/ 0 h 635"/>
                <a:gd name="T2" fmla="*/ 168627 w 561"/>
                <a:gd name="T3" fmla="*/ 0 h 635"/>
                <a:gd name="T4" fmla="*/ 31864 w 561"/>
                <a:gd name="T5" fmla="*/ 0 h 635"/>
                <a:gd name="T6" fmla="*/ 0 w 561"/>
                <a:gd name="T7" fmla="*/ 26634 h 635"/>
                <a:gd name="T8" fmla="*/ 0 w 561"/>
                <a:gd name="T9" fmla="*/ 228190 h 635"/>
                <a:gd name="T10" fmla="*/ 15753 w 561"/>
                <a:gd name="T11" fmla="*/ 228190 h 635"/>
                <a:gd name="T12" fmla="*/ 42246 w 561"/>
                <a:gd name="T13" fmla="*/ 206955 h 635"/>
                <a:gd name="T14" fmla="*/ 74110 w 561"/>
                <a:gd name="T15" fmla="*/ 228190 h 635"/>
                <a:gd name="T16" fmla="*/ 100245 w 561"/>
                <a:gd name="T17" fmla="*/ 206955 h 635"/>
                <a:gd name="T18" fmla="*/ 126739 w 561"/>
                <a:gd name="T19" fmla="*/ 228190 h 635"/>
                <a:gd name="T20" fmla="*/ 158245 w 561"/>
                <a:gd name="T21" fmla="*/ 206955 h 635"/>
                <a:gd name="T22" fmla="*/ 184738 w 561"/>
                <a:gd name="T23" fmla="*/ 228190 h 635"/>
                <a:gd name="T24" fmla="*/ 200491 w 561"/>
                <a:gd name="T25" fmla="*/ 228190 h 635"/>
                <a:gd name="T26" fmla="*/ 200491 w 561"/>
                <a:gd name="T27" fmla="*/ 26634 h 635"/>
                <a:gd name="T28" fmla="*/ 168627 w 561"/>
                <a:gd name="T29" fmla="*/ 0 h 635"/>
                <a:gd name="T30" fmla="*/ 184738 w 561"/>
                <a:gd name="T31" fmla="*/ 211994 h 635"/>
                <a:gd name="T32" fmla="*/ 184738 w 561"/>
                <a:gd name="T33" fmla="*/ 211994 h 635"/>
                <a:gd name="T34" fmla="*/ 158245 w 561"/>
                <a:gd name="T35" fmla="*/ 190758 h 635"/>
                <a:gd name="T36" fmla="*/ 126739 w 561"/>
                <a:gd name="T37" fmla="*/ 211994 h 635"/>
                <a:gd name="T38" fmla="*/ 100245 w 561"/>
                <a:gd name="T39" fmla="*/ 190758 h 635"/>
                <a:gd name="T40" fmla="*/ 74110 w 561"/>
                <a:gd name="T41" fmla="*/ 211994 h 635"/>
                <a:gd name="T42" fmla="*/ 42246 w 561"/>
                <a:gd name="T43" fmla="*/ 190758 h 635"/>
                <a:gd name="T44" fmla="*/ 15753 w 561"/>
                <a:gd name="T45" fmla="*/ 211994 h 635"/>
                <a:gd name="T46" fmla="*/ 15753 w 561"/>
                <a:gd name="T47" fmla="*/ 26634 h 635"/>
                <a:gd name="T48" fmla="*/ 31864 w 561"/>
                <a:gd name="T49" fmla="*/ 16196 h 635"/>
                <a:gd name="T50" fmla="*/ 168627 w 561"/>
                <a:gd name="T51" fmla="*/ 16196 h 635"/>
                <a:gd name="T52" fmla="*/ 184738 w 561"/>
                <a:gd name="T53" fmla="*/ 26634 h 635"/>
                <a:gd name="T54" fmla="*/ 184738 w 561"/>
                <a:gd name="T55" fmla="*/ 211994 h 635"/>
                <a:gd name="T56" fmla="*/ 147504 w 561"/>
                <a:gd name="T57" fmla="*/ 127412 h 635"/>
                <a:gd name="T58" fmla="*/ 147504 w 561"/>
                <a:gd name="T59" fmla="*/ 127412 h 635"/>
                <a:gd name="T60" fmla="*/ 52987 w 561"/>
                <a:gd name="T61" fmla="*/ 127412 h 635"/>
                <a:gd name="T62" fmla="*/ 42246 w 561"/>
                <a:gd name="T63" fmla="*/ 132451 h 635"/>
                <a:gd name="T64" fmla="*/ 52987 w 561"/>
                <a:gd name="T65" fmla="*/ 143249 h 635"/>
                <a:gd name="T66" fmla="*/ 147504 w 561"/>
                <a:gd name="T67" fmla="*/ 143249 h 635"/>
                <a:gd name="T68" fmla="*/ 158245 w 561"/>
                <a:gd name="T69" fmla="*/ 132451 h 635"/>
                <a:gd name="T70" fmla="*/ 147504 w 561"/>
                <a:gd name="T71" fmla="*/ 127412 h 635"/>
                <a:gd name="T72" fmla="*/ 147504 w 561"/>
                <a:gd name="T73" fmla="*/ 84941 h 635"/>
                <a:gd name="T74" fmla="*/ 147504 w 561"/>
                <a:gd name="T75" fmla="*/ 84941 h 635"/>
                <a:gd name="T76" fmla="*/ 52987 w 561"/>
                <a:gd name="T77" fmla="*/ 84941 h 635"/>
                <a:gd name="T78" fmla="*/ 42246 w 561"/>
                <a:gd name="T79" fmla="*/ 90340 h 635"/>
                <a:gd name="T80" fmla="*/ 52987 w 561"/>
                <a:gd name="T81" fmla="*/ 100778 h 635"/>
                <a:gd name="T82" fmla="*/ 147504 w 561"/>
                <a:gd name="T83" fmla="*/ 100778 h 635"/>
                <a:gd name="T84" fmla="*/ 158245 w 561"/>
                <a:gd name="T85" fmla="*/ 90340 h 635"/>
                <a:gd name="T86" fmla="*/ 147504 w 561"/>
                <a:gd name="T87" fmla="*/ 84941 h 635"/>
                <a:gd name="T88" fmla="*/ 147504 w 561"/>
                <a:gd name="T89" fmla="*/ 42471 h 635"/>
                <a:gd name="T90" fmla="*/ 147504 w 561"/>
                <a:gd name="T91" fmla="*/ 42471 h 635"/>
                <a:gd name="T92" fmla="*/ 52987 w 561"/>
                <a:gd name="T93" fmla="*/ 42471 h 635"/>
                <a:gd name="T94" fmla="*/ 42246 w 561"/>
                <a:gd name="T95" fmla="*/ 47870 h 635"/>
                <a:gd name="T96" fmla="*/ 52987 w 561"/>
                <a:gd name="T97" fmla="*/ 58667 h 635"/>
                <a:gd name="T98" fmla="*/ 147504 w 561"/>
                <a:gd name="T99" fmla="*/ 58667 h 635"/>
                <a:gd name="T100" fmla="*/ 158245 w 561"/>
                <a:gd name="T101" fmla="*/ 47870 h 635"/>
                <a:gd name="T102" fmla="*/ 147504 w 561"/>
                <a:gd name="T103" fmla="*/ 42471 h 635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561" h="635">
                  <a:moveTo>
                    <a:pt x="471" y="0"/>
                  </a:moveTo>
                  <a:lnTo>
                    <a:pt x="471" y="0"/>
                  </a:lnTo>
                  <a:cubicBezTo>
                    <a:pt x="89" y="0"/>
                    <a:pt x="89" y="0"/>
                    <a:pt x="89" y="0"/>
                  </a:cubicBezTo>
                  <a:cubicBezTo>
                    <a:pt x="44" y="0"/>
                    <a:pt x="0" y="30"/>
                    <a:pt x="0" y="74"/>
                  </a:cubicBezTo>
                  <a:cubicBezTo>
                    <a:pt x="0" y="634"/>
                    <a:pt x="0" y="634"/>
                    <a:pt x="0" y="634"/>
                  </a:cubicBezTo>
                  <a:cubicBezTo>
                    <a:pt x="44" y="634"/>
                    <a:pt x="44" y="634"/>
                    <a:pt x="44" y="634"/>
                  </a:cubicBezTo>
                  <a:cubicBezTo>
                    <a:pt x="118" y="575"/>
                    <a:pt x="118" y="575"/>
                    <a:pt x="118" y="575"/>
                  </a:cubicBezTo>
                  <a:cubicBezTo>
                    <a:pt x="207" y="634"/>
                    <a:pt x="207" y="634"/>
                    <a:pt x="207" y="634"/>
                  </a:cubicBezTo>
                  <a:cubicBezTo>
                    <a:pt x="280" y="575"/>
                    <a:pt x="280" y="575"/>
                    <a:pt x="280" y="575"/>
                  </a:cubicBezTo>
                  <a:cubicBezTo>
                    <a:pt x="354" y="634"/>
                    <a:pt x="354" y="634"/>
                    <a:pt x="354" y="634"/>
                  </a:cubicBezTo>
                  <a:cubicBezTo>
                    <a:pt x="442" y="575"/>
                    <a:pt x="442" y="575"/>
                    <a:pt x="442" y="575"/>
                  </a:cubicBezTo>
                  <a:cubicBezTo>
                    <a:pt x="516" y="634"/>
                    <a:pt x="516" y="634"/>
                    <a:pt x="516" y="634"/>
                  </a:cubicBezTo>
                  <a:cubicBezTo>
                    <a:pt x="560" y="634"/>
                    <a:pt x="560" y="634"/>
                    <a:pt x="560" y="634"/>
                  </a:cubicBezTo>
                  <a:cubicBezTo>
                    <a:pt x="560" y="74"/>
                    <a:pt x="560" y="74"/>
                    <a:pt x="560" y="74"/>
                  </a:cubicBezTo>
                  <a:cubicBezTo>
                    <a:pt x="560" y="30"/>
                    <a:pt x="516" y="0"/>
                    <a:pt x="471" y="0"/>
                  </a:cubicBezTo>
                  <a:close/>
                  <a:moveTo>
                    <a:pt x="516" y="589"/>
                  </a:moveTo>
                  <a:lnTo>
                    <a:pt x="516" y="589"/>
                  </a:lnTo>
                  <a:cubicBezTo>
                    <a:pt x="442" y="530"/>
                    <a:pt x="442" y="530"/>
                    <a:pt x="442" y="530"/>
                  </a:cubicBezTo>
                  <a:cubicBezTo>
                    <a:pt x="354" y="589"/>
                    <a:pt x="354" y="589"/>
                    <a:pt x="354" y="589"/>
                  </a:cubicBezTo>
                  <a:cubicBezTo>
                    <a:pt x="280" y="530"/>
                    <a:pt x="280" y="530"/>
                    <a:pt x="280" y="530"/>
                  </a:cubicBezTo>
                  <a:cubicBezTo>
                    <a:pt x="207" y="589"/>
                    <a:pt x="207" y="589"/>
                    <a:pt x="207" y="589"/>
                  </a:cubicBezTo>
                  <a:cubicBezTo>
                    <a:pt x="118" y="530"/>
                    <a:pt x="118" y="530"/>
                    <a:pt x="118" y="530"/>
                  </a:cubicBezTo>
                  <a:cubicBezTo>
                    <a:pt x="44" y="589"/>
                    <a:pt x="44" y="589"/>
                    <a:pt x="44" y="589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59"/>
                    <a:pt x="59" y="45"/>
                    <a:pt x="89" y="45"/>
                  </a:cubicBezTo>
                  <a:cubicBezTo>
                    <a:pt x="471" y="45"/>
                    <a:pt x="471" y="45"/>
                    <a:pt x="471" y="45"/>
                  </a:cubicBezTo>
                  <a:cubicBezTo>
                    <a:pt x="501" y="45"/>
                    <a:pt x="516" y="59"/>
                    <a:pt x="516" y="74"/>
                  </a:cubicBezTo>
                  <a:lnTo>
                    <a:pt x="516" y="589"/>
                  </a:lnTo>
                  <a:close/>
                  <a:moveTo>
                    <a:pt x="412" y="354"/>
                  </a:moveTo>
                  <a:lnTo>
                    <a:pt x="412" y="354"/>
                  </a:lnTo>
                  <a:cubicBezTo>
                    <a:pt x="148" y="354"/>
                    <a:pt x="148" y="354"/>
                    <a:pt x="148" y="354"/>
                  </a:cubicBezTo>
                  <a:cubicBezTo>
                    <a:pt x="133" y="354"/>
                    <a:pt x="118" y="368"/>
                    <a:pt x="118" y="368"/>
                  </a:cubicBezTo>
                  <a:cubicBezTo>
                    <a:pt x="118" y="383"/>
                    <a:pt x="133" y="398"/>
                    <a:pt x="148" y="398"/>
                  </a:cubicBezTo>
                  <a:cubicBezTo>
                    <a:pt x="412" y="398"/>
                    <a:pt x="412" y="398"/>
                    <a:pt x="412" y="398"/>
                  </a:cubicBezTo>
                  <a:cubicBezTo>
                    <a:pt x="427" y="398"/>
                    <a:pt x="442" y="383"/>
                    <a:pt x="442" y="368"/>
                  </a:cubicBezTo>
                  <a:cubicBezTo>
                    <a:pt x="442" y="368"/>
                    <a:pt x="427" y="354"/>
                    <a:pt x="412" y="354"/>
                  </a:cubicBezTo>
                  <a:close/>
                  <a:moveTo>
                    <a:pt x="412" y="236"/>
                  </a:moveTo>
                  <a:lnTo>
                    <a:pt x="412" y="236"/>
                  </a:lnTo>
                  <a:cubicBezTo>
                    <a:pt x="148" y="236"/>
                    <a:pt x="148" y="236"/>
                    <a:pt x="148" y="236"/>
                  </a:cubicBezTo>
                  <a:cubicBezTo>
                    <a:pt x="133" y="236"/>
                    <a:pt x="118" y="251"/>
                    <a:pt x="118" y="251"/>
                  </a:cubicBezTo>
                  <a:cubicBezTo>
                    <a:pt x="118" y="266"/>
                    <a:pt x="133" y="280"/>
                    <a:pt x="148" y="280"/>
                  </a:cubicBezTo>
                  <a:cubicBezTo>
                    <a:pt x="412" y="280"/>
                    <a:pt x="412" y="280"/>
                    <a:pt x="412" y="280"/>
                  </a:cubicBezTo>
                  <a:cubicBezTo>
                    <a:pt x="427" y="280"/>
                    <a:pt x="442" y="266"/>
                    <a:pt x="442" y="251"/>
                  </a:cubicBezTo>
                  <a:cubicBezTo>
                    <a:pt x="442" y="251"/>
                    <a:pt x="427" y="236"/>
                    <a:pt x="412" y="236"/>
                  </a:cubicBezTo>
                  <a:close/>
                  <a:moveTo>
                    <a:pt x="412" y="118"/>
                  </a:moveTo>
                  <a:lnTo>
                    <a:pt x="412" y="118"/>
                  </a:lnTo>
                  <a:cubicBezTo>
                    <a:pt x="148" y="118"/>
                    <a:pt x="148" y="118"/>
                    <a:pt x="148" y="118"/>
                  </a:cubicBezTo>
                  <a:cubicBezTo>
                    <a:pt x="133" y="118"/>
                    <a:pt x="118" y="133"/>
                    <a:pt x="118" y="133"/>
                  </a:cubicBezTo>
                  <a:cubicBezTo>
                    <a:pt x="118" y="148"/>
                    <a:pt x="133" y="163"/>
                    <a:pt x="148" y="163"/>
                  </a:cubicBezTo>
                  <a:cubicBezTo>
                    <a:pt x="412" y="163"/>
                    <a:pt x="412" y="163"/>
                    <a:pt x="412" y="163"/>
                  </a:cubicBezTo>
                  <a:cubicBezTo>
                    <a:pt x="427" y="163"/>
                    <a:pt x="442" y="148"/>
                    <a:pt x="442" y="133"/>
                  </a:cubicBezTo>
                  <a:cubicBezTo>
                    <a:pt x="442" y="133"/>
                    <a:pt x="427" y="118"/>
                    <a:pt x="412" y="118"/>
                  </a:cubicBezTo>
                  <a:close/>
                </a:path>
              </a:pathLst>
            </a:custGeom>
            <a:solidFill>
              <a:srgbClr val="0170D1"/>
            </a:solidFill>
            <a:ln>
              <a:noFill/>
            </a:ln>
            <a:effectLst/>
          </p:spPr>
          <p:txBody>
            <a:bodyPr wrap="none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41" name="文本框 40"/>
            <p:cNvSpPr txBox="1"/>
            <p:nvPr/>
          </p:nvSpPr>
          <p:spPr>
            <a:xfrm>
              <a:off x="6841709" y="4624618"/>
              <a:ext cx="1115220" cy="369332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r>
                <a:rPr lang="zh-CN" altLang="en-US">
                  <a:solidFill>
                    <a:srgbClr val="313131"/>
                  </a:solidFill>
                  <a:latin typeface="冬青黑体简体中文 W3" panose="020B0300000000000000" pitchFamily="34" charset="-122"/>
                  <a:ea typeface="冬青黑体简体中文 W3" panose="020B0300000000000000" pitchFamily="34" charset="-122"/>
                </a:rPr>
                <a:t>政府关系</a:t>
              </a:r>
            </a:p>
          </p:txBody>
        </p:sp>
        <p:sp>
          <p:nvSpPr>
            <p:cNvPr id="47" name="文本框 46"/>
            <p:cNvSpPr txBox="1"/>
            <p:nvPr/>
          </p:nvSpPr>
          <p:spPr>
            <a:xfrm>
              <a:off x="6343359" y="4988448"/>
              <a:ext cx="1992338" cy="8679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>
                  <a:solidFill>
                    <a:srgbClr val="595959"/>
                  </a:solidFill>
                  <a:latin typeface="冬青黑体简体中文 W3" panose="020B0300000000000000" pitchFamily="34" charset="-122"/>
                  <a:ea typeface="冬青黑体简体中文 W3" panose="020B0300000000000000" pitchFamily="34" charset="-122"/>
                </a:rPr>
                <a:t>大会你不知道清炒算卦是一大起来做伊桑阿拉一霎不早，咋悲不</a:t>
              </a:r>
            </a:p>
          </p:txBody>
        </p:sp>
      </p:grpSp>
      <p:sp>
        <p:nvSpPr>
          <p:cNvPr id="36" name="任意多边形: 形状 35"/>
          <p:cNvSpPr/>
          <p:nvPr/>
        </p:nvSpPr>
        <p:spPr>
          <a:xfrm>
            <a:off x="143643" y="468288"/>
            <a:ext cx="273990" cy="273990"/>
          </a:xfrm>
          <a:custGeom>
            <a:avLst/>
            <a:gdLst/>
            <a:ahLst/>
            <a:cxnLst/>
            <a:rect l="l" t="t" r="r" b="b"/>
            <a:pathLst>
              <a:path w="1163866" h="1163866">
                <a:moveTo>
                  <a:pt x="327738" y="359058"/>
                </a:moveTo>
                <a:lnTo>
                  <a:pt x="327738" y="390340"/>
                </a:lnTo>
                <a:lnTo>
                  <a:pt x="367063" y="390340"/>
                </a:lnTo>
                <a:cubicBezTo>
                  <a:pt x="377093" y="390340"/>
                  <a:pt x="383565" y="391451"/>
                  <a:pt x="386479" y="393671"/>
                </a:cubicBezTo>
                <a:cubicBezTo>
                  <a:pt x="389393" y="395892"/>
                  <a:pt x="390850" y="399494"/>
                  <a:pt x="390850" y="404476"/>
                </a:cubicBezTo>
                <a:lnTo>
                  <a:pt x="390850" y="678681"/>
                </a:lnTo>
                <a:cubicBezTo>
                  <a:pt x="390850" y="699975"/>
                  <a:pt x="386964" y="714592"/>
                  <a:pt x="379193" y="722531"/>
                </a:cubicBezTo>
                <a:cubicBezTo>
                  <a:pt x="371421" y="730470"/>
                  <a:pt x="354269" y="735312"/>
                  <a:pt x="327738" y="737055"/>
                </a:cubicBezTo>
                <a:lnTo>
                  <a:pt x="327738" y="767917"/>
                </a:lnTo>
                <a:lnTo>
                  <a:pt x="488812" y="767917"/>
                </a:lnTo>
                <a:lnTo>
                  <a:pt x="488812" y="737043"/>
                </a:lnTo>
                <a:cubicBezTo>
                  <a:pt x="467680" y="735811"/>
                  <a:pt x="453578" y="733166"/>
                  <a:pt x="446507" y="729108"/>
                </a:cubicBezTo>
                <a:cubicBezTo>
                  <a:pt x="439435" y="725051"/>
                  <a:pt x="433971" y="719201"/>
                  <a:pt x="430113" y="711557"/>
                </a:cubicBezTo>
                <a:cubicBezTo>
                  <a:pt x="426256" y="703914"/>
                  <a:pt x="424327" y="691872"/>
                  <a:pt x="424327" y="675431"/>
                </a:cubicBezTo>
                <a:lnTo>
                  <a:pt x="424327" y="391824"/>
                </a:lnTo>
                <a:lnTo>
                  <a:pt x="556435" y="767917"/>
                </a:lnTo>
                <a:lnTo>
                  <a:pt x="582692" y="767917"/>
                </a:lnTo>
                <a:lnTo>
                  <a:pt x="704492" y="390211"/>
                </a:lnTo>
                <a:lnTo>
                  <a:pt x="704492" y="722491"/>
                </a:lnTo>
                <a:cubicBezTo>
                  <a:pt x="704492" y="726447"/>
                  <a:pt x="702752" y="729793"/>
                  <a:pt x="699272" y="732530"/>
                </a:cubicBezTo>
                <a:cubicBezTo>
                  <a:pt x="695792" y="735267"/>
                  <a:pt x="689833" y="736635"/>
                  <a:pt x="681395" y="736635"/>
                </a:cubicBezTo>
                <a:lnTo>
                  <a:pt x="641928" y="736635"/>
                </a:lnTo>
                <a:lnTo>
                  <a:pt x="641928" y="767917"/>
                </a:lnTo>
                <a:lnTo>
                  <a:pt x="835107" y="767917"/>
                </a:lnTo>
                <a:lnTo>
                  <a:pt x="835107" y="736635"/>
                </a:lnTo>
                <a:lnTo>
                  <a:pt x="799002" y="736635"/>
                </a:lnTo>
                <a:cubicBezTo>
                  <a:pt x="788377" y="736635"/>
                  <a:pt x="781311" y="735400"/>
                  <a:pt x="777804" y="732929"/>
                </a:cubicBezTo>
                <a:cubicBezTo>
                  <a:pt x="774297" y="730458"/>
                  <a:pt x="772543" y="726981"/>
                  <a:pt x="772543" y="722499"/>
                </a:cubicBezTo>
                <a:lnTo>
                  <a:pt x="772543" y="407700"/>
                </a:lnTo>
                <a:cubicBezTo>
                  <a:pt x="772543" y="400915"/>
                  <a:pt x="773958" y="396325"/>
                  <a:pt x="776788" y="393931"/>
                </a:cubicBezTo>
                <a:cubicBezTo>
                  <a:pt x="779618" y="391537"/>
                  <a:pt x="786128" y="390340"/>
                  <a:pt x="796318" y="390340"/>
                </a:cubicBezTo>
                <a:lnTo>
                  <a:pt x="835107" y="390340"/>
                </a:lnTo>
                <a:lnTo>
                  <a:pt x="835107" y="359058"/>
                </a:lnTo>
                <a:lnTo>
                  <a:pt x="689837" y="359058"/>
                </a:lnTo>
                <a:lnTo>
                  <a:pt x="584282" y="673274"/>
                </a:lnTo>
                <a:lnTo>
                  <a:pt x="469728" y="359058"/>
                </a:lnTo>
                <a:close/>
                <a:moveTo>
                  <a:pt x="581933" y="0"/>
                </a:moveTo>
                <a:cubicBezTo>
                  <a:pt x="903326" y="0"/>
                  <a:pt x="1163866" y="260540"/>
                  <a:pt x="1163866" y="581933"/>
                </a:cubicBezTo>
                <a:cubicBezTo>
                  <a:pt x="1163866" y="903326"/>
                  <a:pt x="903326" y="1163866"/>
                  <a:pt x="581933" y="1163866"/>
                </a:cubicBezTo>
                <a:cubicBezTo>
                  <a:pt x="260540" y="1163866"/>
                  <a:pt x="0" y="903326"/>
                  <a:pt x="0" y="581933"/>
                </a:cubicBezTo>
                <a:cubicBezTo>
                  <a:pt x="0" y="260540"/>
                  <a:pt x="260540" y="0"/>
                  <a:pt x="58193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53" b="6153"/>
          <a:stretch>
            <a:fillRect/>
          </a:stretch>
        </p:blipFill>
        <p:spPr>
          <a:xfrm>
            <a:off x="3593941" y="3711020"/>
            <a:ext cx="2498400" cy="2498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 p14:presetBounceEnd="7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7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8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 p14:presetBounceEnd="72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11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12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7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15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16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 p14:presetBounceEnd="72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19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20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1" fill="hold" nodeType="withEffect" p14:presetBounceEnd="72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23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24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1" fill="hold" nodeType="withEffect" p14:presetBounceEnd="72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27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28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nodeType="withEffect" p14:presetBounceEnd="72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31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32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nodeType="withEffect" p14:presetBounceEnd="72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35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36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1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1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3" name="直接连接符 52"/>
          <p:cNvCxnSpPr>
            <a:stCxn id="54" idx="6"/>
            <a:endCxn id="58" idx="2"/>
          </p:cNvCxnSpPr>
          <p:nvPr/>
        </p:nvCxnSpPr>
        <p:spPr>
          <a:xfrm>
            <a:off x="1998613" y="2558719"/>
            <a:ext cx="8073003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3" name="文本框 222"/>
          <p:cNvSpPr txBox="1"/>
          <p:nvPr/>
        </p:nvSpPr>
        <p:spPr>
          <a:xfrm>
            <a:off x="592784" y="374451"/>
            <a:ext cx="2368084" cy="46166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zh-CN" altLang="en-US" sz="2400">
                <a:solidFill>
                  <a:srgbClr val="0170D1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项目进度环节</a:t>
            </a:r>
          </a:p>
        </p:txBody>
      </p:sp>
      <p:sp>
        <p:nvSpPr>
          <p:cNvPr id="15" name="矩形 14"/>
          <p:cNvSpPr/>
          <p:nvPr/>
        </p:nvSpPr>
        <p:spPr>
          <a:xfrm>
            <a:off x="2137" y="326784"/>
            <a:ext cx="557003" cy="557003"/>
          </a:xfrm>
          <a:prstGeom prst="rect">
            <a:avLst/>
          </a:prstGeom>
          <a:solidFill>
            <a:srgbClr val="0170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1" name="文本框 12"/>
          <p:cNvSpPr txBox="1"/>
          <p:nvPr/>
        </p:nvSpPr>
        <p:spPr>
          <a:xfrm>
            <a:off x="989598" y="3399542"/>
            <a:ext cx="8894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dirty="0">
                <a:solidFill>
                  <a:srgbClr val="313131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2014</a:t>
            </a:r>
            <a:endParaRPr lang="zh-CN" altLang="en-US" dirty="0">
              <a:solidFill>
                <a:srgbClr val="313131"/>
              </a:solidFill>
              <a:latin typeface="冬青黑体简体中文 W3" panose="020B0300000000000000" pitchFamily="34" charset="-122"/>
              <a:ea typeface="冬青黑体简体中文 W3" panose="020B0300000000000000" pitchFamily="34" charset="-122"/>
            </a:endParaRPr>
          </a:p>
        </p:txBody>
      </p:sp>
      <p:sp>
        <p:nvSpPr>
          <p:cNvPr id="62" name="文本框 13"/>
          <p:cNvSpPr txBox="1"/>
          <p:nvPr/>
        </p:nvSpPr>
        <p:spPr>
          <a:xfrm>
            <a:off x="10197689" y="3399542"/>
            <a:ext cx="8894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dirty="0">
                <a:solidFill>
                  <a:srgbClr val="313131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2018</a:t>
            </a:r>
            <a:endParaRPr lang="zh-CN" altLang="en-US" dirty="0">
              <a:solidFill>
                <a:srgbClr val="313131"/>
              </a:solidFill>
              <a:latin typeface="冬青黑体简体中文 W3" panose="020B0300000000000000" pitchFamily="34" charset="-122"/>
              <a:ea typeface="冬青黑体简体中文 W3" panose="020B0300000000000000" pitchFamily="34" charset="-122"/>
            </a:endParaRPr>
          </a:p>
        </p:txBody>
      </p:sp>
      <p:sp>
        <p:nvSpPr>
          <p:cNvPr id="63" name="文本框 14"/>
          <p:cNvSpPr txBox="1"/>
          <p:nvPr/>
        </p:nvSpPr>
        <p:spPr>
          <a:xfrm>
            <a:off x="7895667" y="3399542"/>
            <a:ext cx="8894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dirty="0">
                <a:solidFill>
                  <a:srgbClr val="313131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2017</a:t>
            </a:r>
            <a:endParaRPr lang="zh-CN" altLang="en-US" dirty="0">
              <a:solidFill>
                <a:srgbClr val="313131"/>
              </a:solidFill>
              <a:latin typeface="冬青黑体简体中文 W3" panose="020B0300000000000000" pitchFamily="34" charset="-122"/>
              <a:ea typeface="冬青黑体简体中文 W3" panose="020B0300000000000000" pitchFamily="34" charset="-122"/>
            </a:endParaRPr>
          </a:p>
        </p:txBody>
      </p:sp>
      <p:sp>
        <p:nvSpPr>
          <p:cNvPr id="66" name="文本框 15"/>
          <p:cNvSpPr txBox="1"/>
          <p:nvPr/>
        </p:nvSpPr>
        <p:spPr>
          <a:xfrm>
            <a:off x="5593644" y="3399542"/>
            <a:ext cx="8894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dirty="0">
                <a:solidFill>
                  <a:srgbClr val="313131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2016</a:t>
            </a:r>
            <a:endParaRPr lang="zh-CN" altLang="en-US" dirty="0">
              <a:solidFill>
                <a:srgbClr val="313131"/>
              </a:solidFill>
              <a:latin typeface="冬青黑体简体中文 W3" panose="020B0300000000000000" pitchFamily="34" charset="-122"/>
              <a:ea typeface="冬青黑体简体中文 W3" panose="020B0300000000000000" pitchFamily="34" charset="-122"/>
            </a:endParaRPr>
          </a:p>
        </p:txBody>
      </p:sp>
      <p:sp>
        <p:nvSpPr>
          <p:cNvPr id="67" name="文本框 16"/>
          <p:cNvSpPr txBox="1"/>
          <p:nvPr/>
        </p:nvSpPr>
        <p:spPr>
          <a:xfrm>
            <a:off x="3291621" y="3399542"/>
            <a:ext cx="8894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dirty="0">
                <a:solidFill>
                  <a:srgbClr val="313131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2015</a:t>
            </a:r>
            <a:endParaRPr lang="zh-CN" altLang="en-US" dirty="0">
              <a:solidFill>
                <a:srgbClr val="313131"/>
              </a:solidFill>
              <a:latin typeface="冬青黑体简体中文 W3" panose="020B0300000000000000" pitchFamily="34" charset="-122"/>
              <a:ea typeface="冬青黑体简体中文 W3" panose="020B0300000000000000" pitchFamily="34" charset="-122"/>
            </a:endParaRPr>
          </a:p>
        </p:txBody>
      </p:sp>
      <p:sp>
        <p:nvSpPr>
          <p:cNvPr id="68" name="文本框 17"/>
          <p:cNvSpPr txBox="1"/>
          <p:nvPr/>
        </p:nvSpPr>
        <p:spPr>
          <a:xfrm>
            <a:off x="768349" y="4315170"/>
            <a:ext cx="31194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400" b="1">
                <a:solidFill>
                  <a:srgbClr val="313131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项目进度计划表</a:t>
            </a:r>
            <a:endParaRPr lang="zh-CN" altLang="en-US" sz="2400" b="1" dirty="0">
              <a:solidFill>
                <a:srgbClr val="313131"/>
              </a:solidFill>
              <a:latin typeface="冬青黑体简体中文 W3" panose="020B0300000000000000" pitchFamily="34" charset="-122"/>
              <a:ea typeface="冬青黑体简体中文 W3" panose="020B0300000000000000" pitchFamily="34" charset="-122"/>
            </a:endParaRPr>
          </a:p>
        </p:txBody>
      </p:sp>
      <p:sp>
        <p:nvSpPr>
          <p:cNvPr id="114" name="矩形 113"/>
          <p:cNvSpPr/>
          <p:nvPr/>
        </p:nvSpPr>
        <p:spPr>
          <a:xfrm>
            <a:off x="768349" y="5195119"/>
            <a:ext cx="10668908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>
                <a:solidFill>
                  <a:srgbClr val="595959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没仑设计胸剋，三剋到在泪桑欻不早咋悲伤上车你个。贵山海经大，会你老乡，睡懒老师的开始，双排扣开。悲伤上车你个。贵山海经大，会你老乡，睡懒老师的开始双。</a:t>
            </a:r>
            <a:endParaRPr lang="en-US" altLang="zh-CN" sz="1600" dirty="0">
              <a:solidFill>
                <a:srgbClr val="595959"/>
              </a:solidFill>
              <a:latin typeface="冬青黑体简体中文 W3" panose="020B0300000000000000" pitchFamily="34" charset="-122"/>
              <a:ea typeface="冬青黑体简体中文 W3" panose="020B0300000000000000" pitchFamily="34" charset="-122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880794" y="4993759"/>
            <a:ext cx="355601" cy="0"/>
          </a:xfrm>
          <a:prstGeom prst="line">
            <a:avLst/>
          </a:prstGeom>
          <a:ln w="28575">
            <a:solidFill>
              <a:srgbClr val="0170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组合 5"/>
          <p:cNvGrpSpPr/>
          <p:nvPr/>
        </p:nvGrpSpPr>
        <p:grpSpPr>
          <a:xfrm>
            <a:off x="5395071" y="1916844"/>
            <a:ext cx="1280086" cy="1280086"/>
            <a:chOff x="5395071" y="1916844"/>
            <a:chExt cx="1280086" cy="1280086"/>
          </a:xfrm>
        </p:grpSpPr>
        <p:sp>
          <p:nvSpPr>
            <p:cNvPr id="38" name="椭圆 37"/>
            <p:cNvSpPr/>
            <p:nvPr/>
          </p:nvSpPr>
          <p:spPr>
            <a:xfrm>
              <a:off x="5395071" y="1916844"/>
              <a:ext cx="1280086" cy="1280086"/>
            </a:xfrm>
            <a:prstGeom prst="ellipse">
              <a:avLst/>
            </a:prstGeom>
            <a:solidFill>
              <a:srgbClr val="FFFFFF"/>
            </a:solidFill>
            <a:ln w="38100">
              <a:solidFill>
                <a:srgbClr val="0170D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latin typeface="冬青黑体简体中文 W3" panose="020B0300000000000000" pitchFamily="34" charset="-122"/>
                <a:ea typeface="冬青黑体简体中文 W3" panose="020B0300000000000000" pitchFamily="34" charset="-122"/>
              </a:endParaRPr>
            </a:p>
          </p:txBody>
        </p:sp>
        <p:sp>
          <p:nvSpPr>
            <p:cNvPr id="56" name="椭圆 55"/>
            <p:cNvSpPr/>
            <p:nvPr/>
          </p:nvSpPr>
          <p:spPr>
            <a:xfrm>
              <a:off x="5503351" y="2026955"/>
              <a:ext cx="1063528" cy="1063528"/>
            </a:xfrm>
            <a:prstGeom prst="ellipse">
              <a:avLst/>
            </a:prstGeom>
            <a:solidFill>
              <a:srgbClr val="0170D1"/>
            </a:solidFill>
            <a:ln w="3810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rgbClr val="0170D1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endParaRPr>
            </a:p>
          </p:txBody>
        </p:sp>
        <p:sp>
          <p:nvSpPr>
            <p:cNvPr id="41" name="Freeform 81"/>
            <p:cNvSpPr>
              <a:spLocks noChangeArrowheads="1"/>
            </p:cNvSpPr>
            <p:nvPr/>
          </p:nvSpPr>
          <p:spPr bwMode="auto">
            <a:xfrm>
              <a:off x="5839765" y="2405290"/>
              <a:ext cx="394860" cy="303194"/>
            </a:xfrm>
            <a:custGeom>
              <a:avLst/>
              <a:gdLst>
                <a:gd name="T0" fmla="*/ 131975 w 619"/>
                <a:gd name="T1" fmla="*/ 79795 h 472"/>
                <a:gd name="T2" fmla="*/ 131975 w 619"/>
                <a:gd name="T3" fmla="*/ 79795 h 472"/>
                <a:gd name="T4" fmla="*/ 105437 w 619"/>
                <a:gd name="T5" fmla="*/ 79795 h 472"/>
                <a:gd name="T6" fmla="*/ 116196 w 619"/>
                <a:gd name="T7" fmla="*/ 48021 h 472"/>
                <a:gd name="T8" fmla="*/ 110816 w 619"/>
                <a:gd name="T9" fmla="*/ 42605 h 472"/>
                <a:gd name="T10" fmla="*/ 100416 w 619"/>
                <a:gd name="T11" fmla="*/ 42605 h 472"/>
                <a:gd name="T12" fmla="*/ 84278 w 619"/>
                <a:gd name="T13" fmla="*/ 85211 h 472"/>
                <a:gd name="T14" fmla="*/ 84278 w 619"/>
                <a:gd name="T15" fmla="*/ 90626 h 472"/>
                <a:gd name="T16" fmla="*/ 89657 w 619"/>
                <a:gd name="T17" fmla="*/ 95681 h 472"/>
                <a:gd name="T18" fmla="*/ 121575 w 619"/>
                <a:gd name="T19" fmla="*/ 95681 h 472"/>
                <a:gd name="T20" fmla="*/ 105437 w 619"/>
                <a:gd name="T21" fmla="*/ 127455 h 472"/>
                <a:gd name="T22" fmla="*/ 105437 w 619"/>
                <a:gd name="T23" fmla="*/ 138287 h 472"/>
                <a:gd name="T24" fmla="*/ 116196 w 619"/>
                <a:gd name="T25" fmla="*/ 133232 h 472"/>
                <a:gd name="T26" fmla="*/ 136996 w 619"/>
                <a:gd name="T27" fmla="*/ 85211 h 472"/>
                <a:gd name="T28" fmla="*/ 131975 w 619"/>
                <a:gd name="T29" fmla="*/ 79795 h 472"/>
                <a:gd name="T30" fmla="*/ 158155 w 619"/>
                <a:gd name="T31" fmla="*/ 37189 h 472"/>
                <a:gd name="T32" fmla="*/ 158155 w 619"/>
                <a:gd name="T33" fmla="*/ 37189 h 472"/>
                <a:gd name="T34" fmla="*/ 105437 w 619"/>
                <a:gd name="T35" fmla="*/ 0 h 472"/>
                <a:gd name="T36" fmla="*/ 42318 w 619"/>
                <a:gd name="T37" fmla="*/ 58492 h 472"/>
                <a:gd name="T38" fmla="*/ 0 w 619"/>
                <a:gd name="T39" fmla="*/ 116984 h 472"/>
                <a:gd name="T40" fmla="*/ 52718 w 619"/>
                <a:gd name="T41" fmla="*/ 170060 h 472"/>
                <a:gd name="T42" fmla="*/ 153134 w 619"/>
                <a:gd name="T43" fmla="*/ 170060 h 472"/>
                <a:gd name="T44" fmla="*/ 221632 w 619"/>
                <a:gd name="T45" fmla="*/ 106513 h 472"/>
                <a:gd name="T46" fmla="*/ 158155 w 619"/>
                <a:gd name="T47" fmla="*/ 37189 h 472"/>
                <a:gd name="T48" fmla="*/ 153134 w 619"/>
                <a:gd name="T49" fmla="*/ 159589 h 472"/>
                <a:gd name="T50" fmla="*/ 153134 w 619"/>
                <a:gd name="T51" fmla="*/ 159589 h 472"/>
                <a:gd name="T52" fmla="*/ 52718 w 619"/>
                <a:gd name="T53" fmla="*/ 159589 h 472"/>
                <a:gd name="T54" fmla="*/ 10400 w 619"/>
                <a:gd name="T55" fmla="*/ 116984 h 472"/>
                <a:gd name="T56" fmla="*/ 52718 w 619"/>
                <a:gd name="T57" fmla="*/ 74379 h 472"/>
                <a:gd name="T58" fmla="*/ 105437 w 619"/>
                <a:gd name="T59" fmla="*/ 15887 h 472"/>
                <a:gd name="T60" fmla="*/ 147755 w 619"/>
                <a:gd name="T61" fmla="*/ 53437 h 472"/>
                <a:gd name="T62" fmla="*/ 211232 w 619"/>
                <a:gd name="T63" fmla="*/ 101097 h 472"/>
                <a:gd name="T64" fmla="*/ 153134 w 619"/>
                <a:gd name="T65" fmla="*/ 159589 h 47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619" h="472">
                  <a:moveTo>
                    <a:pt x="368" y="221"/>
                  </a:moveTo>
                  <a:lnTo>
                    <a:pt x="368" y="221"/>
                  </a:lnTo>
                  <a:cubicBezTo>
                    <a:pt x="294" y="221"/>
                    <a:pt x="294" y="221"/>
                    <a:pt x="294" y="221"/>
                  </a:cubicBezTo>
                  <a:cubicBezTo>
                    <a:pt x="324" y="133"/>
                    <a:pt x="324" y="133"/>
                    <a:pt x="324" y="133"/>
                  </a:cubicBezTo>
                  <a:cubicBezTo>
                    <a:pt x="324" y="133"/>
                    <a:pt x="324" y="118"/>
                    <a:pt x="309" y="118"/>
                  </a:cubicBezTo>
                  <a:cubicBezTo>
                    <a:pt x="294" y="103"/>
                    <a:pt x="294" y="118"/>
                    <a:pt x="280" y="118"/>
                  </a:cubicBezTo>
                  <a:cubicBezTo>
                    <a:pt x="235" y="236"/>
                    <a:pt x="235" y="236"/>
                    <a:pt x="235" y="236"/>
                  </a:cubicBezTo>
                  <a:lnTo>
                    <a:pt x="235" y="251"/>
                  </a:lnTo>
                  <a:lnTo>
                    <a:pt x="250" y="265"/>
                  </a:lnTo>
                  <a:cubicBezTo>
                    <a:pt x="339" y="265"/>
                    <a:pt x="339" y="265"/>
                    <a:pt x="339" y="265"/>
                  </a:cubicBezTo>
                  <a:cubicBezTo>
                    <a:pt x="294" y="353"/>
                    <a:pt x="294" y="353"/>
                    <a:pt x="294" y="353"/>
                  </a:cubicBezTo>
                  <a:cubicBezTo>
                    <a:pt x="280" y="353"/>
                    <a:pt x="294" y="369"/>
                    <a:pt x="294" y="383"/>
                  </a:cubicBezTo>
                  <a:cubicBezTo>
                    <a:pt x="309" y="383"/>
                    <a:pt x="324" y="383"/>
                    <a:pt x="324" y="369"/>
                  </a:cubicBezTo>
                  <a:cubicBezTo>
                    <a:pt x="324" y="369"/>
                    <a:pt x="382" y="251"/>
                    <a:pt x="382" y="236"/>
                  </a:cubicBezTo>
                  <a:cubicBezTo>
                    <a:pt x="382" y="236"/>
                    <a:pt x="382" y="221"/>
                    <a:pt x="368" y="221"/>
                  </a:cubicBezTo>
                  <a:close/>
                  <a:moveTo>
                    <a:pt x="441" y="103"/>
                  </a:moveTo>
                  <a:lnTo>
                    <a:pt x="441" y="103"/>
                  </a:lnTo>
                  <a:cubicBezTo>
                    <a:pt x="412" y="44"/>
                    <a:pt x="353" y="0"/>
                    <a:pt x="294" y="0"/>
                  </a:cubicBezTo>
                  <a:cubicBezTo>
                    <a:pt x="191" y="0"/>
                    <a:pt x="118" y="74"/>
                    <a:pt x="118" y="162"/>
                  </a:cubicBezTo>
                  <a:cubicBezTo>
                    <a:pt x="44" y="192"/>
                    <a:pt x="0" y="251"/>
                    <a:pt x="0" y="324"/>
                  </a:cubicBezTo>
                  <a:cubicBezTo>
                    <a:pt x="0" y="398"/>
                    <a:pt x="59" y="471"/>
                    <a:pt x="147" y="471"/>
                  </a:cubicBezTo>
                  <a:lnTo>
                    <a:pt x="427" y="471"/>
                  </a:lnTo>
                  <a:cubicBezTo>
                    <a:pt x="530" y="471"/>
                    <a:pt x="618" y="398"/>
                    <a:pt x="618" y="295"/>
                  </a:cubicBezTo>
                  <a:cubicBezTo>
                    <a:pt x="618" y="192"/>
                    <a:pt x="544" y="103"/>
                    <a:pt x="441" y="103"/>
                  </a:cubicBezTo>
                  <a:close/>
                  <a:moveTo>
                    <a:pt x="427" y="442"/>
                  </a:moveTo>
                  <a:lnTo>
                    <a:pt x="427" y="442"/>
                  </a:lnTo>
                  <a:lnTo>
                    <a:pt x="147" y="442"/>
                  </a:lnTo>
                  <a:cubicBezTo>
                    <a:pt x="147" y="442"/>
                    <a:pt x="29" y="427"/>
                    <a:pt x="29" y="324"/>
                  </a:cubicBezTo>
                  <a:cubicBezTo>
                    <a:pt x="29" y="265"/>
                    <a:pt x="88" y="206"/>
                    <a:pt x="147" y="206"/>
                  </a:cubicBezTo>
                  <a:cubicBezTo>
                    <a:pt x="147" y="118"/>
                    <a:pt x="206" y="44"/>
                    <a:pt x="294" y="44"/>
                  </a:cubicBezTo>
                  <a:cubicBezTo>
                    <a:pt x="353" y="44"/>
                    <a:pt x="397" y="89"/>
                    <a:pt x="412" y="148"/>
                  </a:cubicBezTo>
                  <a:cubicBezTo>
                    <a:pt x="515" y="133"/>
                    <a:pt x="574" y="221"/>
                    <a:pt x="589" y="280"/>
                  </a:cubicBezTo>
                  <a:cubicBezTo>
                    <a:pt x="589" y="369"/>
                    <a:pt x="500" y="442"/>
                    <a:pt x="427" y="44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>
                <a:defRPr/>
              </a:pPr>
              <a:endParaRPr lang="zh-CN" altLang="en-US"/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7679203" y="1916844"/>
            <a:ext cx="1280086" cy="1280086"/>
            <a:chOff x="7679203" y="1916844"/>
            <a:chExt cx="1280086" cy="1280086"/>
          </a:xfrm>
        </p:grpSpPr>
        <p:sp>
          <p:nvSpPr>
            <p:cNvPr id="39" name="椭圆 38"/>
            <p:cNvSpPr/>
            <p:nvPr/>
          </p:nvSpPr>
          <p:spPr>
            <a:xfrm>
              <a:off x="7679203" y="1916844"/>
              <a:ext cx="1280086" cy="1280086"/>
            </a:xfrm>
            <a:prstGeom prst="ellipse">
              <a:avLst/>
            </a:prstGeom>
            <a:solidFill>
              <a:srgbClr val="FFFFFF"/>
            </a:solidFill>
            <a:ln w="38100">
              <a:solidFill>
                <a:srgbClr val="0170D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latin typeface="冬青黑体简体中文 W3" panose="020B0300000000000000" pitchFamily="34" charset="-122"/>
                <a:ea typeface="冬青黑体简体中文 W3" panose="020B0300000000000000" pitchFamily="34" charset="-122"/>
              </a:endParaRPr>
            </a:p>
          </p:txBody>
        </p:sp>
        <p:sp>
          <p:nvSpPr>
            <p:cNvPr id="57" name="椭圆 56"/>
            <p:cNvSpPr/>
            <p:nvPr/>
          </p:nvSpPr>
          <p:spPr>
            <a:xfrm>
              <a:off x="7787484" y="2026955"/>
              <a:ext cx="1063528" cy="1063528"/>
            </a:xfrm>
            <a:prstGeom prst="ellipse">
              <a:avLst/>
            </a:prstGeom>
            <a:solidFill>
              <a:srgbClr val="0170D1"/>
            </a:solidFill>
            <a:ln w="3810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rgbClr val="0170D1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endParaRPr>
            </a:p>
          </p:txBody>
        </p:sp>
        <p:sp>
          <p:nvSpPr>
            <p:cNvPr id="42" name="Freeform 92"/>
            <p:cNvSpPr>
              <a:spLocks noChangeArrowheads="1"/>
            </p:cNvSpPr>
            <p:nvPr/>
          </p:nvSpPr>
          <p:spPr bwMode="auto">
            <a:xfrm>
              <a:off x="8185920" y="2347950"/>
              <a:ext cx="266652" cy="349332"/>
            </a:xfrm>
            <a:custGeom>
              <a:avLst/>
              <a:gdLst>
                <a:gd name="T0" fmla="*/ 143373 w 472"/>
                <a:gd name="T1" fmla="*/ 26330 h 619"/>
                <a:gd name="T2" fmla="*/ 143373 w 472"/>
                <a:gd name="T3" fmla="*/ 26330 h 619"/>
                <a:gd name="T4" fmla="*/ 127482 w 472"/>
                <a:gd name="T5" fmla="*/ 26330 h 619"/>
                <a:gd name="T6" fmla="*/ 84868 w 472"/>
                <a:gd name="T7" fmla="*/ 0 h 619"/>
                <a:gd name="T8" fmla="*/ 42253 w 472"/>
                <a:gd name="T9" fmla="*/ 26330 h 619"/>
                <a:gd name="T10" fmla="*/ 26363 w 472"/>
                <a:gd name="T11" fmla="*/ 26330 h 619"/>
                <a:gd name="T12" fmla="*/ 0 w 472"/>
                <a:gd name="T13" fmla="*/ 53021 h 619"/>
                <a:gd name="T14" fmla="*/ 0 w 472"/>
                <a:gd name="T15" fmla="*/ 196214 h 619"/>
                <a:gd name="T16" fmla="*/ 26363 w 472"/>
                <a:gd name="T17" fmla="*/ 222904 h 619"/>
                <a:gd name="T18" fmla="*/ 143373 w 472"/>
                <a:gd name="T19" fmla="*/ 222904 h 619"/>
                <a:gd name="T20" fmla="*/ 170097 w 472"/>
                <a:gd name="T21" fmla="*/ 196214 h 619"/>
                <a:gd name="T22" fmla="*/ 170097 w 472"/>
                <a:gd name="T23" fmla="*/ 53021 h 619"/>
                <a:gd name="T24" fmla="*/ 143373 w 472"/>
                <a:gd name="T25" fmla="*/ 26330 h 619"/>
                <a:gd name="T26" fmla="*/ 84868 w 472"/>
                <a:gd name="T27" fmla="*/ 10460 h 619"/>
                <a:gd name="T28" fmla="*/ 84868 w 472"/>
                <a:gd name="T29" fmla="*/ 10460 h 619"/>
                <a:gd name="T30" fmla="*/ 111592 w 472"/>
                <a:gd name="T31" fmla="*/ 26330 h 619"/>
                <a:gd name="T32" fmla="*/ 58505 w 472"/>
                <a:gd name="T33" fmla="*/ 26330 h 619"/>
                <a:gd name="T34" fmla="*/ 84868 w 472"/>
                <a:gd name="T35" fmla="*/ 10460 h 619"/>
                <a:gd name="T36" fmla="*/ 153846 w 472"/>
                <a:gd name="T37" fmla="*/ 196214 h 619"/>
                <a:gd name="T38" fmla="*/ 153846 w 472"/>
                <a:gd name="T39" fmla="*/ 196214 h 619"/>
                <a:gd name="T40" fmla="*/ 143373 w 472"/>
                <a:gd name="T41" fmla="*/ 212444 h 619"/>
                <a:gd name="T42" fmla="*/ 26363 w 472"/>
                <a:gd name="T43" fmla="*/ 212444 h 619"/>
                <a:gd name="T44" fmla="*/ 15890 w 472"/>
                <a:gd name="T45" fmla="*/ 196214 h 619"/>
                <a:gd name="T46" fmla="*/ 15890 w 472"/>
                <a:gd name="T47" fmla="*/ 180343 h 619"/>
                <a:gd name="T48" fmla="*/ 153846 w 472"/>
                <a:gd name="T49" fmla="*/ 180343 h 619"/>
                <a:gd name="T50" fmla="*/ 153846 w 472"/>
                <a:gd name="T51" fmla="*/ 196214 h 619"/>
                <a:gd name="T52" fmla="*/ 153846 w 472"/>
                <a:gd name="T53" fmla="*/ 169883 h 619"/>
                <a:gd name="T54" fmla="*/ 153846 w 472"/>
                <a:gd name="T55" fmla="*/ 169883 h 619"/>
                <a:gd name="T56" fmla="*/ 15890 w 472"/>
                <a:gd name="T57" fmla="*/ 169883 h 619"/>
                <a:gd name="T58" fmla="*/ 15890 w 472"/>
                <a:gd name="T59" fmla="*/ 53021 h 619"/>
                <a:gd name="T60" fmla="*/ 26363 w 472"/>
                <a:gd name="T61" fmla="*/ 42561 h 619"/>
                <a:gd name="T62" fmla="*/ 42253 w 472"/>
                <a:gd name="T63" fmla="*/ 42561 h 619"/>
                <a:gd name="T64" fmla="*/ 42253 w 472"/>
                <a:gd name="T65" fmla="*/ 84761 h 619"/>
                <a:gd name="T66" fmla="*/ 58505 w 472"/>
                <a:gd name="T67" fmla="*/ 84761 h 619"/>
                <a:gd name="T68" fmla="*/ 58505 w 472"/>
                <a:gd name="T69" fmla="*/ 42561 h 619"/>
                <a:gd name="T70" fmla="*/ 111592 w 472"/>
                <a:gd name="T71" fmla="*/ 42561 h 619"/>
                <a:gd name="T72" fmla="*/ 111592 w 472"/>
                <a:gd name="T73" fmla="*/ 84761 h 619"/>
                <a:gd name="T74" fmla="*/ 127482 w 472"/>
                <a:gd name="T75" fmla="*/ 84761 h 619"/>
                <a:gd name="T76" fmla="*/ 127482 w 472"/>
                <a:gd name="T77" fmla="*/ 42561 h 619"/>
                <a:gd name="T78" fmla="*/ 143373 w 472"/>
                <a:gd name="T79" fmla="*/ 42561 h 619"/>
                <a:gd name="T80" fmla="*/ 153846 w 472"/>
                <a:gd name="T81" fmla="*/ 53021 h 619"/>
                <a:gd name="T82" fmla="*/ 153846 w 472"/>
                <a:gd name="T83" fmla="*/ 169883 h 61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472" h="619">
                  <a:moveTo>
                    <a:pt x="397" y="73"/>
                  </a:moveTo>
                  <a:lnTo>
                    <a:pt x="397" y="73"/>
                  </a:lnTo>
                  <a:cubicBezTo>
                    <a:pt x="353" y="73"/>
                    <a:pt x="353" y="73"/>
                    <a:pt x="353" y="73"/>
                  </a:cubicBezTo>
                  <a:cubicBezTo>
                    <a:pt x="353" y="29"/>
                    <a:pt x="294" y="0"/>
                    <a:pt x="235" y="0"/>
                  </a:cubicBezTo>
                  <a:cubicBezTo>
                    <a:pt x="176" y="0"/>
                    <a:pt x="117" y="29"/>
                    <a:pt x="117" y="73"/>
                  </a:cubicBezTo>
                  <a:cubicBezTo>
                    <a:pt x="73" y="73"/>
                    <a:pt x="73" y="73"/>
                    <a:pt x="73" y="73"/>
                  </a:cubicBezTo>
                  <a:cubicBezTo>
                    <a:pt x="29" y="73"/>
                    <a:pt x="0" y="103"/>
                    <a:pt x="0" y="147"/>
                  </a:cubicBezTo>
                  <a:cubicBezTo>
                    <a:pt x="0" y="544"/>
                    <a:pt x="0" y="544"/>
                    <a:pt x="0" y="544"/>
                  </a:cubicBezTo>
                  <a:cubicBezTo>
                    <a:pt x="0" y="589"/>
                    <a:pt x="29" y="618"/>
                    <a:pt x="73" y="618"/>
                  </a:cubicBezTo>
                  <a:cubicBezTo>
                    <a:pt x="397" y="618"/>
                    <a:pt x="397" y="618"/>
                    <a:pt x="397" y="618"/>
                  </a:cubicBezTo>
                  <a:cubicBezTo>
                    <a:pt x="441" y="618"/>
                    <a:pt x="471" y="589"/>
                    <a:pt x="471" y="544"/>
                  </a:cubicBezTo>
                  <a:cubicBezTo>
                    <a:pt x="471" y="147"/>
                    <a:pt x="471" y="147"/>
                    <a:pt x="471" y="147"/>
                  </a:cubicBezTo>
                  <a:cubicBezTo>
                    <a:pt x="471" y="103"/>
                    <a:pt x="441" y="73"/>
                    <a:pt x="397" y="73"/>
                  </a:cubicBezTo>
                  <a:close/>
                  <a:moveTo>
                    <a:pt x="235" y="29"/>
                  </a:moveTo>
                  <a:lnTo>
                    <a:pt x="235" y="29"/>
                  </a:lnTo>
                  <a:cubicBezTo>
                    <a:pt x="279" y="29"/>
                    <a:pt x="309" y="44"/>
                    <a:pt x="309" y="73"/>
                  </a:cubicBezTo>
                  <a:cubicBezTo>
                    <a:pt x="162" y="73"/>
                    <a:pt x="162" y="73"/>
                    <a:pt x="162" y="73"/>
                  </a:cubicBezTo>
                  <a:cubicBezTo>
                    <a:pt x="162" y="44"/>
                    <a:pt x="191" y="29"/>
                    <a:pt x="235" y="29"/>
                  </a:cubicBezTo>
                  <a:close/>
                  <a:moveTo>
                    <a:pt x="426" y="544"/>
                  </a:moveTo>
                  <a:lnTo>
                    <a:pt x="426" y="544"/>
                  </a:lnTo>
                  <a:cubicBezTo>
                    <a:pt x="426" y="559"/>
                    <a:pt x="412" y="589"/>
                    <a:pt x="397" y="589"/>
                  </a:cubicBezTo>
                  <a:cubicBezTo>
                    <a:pt x="73" y="589"/>
                    <a:pt x="73" y="589"/>
                    <a:pt x="73" y="589"/>
                  </a:cubicBezTo>
                  <a:cubicBezTo>
                    <a:pt x="58" y="589"/>
                    <a:pt x="44" y="559"/>
                    <a:pt x="44" y="544"/>
                  </a:cubicBezTo>
                  <a:cubicBezTo>
                    <a:pt x="44" y="500"/>
                    <a:pt x="44" y="500"/>
                    <a:pt x="44" y="500"/>
                  </a:cubicBezTo>
                  <a:cubicBezTo>
                    <a:pt x="426" y="500"/>
                    <a:pt x="426" y="500"/>
                    <a:pt x="426" y="500"/>
                  </a:cubicBezTo>
                  <a:lnTo>
                    <a:pt x="426" y="544"/>
                  </a:lnTo>
                  <a:close/>
                  <a:moveTo>
                    <a:pt x="426" y="471"/>
                  </a:moveTo>
                  <a:lnTo>
                    <a:pt x="426" y="471"/>
                  </a:lnTo>
                  <a:cubicBezTo>
                    <a:pt x="44" y="471"/>
                    <a:pt x="44" y="471"/>
                    <a:pt x="44" y="471"/>
                  </a:cubicBezTo>
                  <a:cubicBezTo>
                    <a:pt x="44" y="147"/>
                    <a:pt x="44" y="147"/>
                    <a:pt x="44" y="147"/>
                  </a:cubicBezTo>
                  <a:cubicBezTo>
                    <a:pt x="44" y="132"/>
                    <a:pt x="58" y="118"/>
                    <a:pt x="73" y="118"/>
                  </a:cubicBezTo>
                  <a:cubicBezTo>
                    <a:pt x="117" y="118"/>
                    <a:pt x="117" y="118"/>
                    <a:pt x="117" y="118"/>
                  </a:cubicBezTo>
                  <a:cubicBezTo>
                    <a:pt x="117" y="235"/>
                    <a:pt x="117" y="235"/>
                    <a:pt x="117" y="235"/>
                  </a:cubicBezTo>
                  <a:cubicBezTo>
                    <a:pt x="162" y="235"/>
                    <a:pt x="162" y="235"/>
                    <a:pt x="162" y="235"/>
                  </a:cubicBezTo>
                  <a:cubicBezTo>
                    <a:pt x="162" y="118"/>
                    <a:pt x="162" y="118"/>
                    <a:pt x="162" y="118"/>
                  </a:cubicBezTo>
                  <a:cubicBezTo>
                    <a:pt x="309" y="118"/>
                    <a:pt x="309" y="118"/>
                    <a:pt x="309" y="118"/>
                  </a:cubicBezTo>
                  <a:cubicBezTo>
                    <a:pt x="309" y="235"/>
                    <a:pt x="309" y="235"/>
                    <a:pt x="309" y="235"/>
                  </a:cubicBezTo>
                  <a:cubicBezTo>
                    <a:pt x="353" y="235"/>
                    <a:pt x="353" y="235"/>
                    <a:pt x="353" y="235"/>
                  </a:cubicBezTo>
                  <a:cubicBezTo>
                    <a:pt x="353" y="118"/>
                    <a:pt x="353" y="118"/>
                    <a:pt x="353" y="118"/>
                  </a:cubicBezTo>
                  <a:cubicBezTo>
                    <a:pt x="397" y="118"/>
                    <a:pt x="397" y="118"/>
                    <a:pt x="397" y="118"/>
                  </a:cubicBezTo>
                  <a:cubicBezTo>
                    <a:pt x="412" y="118"/>
                    <a:pt x="426" y="132"/>
                    <a:pt x="426" y="147"/>
                  </a:cubicBezTo>
                  <a:lnTo>
                    <a:pt x="426" y="47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>
                <a:defRPr/>
              </a:pPr>
              <a:endParaRPr lang="zh-CN" altLang="en-US"/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9963336" y="1916844"/>
            <a:ext cx="1280086" cy="1280086"/>
            <a:chOff x="9963336" y="1916844"/>
            <a:chExt cx="1280086" cy="1280086"/>
          </a:xfrm>
        </p:grpSpPr>
        <p:sp>
          <p:nvSpPr>
            <p:cNvPr id="40" name="椭圆 39"/>
            <p:cNvSpPr/>
            <p:nvPr/>
          </p:nvSpPr>
          <p:spPr>
            <a:xfrm>
              <a:off x="9963336" y="1916844"/>
              <a:ext cx="1280086" cy="1280086"/>
            </a:xfrm>
            <a:prstGeom prst="ellipse">
              <a:avLst/>
            </a:prstGeom>
            <a:solidFill>
              <a:srgbClr val="FFFFFF"/>
            </a:solidFill>
            <a:ln w="38100">
              <a:solidFill>
                <a:srgbClr val="0170D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latin typeface="冬青黑体简体中文 W3" panose="020B0300000000000000" pitchFamily="34" charset="-122"/>
                <a:ea typeface="冬青黑体简体中文 W3" panose="020B0300000000000000" pitchFamily="34" charset="-122"/>
              </a:endParaRPr>
            </a:p>
          </p:txBody>
        </p:sp>
        <p:sp>
          <p:nvSpPr>
            <p:cNvPr id="58" name="椭圆 57"/>
            <p:cNvSpPr/>
            <p:nvPr/>
          </p:nvSpPr>
          <p:spPr>
            <a:xfrm>
              <a:off x="10071616" y="2026955"/>
              <a:ext cx="1063528" cy="1063528"/>
            </a:xfrm>
            <a:prstGeom prst="ellipse">
              <a:avLst/>
            </a:prstGeom>
            <a:solidFill>
              <a:srgbClr val="0170D1"/>
            </a:solidFill>
            <a:ln w="3810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rgbClr val="0170D1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endParaRPr>
            </a:p>
          </p:txBody>
        </p:sp>
        <p:sp>
          <p:nvSpPr>
            <p:cNvPr id="44" name="Freeform 158"/>
            <p:cNvSpPr>
              <a:spLocks noChangeArrowheads="1"/>
            </p:cNvSpPr>
            <p:nvPr/>
          </p:nvSpPr>
          <p:spPr bwMode="auto">
            <a:xfrm>
              <a:off x="10405625" y="2370365"/>
              <a:ext cx="407798" cy="373044"/>
            </a:xfrm>
            <a:custGeom>
              <a:avLst/>
              <a:gdLst>
                <a:gd name="T0" fmla="*/ 184545 w 649"/>
                <a:gd name="T1" fmla="*/ 26677 h 590"/>
                <a:gd name="T2" fmla="*/ 184545 w 649"/>
                <a:gd name="T3" fmla="*/ 26677 h 590"/>
                <a:gd name="T4" fmla="*/ 158386 w 649"/>
                <a:gd name="T5" fmla="*/ 0 h 590"/>
                <a:gd name="T6" fmla="*/ 73818 w 649"/>
                <a:gd name="T7" fmla="*/ 0 h 590"/>
                <a:gd name="T8" fmla="*/ 47659 w 649"/>
                <a:gd name="T9" fmla="*/ 26677 h 590"/>
                <a:gd name="T10" fmla="*/ 5375 w 649"/>
                <a:gd name="T11" fmla="*/ 58402 h 590"/>
                <a:gd name="T12" fmla="*/ 47659 w 649"/>
                <a:gd name="T13" fmla="*/ 100941 h 590"/>
                <a:gd name="T14" fmla="*/ 52676 w 649"/>
                <a:gd name="T15" fmla="*/ 100941 h 590"/>
                <a:gd name="T16" fmla="*/ 110727 w 649"/>
                <a:gd name="T17" fmla="*/ 153935 h 590"/>
                <a:gd name="T18" fmla="*/ 110727 w 649"/>
                <a:gd name="T19" fmla="*/ 196474 h 590"/>
                <a:gd name="T20" fmla="*/ 89585 w 649"/>
                <a:gd name="T21" fmla="*/ 196474 h 590"/>
                <a:gd name="T22" fmla="*/ 79193 w 649"/>
                <a:gd name="T23" fmla="*/ 206929 h 590"/>
                <a:gd name="T24" fmla="*/ 89585 w 649"/>
                <a:gd name="T25" fmla="*/ 212336 h 590"/>
                <a:gd name="T26" fmla="*/ 142261 w 649"/>
                <a:gd name="T27" fmla="*/ 212336 h 590"/>
                <a:gd name="T28" fmla="*/ 153011 w 649"/>
                <a:gd name="T29" fmla="*/ 206929 h 590"/>
                <a:gd name="T30" fmla="*/ 142261 w 649"/>
                <a:gd name="T31" fmla="*/ 196474 h 590"/>
                <a:gd name="T32" fmla="*/ 121477 w 649"/>
                <a:gd name="T33" fmla="*/ 196474 h 590"/>
                <a:gd name="T34" fmla="*/ 121477 w 649"/>
                <a:gd name="T35" fmla="*/ 153935 h 590"/>
                <a:gd name="T36" fmla="*/ 179528 w 649"/>
                <a:gd name="T37" fmla="*/ 100941 h 590"/>
                <a:gd name="T38" fmla="*/ 184545 w 649"/>
                <a:gd name="T39" fmla="*/ 100941 h 590"/>
                <a:gd name="T40" fmla="*/ 226829 w 649"/>
                <a:gd name="T41" fmla="*/ 58402 h 590"/>
                <a:gd name="T42" fmla="*/ 184545 w 649"/>
                <a:gd name="T43" fmla="*/ 26677 h 590"/>
                <a:gd name="T44" fmla="*/ 47659 w 649"/>
                <a:gd name="T45" fmla="*/ 85079 h 590"/>
                <a:gd name="T46" fmla="*/ 47659 w 649"/>
                <a:gd name="T47" fmla="*/ 85079 h 590"/>
                <a:gd name="T48" fmla="*/ 15767 w 649"/>
                <a:gd name="T49" fmla="*/ 58402 h 590"/>
                <a:gd name="T50" fmla="*/ 47659 w 649"/>
                <a:gd name="T51" fmla="*/ 42539 h 590"/>
                <a:gd name="T52" fmla="*/ 47659 w 649"/>
                <a:gd name="T53" fmla="*/ 85079 h 590"/>
                <a:gd name="T54" fmla="*/ 174153 w 649"/>
                <a:gd name="T55" fmla="*/ 68856 h 590"/>
                <a:gd name="T56" fmla="*/ 174153 w 649"/>
                <a:gd name="T57" fmla="*/ 68856 h 590"/>
                <a:gd name="T58" fmla="*/ 116102 w 649"/>
                <a:gd name="T59" fmla="*/ 143480 h 590"/>
                <a:gd name="T60" fmla="*/ 58051 w 649"/>
                <a:gd name="T61" fmla="*/ 68856 h 590"/>
                <a:gd name="T62" fmla="*/ 58051 w 649"/>
                <a:gd name="T63" fmla="*/ 26677 h 590"/>
                <a:gd name="T64" fmla="*/ 73818 w 649"/>
                <a:gd name="T65" fmla="*/ 15862 h 590"/>
                <a:gd name="T66" fmla="*/ 158386 w 649"/>
                <a:gd name="T67" fmla="*/ 15862 h 590"/>
                <a:gd name="T68" fmla="*/ 174153 w 649"/>
                <a:gd name="T69" fmla="*/ 26677 h 590"/>
                <a:gd name="T70" fmla="*/ 174153 w 649"/>
                <a:gd name="T71" fmla="*/ 68856 h 590"/>
                <a:gd name="T72" fmla="*/ 184545 w 649"/>
                <a:gd name="T73" fmla="*/ 85079 h 590"/>
                <a:gd name="T74" fmla="*/ 184545 w 649"/>
                <a:gd name="T75" fmla="*/ 85079 h 590"/>
                <a:gd name="T76" fmla="*/ 184545 w 649"/>
                <a:gd name="T77" fmla="*/ 42539 h 590"/>
                <a:gd name="T78" fmla="*/ 216437 w 649"/>
                <a:gd name="T79" fmla="*/ 58402 h 590"/>
                <a:gd name="T80" fmla="*/ 184545 w 649"/>
                <a:gd name="T81" fmla="*/ 85079 h 59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649" h="590">
                  <a:moveTo>
                    <a:pt x="515" y="74"/>
                  </a:moveTo>
                  <a:lnTo>
                    <a:pt x="515" y="74"/>
                  </a:lnTo>
                  <a:cubicBezTo>
                    <a:pt x="515" y="30"/>
                    <a:pt x="486" y="0"/>
                    <a:pt x="442" y="0"/>
                  </a:cubicBezTo>
                  <a:cubicBezTo>
                    <a:pt x="206" y="0"/>
                    <a:pt x="206" y="0"/>
                    <a:pt x="206" y="0"/>
                  </a:cubicBezTo>
                  <a:cubicBezTo>
                    <a:pt x="162" y="0"/>
                    <a:pt x="133" y="30"/>
                    <a:pt x="133" y="74"/>
                  </a:cubicBezTo>
                  <a:cubicBezTo>
                    <a:pt x="0" y="74"/>
                    <a:pt x="15" y="74"/>
                    <a:pt x="15" y="162"/>
                  </a:cubicBezTo>
                  <a:cubicBezTo>
                    <a:pt x="15" y="221"/>
                    <a:pt x="59" y="280"/>
                    <a:pt x="133" y="280"/>
                  </a:cubicBezTo>
                  <a:cubicBezTo>
                    <a:pt x="133" y="280"/>
                    <a:pt x="133" y="280"/>
                    <a:pt x="147" y="280"/>
                  </a:cubicBezTo>
                  <a:cubicBezTo>
                    <a:pt x="162" y="353"/>
                    <a:pt x="236" y="427"/>
                    <a:pt x="309" y="427"/>
                  </a:cubicBezTo>
                  <a:cubicBezTo>
                    <a:pt x="309" y="545"/>
                    <a:pt x="309" y="545"/>
                    <a:pt x="309" y="545"/>
                  </a:cubicBezTo>
                  <a:cubicBezTo>
                    <a:pt x="250" y="545"/>
                    <a:pt x="250" y="545"/>
                    <a:pt x="250" y="545"/>
                  </a:cubicBezTo>
                  <a:cubicBezTo>
                    <a:pt x="236" y="545"/>
                    <a:pt x="221" y="560"/>
                    <a:pt x="221" y="574"/>
                  </a:cubicBezTo>
                  <a:cubicBezTo>
                    <a:pt x="221" y="574"/>
                    <a:pt x="236" y="589"/>
                    <a:pt x="250" y="589"/>
                  </a:cubicBezTo>
                  <a:cubicBezTo>
                    <a:pt x="397" y="589"/>
                    <a:pt x="397" y="589"/>
                    <a:pt x="397" y="589"/>
                  </a:cubicBezTo>
                  <a:cubicBezTo>
                    <a:pt x="413" y="589"/>
                    <a:pt x="427" y="574"/>
                    <a:pt x="427" y="574"/>
                  </a:cubicBezTo>
                  <a:cubicBezTo>
                    <a:pt x="427" y="560"/>
                    <a:pt x="413" y="545"/>
                    <a:pt x="397" y="545"/>
                  </a:cubicBezTo>
                  <a:cubicBezTo>
                    <a:pt x="339" y="545"/>
                    <a:pt x="339" y="545"/>
                    <a:pt x="339" y="545"/>
                  </a:cubicBezTo>
                  <a:cubicBezTo>
                    <a:pt x="339" y="427"/>
                    <a:pt x="339" y="427"/>
                    <a:pt x="339" y="427"/>
                  </a:cubicBezTo>
                  <a:cubicBezTo>
                    <a:pt x="413" y="427"/>
                    <a:pt x="486" y="353"/>
                    <a:pt x="501" y="280"/>
                  </a:cubicBezTo>
                  <a:cubicBezTo>
                    <a:pt x="515" y="280"/>
                    <a:pt x="515" y="280"/>
                    <a:pt x="515" y="280"/>
                  </a:cubicBezTo>
                  <a:cubicBezTo>
                    <a:pt x="589" y="280"/>
                    <a:pt x="633" y="221"/>
                    <a:pt x="633" y="162"/>
                  </a:cubicBezTo>
                  <a:cubicBezTo>
                    <a:pt x="633" y="74"/>
                    <a:pt x="648" y="74"/>
                    <a:pt x="515" y="74"/>
                  </a:cubicBezTo>
                  <a:close/>
                  <a:moveTo>
                    <a:pt x="133" y="236"/>
                  </a:moveTo>
                  <a:lnTo>
                    <a:pt x="133" y="236"/>
                  </a:lnTo>
                  <a:cubicBezTo>
                    <a:pt x="88" y="236"/>
                    <a:pt x="44" y="206"/>
                    <a:pt x="44" y="162"/>
                  </a:cubicBezTo>
                  <a:cubicBezTo>
                    <a:pt x="44" y="118"/>
                    <a:pt x="44" y="118"/>
                    <a:pt x="133" y="118"/>
                  </a:cubicBezTo>
                  <a:lnTo>
                    <a:pt x="133" y="236"/>
                  </a:lnTo>
                  <a:close/>
                  <a:moveTo>
                    <a:pt x="486" y="191"/>
                  </a:moveTo>
                  <a:lnTo>
                    <a:pt x="486" y="191"/>
                  </a:lnTo>
                  <a:cubicBezTo>
                    <a:pt x="486" y="280"/>
                    <a:pt x="413" y="398"/>
                    <a:pt x="324" y="398"/>
                  </a:cubicBezTo>
                  <a:cubicBezTo>
                    <a:pt x="236" y="398"/>
                    <a:pt x="162" y="280"/>
                    <a:pt x="162" y="191"/>
                  </a:cubicBezTo>
                  <a:cubicBezTo>
                    <a:pt x="162" y="74"/>
                    <a:pt x="162" y="74"/>
                    <a:pt x="162" y="74"/>
                  </a:cubicBezTo>
                  <a:cubicBezTo>
                    <a:pt x="162" y="59"/>
                    <a:pt x="192" y="44"/>
                    <a:pt x="206" y="44"/>
                  </a:cubicBezTo>
                  <a:cubicBezTo>
                    <a:pt x="442" y="44"/>
                    <a:pt x="442" y="44"/>
                    <a:pt x="442" y="44"/>
                  </a:cubicBezTo>
                  <a:cubicBezTo>
                    <a:pt x="456" y="44"/>
                    <a:pt x="486" y="59"/>
                    <a:pt x="486" y="74"/>
                  </a:cubicBezTo>
                  <a:lnTo>
                    <a:pt x="486" y="191"/>
                  </a:lnTo>
                  <a:close/>
                  <a:moveTo>
                    <a:pt x="515" y="236"/>
                  </a:moveTo>
                  <a:lnTo>
                    <a:pt x="515" y="236"/>
                  </a:lnTo>
                  <a:cubicBezTo>
                    <a:pt x="515" y="118"/>
                    <a:pt x="515" y="118"/>
                    <a:pt x="515" y="118"/>
                  </a:cubicBezTo>
                  <a:cubicBezTo>
                    <a:pt x="604" y="118"/>
                    <a:pt x="604" y="118"/>
                    <a:pt x="604" y="162"/>
                  </a:cubicBezTo>
                  <a:cubicBezTo>
                    <a:pt x="604" y="206"/>
                    <a:pt x="560" y="236"/>
                    <a:pt x="515" y="23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>
                <a:defRPr/>
              </a:pPr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3110939" y="1916844"/>
            <a:ext cx="1280086" cy="1280086"/>
            <a:chOff x="3110939" y="1916844"/>
            <a:chExt cx="1280086" cy="1280086"/>
          </a:xfrm>
        </p:grpSpPr>
        <p:sp>
          <p:nvSpPr>
            <p:cNvPr id="36" name="椭圆 35"/>
            <p:cNvSpPr/>
            <p:nvPr/>
          </p:nvSpPr>
          <p:spPr>
            <a:xfrm>
              <a:off x="3110939" y="1916844"/>
              <a:ext cx="1280086" cy="1280086"/>
            </a:xfrm>
            <a:prstGeom prst="ellipse">
              <a:avLst/>
            </a:prstGeom>
            <a:solidFill>
              <a:srgbClr val="FFFFFF"/>
            </a:solidFill>
            <a:ln w="38100">
              <a:solidFill>
                <a:srgbClr val="0170D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latin typeface="冬青黑体简体中文 W3" panose="020B0300000000000000" pitchFamily="34" charset="-122"/>
                <a:ea typeface="冬青黑体简体中文 W3" panose="020B0300000000000000" pitchFamily="34" charset="-122"/>
              </a:endParaRPr>
            </a:p>
          </p:txBody>
        </p:sp>
        <p:sp>
          <p:nvSpPr>
            <p:cNvPr id="55" name="椭圆 54"/>
            <p:cNvSpPr/>
            <p:nvPr/>
          </p:nvSpPr>
          <p:spPr>
            <a:xfrm>
              <a:off x="3219218" y="2026955"/>
              <a:ext cx="1063528" cy="1063528"/>
            </a:xfrm>
            <a:prstGeom prst="ellipse">
              <a:avLst/>
            </a:prstGeom>
            <a:solidFill>
              <a:srgbClr val="595959"/>
            </a:solidFill>
            <a:ln w="3810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latin typeface="冬青黑体简体中文 W3" panose="020B0300000000000000" pitchFamily="34" charset="-122"/>
                <a:ea typeface="冬青黑体简体中文 W3" panose="020B0300000000000000" pitchFamily="34" charset="-122"/>
              </a:endParaRPr>
            </a:p>
          </p:txBody>
        </p:sp>
        <p:sp>
          <p:nvSpPr>
            <p:cNvPr id="45" name="Freeform 159"/>
            <p:cNvSpPr>
              <a:spLocks noChangeArrowheads="1"/>
            </p:cNvSpPr>
            <p:nvPr/>
          </p:nvSpPr>
          <p:spPr bwMode="auto">
            <a:xfrm>
              <a:off x="3572181" y="2383254"/>
              <a:ext cx="357602" cy="347266"/>
            </a:xfrm>
            <a:custGeom>
              <a:avLst/>
              <a:gdLst>
                <a:gd name="T0" fmla="*/ 63820 w 634"/>
                <a:gd name="T1" fmla="*/ 68484 h 619"/>
                <a:gd name="T2" fmla="*/ 63820 w 634"/>
                <a:gd name="T3" fmla="*/ 68484 h 619"/>
                <a:gd name="T4" fmla="*/ 58411 w 634"/>
                <a:gd name="T5" fmla="*/ 73504 h 619"/>
                <a:gd name="T6" fmla="*/ 58411 w 634"/>
                <a:gd name="T7" fmla="*/ 147724 h 619"/>
                <a:gd name="T8" fmla="*/ 63820 w 634"/>
                <a:gd name="T9" fmla="*/ 152744 h 619"/>
                <a:gd name="T10" fmla="*/ 74637 w 634"/>
                <a:gd name="T11" fmla="*/ 147724 h 619"/>
                <a:gd name="T12" fmla="*/ 74637 w 634"/>
                <a:gd name="T13" fmla="*/ 73504 h 619"/>
                <a:gd name="T14" fmla="*/ 63820 w 634"/>
                <a:gd name="T15" fmla="*/ 68484 h 619"/>
                <a:gd name="T16" fmla="*/ 122231 w 634"/>
                <a:gd name="T17" fmla="*/ 89639 h 619"/>
                <a:gd name="T18" fmla="*/ 122231 w 634"/>
                <a:gd name="T19" fmla="*/ 89639 h 619"/>
                <a:gd name="T20" fmla="*/ 116822 w 634"/>
                <a:gd name="T21" fmla="*/ 94658 h 619"/>
                <a:gd name="T22" fmla="*/ 116822 w 634"/>
                <a:gd name="T23" fmla="*/ 136968 h 619"/>
                <a:gd name="T24" fmla="*/ 122231 w 634"/>
                <a:gd name="T25" fmla="*/ 147724 h 619"/>
                <a:gd name="T26" fmla="*/ 127639 w 634"/>
                <a:gd name="T27" fmla="*/ 136968 h 619"/>
                <a:gd name="T28" fmla="*/ 127639 w 634"/>
                <a:gd name="T29" fmla="*/ 94658 h 619"/>
                <a:gd name="T30" fmla="*/ 122231 w 634"/>
                <a:gd name="T31" fmla="*/ 89639 h 619"/>
                <a:gd name="T32" fmla="*/ 169825 w 634"/>
                <a:gd name="T33" fmla="*/ 0 h 619"/>
                <a:gd name="T34" fmla="*/ 169825 w 634"/>
                <a:gd name="T35" fmla="*/ 0 h 619"/>
                <a:gd name="T36" fmla="*/ 116822 w 634"/>
                <a:gd name="T37" fmla="*/ 41951 h 619"/>
                <a:gd name="T38" fmla="*/ 58411 w 634"/>
                <a:gd name="T39" fmla="*/ 20796 h 619"/>
                <a:gd name="T40" fmla="*/ 0 w 634"/>
                <a:gd name="T41" fmla="*/ 52707 h 619"/>
                <a:gd name="T42" fmla="*/ 0 w 634"/>
                <a:gd name="T43" fmla="*/ 221586 h 619"/>
                <a:gd name="T44" fmla="*/ 58411 w 634"/>
                <a:gd name="T45" fmla="*/ 190034 h 619"/>
                <a:gd name="T46" fmla="*/ 116822 w 634"/>
                <a:gd name="T47" fmla="*/ 210830 h 619"/>
                <a:gd name="T48" fmla="*/ 169825 w 634"/>
                <a:gd name="T49" fmla="*/ 168879 h 619"/>
                <a:gd name="T50" fmla="*/ 228236 w 634"/>
                <a:gd name="T51" fmla="*/ 210830 h 619"/>
                <a:gd name="T52" fmla="*/ 228236 w 634"/>
                <a:gd name="T53" fmla="*/ 41951 h 619"/>
                <a:gd name="T54" fmla="*/ 169825 w 634"/>
                <a:gd name="T55" fmla="*/ 0 h 619"/>
                <a:gd name="T56" fmla="*/ 212372 w 634"/>
                <a:gd name="T57" fmla="*/ 184655 h 619"/>
                <a:gd name="T58" fmla="*/ 212372 w 634"/>
                <a:gd name="T59" fmla="*/ 184655 h 619"/>
                <a:gd name="T60" fmla="*/ 169825 w 634"/>
                <a:gd name="T61" fmla="*/ 152744 h 619"/>
                <a:gd name="T62" fmla="*/ 116822 w 634"/>
                <a:gd name="T63" fmla="*/ 195053 h 619"/>
                <a:gd name="T64" fmla="*/ 58411 w 634"/>
                <a:gd name="T65" fmla="*/ 173899 h 619"/>
                <a:gd name="T66" fmla="*/ 15865 w 634"/>
                <a:gd name="T67" fmla="*/ 200432 h 619"/>
                <a:gd name="T68" fmla="*/ 15865 w 634"/>
                <a:gd name="T69" fmla="*/ 58086 h 619"/>
                <a:gd name="T70" fmla="*/ 58411 w 634"/>
                <a:gd name="T71" fmla="*/ 31553 h 619"/>
                <a:gd name="T72" fmla="*/ 116822 w 634"/>
                <a:gd name="T73" fmla="*/ 52707 h 619"/>
                <a:gd name="T74" fmla="*/ 169825 w 634"/>
                <a:gd name="T75" fmla="*/ 10398 h 619"/>
                <a:gd name="T76" fmla="*/ 212372 w 634"/>
                <a:gd name="T77" fmla="*/ 41951 h 619"/>
                <a:gd name="T78" fmla="*/ 212372 w 634"/>
                <a:gd name="T79" fmla="*/ 184655 h 619"/>
                <a:gd name="T80" fmla="*/ 169825 w 634"/>
                <a:gd name="T81" fmla="*/ 115813 h 619"/>
                <a:gd name="T82" fmla="*/ 169825 w 634"/>
                <a:gd name="T83" fmla="*/ 115813 h 619"/>
                <a:gd name="T84" fmla="*/ 180642 w 634"/>
                <a:gd name="T85" fmla="*/ 126570 h 619"/>
                <a:gd name="T86" fmla="*/ 186051 w 634"/>
                <a:gd name="T87" fmla="*/ 115813 h 619"/>
                <a:gd name="T88" fmla="*/ 186051 w 634"/>
                <a:gd name="T89" fmla="*/ 63106 h 619"/>
                <a:gd name="T90" fmla="*/ 180642 w 634"/>
                <a:gd name="T91" fmla="*/ 52707 h 619"/>
                <a:gd name="T92" fmla="*/ 169825 w 634"/>
                <a:gd name="T93" fmla="*/ 63106 h 619"/>
                <a:gd name="T94" fmla="*/ 169825 w 634"/>
                <a:gd name="T95" fmla="*/ 115813 h 619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634" h="619">
                  <a:moveTo>
                    <a:pt x="177" y="191"/>
                  </a:moveTo>
                  <a:lnTo>
                    <a:pt x="177" y="191"/>
                  </a:lnTo>
                  <a:lnTo>
                    <a:pt x="162" y="205"/>
                  </a:lnTo>
                  <a:cubicBezTo>
                    <a:pt x="162" y="412"/>
                    <a:pt x="162" y="412"/>
                    <a:pt x="162" y="412"/>
                  </a:cubicBezTo>
                  <a:lnTo>
                    <a:pt x="177" y="426"/>
                  </a:lnTo>
                  <a:cubicBezTo>
                    <a:pt x="192" y="426"/>
                    <a:pt x="207" y="412"/>
                    <a:pt x="207" y="412"/>
                  </a:cubicBezTo>
                  <a:cubicBezTo>
                    <a:pt x="207" y="205"/>
                    <a:pt x="207" y="205"/>
                    <a:pt x="207" y="205"/>
                  </a:cubicBezTo>
                  <a:cubicBezTo>
                    <a:pt x="207" y="205"/>
                    <a:pt x="192" y="191"/>
                    <a:pt x="177" y="191"/>
                  </a:cubicBezTo>
                  <a:close/>
                  <a:moveTo>
                    <a:pt x="339" y="250"/>
                  </a:moveTo>
                  <a:lnTo>
                    <a:pt x="339" y="250"/>
                  </a:lnTo>
                  <a:cubicBezTo>
                    <a:pt x="324" y="250"/>
                    <a:pt x="324" y="264"/>
                    <a:pt x="324" y="264"/>
                  </a:cubicBezTo>
                  <a:cubicBezTo>
                    <a:pt x="324" y="382"/>
                    <a:pt x="324" y="382"/>
                    <a:pt x="324" y="382"/>
                  </a:cubicBezTo>
                  <a:cubicBezTo>
                    <a:pt x="324" y="397"/>
                    <a:pt x="324" y="412"/>
                    <a:pt x="339" y="412"/>
                  </a:cubicBezTo>
                  <a:cubicBezTo>
                    <a:pt x="354" y="412"/>
                    <a:pt x="354" y="397"/>
                    <a:pt x="354" y="382"/>
                  </a:cubicBezTo>
                  <a:cubicBezTo>
                    <a:pt x="354" y="264"/>
                    <a:pt x="354" y="264"/>
                    <a:pt x="354" y="264"/>
                  </a:cubicBezTo>
                  <a:cubicBezTo>
                    <a:pt x="354" y="264"/>
                    <a:pt x="354" y="250"/>
                    <a:pt x="339" y="250"/>
                  </a:cubicBezTo>
                  <a:close/>
                  <a:moveTo>
                    <a:pt x="471" y="0"/>
                  </a:moveTo>
                  <a:lnTo>
                    <a:pt x="471" y="0"/>
                  </a:lnTo>
                  <a:cubicBezTo>
                    <a:pt x="324" y="117"/>
                    <a:pt x="324" y="117"/>
                    <a:pt x="324" y="117"/>
                  </a:cubicBezTo>
                  <a:cubicBezTo>
                    <a:pt x="162" y="58"/>
                    <a:pt x="162" y="58"/>
                    <a:pt x="162" y="58"/>
                  </a:cubicBezTo>
                  <a:cubicBezTo>
                    <a:pt x="0" y="147"/>
                    <a:pt x="0" y="147"/>
                    <a:pt x="0" y="147"/>
                  </a:cubicBezTo>
                  <a:cubicBezTo>
                    <a:pt x="0" y="618"/>
                    <a:pt x="0" y="618"/>
                    <a:pt x="0" y="618"/>
                  </a:cubicBezTo>
                  <a:cubicBezTo>
                    <a:pt x="162" y="530"/>
                    <a:pt x="162" y="530"/>
                    <a:pt x="162" y="530"/>
                  </a:cubicBezTo>
                  <a:cubicBezTo>
                    <a:pt x="324" y="588"/>
                    <a:pt x="324" y="588"/>
                    <a:pt x="324" y="588"/>
                  </a:cubicBezTo>
                  <a:cubicBezTo>
                    <a:pt x="471" y="471"/>
                    <a:pt x="471" y="471"/>
                    <a:pt x="471" y="471"/>
                  </a:cubicBezTo>
                  <a:cubicBezTo>
                    <a:pt x="633" y="588"/>
                    <a:pt x="633" y="588"/>
                    <a:pt x="633" y="588"/>
                  </a:cubicBezTo>
                  <a:cubicBezTo>
                    <a:pt x="633" y="117"/>
                    <a:pt x="633" y="117"/>
                    <a:pt x="633" y="117"/>
                  </a:cubicBezTo>
                  <a:lnTo>
                    <a:pt x="471" y="0"/>
                  </a:lnTo>
                  <a:close/>
                  <a:moveTo>
                    <a:pt x="589" y="515"/>
                  </a:moveTo>
                  <a:lnTo>
                    <a:pt x="589" y="515"/>
                  </a:lnTo>
                  <a:cubicBezTo>
                    <a:pt x="471" y="426"/>
                    <a:pt x="471" y="426"/>
                    <a:pt x="471" y="426"/>
                  </a:cubicBezTo>
                  <a:cubicBezTo>
                    <a:pt x="324" y="544"/>
                    <a:pt x="324" y="544"/>
                    <a:pt x="324" y="544"/>
                  </a:cubicBezTo>
                  <a:cubicBezTo>
                    <a:pt x="162" y="485"/>
                    <a:pt x="162" y="485"/>
                    <a:pt x="162" y="485"/>
                  </a:cubicBezTo>
                  <a:cubicBezTo>
                    <a:pt x="44" y="559"/>
                    <a:pt x="44" y="559"/>
                    <a:pt x="44" y="559"/>
                  </a:cubicBezTo>
                  <a:cubicBezTo>
                    <a:pt x="44" y="162"/>
                    <a:pt x="44" y="162"/>
                    <a:pt x="44" y="162"/>
                  </a:cubicBezTo>
                  <a:cubicBezTo>
                    <a:pt x="162" y="88"/>
                    <a:pt x="162" y="88"/>
                    <a:pt x="162" y="88"/>
                  </a:cubicBezTo>
                  <a:cubicBezTo>
                    <a:pt x="324" y="147"/>
                    <a:pt x="324" y="147"/>
                    <a:pt x="324" y="147"/>
                  </a:cubicBezTo>
                  <a:cubicBezTo>
                    <a:pt x="471" y="29"/>
                    <a:pt x="471" y="29"/>
                    <a:pt x="471" y="29"/>
                  </a:cubicBezTo>
                  <a:cubicBezTo>
                    <a:pt x="589" y="117"/>
                    <a:pt x="589" y="117"/>
                    <a:pt x="589" y="117"/>
                  </a:cubicBezTo>
                  <a:lnTo>
                    <a:pt x="589" y="515"/>
                  </a:lnTo>
                  <a:close/>
                  <a:moveTo>
                    <a:pt x="471" y="323"/>
                  </a:moveTo>
                  <a:lnTo>
                    <a:pt x="471" y="323"/>
                  </a:lnTo>
                  <a:cubicBezTo>
                    <a:pt x="471" y="338"/>
                    <a:pt x="486" y="353"/>
                    <a:pt x="501" y="353"/>
                  </a:cubicBezTo>
                  <a:cubicBezTo>
                    <a:pt x="501" y="353"/>
                    <a:pt x="516" y="338"/>
                    <a:pt x="516" y="323"/>
                  </a:cubicBezTo>
                  <a:cubicBezTo>
                    <a:pt x="516" y="176"/>
                    <a:pt x="516" y="176"/>
                    <a:pt x="516" y="176"/>
                  </a:cubicBezTo>
                  <a:cubicBezTo>
                    <a:pt x="516" y="162"/>
                    <a:pt x="501" y="147"/>
                    <a:pt x="501" y="147"/>
                  </a:cubicBezTo>
                  <a:cubicBezTo>
                    <a:pt x="486" y="147"/>
                    <a:pt x="471" y="162"/>
                    <a:pt x="471" y="176"/>
                  </a:cubicBezTo>
                  <a:lnTo>
                    <a:pt x="471" y="3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>
                <a:defRPr/>
              </a:pPr>
              <a:endParaRPr lang="zh-CN" altLang="en-US"/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826806" y="1916844"/>
            <a:ext cx="1280086" cy="1280086"/>
            <a:chOff x="826806" y="1916844"/>
            <a:chExt cx="1280086" cy="1280086"/>
          </a:xfrm>
        </p:grpSpPr>
        <p:sp>
          <p:nvSpPr>
            <p:cNvPr id="37" name="椭圆 36"/>
            <p:cNvSpPr/>
            <p:nvPr/>
          </p:nvSpPr>
          <p:spPr>
            <a:xfrm>
              <a:off x="826806" y="1916844"/>
              <a:ext cx="1280086" cy="1280086"/>
            </a:xfrm>
            <a:prstGeom prst="ellipse">
              <a:avLst/>
            </a:prstGeom>
            <a:solidFill>
              <a:srgbClr val="FFFFFF"/>
            </a:solidFill>
            <a:ln w="38100">
              <a:solidFill>
                <a:srgbClr val="0170D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latin typeface="冬青黑体简体中文 W3" panose="020B0300000000000000" pitchFamily="34" charset="-122"/>
                <a:ea typeface="冬青黑体简体中文 W3" panose="020B0300000000000000" pitchFamily="34" charset="-122"/>
              </a:endParaRPr>
            </a:p>
          </p:txBody>
        </p:sp>
        <p:sp>
          <p:nvSpPr>
            <p:cNvPr id="54" name="椭圆 53"/>
            <p:cNvSpPr/>
            <p:nvPr/>
          </p:nvSpPr>
          <p:spPr>
            <a:xfrm>
              <a:off x="935085" y="2026955"/>
              <a:ext cx="1063528" cy="1063528"/>
            </a:xfrm>
            <a:prstGeom prst="ellipse">
              <a:avLst/>
            </a:prstGeom>
            <a:solidFill>
              <a:srgbClr val="0170D1"/>
            </a:solidFill>
            <a:ln w="3810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rgbClr val="0170D1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endParaRPr>
            </a:p>
          </p:txBody>
        </p:sp>
        <p:sp>
          <p:nvSpPr>
            <p:cNvPr id="46" name="Freeform 160"/>
            <p:cNvSpPr>
              <a:spLocks noChangeArrowheads="1"/>
            </p:cNvSpPr>
            <p:nvPr/>
          </p:nvSpPr>
          <p:spPr bwMode="auto">
            <a:xfrm>
              <a:off x="1345707" y="2385207"/>
              <a:ext cx="289388" cy="347266"/>
            </a:xfrm>
            <a:custGeom>
              <a:avLst/>
              <a:gdLst>
                <a:gd name="T0" fmla="*/ 179267 w 517"/>
                <a:gd name="T1" fmla="*/ 84260 h 619"/>
                <a:gd name="T2" fmla="*/ 179267 w 517"/>
                <a:gd name="T3" fmla="*/ 84260 h 619"/>
                <a:gd name="T4" fmla="*/ 158156 w 517"/>
                <a:gd name="T5" fmla="*/ 41951 h 619"/>
                <a:gd name="T6" fmla="*/ 152788 w 517"/>
                <a:gd name="T7" fmla="*/ 41951 h 619"/>
                <a:gd name="T8" fmla="*/ 110566 w 517"/>
                <a:gd name="T9" fmla="*/ 41951 h 619"/>
                <a:gd name="T10" fmla="*/ 110566 w 517"/>
                <a:gd name="T11" fmla="*/ 26174 h 619"/>
                <a:gd name="T12" fmla="*/ 84445 w 517"/>
                <a:gd name="T13" fmla="*/ 0 h 619"/>
                <a:gd name="T14" fmla="*/ 68701 w 517"/>
                <a:gd name="T15" fmla="*/ 0 h 619"/>
                <a:gd name="T16" fmla="*/ 42223 w 517"/>
                <a:gd name="T17" fmla="*/ 26174 h 619"/>
                <a:gd name="T18" fmla="*/ 42223 w 517"/>
                <a:gd name="T19" fmla="*/ 41951 h 619"/>
                <a:gd name="T20" fmla="*/ 16102 w 517"/>
                <a:gd name="T21" fmla="*/ 41951 h 619"/>
                <a:gd name="T22" fmla="*/ 0 w 517"/>
                <a:gd name="T23" fmla="*/ 52707 h 619"/>
                <a:gd name="T24" fmla="*/ 0 w 517"/>
                <a:gd name="T25" fmla="*/ 126570 h 619"/>
                <a:gd name="T26" fmla="*/ 16102 w 517"/>
                <a:gd name="T27" fmla="*/ 136968 h 619"/>
                <a:gd name="T28" fmla="*/ 42223 w 517"/>
                <a:gd name="T29" fmla="*/ 136968 h 619"/>
                <a:gd name="T30" fmla="*/ 42223 w 517"/>
                <a:gd name="T31" fmla="*/ 195053 h 619"/>
                <a:gd name="T32" fmla="*/ 68701 w 517"/>
                <a:gd name="T33" fmla="*/ 221586 h 619"/>
                <a:gd name="T34" fmla="*/ 84445 w 517"/>
                <a:gd name="T35" fmla="*/ 221586 h 619"/>
                <a:gd name="T36" fmla="*/ 110566 w 517"/>
                <a:gd name="T37" fmla="*/ 195053 h 619"/>
                <a:gd name="T38" fmla="*/ 110566 w 517"/>
                <a:gd name="T39" fmla="*/ 136968 h 619"/>
                <a:gd name="T40" fmla="*/ 152788 w 517"/>
                <a:gd name="T41" fmla="*/ 136968 h 619"/>
                <a:gd name="T42" fmla="*/ 152788 w 517"/>
                <a:gd name="T43" fmla="*/ 136968 h 619"/>
                <a:gd name="T44" fmla="*/ 158156 w 517"/>
                <a:gd name="T45" fmla="*/ 136968 h 619"/>
                <a:gd name="T46" fmla="*/ 179267 w 517"/>
                <a:gd name="T47" fmla="*/ 94658 h 619"/>
                <a:gd name="T48" fmla="*/ 184634 w 517"/>
                <a:gd name="T49" fmla="*/ 89639 h 619"/>
                <a:gd name="T50" fmla="*/ 179267 w 517"/>
                <a:gd name="T51" fmla="*/ 84260 h 619"/>
                <a:gd name="T52" fmla="*/ 57967 w 517"/>
                <a:gd name="T53" fmla="*/ 26174 h 619"/>
                <a:gd name="T54" fmla="*/ 57967 w 517"/>
                <a:gd name="T55" fmla="*/ 26174 h 619"/>
                <a:gd name="T56" fmla="*/ 68701 w 517"/>
                <a:gd name="T57" fmla="*/ 10398 h 619"/>
                <a:gd name="T58" fmla="*/ 84445 w 517"/>
                <a:gd name="T59" fmla="*/ 10398 h 619"/>
                <a:gd name="T60" fmla="*/ 100189 w 517"/>
                <a:gd name="T61" fmla="*/ 26174 h 619"/>
                <a:gd name="T62" fmla="*/ 100189 w 517"/>
                <a:gd name="T63" fmla="*/ 41951 h 619"/>
                <a:gd name="T64" fmla="*/ 57967 w 517"/>
                <a:gd name="T65" fmla="*/ 41951 h 619"/>
                <a:gd name="T66" fmla="*/ 57967 w 517"/>
                <a:gd name="T67" fmla="*/ 26174 h 619"/>
                <a:gd name="T68" fmla="*/ 100189 w 517"/>
                <a:gd name="T69" fmla="*/ 195053 h 619"/>
                <a:gd name="T70" fmla="*/ 100189 w 517"/>
                <a:gd name="T71" fmla="*/ 195053 h 619"/>
                <a:gd name="T72" fmla="*/ 84445 w 517"/>
                <a:gd name="T73" fmla="*/ 210830 h 619"/>
                <a:gd name="T74" fmla="*/ 68701 w 517"/>
                <a:gd name="T75" fmla="*/ 210830 h 619"/>
                <a:gd name="T76" fmla="*/ 57967 w 517"/>
                <a:gd name="T77" fmla="*/ 195053 h 619"/>
                <a:gd name="T78" fmla="*/ 57967 w 517"/>
                <a:gd name="T79" fmla="*/ 136968 h 619"/>
                <a:gd name="T80" fmla="*/ 100189 w 517"/>
                <a:gd name="T81" fmla="*/ 136968 h 619"/>
                <a:gd name="T82" fmla="*/ 100189 w 517"/>
                <a:gd name="T83" fmla="*/ 195053 h 619"/>
                <a:gd name="T84" fmla="*/ 152788 w 517"/>
                <a:gd name="T85" fmla="*/ 121191 h 619"/>
                <a:gd name="T86" fmla="*/ 152788 w 517"/>
                <a:gd name="T87" fmla="*/ 121191 h 619"/>
                <a:gd name="T88" fmla="*/ 147779 w 517"/>
                <a:gd name="T89" fmla="*/ 126570 h 619"/>
                <a:gd name="T90" fmla="*/ 21111 w 517"/>
                <a:gd name="T91" fmla="*/ 126570 h 619"/>
                <a:gd name="T92" fmla="*/ 16102 w 517"/>
                <a:gd name="T93" fmla="*/ 115813 h 619"/>
                <a:gd name="T94" fmla="*/ 16102 w 517"/>
                <a:gd name="T95" fmla="*/ 63106 h 619"/>
                <a:gd name="T96" fmla="*/ 21111 w 517"/>
                <a:gd name="T97" fmla="*/ 52707 h 619"/>
                <a:gd name="T98" fmla="*/ 147779 w 517"/>
                <a:gd name="T99" fmla="*/ 52707 h 619"/>
                <a:gd name="T100" fmla="*/ 152788 w 517"/>
                <a:gd name="T101" fmla="*/ 58086 h 619"/>
                <a:gd name="T102" fmla="*/ 168890 w 517"/>
                <a:gd name="T103" fmla="*/ 89639 h 619"/>
                <a:gd name="T104" fmla="*/ 152788 w 517"/>
                <a:gd name="T105" fmla="*/ 121191 h 619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517" h="619">
                  <a:moveTo>
                    <a:pt x="501" y="235"/>
                  </a:moveTo>
                  <a:lnTo>
                    <a:pt x="501" y="235"/>
                  </a:lnTo>
                  <a:cubicBezTo>
                    <a:pt x="442" y="117"/>
                    <a:pt x="442" y="117"/>
                    <a:pt x="442" y="117"/>
                  </a:cubicBezTo>
                  <a:cubicBezTo>
                    <a:pt x="442" y="117"/>
                    <a:pt x="442" y="117"/>
                    <a:pt x="427" y="117"/>
                  </a:cubicBezTo>
                  <a:cubicBezTo>
                    <a:pt x="309" y="117"/>
                    <a:pt x="309" y="117"/>
                    <a:pt x="309" y="117"/>
                  </a:cubicBezTo>
                  <a:cubicBezTo>
                    <a:pt x="309" y="73"/>
                    <a:pt x="309" y="73"/>
                    <a:pt x="309" y="73"/>
                  </a:cubicBezTo>
                  <a:cubicBezTo>
                    <a:pt x="309" y="29"/>
                    <a:pt x="280" y="0"/>
                    <a:pt x="236" y="0"/>
                  </a:cubicBezTo>
                  <a:cubicBezTo>
                    <a:pt x="192" y="0"/>
                    <a:pt x="192" y="0"/>
                    <a:pt x="192" y="0"/>
                  </a:cubicBezTo>
                  <a:cubicBezTo>
                    <a:pt x="148" y="0"/>
                    <a:pt x="118" y="29"/>
                    <a:pt x="118" y="73"/>
                  </a:cubicBezTo>
                  <a:cubicBezTo>
                    <a:pt x="118" y="117"/>
                    <a:pt x="118" y="117"/>
                    <a:pt x="118" y="117"/>
                  </a:cubicBezTo>
                  <a:cubicBezTo>
                    <a:pt x="45" y="117"/>
                    <a:pt x="45" y="117"/>
                    <a:pt x="45" y="117"/>
                  </a:cubicBezTo>
                  <a:cubicBezTo>
                    <a:pt x="15" y="117"/>
                    <a:pt x="0" y="132"/>
                    <a:pt x="0" y="147"/>
                  </a:cubicBezTo>
                  <a:cubicBezTo>
                    <a:pt x="0" y="353"/>
                    <a:pt x="0" y="353"/>
                    <a:pt x="0" y="353"/>
                  </a:cubicBezTo>
                  <a:cubicBezTo>
                    <a:pt x="0" y="367"/>
                    <a:pt x="15" y="382"/>
                    <a:pt x="45" y="382"/>
                  </a:cubicBezTo>
                  <a:cubicBezTo>
                    <a:pt x="118" y="382"/>
                    <a:pt x="118" y="382"/>
                    <a:pt x="118" y="382"/>
                  </a:cubicBezTo>
                  <a:cubicBezTo>
                    <a:pt x="118" y="544"/>
                    <a:pt x="118" y="544"/>
                    <a:pt x="118" y="544"/>
                  </a:cubicBezTo>
                  <a:cubicBezTo>
                    <a:pt x="118" y="588"/>
                    <a:pt x="148" y="618"/>
                    <a:pt x="192" y="618"/>
                  </a:cubicBezTo>
                  <a:cubicBezTo>
                    <a:pt x="236" y="618"/>
                    <a:pt x="236" y="618"/>
                    <a:pt x="236" y="618"/>
                  </a:cubicBezTo>
                  <a:cubicBezTo>
                    <a:pt x="280" y="618"/>
                    <a:pt x="309" y="588"/>
                    <a:pt x="309" y="544"/>
                  </a:cubicBezTo>
                  <a:cubicBezTo>
                    <a:pt x="309" y="382"/>
                    <a:pt x="309" y="382"/>
                    <a:pt x="309" y="382"/>
                  </a:cubicBezTo>
                  <a:cubicBezTo>
                    <a:pt x="427" y="382"/>
                    <a:pt x="427" y="382"/>
                    <a:pt x="427" y="382"/>
                  </a:cubicBezTo>
                  <a:cubicBezTo>
                    <a:pt x="442" y="382"/>
                    <a:pt x="442" y="382"/>
                    <a:pt x="442" y="382"/>
                  </a:cubicBezTo>
                  <a:cubicBezTo>
                    <a:pt x="501" y="264"/>
                    <a:pt x="501" y="264"/>
                    <a:pt x="501" y="264"/>
                  </a:cubicBezTo>
                  <a:cubicBezTo>
                    <a:pt x="516" y="250"/>
                    <a:pt x="516" y="250"/>
                    <a:pt x="516" y="250"/>
                  </a:cubicBezTo>
                  <a:cubicBezTo>
                    <a:pt x="516" y="250"/>
                    <a:pt x="516" y="235"/>
                    <a:pt x="501" y="235"/>
                  </a:cubicBezTo>
                  <a:close/>
                  <a:moveTo>
                    <a:pt x="162" y="73"/>
                  </a:moveTo>
                  <a:lnTo>
                    <a:pt x="162" y="73"/>
                  </a:lnTo>
                  <a:cubicBezTo>
                    <a:pt x="162" y="58"/>
                    <a:pt x="177" y="29"/>
                    <a:pt x="192" y="29"/>
                  </a:cubicBezTo>
                  <a:cubicBezTo>
                    <a:pt x="236" y="29"/>
                    <a:pt x="236" y="29"/>
                    <a:pt x="236" y="29"/>
                  </a:cubicBezTo>
                  <a:cubicBezTo>
                    <a:pt x="251" y="29"/>
                    <a:pt x="280" y="58"/>
                    <a:pt x="280" y="73"/>
                  </a:cubicBezTo>
                  <a:cubicBezTo>
                    <a:pt x="280" y="117"/>
                    <a:pt x="280" y="117"/>
                    <a:pt x="280" y="117"/>
                  </a:cubicBezTo>
                  <a:cubicBezTo>
                    <a:pt x="162" y="117"/>
                    <a:pt x="162" y="117"/>
                    <a:pt x="162" y="117"/>
                  </a:cubicBezTo>
                  <a:lnTo>
                    <a:pt x="162" y="73"/>
                  </a:lnTo>
                  <a:close/>
                  <a:moveTo>
                    <a:pt x="280" y="544"/>
                  </a:moveTo>
                  <a:lnTo>
                    <a:pt x="280" y="544"/>
                  </a:lnTo>
                  <a:cubicBezTo>
                    <a:pt x="280" y="559"/>
                    <a:pt x="251" y="588"/>
                    <a:pt x="236" y="588"/>
                  </a:cubicBezTo>
                  <a:cubicBezTo>
                    <a:pt x="192" y="588"/>
                    <a:pt x="192" y="588"/>
                    <a:pt x="192" y="588"/>
                  </a:cubicBezTo>
                  <a:cubicBezTo>
                    <a:pt x="177" y="588"/>
                    <a:pt x="162" y="559"/>
                    <a:pt x="162" y="544"/>
                  </a:cubicBezTo>
                  <a:cubicBezTo>
                    <a:pt x="162" y="382"/>
                    <a:pt x="162" y="382"/>
                    <a:pt x="162" y="382"/>
                  </a:cubicBezTo>
                  <a:cubicBezTo>
                    <a:pt x="280" y="382"/>
                    <a:pt x="280" y="382"/>
                    <a:pt x="280" y="382"/>
                  </a:cubicBezTo>
                  <a:lnTo>
                    <a:pt x="280" y="544"/>
                  </a:lnTo>
                  <a:close/>
                  <a:moveTo>
                    <a:pt x="427" y="338"/>
                  </a:moveTo>
                  <a:lnTo>
                    <a:pt x="427" y="338"/>
                  </a:lnTo>
                  <a:cubicBezTo>
                    <a:pt x="427" y="353"/>
                    <a:pt x="413" y="353"/>
                    <a:pt x="413" y="353"/>
                  </a:cubicBezTo>
                  <a:cubicBezTo>
                    <a:pt x="59" y="353"/>
                    <a:pt x="59" y="353"/>
                    <a:pt x="59" y="353"/>
                  </a:cubicBezTo>
                  <a:cubicBezTo>
                    <a:pt x="45" y="353"/>
                    <a:pt x="45" y="338"/>
                    <a:pt x="45" y="323"/>
                  </a:cubicBezTo>
                  <a:cubicBezTo>
                    <a:pt x="45" y="176"/>
                    <a:pt x="45" y="176"/>
                    <a:pt x="45" y="176"/>
                  </a:cubicBezTo>
                  <a:cubicBezTo>
                    <a:pt x="45" y="162"/>
                    <a:pt x="45" y="147"/>
                    <a:pt x="59" y="147"/>
                  </a:cubicBezTo>
                  <a:cubicBezTo>
                    <a:pt x="413" y="147"/>
                    <a:pt x="413" y="147"/>
                    <a:pt x="413" y="147"/>
                  </a:cubicBezTo>
                  <a:cubicBezTo>
                    <a:pt x="413" y="147"/>
                    <a:pt x="427" y="147"/>
                    <a:pt x="427" y="162"/>
                  </a:cubicBezTo>
                  <a:cubicBezTo>
                    <a:pt x="472" y="250"/>
                    <a:pt x="472" y="250"/>
                    <a:pt x="472" y="250"/>
                  </a:cubicBezTo>
                  <a:lnTo>
                    <a:pt x="427" y="3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>
                <a:defRPr/>
              </a:pPr>
              <a:endParaRPr lang="zh-CN" altLang="en-US"/>
            </a:p>
          </p:txBody>
        </p:sp>
      </p:grpSp>
      <p:sp>
        <p:nvSpPr>
          <p:cNvPr id="49" name="任意多边形: 形状 48"/>
          <p:cNvSpPr/>
          <p:nvPr/>
        </p:nvSpPr>
        <p:spPr>
          <a:xfrm>
            <a:off x="143643" y="468288"/>
            <a:ext cx="273990" cy="273990"/>
          </a:xfrm>
          <a:custGeom>
            <a:avLst/>
            <a:gdLst/>
            <a:ahLst/>
            <a:cxnLst/>
            <a:rect l="l" t="t" r="r" b="b"/>
            <a:pathLst>
              <a:path w="1163866" h="1163866">
                <a:moveTo>
                  <a:pt x="327738" y="359058"/>
                </a:moveTo>
                <a:lnTo>
                  <a:pt x="327738" y="390340"/>
                </a:lnTo>
                <a:lnTo>
                  <a:pt x="367063" y="390340"/>
                </a:lnTo>
                <a:cubicBezTo>
                  <a:pt x="377093" y="390340"/>
                  <a:pt x="383565" y="391451"/>
                  <a:pt x="386479" y="393671"/>
                </a:cubicBezTo>
                <a:cubicBezTo>
                  <a:pt x="389393" y="395892"/>
                  <a:pt x="390850" y="399494"/>
                  <a:pt x="390850" y="404476"/>
                </a:cubicBezTo>
                <a:lnTo>
                  <a:pt x="390850" y="678681"/>
                </a:lnTo>
                <a:cubicBezTo>
                  <a:pt x="390850" y="699975"/>
                  <a:pt x="386964" y="714592"/>
                  <a:pt x="379193" y="722531"/>
                </a:cubicBezTo>
                <a:cubicBezTo>
                  <a:pt x="371421" y="730470"/>
                  <a:pt x="354269" y="735312"/>
                  <a:pt x="327738" y="737055"/>
                </a:cubicBezTo>
                <a:lnTo>
                  <a:pt x="327738" y="767917"/>
                </a:lnTo>
                <a:lnTo>
                  <a:pt x="488812" y="767917"/>
                </a:lnTo>
                <a:lnTo>
                  <a:pt x="488812" y="737043"/>
                </a:lnTo>
                <a:cubicBezTo>
                  <a:pt x="467680" y="735811"/>
                  <a:pt x="453578" y="733166"/>
                  <a:pt x="446507" y="729108"/>
                </a:cubicBezTo>
                <a:cubicBezTo>
                  <a:pt x="439435" y="725051"/>
                  <a:pt x="433971" y="719201"/>
                  <a:pt x="430113" y="711557"/>
                </a:cubicBezTo>
                <a:cubicBezTo>
                  <a:pt x="426256" y="703914"/>
                  <a:pt x="424327" y="691872"/>
                  <a:pt x="424327" y="675431"/>
                </a:cubicBezTo>
                <a:lnTo>
                  <a:pt x="424327" y="391824"/>
                </a:lnTo>
                <a:lnTo>
                  <a:pt x="556435" y="767917"/>
                </a:lnTo>
                <a:lnTo>
                  <a:pt x="582692" y="767917"/>
                </a:lnTo>
                <a:lnTo>
                  <a:pt x="704492" y="390211"/>
                </a:lnTo>
                <a:lnTo>
                  <a:pt x="704492" y="722491"/>
                </a:lnTo>
                <a:cubicBezTo>
                  <a:pt x="704492" y="726447"/>
                  <a:pt x="702752" y="729793"/>
                  <a:pt x="699272" y="732530"/>
                </a:cubicBezTo>
                <a:cubicBezTo>
                  <a:pt x="695792" y="735267"/>
                  <a:pt x="689833" y="736635"/>
                  <a:pt x="681395" y="736635"/>
                </a:cubicBezTo>
                <a:lnTo>
                  <a:pt x="641928" y="736635"/>
                </a:lnTo>
                <a:lnTo>
                  <a:pt x="641928" y="767917"/>
                </a:lnTo>
                <a:lnTo>
                  <a:pt x="835107" y="767917"/>
                </a:lnTo>
                <a:lnTo>
                  <a:pt x="835107" y="736635"/>
                </a:lnTo>
                <a:lnTo>
                  <a:pt x="799002" y="736635"/>
                </a:lnTo>
                <a:cubicBezTo>
                  <a:pt x="788377" y="736635"/>
                  <a:pt x="781311" y="735400"/>
                  <a:pt x="777804" y="732929"/>
                </a:cubicBezTo>
                <a:cubicBezTo>
                  <a:pt x="774297" y="730458"/>
                  <a:pt x="772543" y="726981"/>
                  <a:pt x="772543" y="722499"/>
                </a:cubicBezTo>
                <a:lnTo>
                  <a:pt x="772543" y="407700"/>
                </a:lnTo>
                <a:cubicBezTo>
                  <a:pt x="772543" y="400915"/>
                  <a:pt x="773958" y="396325"/>
                  <a:pt x="776788" y="393931"/>
                </a:cubicBezTo>
                <a:cubicBezTo>
                  <a:pt x="779618" y="391537"/>
                  <a:pt x="786128" y="390340"/>
                  <a:pt x="796318" y="390340"/>
                </a:cubicBezTo>
                <a:lnTo>
                  <a:pt x="835107" y="390340"/>
                </a:lnTo>
                <a:lnTo>
                  <a:pt x="835107" y="359058"/>
                </a:lnTo>
                <a:lnTo>
                  <a:pt x="689837" y="359058"/>
                </a:lnTo>
                <a:lnTo>
                  <a:pt x="584282" y="673274"/>
                </a:lnTo>
                <a:lnTo>
                  <a:pt x="469728" y="359058"/>
                </a:lnTo>
                <a:close/>
                <a:moveTo>
                  <a:pt x="581933" y="0"/>
                </a:moveTo>
                <a:cubicBezTo>
                  <a:pt x="903326" y="0"/>
                  <a:pt x="1163866" y="260540"/>
                  <a:pt x="1163866" y="581933"/>
                </a:cubicBezTo>
                <a:cubicBezTo>
                  <a:pt x="1163866" y="903326"/>
                  <a:pt x="903326" y="1163866"/>
                  <a:pt x="581933" y="1163866"/>
                </a:cubicBezTo>
                <a:cubicBezTo>
                  <a:pt x="260540" y="1163866"/>
                  <a:pt x="0" y="903326"/>
                  <a:pt x="0" y="581933"/>
                </a:cubicBezTo>
                <a:cubicBezTo>
                  <a:pt x="0" y="260540"/>
                  <a:pt x="260540" y="0"/>
                  <a:pt x="58193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cover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8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0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" dur="2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2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5" dur="25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53" presetClass="entr" presetSubtype="16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2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2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" dur="25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53" presetClass="entr" presetSubtype="16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5" dur="25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53" presetClass="entr" presetSubtype="16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25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53" presetClass="entr" presetSubtype="16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2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2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25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47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8" dur="25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9" dur="25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25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1" presetID="47" presetClass="entr" presetSubtype="0" fill="hold" grpId="0" nodeType="withEffect">
                                      <p:stCondLst>
                                        <p:cond delay="6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3" dur="25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4" dur="25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25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6" presetID="47" presetClass="entr" presetSubtype="0" fill="hold" grpId="0" nodeType="withEffect">
                                      <p:stCondLst>
                                        <p:cond delay="7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8" dur="25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9" dur="25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25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47" presetClass="entr" presetSubtype="0" fill="hold" grpId="0" nodeType="withEffect">
                                      <p:stCondLst>
                                        <p:cond delay="8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3" dur="25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4" dur="25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5" dur="25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6" presetID="47" presetClass="entr" presetSubtype="0" fill="hold" grpId="0" nodeType="withEffect">
                                      <p:stCondLst>
                                        <p:cond delay="9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8" dur="25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9" dur="25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0" dur="25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1" presetID="2" presetClass="entr" presetSubtype="2" fill="hold" nodeType="withEffect" p14:presetBounceEnd="60000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3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74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5" presetID="2" presetClass="entr" presetSubtype="2" fill="hold" grpId="0" nodeType="withEffect" p14:presetBounceEnd="60000">
                                      <p:stCondLst>
                                        <p:cond delay="135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7" dur="25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78" dur="25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9" presetID="2" presetClass="entr" presetSubtype="2" fill="hold" grpId="0" nodeType="withEffect" p14:presetBounceEnd="60000">
                                      <p:stCondLst>
                                        <p:cond delay="145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81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2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23" grpId="0"/>
          <p:bldP spid="15" grpId="0" animBg="1"/>
          <p:bldP spid="61" grpId="0"/>
          <p:bldP spid="62" grpId="0"/>
          <p:bldP spid="63" grpId="0"/>
          <p:bldP spid="66" grpId="0"/>
          <p:bldP spid="67" grpId="0"/>
          <p:bldP spid="68" grpId="0"/>
          <p:bldP spid="114" grpId="0"/>
          <p:bldP spid="49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8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0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" dur="2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2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5" dur="25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53" presetClass="entr" presetSubtype="16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2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2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" dur="25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53" presetClass="entr" presetSubtype="16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5" dur="25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53" presetClass="entr" presetSubtype="16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25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53" presetClass="entr" presetSubtype="16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2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2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25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47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8" dur="25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9" dur="25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25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1" presetID="47" presetClass="entr" presetSubtype="0" fill="hold" grpId="0" nodeType="withEffect">
                                      <p:stCondLst>
                                        <p:cond delay="6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3" dur="25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4" dur="25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25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6" presetID="47" presetClass="entr" presetSubtype="0" fill="hold" grpId="0" nodeType="withEffect">
                                      <p:stCondLst>
                                        <p:cond delay="7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8" dur="25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9" dur="25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25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47" presetClass="entr" presetSubtype="0" fill="hold" grpId="0" nodeType="withEffect">
                                      <p:stCondLst>
                                        <p:cond delay="8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3" dur="25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4" dur="25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5" dur="25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6" presetID="47" presetClass="entr" presetSubtype="0" fill="hold" grpId="0" nodeType="withEffect">
                                      <p:stCondLst>
                                        <p:cond delay="9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8" dur="25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9" dur="25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0" dur="25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1" presetID="2" presetClass="entr" presetSubtype="2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3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4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5" presetID="2" presetClass="entr" presetSubtype="2" fill="hold" grpId="0" nodeType="withEffect">
                                      <p:stCondLst>
                                        <p:cond delay="135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7" dur="25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8" dur="25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9" presetID="2" presetClass="entr" presetSubtype="2" fill="hold" grpId="0" nodeType="withEffect">
                                      <p:stCondLst>
                                        <p:cond delay="145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1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2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23" grpId="0"/>
          <p:bldP spid="15" grpId="0" animBg="1"/>
          <p:bldP spid="61" grpId="0"/>
          <p:bldP spid="62" grpId="0"/>
          <p:bldP spid="63" grpId="0"/>
          <p:bldP spid="66" grpId="0"/>
          <p:bldP spid="67" grpId="0"/>
          <p:bldP spid="68" grpId="0"/>
          <p:bldP spid="114" grpId="0"/>
          <p:bldP spid="49" grpId="0" animBg="1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文本框 222"/>
          <p:cNvSpPr txBox="1"/>
          <p:nvPr/>
        </p:nvSpPr>
        <p:spPr>
          <a:xfrm>
            <a:off x="592784" y="374451"/>
            <a:ext cx="2368084" cy="46166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zh-CN" altLang="en-US" sz="2400">
                <a:solidFill>
                  <a:srgbClr val="0170D1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项目费用情况</a:t>
            </a:r>
          </a:p>
        </p:txBody>
      </p:sp>
      <p:sp>
        <p:nvSpPr>
          <p:cNvPr id="15" name="矩形 14"/>
          <p:cNvSpPr/>
          <p:nvPr/>
        </p:nvSpPr>
        <p:spPr>
          <a:xfrm>
            <a:off x="2137" y="326784"/>
            <a:ext cx="557003" cy="557003"/>
          </a:xfrm>
          <a:prstGeom prst="rect">
            <a:avLst/>
          </a:prstGeom>
          <a:solidFill>
            <a:srgbClr val="0170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" name="组合 5"/>
          <p:cNvGrpSpPr/>
          <p:nvPr/>
        </p:nvGrpSpPr>
        <p:grpSpPr>
          <a:xfrm>
            <a:off x="816393" y="1632401"/>
            <a:ext cx="2904705" cy="389733"/>
            <a:chOff x="816393" y="1632401"/>
            <a:chExt cx="2904705" cy="389733"/>
          </a:xfrm>
        </p:grpSpPr>
        <p:sp>
          <p:nvSpPr>
            <p:cNvPr id="16" name="同心圆 15"/>
            <p:cNvSpPr/>
            <p:nvPr/>
          </p:nvSpPr>
          <p:spPr>
            <a:xfrm>
              <a:off x="816393" y="1671638"/>
              <a:ext cx="350498" cy="350496"/>
            </a:xfrm>
            <a:prstGeom prst="donut">
              <a:avLst>
                <a:gd name="adj" fmla="val 22156"/>
              </a:avLst>
            </a:prstGeom>
            <a:solidFill>
              <a:srgbClr val="00427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0" name="文本框 39"/>
            <p:cNvSpPr txBox="1"/>
            <p:nvPr/>
          </p:nvSpPr>
          <p:spPr>
            <a:xfrm>
              <a:off x="1350876" y="1632401"/>
              <a:ext cx="663746" cy="369332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r>
                <a:rPr lang="en-US" altLang="zh-CN" b="1" dirty="0">
                  <a:solidFill>
                    <a:srgbClr val="313131"/>
                  </a:solidFill>
                  <a:latin typeface="Century Gothic" panose="020B0502020202020204" pitchFamily="34" charset="0"/>
                  <a:ea typeface="冬青黑体简体中文 W3" panose="020B0300000000000000" pitchFamily="34" charset="-122"/>
                </a:rPr>
                <a:t>66%</a:t>
              </a:r>
              <a:endParaRPr lang="zh-CN" altLang="en-US" b="1">
                <a:solidFill>
                  <a:srgbClr val="313131"/>
                </a:solidFill>
                <a:latin typeface="Century Gothic" panose="020B0502020202020204" pitchFamily="34" charset="0"/>
                <a:ea typeface="冬青黑体简体中文 W3" panose="020B0300000000000000" pitchFamily="34" charset="-122"/>
              </a:endParaRPr>
            </a:p>
          </p:txBody>
        </p:sp>
        <p:sp>
          <p:nvSpPr>
            <p:cNvPr id="43" name="文本框 42"/>
            <p:cNvSpPr txBox="1"/>
            <p:nvPr/>
          </p:nvSpPr>
          <p:spPr>
            <a:xfrm>
              <a:off x="2038177" y="1632401"/>
              <a:ext cx="1682921" cy="338554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r>
                <a:rPr lang="zh-CN" altLang="en-US" sz="1600">
                  <a:solidFill>
                    <a:srgbClr val="595959"/>
                  </a:solidFill>
                  <a:latin typeface="Century Gothic" panose="020B0502020202020204" pitchFamily="34" charset="0"/>
                  <a:ea typeface="冬青黑体简体中文 W3" panose="020B0300000000000000" pitchFamily="34" charset="-122"/>
                </a:rPr>
                <a:t>海外销售业绩</a:t>
              </a: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816393" y="2104053"/>
            <a:ext cx="3341270" cy="383817"/>
            <a:chOff x="816393" y="2104053"/>
            <a:chExt cx="3341270" cy="383817"/>
          </a:xfrm>
        </p:grpSpPr>
        <p:sp>
          <p:nvSpPr>
            <p:cNvPr id="38" name="同心圆 37"/>
            <p:cNvSpPr/>
            <p:nvPr/>
          </p:nvSpPr>
          <p:spPr>
            <a:xfrm>
              <a:off x="816393" y="2137374"/>
              <a:ext cx="350498" cy="350496"/>
            </a:xfrm>
            <a:prstGeom prst="donut">
              <a:avLst>
                <a:gd name="adj" fmla="val 22156"/>
              </a:avLst>
            </a:prstGeom>
            <a:solidFill>
              <a:srgbClr val="0170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1" name="文本框 40"/>
            <p:cNvSpPr txBox="1"/>
            <p:nvPr/>
          </p:nvSpPr>
          <p:spPr>
            <a:xfrm>
              <a:off x="1350876" y="2104053"/>
              <a:ext cx="663746" cy="369332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r>
                <a:rPr lang="en-US" altLang="zh-CN" b="1" dirty="0">
                  <a:solidFill>
                    <a:srgbClr val="313131"/>
                  </a:solidFill>
                  <a:latin typeface="Century Gothic" panose="020B0502020202020204" pitchFamily="34" charset="0"/>
                  <a:ea typeface="冬青黑体简体中文 W3" panose="020B0300000000000000" pitchFamily="34" charset="-122"/>
                </a:rPr>
                <a:t>49%</a:t>
              </a:r>
              <a:endParaRPr lang="zh-CN" altLang="en-US" b="1">
                <a:solidFill>
                  <a:srgbClr val="313131"/>
                </a:solidFill>
                <a:latin typeface="Century Gothic" panose="020B0502020202020204" pitchFamily="34" charset="0"/>
                <a:ea typeface="冬青黑体简体中文 W3" panose="020B0300000000000000" pitchFamily="34" charset="-122"/>
              </a:endParaRPr>
            </a:p>
          </p:txBody>
        </p:sp>
        <p:sp>
          <p:nvSpPr>
            <p:cNvPr id="44" name="文本框 43"/>
            <p:cNvSpPr txBox="1"/>
            <p:nvPr/>
          </p:nvSpPr>
          <p:spPr>
            <a:xfrm>
              <a:off x="2038177" y="2121014"/>
              <a:ext cx="2119486" cy="338554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r>
                <a:rPr lang="zh-CN" altLang="en-US" sz="1600">
                  <a:solidFill>
                    <a:srgbClr val="595959"/>
                  </a:solidFill>
                  <a:latin typeface="Century Gothic" panose="020B0502020202020204" pitchFamily="34" charset="0"/>
                  <a:ea typeface="冬青黑体简体中文 W3" panose="020B0300000000000000" pitchFamily="34" charset="-122"/>
                </a:rPr>
                <a:t>大中华地区销售业绩</a:t>
              </a: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816393" y="2600831"/>
            <a:ext cx="2904705" cy="369332"/>
            <a:chOff x="816393" y="2600831"/>
            <a:chExt cx="2904705" cy="369332"/>
          </a:xfrm>
        </p:grpSpPr>
        <p:sp>
          <p:nvSpPr>
            <p:cNvPr id="39" name="同心圆 38"/>
            <p:cNvSpPr/>
            <p:nvPr/>
          </p:nvSpPr>
          <p:spPr>
            <a:xfrm>
              <a:off x="816393" y="2603110"/>
              <a:ext cx="350498" cy="350496"/>
            </a:xfrm>
            <a:prstGeom prst="donut">
              <a:avLst>
                <a:gd name="adj" fmla="val 22156"/>
              </a:avLst>
            </a:prstGeom>
            <a:solidFill>
              <a:srgbClr val="309C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2" name="文本框 41"/>
            <p:cNvSpPr txBox="1"/>
            <p:nvPr/>
          </p:nvSpPr>
          <p:spPr>
            <a:xfrm>
              <a:off x="1350876" y="2600831"/>
              <a:ext cx="663746" cy="369332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r>
                <a:rPr lang="en-US" altLang="zh-CN" b="1" dirty="0">
                  <a:solidFill>
                    <a:srgbClr val="313131"/>
                  </a:solidFill>
                  <a:latin typeface="Century Gothic" panose="020B0502020202020204" pitchFamily="34" charset="0"/>
                  <a:ea typeface="冬青黑体简体中文 W3" panose="020B0300000000000000" pitchFamily="34" charset="-122"/>
                </a:rPr>
                <a:t>37%</a:t>
              </a:r>
              <a:endParaRPr lang="zh-CN" altLang="en-US" b="1">
                <a:solidFill>
                  <a:srgbClr val="313131"/>
                </a:solidFill>
                <a:latin typeface="Century Gothic" panose="020B0502020202020204" pitchFamily="34" charset="0"/>
                <a:ea typeface="冬青黑体简体中文 W3" panose="020B0300000000000000" pitchFamily="34" charset="-122"/>
              </a:endParaRPr>
            </a:p>
          </p:txBody>
        </p:sp>
        <p:sp>
          <p:nvSpPr>
            <p:cNvPr id="45" name="文本框 44"/>
            <p:cNvSpPr txBox="1"/>
            <p:nvPr/>
          </p:nvSpPr>
          <p:spPr>
            <a:xfrm>
              <a:off x="2038177" y="2608365"/>
              <a:ext cx="1682921" cy="338554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r>
                <a:rPr lang="zh-CN" altLang="en-US" sz="1600">
                  <a:solidFill>
                    <a:srgbClr val="595959"/>
                  </a:solidFill>
                  <a:latin typeface="Century Gothic" panose="020B0502020202020204" pitchFamily="34" charset="0"/>
                  <a:ea typeface="冬青黑体简体中文 W3" panose="020B0300000000000000" pitchFamily="34" charset="-122"/>
                </a:rPr>
                <a:t>北美销售业绩</a:t>
              </a:r>
            </a:p>
          </p:txBody>
        </p:sp>
      </p:grpSp>
      <p:sp>
        <p:nvSpPr>
          <p:cNvPr id="49" name="文本框 48"/>
          <p:cNvSpPr txBox="1"/>
          <p:nvPr/>
        </p:nvSpPr>
        <p:spPr>
          <a:xfrm>
            <a:off x="768349" y="4075590"/>
            <a:ext cx="15403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>
                <a:solidFill>
                  <a:srgbClr val="313131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现金流分析</a:t>
            </a:r>
          </a:p>
        </p:txBody>
      </p:sp>
      <p:sp>
        <p:nvSpPr>
          <p:cNvPr id="50" name="文本框 49"/>
          <p:cNvSpPr txBox="1"/>
          <p:nvPr/>
        </p:nvSpPr>
        <p:spPr>
          <a:xfrm>
            <a:off x="767546" y="3532352"/>
            <a:ext cx="3770994" cy="58477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rgbClr val="0170D1"/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t>CASH DATEBASE</a:t>
            </a:r>
            <a:endParaRPr lang="zh-CN" altLang="en-US" sz="3200">
              <a:solidFill>
                <a:srgbClr val="0170D1"/>
              </a:solidFill>
              <a:latin typeface="Century Gothic" panose="020B0502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51" name="矩形 50"/>
          <p:cNvSpPr/>
          <p:nvPr/>
        </p:nvSpPr>
        <p:spPr>
          <a:xfrm>
            <a:off x="768348" y="4876347"/>
            <a:ext cx="6278814" cy="7325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>
                <a:solidFill>
                  <a:srgbClr val="595959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到了吗打开率老师，传媒的优势，在与数年的从业经历使。我们的明星资源非常丰富，与索拉卡上课。</a:t>
            </a:r>
          </a:p>
        </p:txBody>
      </p:sp>
      <p:cxnSp>
        <p:nvCxnSpPr>
          <p:cNvPr id="55" name="直接连接符 54"/>
          <p:cNvCxnSpPr/>
          <p:nvPr/>
        </p:nvCxnSpPr>
        <p:spPr>
          <a:xfrm>
            <a:off x="919570" y="4676023"/>
            <a:ext cx="428625" cy="0"/>
          </a:xfrm>
          <a:prstGeom prst="line">
            <a:avLst/>
          </a:prstGeom>
          <a:ln w="28575">
            <a:solidFill>
              <a:srgbClr val="0170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组合 9"/>
          <p:cNvGrpSpPr/>
          <p:nvPr/>
        </p:nvGrpSpPr>
        <p:grpSpPr>
          <a:xfrm>
            <a:off x="7047343" y="1457550"/>
            <a:ext cx="4016170" cy="4016170"/>
            <a:chOff x="7047343" y="1457550"/>
            <a:chExt cx="4016170" cy="4016170"/>
          </a:xfrm>
        </p:grpSpPr>
        <p:sp>
          <p:nvSpPr>
            <p:cNvPr id="5" name="椭圆 4"/>
            <p:cNvSpPr>
              <a:spLocks noChangeAspect="1"/>
            </p:cNvSpPr>
            <p:nvPr/>
          </p:nvSpPr>
          <p:spPr>
            <a:xfrm flipH="1">
              <a:off x="7047343" y="1457550"/>
              <a:ext cx="4016170" cy="4016170"/>
            </a:xfrm>
            <a:prstGeom prst="ellipse">
              <a:avLst/>
            </a:prstGeom>
            <a:noFill/>
            <a:ln w="206375" cap="rnd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9" name="椭圆 28"/>
            <p:cNvSpPr>
              <a:spLocks noChangeAspect="1"/>
            </p:cNvSpPr>
            <p:nvPr/>
          </p:nvSpPr>
          <p:spPr>
            <a:xfrm flipH="1">
              <a:off x="7418487" y="1828694"/>
              <a:ext cx="3273882" cy="3273882"/>
            </a:xfrm>
            <a:prstGeom prst="ellipse">
              <a:avLst/>
            </a:prstGeom>
            <a:noFill/>
            <a:ln w="206375" cap="rnd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0" name="椭圆 29"/>
            <p:cNvSpPr>
              <a:spLocks noChangeAspect="1"/>
            </p:cNvSpPr>
            <p:nvPr/>
          </p:nvSpPr>
          <p:spPr>
            <a:xfrm flipH="1">
              <a:off x="7791585" y="2195939"/>
              <a:ext cx="2527687" cy="2527687"/>
            </a:xfrm>
            <a:prstGeom prst="ellipse">
              <a:avLst/>
            </a:prstGeom>
            <a:noFill/>
            <a:ln w="206375" cap="rnd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" name="饼形 2"/>
            <p:cNvSpPr/>
            <p:nvPr/>
          </p:nvSpPr>
          <p:spPr>
            <a:xfrm flipH="1">
              <a:off x="9055428" y="1457550"/>
              <a:ext cx="2007385" cy="2997754"/>
            </a:xfrm>
            <a:custGeom>
              <a:avLst/>
              <a:gdLst>
                <a:gd name="connsiteX0" fmla="*/ 240794 w 3699510"/>
                <a:gd name="connsiteY0" fmla="*/ 2762355 h 3699510"/>
                <a:gd name="connsiteX1" fmla="*/ 251368 w 3699510"/>
                <a:gd name="connsiteY1" fmla="*/ 918759 h 3699510"/>
                <a:gd name="connsiteX2" fmla="*/ 1849755 w 3699510"/>
                <a:gd name="connsiteY2" fmla="*/ 0 h 3699510"/>
                <a:gd name="connsiteX3" fmla="*/ 1849755 w 3699510"/>
                <a:gd name="connsiteY3" fmla="*/ 1849755 h 3699510"/>
                <a:gd name="connsiteX4" fmla="*/ 240794 w 3699510"/>
                <a:gd name="connsiteY4" fmla="*/ 2762355 h 3699510"/>
                <a:gd name="connsiteX0-1" fmla="*/ 1849755 w 1941195"/>
                <a:gd name="connsiteY0-2" fmla="*/ 1849755 h 2762355"/>
                <a:gd name="connsiteX1-3" fmla="*/ 240794 w 1941195"/>
                <a:gd name="connsiteY1-4" fmla="*/ 2762355 h 2762355"/>
                <a:gd name="connsiteX2-5" fmla="*/ 251368 w 1941195"/>
                <a:gd name="connsiteY2-6" fmla="*/ 918759 h 2762355"/>
                <a:gd name="connsiteX3-7" fmla="*/ 1849755 w 1941195"/>
                <a:gd name="connsiteY3-8" fmla="*/ 0 h 2762355"/>
                <a:gd name="connsiteX4-9" fmla="*/ 1941195 w 1941195"/>
                <a:gd name="connsiteY4-10" fmla="*/ 1941195 h 2762355"/>
                <a:gd name="connsiteX0-11" fmla="*/ 1849755 w 1849755"/>
                <a:gd name="connsiteY0-12" fmla="*/ 1849755 h 2762355"/>
                <a:gd name="connsiteX1-13" fmla="*/ 240794 w 1849755"/>
                <a:gd name="connsiteY1-14" fmla="*/ 2762355 h 2762355"/>
                <a:gd name="connsiteX2-15" fmla="*/ 251368 w 1849755"/>
                <a:gd name="connsiteY2-16" fmla="*/ 918759 h 2762355"/>
                <a:gd name="connsiteX3-17" fmla="*/ 1849755 w 1849755"/>
                <a:gd name="connsiteY3-18" fmla="*/ 0 h 2762355"/>
                <a:gd name="connsiteX0-19" fmla="*/ 240794 w 1849755"/>
                <a:gd name="connsiteY0-20" fmla="*/ 2762355 h 2762355"/>
                <a:gd name="connsiteX1-21" fmla="*/ 251368 w 1849755"/>
                <a:gd name="connsiteY1-22" fmla="*/ 918759 h 2762355"/>
                <a:gd name="connsiteX2-23" fmla="*/ 1849755 w 1849755"/>
                <a:gd name="connsiteY2-24" fmla="*/ 0 h 276235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1849755" h="2762355">
                  <a:moveTo>
                    <a:pt x="240794" y="2762355"/>
                  </a:moveTo>
                  <a:cubicBezTo>
                    <a:pt x="-84000" y="2189726"/>
                    <a:pt x="-79974" y="1487624"/>
                    <a:pt x="251368" y="918759"/>
                  </a:cubicBezTo>
                  <a:cubicBezTo>
                    <a:pt x="582709" y="349893"/>
                    <a:pt x="1191427" y="0"/>
                    <a:pt x="1849755" y="0"/>
                  </a:cubicBezTo>
                </a:path>
              </a:pathLst>
            </a:custGeom>
            <a:noFill/>
            <a:ln w="206375" cap="rnd">
              <a:solidFill>
                <a:srgbClr val="309CF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6" name="饼形 25"/>
            <p:cNvSpPr/>
            <p:nvPr/>
          </p:nvSpPr>
          <p:spPr>
            <a:xfrm flipH="1">
              <a:off x="9055428" y="1828294"/>
              <a:ext cx="1636760" cy="3224103"/>
            </a:xfrm>
            <a:custGeom>
              <a:avLst/>
              <a:gdLst>
                <a:gd name="connsiteX0" fmla="*/ 1141186 w 3016250"/>
                <a:gd name="connsiteY0" fmla="*/ 2970930 h 3016250"/>
                <a:gd name="connsiteX1" fmla="*/ 11373 w 3016250"/>
                <a:gd name="connsiteY1" fmla="*/ 1323262 h 3016250"/>
                <a:gd name="connsiteX2" fmla="*/ 1508125 w 3016250"/>
                <a:gd name="connsiteY2" fmla="*/ 1 h 3016250"/>
                <a:gd name="connsiteX3" fmla="*/ 1508125 w 3016250"/>
                <a:gd name="connsiteY3" fmla="*/ 1508125 h 3016250"/>
                <a:gd name="connsiteX4" fmla="*/ 1141186 w 3016250"/>
                <a:gd name="connsiteY4" fmla="*/ 2970930 h 3016250"/>
                <a:gd name="connsiteX0-1" fmla="*/ 1508233 w 1599673"/>
                <a:gd name="connsiteY0-2" fmla="*/ 1508125 h 2970930"/>
                <a:gd name="connsiteX1-3" fmla="*/ 1141294 w 1599673"/>
                <a:gd name="connsiteY1-4" fmla="*/ 2970930 h 2970930"/>
                <a:gd name="connsiteX2-5" fmla="*/ 11481 w 1599673"/>
                <a:gd name="connsiteY2-6" fmla="*/ 1323262 h 2970930"/>
                <a:gd name="connsiteX3-7" fmla="*/ 1508233 w 1599673"/>
                <a:gd name="connsiteY3-8" fmla="*/ 1 h 2970930"/>
                <a:gd name="connsiteX4-9" fmla="*/ 1599673 w 1599673"/>
                <a:gd name="connsiteY4-10" fmla="*/ 1599565 h 2970930"/>
                <a:gd name="connsiteX0-11" fmla="*/ 1508233 w 1508233"/>
                <a:gd name="connsiteY0-12" fmla="*/ 1508125 h 2970930"/>
                <a:gd name="connsiteX1-13" fmla="*/ 1141294 w 1508233"/>
                <a:gd name="connsiteY1-14" fmla="*/ 2970930 h 2970930"/>
                <a:gd name="connsiteX2-15" fmla="*/ 11481 w 1508233"/>
                <a:gd name="connsiteY2-16" fmla="*/ 1323262 h 2970930"/>
                <a:gd name="connsiteX3-17" fmla="*/ 1508233 w 1508233"/>
                <a:gd name="connsiteY3-18" fmla="*/ 1 h 2970930"/>
                <a:gd name="connsiteX0-19" fmla="*/ 1141294 w 1508233"/>
                <a:gd name="connsiteY0-20" fmla="*/ 2970930 h 2970930"/>
                <a:gd name="connsiteX1-21" fmla="*/ 11481 w 1508233"/>
                <a:gd name="connsiteY1-22" fmla="*/ 1323262 h 2970930"/>
                <a:gd name="connsiteX2-23" fmla="*/ 1508233 w 1508233"/>
                <a:gd name="connsiteY2-24" fmla="*/ 1 h 297093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1508233" h="2970930">
                  <a:moveTo>
                    <a:pt x="1141294" y="2970930"/>
                  </a:moveTo>
                  <a:cubicBezTo>
                    <a:pt x="402749" y="2785669"/>
                    <a:pt x="-81854" y="2078946"/>
                    <a:pt x="11481" y="1323262"/>
                  </a:cubicBezTo>
                  <a:cubicBezTo>
                    <a:pt x="104815" y="567578"/>
                    <a:pt x="746807" y="0"/>
                    <a:pt x="1508233" y="1"/>
                  </a:cubicBezTo>
                </a:path>
              </a:pathLst>
            </a:custGeom>
            <a:noFill/>
            <a:ln w="206375" cap="rnd">
              <a:solidFill>
                <a:srgbClr val="0170D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7" name="饼形 26"/>
            <p:cNvSpPr/>
            <p:nvPr/>
          </p:nvSpPr>
          <p:spPr>
            <a:xfrm flipH="1">
              <a:off x="8041373" y="2200414"/>
              <a:ext cx="2278702" cy="2529143"/>
            </a:xfrm>
            <a:custGeom>
              <a:avLst/>
              <a:gdLst>
                <a:gd name="connsiteX0" fmla="*/ 2099651 w 2330450"/>
                <a:gd name="connsiteY0" fmla="*/ 1861355 h 2330450"/>
                <a:gd name="connsiteX1" fmla="*/ 682811 w 2330450"/>
                <a:gd name="connsiteY1" fmla="*/ 2225897 h 2330450"/>
                <a:gd name="connsiteX2" fmla="*/ 26438 w 2330450"/>
                <a:gd name="connsiteY2" fmla="*/ 918418 h 2330450"/>
                <a:gd name="connsiteX3" fmla="*/ 1165225 w 2330450"/>
                <a:gd name="connsiteY3" fmla="*/ 0 h 2330450"/>
                <a:gd name="connsiteX4" fmla="*/ 1165225 w 2330450"/>
                <a:gd name="connsiteY4" fmla="*/ 1165225 h 2330450"/>
                <a:gd name="connsiteX5" fmla="*/ 2099651 w 2330450"/>
                <a:gd name="connsiteY5" fmla="*/ 1861355 h 2330450"/>
                <a:gd name="connsiteX0-1" fmla="*/ 1165341 w 2099767"/>
                <a:gd name="connsiteY0-2" fmla="*/ 1165225 h 2330542"/>
                <a:gd name="connsiteX1-3" fmla="*/ 2099767 w 2099767"/>
                <a:gd name="connsiteY1-4" fmla="*/ 1861355 h 2330542"/>
                <a:gd name="connsiteX2-5" fmla="*/ 682927 w 2099767"/>
                <a:gd name="connsiteY2-6" fmla="*/ 2225897 h 2330542"/>
                <a:gd name="connsiteX3-7" fmla="*/ 26554 w 2099767"/>
                <a:gd name="connsiteY3-8" fmla="*/ 918418 h 2330542"/>
                <a:gd name="connsiteX4-9" fmla="*/ 1165341 w 2099767"/>
                <a:gd name="connsiteY4-10" fmla="*/ 0 h 2330542"/>
                <a:gd name="connsiteX5-11" fmla="*/ 1256781 w 2099767"/>
                <a:gd name="connsiteY5-12" fmla="*/ 1256665 h 2330542"/>
                <a:gd name="connsiteX0-13" fmla="*/ 1165341 w 2099767"/>
                <a:gd name="connsiteY0-14" fmla="*/ 1165225 h 2330542"/>
                <a:gd name="connsiteX1-15" fmla="*/ 2099767 w 2099767"/>
                <a:gd name="connsiteY1-16" fmla="*/ 1861355 h 2330542"/>
                <a:gd name="connsiteX2-17" fmla="*/ 682927 w 2099767"/>
                <a:gd name="connsiteY2-18" fmla="*/ 2225897 h 2330542"/>
                <a:gd name="connsiteX3-19" fmla="*/ 26554 w 2099767"/>
                <a:gd name="connsiteY3-20" fmla="*/ 918418 h 2330542"/>
                <a:gd name="connsiteX4-21" fmla="*/ 1165341 w 2099767"/>
                <a:gd name="connsiteY4-22" fmla="*/ 0 h 2330542"/>
                <a:gd name="connsiteX0-23" fmla="*/ 2099767 w 2099767"/>
                <a:gd name="connsiteY0-24" fmla="*/ 1861355 h 2330542"/>
                <a:gd name="connsiteX1-25" fmla="*/ 682927 w 2099767"/>
                <a:gd name="connsiteY1-26" fmla="*/ 2225897 h 2330542"/>
                <a:gd name="connsiteX2-27" fmla="*/ 26554 w 2099767"/>
                <a:gd name="connsiteY2-28" fmla="*/ 918418 h 2330542"/>
                <a:gd name="connsiteX3-29" fmla="*/ 1165341 w 2099767"/>
                <a:gd name="connsiteY3-30" fmla="*/ 0 h 233054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2099767" h="2330542">
                  <a:moveTo>
                    <a:pt x="2099767" y="1861355"/>
                  </a:moveTo>
                  <a:cubicBezTo>
                    <a:pt x="1772124" y="2301154"/>
                    <a:pt x="1182146" y="2452951"/>
                    <a:pt x="682927" y="2225897"/>
                  </a:cubicBezTo>
                  <a:cubicBezTo>
                    <a:pt x="183708" y="1998843"/>
                    <a:pt x="-89609" y="1454402"/>
                    <a:pt x="26554" y="918418"/>
                  </a:cubicBezTo>
                  <a:cubicBezTo>
                    <a:pt x="142717" y="382434"/>
                    <a:pt x="616913" y="0"/>
                    <a:pt x="1165341" y="0"/>
                  </a:cubicBezTo>
                </a:path>
              </a:pathLst>
            </a:custGeom>
            <a:noFill/>
            <a:ln w="206375" cap="rnd">
              <a:solidFill>
                <a:srgbClr val="00427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" name="椭圆 1"/>
            <p:cNvSpPr/>
            <p:nvPr/>
          </p:nvSpPr>
          <p:spPr>
            <a:xfrm>
              <a:off x="8692160" y="3072669"/>
              <a:ext cx="726355" cy="726355"/>
            </a:xfrm>
            <a:prstGeom prst="ellipse">
              <a:avLst/>
            </a:prstGeom>
            <a:solidFill>
              <a:srgbClr val="0170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8" name="Freeform 200"/>
            <p:cNvSpPr>
              <a:spLocks noChangeArrowheads="1"/>
            </p:cNvSpPr>
            <p:nvPr/>
          </p:nvSpPr>
          <p:spPr bwMode="auto">
            <a:xfrm>
              <a:off x="8860595" y="3246852"/>
              <a:ext cx="389486" cy="370092"/>
            </a:xfrm>
            <a:custGeom>
              <a:avLst/>
              <a:gdLst>
                <a:gd name="T0" fmla="*/ 111421 w 634"/>
                <a:gd name="T1" fmla="*/ 15824 h 604"/>
                <a:gd name="T2" fmla="*/ 111421 w 634"/>
                <a:gd name="T3" fmla="*/ 15824 h 604"/>
                <a:gd name="T4" fmla="*/ 5048 w 634"/>
                <a:gd name="T5" fmla="*/ 79120 h 604"/>
                <a:gd name="T6" fmla="*/ 5048 w 634"/>
                <a:gd name="T7" fmla="*/ 79120 h 604"/>
                <a:gd name="T8" fmla="*/ 100603 w 634"/>
                <a:gd name="T9" fmla="*/ 121557 h 604"/>
                <a:gd name="T10" fmla="*/ 121878 w 634"/>
                <a:gd name="T11" fmla="*/ 121557 h 604"/>
                <a:gd name="T12" fmla="*/ 217433 w 634"/>
                <a:gd name="T13" fmla="*/ 79120 h 604"/>
                <a:gd name="T14" fmla="*/ 217433 w 634"/>
                <a:gd name="T15" fmla="*/ 57901 h 604"/>
                <a:gd name="T16" fmla="*/ 121878 w 634"/>
                <a:gd name="T17" fmla="*/ 5035 h 604"/>
                <a:gd name="T18" fmla="*/ 100603 w 634"/>
                <a:gd name="T19" fmla="*/ 5035 h 604"/>
                <a:gd name="T20" fmla="*/ 5048 w 634"/>
                <a:gd name="T21" fmla="*/ 57901 h 604"/>
                <a:gd name="T22" fmla="*/ 5048 w 634"/>
                <a:gd name="T23" fmla="*/ 79120 h 604"/>
                <a:gd name="T24" fmla="*/ 111421 w 634"/>
                <a:gd name="T25" fmla="*/ 15824 h 604"/>
                <a:gd name="T26" fmla="*/ 111421 w 634"/>
                <a:gd name="T27" fmla="*/ 15824 h 604"/>
                <a:gd name="T28" fmla="*/ 212024 w 634"/>
                <a:gd name="T29" fmla="*/ 68690 h 604"/>
                <a:gd name="T30" fmla="*/ 111421 w 634"/>
                <a:gd name="T31" fmla="*/ 111127 h 604"/>
                <a:gd name="T32" fmla="*/ 15866 w 634"/>
                <a:gd name="T33" fmla="*/ 68690 h 604"/>
                <a:gd name="T34" fmla="*/ 111421 w 634"/>
                <a:gd name="T35" fmla="*/ 15824 h 604"/>
                <a:gd name="T36" fmla="*/ 111421 w 634"/>
                <a:gd name="T37" fmla="*/ 201036 h 604"/>
                <a:gd name="T38" fmla="*/ 111421 w 634"/>
                <a:gd name="T39" fmla="*/ 201036 h 604"/>
                <a:gd name="T40" fmla="*/ 15866 w 634"/>
                <a:gd name="T41" fmla="*/ 158599 h 604"/>
                <a:gd name="T42" fmla="*/ 0 w 634"/>
                <a:gd name="T43" fmla="*/ 153564 h 604"/>
                <a:gd name="T44" fmla="*/ 5048 w 634"/>
                <a:gd name="T45" fmla="*/ 169388 h 604"/>
                <a:gd name="T46" fmla="*/ 100603 w 634"/>
                <a:gd name="T47" fmla="*/ 211825 h 604"/>
                <a:gd name="T48" fmla="*/ 121878 w 634"/>
                <a:gd name="T49" fmla="*/ 211825 h 604"/>
                <a:gd name="T50" fmla="*/ 217433 w 634"/>
                <a:gd name="T51" fmla="*/ 169388 h 604"/>
                <a:gd name="T52" fmla="*/ 228250 w 634"/>
                <a:gd name="T53" fmla="*/ 153564 h 604"/>
                <a:gd name="T54" fmla="*/ 212024 w 634"/>
                <a:gd name="T55" fmla="*/ 158599 h 604"/>
                <a:gd name="T56" fmla="*/ 111421 w 634"/>
                <a:gd name="T57" fmla="*/ 201036 h 604"/>
                <a:gd name="T58" fmla="*/ 5048 w 634"/>
                <a:gd name="T59" fmla="*/ 121557 h 604"/>
                <a:gd name="T60" fmla="*/ 5048 w 634"/>
                <a:gd name="T61" fmla="*/ 121557 h 604"/>
                <a:gd name="T62" fmla="*/ 100603 w 634"/>
                <a:gd name="T63" fmla="*/ 169388 h 604"/>
                <a:gd name="T64" fmla="*/ 121878 w 634"/>
                <a:gd name="T65" fmla="*/ 169388 h 604"/>
                <a:gd name="T66" fmla="*/ 217433 w 634"/>
                <a:gd name="T67" fmla="*/ 121557 h 604"/>
                <a:gd name="T68" fmla="*/ 228250 w 634"/>
                <a:gd name="T69" fmla="*/ 105733 h 604"/>
                <a:gd name="T70" fmla="*/ 212024 w 634"/>
                <a:gd name="T71" fmla="*/ 111127 h 604"/>
                <a:gd name="T72" fmla="*/ 111421 w 634"/>
                <a:gd name="T73" fmla="*/ 158599 h 604"/>
                <a:gd name="T74" fmla="*/ 15866 w 634"/>
                <a:gd name="T75" fmla="*/ 111127 h 604"/>
                <a:gd name="T76" fmla="*/ 0 w 634"/>
                <a:gd name="T77" fmla="*/ 105733 h 604"/>
                <a:gd name="T78" fmla="*/ 5048 w 634"/>
                <a:gd name="T79" fmla="*/ 121557 h 604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634" h="604">
                  <a:moveTo>
                    <a:pt x="309" y="44"/>
                  </a:moveTo>
                  <a:lnTo>
                    <a:pt x="309" y="44"/>
                  </a:lnTo>
                  <a:close/>
                  <a:moveTo>
                    <a:pt x="14" y="220"/>
                  </a:moveTo>
                  <a:lnTo>
                    <a:pt x="14" y="220"/>
                  </a:lnTo>
                  <a:cubicBezTo>
                    <a:pt x="279" y="338"/>
                    <a:pt x="279" y="338"/>
                    <a:pt x="279" y="338"/>
                  </a:cubicBezTo>
                  <a:cubicBezTo>
                    <a:pt x="309" y="353"/>
                    <a:pt x="324" y="353"/>
                    <a:pt x="338" y="338"/>
                  </a:cubicBezTo>
                  <a:cubicBezTo>
                    <a:pt x="603" y="220"/>
                    <a:pt x="603" y="220"/>
                    <a:pt x="603" y="220"/>
                  </a:cubicBezTo>
                  <a:cubicBezTo>
                    <a:pt x="633" y="206"/>
                    <a:pt x="633" y="176"/>
                    <a:pt x="603" y="161"/>
                  </a:cubicBezTo>
                  <a:cubicBezTo>
                    <a:pt x="338" y="14"/>
                    <a:pt x="338" y="14"/>
                    <a:pt x="338" y="14"/>
                  </a:cubicBezTo>
                  <a:cubicBezTo>
                    <a:pt x="324" y="0"/>
                    <a:pt x="309" y="14"/>
                    <a:pt x="279" y="14"/>
                  </a:cubicBezTo>
                  <a:cubicBezTo>
                    <a:pt x="14" y="161"/>
                    <a:pt x="14" y="161"/>
                    <a:pt x="14" y="161"/>
                  </a:cubicBezTo>
                  <a:cubicBezTo>
                    <a:pt x="0" y="176"/>
                    <a:pt x="0" y="206"/>
                    <a:pt x="14" y="220"/>
                  </a:cubicBezTo>
                  <a:close/>
                  <a:moveTo>
                    <a:pt x="309" y="44"/>
                  </a:moveTo>
                  <a:lnTo>
                    <a:pt x="309" y="44"/>
                  </a:lnTo>
                  <a:cubicBezTo>
                    <a:pt x="588" y="191"/>
                    <a:pt x="588" y="191"/>
                    <a:pt x="588" y="191"/>
                  </a:cubicBezTo>
                  <a:cubicBezTo>
                    <a:pt x="309" y="309"/>
                    <a:pt x="309" y="309"/>
                    <a:pt x="309" y="309"/>
                  </a:cubicBezTo>
                  <a:cubicBezTo>
                    <a:pt x="44" y="191"/>
                    <a:pt x="44" y="191"/>
                    <a:pt x="44" y="191"/>
                  </a:cubicBezTo>
                  <a:lnTo>
                    <a:pt x="309" y="44"/>
                  </a:lnTo>
                  <a:close/>
                  <a:moveTo>
                    <a:pt x="309" y="559"/>
                  </a:moveTo>
                  <a:lnTo>
                    <a:pt x="309" y="559"/>
                  </a:lnTo>
                  <a:cubicBezTo>
                    <a:pt x="44" y="441"/>
                    <a:pt x="44" y="441"/>
                    <a:pt x="44" y="441"/>
                  </a:cubicBezTo>
                  <a:cubicBezTo>
                    <a:pt x="44" y="441"/>
                    <a:pt x="14" y="427"/>
                    <a:pt x="0" y="427"/>
                  </a:cubicBezTo>
                  <a:cubicBezTo>
                    <a:pt x="0" y="441"/>
                    <a:pt x="0" y="456"/>
                    <a:pt x="14" y="471"/>
                  </a:cubicBezTo>
                  <a:cubicBezTo>
                    <a:pt x="279" y="589"/>
                    <a:pt x="279" y="589"/>
                    <a:pt x="279" y="589"/>
                  </a:cubicBezTo>
                  <a:cubicBezTo>
                    <a:pt x="309" y="603"/>
                    <a:pt x="324" y="603"/>
                    <a:pt x="338" y="589"/>
                  </a:cubicBezTo>
                  <a:cubicBezTo>
                    <a:pt x="603" y="471"/>
                    <a:pt x="603" y="471"/>
                    <a:pt x="603" y="471"/>
                  </a:cubicBezTo>
                  <a:cubicBezTo>
                    <a:pt x="618" y="471"/>
                    <a:pt x="633" y="441"/>
                    <a:pt x="633" y="427"/>
                  </a:cubicBezTo>
                  <a:cubicBezTo>
                    <a:pt x="618" y="427"/>
                    <a:pt x="588" y="441"/>
                    <a:pt x="588" y="441"/>
                  </a:cubicBezTo>
                  <a:lnTo>
                    <a:pt x="309" y="559"/>
                  </a:lnTo>
                  <a:close/>
                  <a:moveTo>
                    <a:pt x="14" y="338"/>
                  </a:moveTo>
                  <a:lnTo>
                    <a:pt x="14" y="338"/>
                  </a:lnTo>
                  <a:cubicBezTo>
                    <a:pt x="279" y="471"/>
                    <a:pt x="279" y="471"/>
                    <a:pt x="279" y="471"/>
                  </a:cubicBezTo>
                  <a:cubicBezTo>
                    <a:pt x="309" y="471"/>
                    <a:pt x="324" y="471"/>
                    <a:pt x="338" y="471"/>
                  </a:cubicBezTo>
                  <a:cubicBezTo>
                    <a:pt x="603" y="338"/>
                    <a:pt x="603" y="338"/>
                    <a:pt x="603" y="338"/>
                  </a:cubicBezTo>
                  <a:cubicBezTo>
                    <a:pt x="618" y="338"/>
                    <a:pt x="633" y="309"/>
                    <a:pt x="633" y="294"/>
                  </a:cubicBezTo>
                  <a:cubicBezTo>
                    <a:pt x="618" y="309"/>
                    <a:pt x="588" y="309"/>
                    <a:pt x="588" y="309"/>
                  </a:cubicBezTo>
                  <a:cubicBezTo>
                    <a:pt x="309" y="441"/>
                    <a:pt x="309" y="441"/>
                    <a:pt x="309" y="441"/>
                  </a:cubicBezTo>
                  <a:cubicBezTo>
                    <a:pt x="44" y="309"/>
                    <a:pt x="44" y="309"/>
                    <a:pt x="44" y="309"/>
                  </a:cubicBezTo>
                  <a:cubicBezTo>
                    <a:pt x="44" y="309"/>
                    <a:pt x="14" y="309"/>
                    <a:pt x="0" y="294"/>
                  </a:cubicBezTo>
                  <a:cubicBezTo>
                    <a:pt x="0" y="309"/>
                    <a:pt x="0" y="338"/>
                    <a:pt x="14" y="33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lIns="91431" tIns="45716" rIns="91431" bIns="45716" anchor="ctr"/>
            <a:lstStyle/>
            <a:p>
              <a:pPr eaLnBrk="1" hangingPunct="1">
                <a:defRPr/>
              </a:pPr>
              <a:endParaRPr lang="zh-CN" altLang="en-US"/>
            </a:p>
          </p:txBody>
        </p:sp>
      </p:grpSp>
      <p:sp>
        <p:nvSpPr>
          <p:cNvPr id="32" name="任意多边形: 形状 31"/>
          <p:cNvSpPr/>
          <p:nvPr/>
        </p:nvSpPr>
        <p:spPr>
          <a:xfrm>
            <a:off x="143643" y="468288"/>
            <a:ext cx="273990" cy="273990"/>
          </a:xfrm>
          <a:custGeom>
            <a:avLst/>
            <a:gdLst/>
            <a:ahLst/>
            <a:cxnLst/>
            <a:rect l="l" t="t" r="r" b="b"/>
            <a:pathLst>
              <a:path w="1163866" h="1163866">
                <a:moveTo>
                  <a:pt x="327738" y="359058"/>
                </a:moveTo>
                <a:lnTo>
                  <a:pt x="327738" y="390340"/>
                </a:lnTo>
                <a:lnTo>
                  <a:pt x="367063" y="390340"/>
                </a:lnTo>
                <a:cubicBezTo>
                  <a:pt x="377093" y="390340"/>
                  <a:pt x="383565" y="391451"/>
                  <a:pt x="386479" y="393671"/>
                </a:cubicBezTo>
                <a:cubicBezTo>
                  <a:pt x="389393" y="395892"/>
                  <a:pt x="390850" y="399494"/>
                  <a:pt x="390850" y="404476"/>
                </a:cubicBezTo>
                <a:lnTo>
                  <a:pt x="390850" y="678681"/>
                </a:lnTo>
                <a:cubicBezTo>
                  <a:pt x="390850" y="699975"/>
                  <a:pt x="386964" y="714592"/>
                  <a:pt x="379193" y="722531"/>
                </a:cubicBezTo>
                <a:cubicBezTo>
                  <a:pt x="371421" y="730470"/>
                  <a:pt x="354269" y="735312"/>
                  <a:pt x="327738" y="737055"/>
                </a:cubicBezTo>
                <a:lnTo>
                  <a:pt x="327738" y="767917"/>
                </a:lnTo>
                <a:lnTo>
                  <a:pt x="488812" y="767917"/>
                </a:lnTo>
                <a:lnTo>
                  <a:pt x="488812" y="737043"/>
                </a:lnTo>
                <a:cubicBezTo>
                  <a:pt x="467680" y="735811"/>
                  <a:pt x="453578" y="733166"/>
                  <a:pt x="446507" y="729108"/>
                </a:cubicBezTo>
                <a:cubicBezTo>
                  <a:pt x="439435" y="725051"/>
                  <a:pt x="433971" y="719201"/>
                  <a:pt x="430113" y="711557"/>
                </a:cubicBezTo>
                <a:cubicBezTo>
                  <a:pt x="426256" y="703914"/>
                  <a:pt x="424327" y="691872"/>
                  <a:pt x="424327" y="675431"/>
                </a:cubicBezTo>
                <a:lnTo>
                  <a:pt x="424327" y="391824"/>
                </a:lnTo>
                <a:lnTo>
                  <a:pt x="556435" y="767917"/>
                </a:lnTo>
                <a:lnTo>
                  <a:pt x="582692" y="767917"/>
                </a:lnTo>
                <a:lnTo>
                  <a:pt x="704492" y="390211"/>
                </a:lnTo>
                <a:lnTo>
                  <a:pt x="704492" y="722491"/>
                </a:lnTo>
                <a:cubicBezTo>
                  <a:pt x="704492" y="726447"/>
                  <a:pt x="702752" y="729793"/>
                  <a:pt x="699272" y="732530"/>
                </a:cubicBezTo>
                <a:cubicBezTo>
                  <a:pt x="695792" y="735267"/>
                  <a:pt x="689833" y="736635"/>
                  <a:pt x="681395" y="736635"/>
                </a:cubicBezTo>
                <a:lnTo>
                  <a:pt x="641928" y="736635"/>
                </a:lnTo>
                <a:lnTo>
                  <a:pt x="641928" y="767917"/>
                </a:lnTo>
                <a:lnTo>
                  <a:pt x="835107" y="767917"/>
                </a:lnTo>
                <a:lnTo>
                  <a:pt x="835107" y="736635"/>
                </a:lnTo>
                <a:lnTo>
                  <a:pt x="799002" y="736635"/>
                </a:lnTo>
                <a:cubicBezTo>
                  <a:pt x="788377" y="736635"/>
                  <a:pt x="781311" y="735400"/>
                  <a:pt x="777804" y="732929"/>
                </a:cubicBezTo>
                <a:cubicBezTo>
                  <a:pt x="774297" y="730458"/>
                  <a:pt x="772543" y="726981"/>
                  <a:pt x="772543" y="722499"/>
                </a:cubicBezTo>
                <a:lnTo>
                  <a:pt x="772543" y="407700"/>
                </a:lnTo>
                <a:cubicBezTo>
                  <a:pt x="772543" y="400915"/>
                  <a:pt x="773958" y="396325"/>
                  <a:pt x="776788" y="393931"/>
                </a:cubicBezTo>
                <a:cubicBezTo>
                  <a:pt x="779618" y="391537"/>
                  <a:pt x="786128" y="390340"/>
                  <a:pt x="796318" y="390340"/>
                </a:cubicBezTo>
                <a:lnTo>
                  <a:pt x="835107" y="390340"/>
                </a:lnTo>
                <a:lnTo>
                  <a:pt x="835107" y="359058"/>
                </a:lnTo>
                <a:lnTo>
                  <a:pt x="689837" y="359058"/>
                </a:lnTo>
                <a:lnTo>
                  <a:pt x="584282" y="673274"/>
                </a:lnTo>
                <a:lnTo>
                  <a:pt x="469728" y="359058"/>
                </a:lnTo>
                <a:close/>
                <a:moveTo>
                  <a:pt x="581933" y="0"/>
                </a:moveTo>
                <a:cubicBezTo>
                  <a:pt x="903326" y="0"/>
                  <a:pt x="1163866" y="260540"/>
                  <a:pt x="1163866" y="581933"/>
                </a:cubicBezTo>
                <a:cubicBezTo>
                  <a:pt x="1163866" y="903326"/>
                  <a:pt x="903326" y="1163866"/>
                  <a:pt x="581933" y="1163866"/>
                </a:cubicBezTo>
                <a:cubicBezTo>
                  <a:pt x="260540" y="1163866"/>
                  <a:pt x="0" y="903326"/>
                  <a:pt x="0" y="581933"/>
                </a:cubicBezTo>
                <a:cubicBezTo>
                  <a:pt x="0" y="260540"/>
                  <a:pt x="260540" y="0"/>
                  <a:pt x="58193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mp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8" decel="100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8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37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900" decel="100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9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37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900" decel="100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3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900" decel="100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3" grpId="0"/>
      <p:bldP spid="15" grpId="0" animBg="1"/>
      <p:bldP spid="49" grpId="0"/>
      <p:bldP spid="50" grpId="0"/>
      <p:bldP spid="51" grpId="0"/>
      <p:bldP spid="3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文本框 222"/>
          <p:cNvSpPr txBox="1"/>
          <p:nvPr/>
        </p:nvSpPr>
        <p:spPr>
          <a:xfrm>
            <a:off x="592784" y="374451"/>
            <a:ext cx="2295559" cy="46166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zh-CN" altLang="en-US" sz="2400">
                <a:solidFill>
                  <a:srgbClr val="0170D1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项目经营分析</a:t>
            </a:r>
          </a:p>
        </p:txBody>
      </p:sp>
      <p:sp>
        <p:nvSpPr>
          <p:cNvPr id="15" name="矩形 14"/>
          <p:cNvSpPr/>
          <p:nvPr/>
        </p:nvSpPr>
        <p:spPr>
          <a:xfrm>
            <a:off x="2137" y="326784"/>
            <a:ext cx="557003" cy="557003"/>
          </a:xfrm>
          <a:prstGeom prst="rect">
            <a:avLst/>
          </a:prstGeom>
          <a:solidFill>
            <a:srgbClr val="0170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1" name="文本框 60"/>
          <p:cNvSpPr txBox="1"/>
          <p:nvPr/>
        </p:nvSpPr>
        <p:spPr>
          <a:xfrm>
            <a:off x="592784" y="4594481"/>
            <a:ext cx="2295559" cy="4001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zh-CN" altLang="en-US" sz="2000" b="1">
                <a:solidFill>
                  <a:srgbClr val="0170D1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数据分析</a:t>
            </a:r>
          </a:p>
        </p:txBody>
      </p:sp>
      <p:cxnSp>
        <p:nvCxnSpPr>
          <p:cNvPr id="9" name="直接连接符 8"/>
          <p:cNvCxnSpPr/>
          <p:nvPr/>
        </p:nvCxnSpPr>
        <p:spPr>
          <a:xfrm>
            <a:off x="717549" y="5185230"/>
            <a:ext cx="406401" cy="0"/>
          </a:xfrm>
          <a:prstGeom prst="line">
            <a:avLst/>
          </a:prstGeom>
          <a:ln w="28575">
            <a:solidFill>
              <a:srgbClr val="0170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矩形 61"/>
          <p:cNvSpPr/>
          <p:nvPr/>
        </p:nvSpPr>
        <p:spPr>
          <a:xfrm>
            <a:off x="592784" y="5256837"/>
            <a:ext cx="11154716" cy="7725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700">
                <a:solidFill>
                  <a:srgbClr val="595959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美仑设计国际传媒是一家集明星代言、明星演出、明星签约、演艺经纪、影视制作、策划、广告拍摄、品牌策划、新人包装。环球在线国际传媒的优势在与数年的从业经历使我们的明，著名明星经纪公司。</a:t>
            </a:r>
          </a:p>
        </p:txBody>
      </p:sp>
      <p:sp>
        <p:nvSpPr>
          <p:cNvPr id="11" name="任意多边形: 形状 10"/>
          <p:cNvSpPr/>
          <p:nvPr/>
        </p:nvSpPr>
        <p:spPr>
          <a:xfrm>
            <a:off x="-61886" y="1563600"/>
            <a:ext cx="12253886" cy="2822540"/>
          </a:xfrm>
          <a:custGeom>
            <a:avLst/>
            <a:gdLst>
              <a:gd name="connsiteX0" fmla="*/ 58994 w 12241162"/>
              <a:gd name="connsiteY0" fmla="*/ 2035277 h 2713703"/>
              <a:gd name="connsiteX1" fmla="*/ 58994 w 12241162"/>
              <a:gd name="connsiteY1" fmla="*/ 1976284 h 2713703"/>
              <a:gd name="connsiteX2" fmla="*/ 1769807 w 12241162"/>
              <a:gd name="connsiteY2" fmla="*/ 383458 h 2713703"/>
              <a:gd name="connsiteX3" fmla="*/ 4513007 w 12241162"/>
              <a:gd name="connsiteY3" fmla="*/ 1504335 h 2713703"/>
              <a:gd name="connsiteX4" fmla="*/ 6843252 w 12241162"/>
              <a:gd name="connsiteY4" fmla="*/ 265471 h 2713703"/>
              <a:gd name="connsiteX5" fmla="*/ 9173497 w 12241162"/>
              <a:gd name="connsiteY5" fmla="*/ 1386348 h 2713703"/>
              <a:gd name="connsiteX6" fmla="*/ 11120284 w 12241162"/>
              <a:gd name="connsiteY6" fmla="*/ 0 h 2713703"/>
              <a:gd name="connsiteX7" fmla="*/ 12241162 w 12241162"/>
              <a:gd name="connsiteY7" fmla="*/ 324464 h 2713703"/>
              <a:gd name="connsiteX8" fmla="*/ 12241162 w 12241162"/>
              <a:gd name="connsiteY8" fmla="*/ 2625213 h 2713703"/>
              <a:gd name="connsiteX9" fmla="*/ 29497 w 12241162"/>
              <a:gd name="connsiteY9" fmla="*/ 2713703 h 2713703"/>
              <a:gd name="connsiteX10" fmla="*/ 0 w 12241162"/>
              <a:gd name="connsiteY10" fmla="*/ 2035277 h 2713703"/>
              <a:gd name="connsiteX11" fmla="*/ 117988 w 12241162"/>
              <a:gd name="connsiteY11" fmla="*/ 1946787 h 2713703"/>
              <a:gd name="connsiteX0-1" fmla="*/ 58994 w 12241162"/>
              <a:gd name="connsiteY0-2" fmla="*/ 2035277 h 2713703"/>
              <a:gd name="connsiteX1-3" fmla="*/ 58994 w 12241162"/>
              <a:gd name="connsiteY1-4" fmla="*/ 1976284 h 2713703"/>
              <a:gd name="connsiteX2-5" fmla="*/ 1769807 w 12241162"/>
              <a:gd name="connsiteY2-6" fmla="*/ 383458 h 2713703"/>
              <a:gd name="connsiteX3-7" fmla="*/ 4513007 w 12241162"/>
              <a:gd name="connsiteY3-8" fmla="*/ 1504335 h 2713703"/>
              <a:gd name="connsiteX4-9" fmla="*/ 6843252 w 12241162"/>
              <a:gd name="connsiteY4-10" fmla="*/ 265471 h 2713703"/>
              <a:gd name="connsiteX5-11" fmla="*/ 9173497 w 12241162"/>
              <a:gd name="connsiteY5-12" fmla="*/ 1386348 h 2713703"/>
              <a:gd name="connsiteX6-13" fmla="*/ 11120284 w 12241162"/>
              <a:gd name="connsiteY6-14" fmla="*/ 0 h 2713703"/>
              <a:gd name="connsiteX7-15" fmla="*/ 12241162 w 12241162"/>
              <a:gd name="connsiteY7-16" fmla="*/ 324464 h 2713703"/>
              <a:gd name="connsiteX8-17" fmla="*/ 12241162 w 12241162"/>
              <a:gd name="connsiteY8-18" fmla="*/ 2625213 h 2713703"/>
              <a:gd name="connsiteX9-19" fmla="*/ 29497 w 12241162"/>
              <a:gd name="connsiteY9-20" fmla="*/ 2713703 h 2713703"/>
              <a:gd name="connsiteX10-21" fmla="*/ 0 w 12241162"/>
              <a:gd name="connsiteY10-22" fmla="*/ 2035277 h 2713703"/>
              <a:gd name="connsiteX0-23" fmla="*/ 58994 w 12241162"/>
              <a:gd name="connsiteY0-24" fmla="*/ 2035277 h 2713703"/>
              <a:gd name="connsiteX1-25" fmla="*/ 1769807 w 12241162"/>
              <a:gd name="connsiteY1-26" fmla="*/ 383458 h 2713703"/>
              <a:gd name="connsiteX2-27" fmla="*/ 4513007 w 12241162"/>
              <a:gd name="connsiteY2-28" fmla="*/ 1504335 h 2713703"/>
              <a:gd name="connsiteX3-29" fmla="*/ 6843252 w 12241162"/>
              <a:gd name="connsiteY3-30" fmla="*/ 265471 h 2713703"/>
              <a:gd name="connsiteX4-31" fmla="*/ 9173497 w 12241162"/>
              <a:gd name="connsiteY4-32" fmla="*/ 1386348 h 2713703"/>
              <a:gd name="connsiteX5-33" fmla="*/ 11120284 w 12241162"/>
              <a:gd name="connsiteY5-34" fmla="*/ 0 h 2713703"/>
              <a:gd name="connsiteX6-35" fmla="*/ 12241162 w 12241162"/>
              <a:gd name="connsiteY6-36" fmla="*/ 324464 h 2713703"/>
              <a:gd name="connsiteX7-37" fmla="*/ 12241162 w 12241162"/>
              <a:gd name="connsiteY7-38" fmla="*/ 2625213 h 2713703"/>
              <a:gd name="connsiteX8-39" fmla="*/ 29497 w 12241162"/>
              <a:gd name="connsiteY8-40" fmla="*/ 2713703 h 2713703"/>
              <a:gd name="connsiteX9-41" fmla="*/ 0 w 12241162"/>
              <a:gd name="connsiteY9-42" fmla="*/ 2035277 h 2713703"/>
              <a:gd name="connsiteX0-43" fmla="*/ 0 w 12253886"/>
              <a:gd name="connsiteY0-44" fmla="*/ 2053206 h 2713703"/>
              <a:gd name="connsiteX1-45" fmla="*/ 1782531 w 12253886"/>
              <a:gd name="connsiteY1-46" fmla="*/ 383458 h 2713703"/>
              <a:gd name="connsiteX2-47" fmla="*/ 4525731 w 12253886"/>
              <a:gd name="connsiteY2-48" fmla="*/ 1504335 h 2713703"/>
              <a:gd name="connsiteX3-49" fmla="*/ 6855976 w 12253886"/>
              <a:gd name="connsiteY3-50" fmla="*/ 265471 h 2713703"/>
              <a:gd name="connsiteX4-51" fmla="*/ 9186221 w 12253886"/>
              <a:gd name="connsiteY4-52" fmla="*/ 1386348 h 2713703"/>
              <a:gd name="connsiteX5-53" fmla="*/ 11133008 w 12253886"/>
              <a:gd name="connsiteY5-54" fmla="*/ 0 h 2713703"/>
              <a:gd name="connsiteX6-55" fmla="*/ 12253886 w 12253886"/>
              <a:gd name="connsiteY6-56" fmla="*/ 324464 h 2713703"/>
              <a:gd name="connsiteX7-57" fmla="*/ 12253886 w 12253886"/>
              <a:gd name="connsiteY7-58" fmla="*/ 2625213 h 2713703"/>
              <a:gd name="connsiteX8-59" fmla="*/ 42221 w 12253886"/>
              <a:gd name="connsiteY8-60" fmla="*/ 2713703 h 2713703"/>
              <a:gd name="connsiteX9-61" fmla="*/ 12724 w 12253886"/>
              <a:gd name="connsiteY9-62" fmla="*/ 2035277 h 2713703"/>
              <a:gd name="connsiteX0-63" fmla="*/ 0 w 12253886"/>
              <a:gd name="connsiteY0-64" fmla="*/ 2053206 h 2713703"/>
              <a:gd name="connsiteX1-65" fmla="*/ 1782531 w 12253886"/>
              <a:gd name="connsiteY1-66" fmla="*/ 383458 h 2713703"/>
              <a:gd name="connsiteX2-67" fmla="*/ 4525731 w 12253886"/>
              <a:gd name="connsiteY2-68" fmla="*/ 1504335 h 2713703"/>
              <a:gd name="connsiteX3-69" fmla="*/ 6855976 w 12253886"/>
              <a:gd name="connsiteY3-70" fmla="*/ 265471 h 2713703"/>
              <a:gd name="connsiteX4-71" fmla="*/ 9186221 w 12253886"/>
              <a:gd name="connsiteY4-72" fmla="*/ 1386348 h 2713703"/>
              <a:gd name="connsiteX5-73" fmla="*/ 11133008 w 12253886"/>
              <a:gd name="connsiteY5-74" fmla="*/ 0 h 2713703"/>
              <a:gd name="connsiteX6-75" fmla="*/ 12253886 w 12253886"/>
              <a:gd name="connsiteY6-76" fmla="*/ 324464 h 2713703"/>
              <a:gd name="connsiteX7-77" fmla="*/ 12253886 w 12253886"/>
              <a:gd name="connsiteY7-78" fmla="*/ 2625213 h 2713703"/>
              <a:gd name="connsiteX8-79" fmla="*/ 42221 w 12253886"/>
              <a:gd name="connsiteY8-80" fmla="*/ 2713703 h 2713703"/>
              <a:gd name="connsiteX9-81" fmla="*/ 12724 w 12253886"/>
              <a:gd name="connsiteY9-82" fmla="*/ 2035277 h 2713703"/>
              <a:gd name="connsiteX0-83" fmla="*/ 0 w 12253886"/>
              <a:gd name="connsiteY0-84" fmla="*/ 2053206 h 2713703"/>
              <a:gd name="connsiteX1-85" fmla="*/ 1782531 w 12253886"/>
              <a:gd name="connsiteY1-86" fmla="*/ 383458 h 2713703"/>
              <a:gd name="connsiteX2-87" fmla="*/ 4525731 w 12253886"/>
              <a:gd name="connsiteY2-88" fmla="*/ 1504335 h 2713703"/>
              <a:gd name="connsiteX3-89" fmla="*/ 6855976 w 12253886"/>
              <a:gd name="connsiteY3-90" fmla="*/ 265471 h 2713703"/>
              <a:gd name="connsiteX4-91" fmla="*/ 9186221 w 12253886"/>
              <a:gd name="connsiteY4-92" fmla="*/ 1386348 h 2713703"/>
              <a:gd name="connsiteX5-93" fmla="*/ 11133008 w 12253886"/>
              <a:gd name="connsiteY5-94" fmla="*/ 0 h 2713703"/>
              <a:gd name="connsiteX6-95" fmla="*/ 12253886 w 12253886"/>
              <a:gd name="connsiteY6-96" fmla="*/ 324464 h 2713703"/>
              <a:gd name="connsiteX7-97" fmla="*/ 12253886 w 12253886"/>
              <a:gd name="connsiteY7-98" fmla="*/ 2625213 h 2713703"/>
              <a:gd name="connsiteX8-99" fmla="*/ 42221 w 12253886"/>
              <a:gd name="connsiteY8-100" fmla="*/ 2713703 h 2713703"/>
              <a:gd name="connsiteX9-101" fmla="*/ 12724 w 12253886"/>
              <a:gd name="connsiteY9-102" fmla="*/ 2035277 h 2713703"/>
              <a:gd name="connsiteX0-103" fmla="*/ 0 w 12253886"/>
              <a:gd name="connsiteY0-104" fmla="*/ 2053206 h 2713703"/>
              <a:gd name="connsiteX1-105" fmla="*/ 1782531 w 12253886"/>
              <a:gd name="connsiteY1-106" fmla="*/ 383458 h 2713703"/>
              <a:gd name="connsiteX2-107" fmla="*/ 4525731 w 12253886"/>
              <a:gd name="connsiteY2-108" fmla="*/ 1504335 h 2713703"/>
              <a:gd name="connsiteX3-109" fmla="*/ 6855976 w 12253886"/>
              <a:gd name="connsiteY3-110" fmla="*/ 265471 h 2713703"/>
              <a:gd name="connsiteX4-111" fmla="*/ 9186221 w 12253886"/>
              <a:gd name="connsiteY4-112" fmla="*/ 1386348 h 2713703"/>
              <a:gd name="connsiteX5-113" fmla="*/ 11133008 w 12253886"/>
              <a:gd name="connsiteY5-114" fmla="*/ 0 h 2713703"/>
              <a:gd name="connsiteX6-115" fmla="*/ 12253886 w 12253886"/>
              <a:gd name="connsiteY6-116" fmla="*/ 324464 h 2713703"/>
              <a:gd name="connsiteX7-117" fmla="*/ 12253886 w 12253886"/>
              <a:gd name="connsiteY7-118" fmla="*/ 2625213 h 2713703"/>
              <a:gd name="connsiteX8-119" fmla="*/ 42221 w 12253886"/>
              <a:gd name="connsiteY8-120" fmla="*/ 2713703 h 2713703"/>
              <a:gd name="connsiteX9-121" fmla="*/ 12724 w 12253886"/>
              <a:gd name="connsiteY9-122" fmla="*/ 2035277 h 2713703"/>
              <a:gd name="connsiteX0-123" fmla="*/ 0 w 12253886"/>
              <a:gd name="connsiteY0-124" fmla="*/ 2053206 h 2713703"/>
              <a:gd name="connsiteX1-125" fmla="*/ 1782531 w 12253886"/>
              <a:gd name="connsiteY1-126" fmla="*/ 383458 h 2713703"/>
              <a:gd name="connsiteX2-127" fmla="*/ 4525731 w 12253886"/>
              <a:gd name="connsiteY2-128" fmla="*/ 1504335 h 2713703"/>
              <a:gd name="connsiteX3-129" fmla="*/ 6855976 w 12253886"/>
              <a:gd name="connsiteY3-130" fmla="*/ 265471 h 2713703"/>
              <a:gd name="connsiteX4-131" fmla="*/ 9186221 w 12253886"/>
              <a:gd name="connsiteY4-132" fmla="*/ 1386348 h 2713703"/>
              <a:gd name="connsiteX5-133" fmla="*/ 11133008 w 12253886"/>
              <a:gd name="connsiteY5-134" fmla="*/ 0 h 2713703"/>
              <a:gd name="connsiteX6-135" fmla="*/ 12253886 w 12253886"/>
              <a:gd name="connsiteY6-136" fmla="*/ 324464 h 2713703"/>
              <a:gd name="connsiteX7-137" fmla="*/ 12253886 w 12253886"/>
              <a:gd name="connsiteY7-138" fmla="*/ 2625213 h 2713703"/>
              <a:gd name="connsiteX8-139" fmla="*/ 42221 w 12253886"/>
              <a:gd name="connsiteY8-140" fmla="*/ 2713703 h 2713703"/>
              <a:gd name="connsiteX9-141" fmla="*/ 12724 w 12253886"/>
              <a:gd name="connsiteY9-142" fmla="*/ 2035277 h 2713703"/>
              <a:gd name="connsiteX0-143" fmla="*/ 0 w 12253886"/>
              <a:gd name="connsiteY0-144" fmla="*/ 2053206 h 2713703"/>
              <a:gd name="connsiteX1-145" fmla="*/ 1782531 w 12253886"/>
              <a:gd name="connsiteY1-146" fmla="*/ 383458 h 2713703"/>
              <a:gd name="connsiteX2-147" fmla="*/ 4525731 w 12253886"/>
              <a:gd name="connsiteY2-148" fmla="*/ 1504335 h 2713703"/>
              <a:gd name="connsiteX3-149" fmla="*/ 6855976 w 12253886"/>
              <a:gd name="connsiteY3-150" fmla="*/ 265471 h 2713703"/>
              <a:gd name="connsiteX4-151" fmla="*/ 9186221 w 12253886"/>
              <a:gd name="connsiteY4-152" fmla="*/ 1386348 h 2713703"/>
              <a:gd name="connsiteX5-153" fmla="*/ 11133008 w 12253886"/>
              <a:gd name="connsiteY5-154" fmla="*/ 0 h 2713703"/>
              <a:gd name="connsiteX6-155" fmla="*/ 12253886 w 12253886"/>
              <a:gd name="connsiteY6-156" fmla="*/ 324464 h 2713703"/>
              <a:gd name="connsiteX7-157" fmla="*/ 12253886 w 12253886"/>
              <a:gd name="connsiteY7-158" fmla="*/ 2625213 h 2713703"/>
              <a:gd name="connsiteX8-159" fmla="*/ 42221 w 12253886"/>
              <a:gd name="connsiteY8-160" fmla="*/ 2713703 h 2713703"/>
              <a:gd name="connsiteX9-161" fmla="*/ 12724 w 12253886"/>
              <a:gd name="connsiteY9-162" fmla="*/ 2035277 h 2713703"/>
              <a:gd name="connsiteX0-163" fmla="*/ 0 w 12253886"/>
              <a:gd name="connsiteY0-164" fmla="*/ 2271704 h 2932201"/>
              <a:gd name="connsiteX1-165" fmla="*/ 1782531 w 12253886"/>
              <a:gd name="connsiteY1-166" fmla="*/ 601956 h 2932201"/>
              <a:gd name="connsiteX2-167" fmla="*/ 4525731 w 12253886"/>
              <a:gd name="connsiteY2-168" fmla="*/ 1722833 h 2932201"/>
              <a:gd name="connsiteX3-169" fmla="*/ 6855976 w 12253886"/>
              <a:gd name="connsiteY3-170" fmla="*/ 483969 h 2932201"/>
              <a:gd name="connsiteX4-171" fmla="*/ 9186221 w 12253886"/>
              <a:gd name="connsiteY4-172" fmla="*/ 1604846 h 2932201"/>
              <a:gd name="connsiteX5-173" fmla="*/ 11133008 w 12253886"/>
              <a:gd name="connsiteY5-174" fmla="*/ 218498 h 2932201"/>
              <a:gd name="connsiteX6-175" fmla="*/ 12253886 w 12253886"/>
              <a:gd name="connsiteY6-176" fmla="*/ 542962 h 2932201"/>
              <a:gd name="connsiteX7-177" fmla="*/ 12253886 w 12253886"/>
              <a:gd name="connsiteY7-178" fmla="*/ 2843711 h 2932201"/>
              <a:gd name="connsiteX8-179" fmla="*/ 42221 w 12253886"/>
              <a:gd name="connsiteY8-180" fmla="*/ 2932201 h 2932201"/>
              <a:gd name="connsiteX9-181" fmla="*/ 12724 w 12253886"/>
              <a:gd name="connsiteY9-182" fmla="*/ 2253775 h 2932201"/>
              <a:gd name="connsiteX0-183" fmla="*/ 0 w 12253886"/>
              <a:gd name="connsiteY0-184" fmla="*/ 2271704 h 2932201"/>
              <a:gd name="connsiteX1-185" fmla="*/ 1782531 w 12253886"/>
              <a:gd name="connsiteY1-186" fmla="*/ 601956 h 2932201"/>
              <a:gd name="connsiteX2-187" fmla="*/ 4525731 w 12253886"/>
              <a:gd name="connsiteY2-188" fmla="*/ 1722833 h 2932201"/>
              <a:gd name="connsiteX3-189" fmla="*/ 6855976 w 12253886"/>
              <a:gd name="connsiteY3-190" fmla="*/ 483969 h 2932201"/>
              <a:gd name="connsiteX4-191" fmla="*/ 9186221 w 12253886"/>
              <a:gd name="connsiteY4-192" fmla="*/ 1604846 h 2932201"/>
              <a:gd name="connsiteX5-193" fmla="*/ 11133008 w 12253886"/>
              <a:gd name="connsiteY5-194" fmla="*/ 218498 h 2932201"/>
              <a:gd name="connsiteX6-195" fmla="*/ 12253886 w 12253886"/>
              <a:gd name="connsiteY6-196" fmla="*/ 542962 h 2932201"/>
              <a:gd name="connsiteX7-197" fmla="*/ 12253886 w 12253886"/>
              <a:gd name="connsiteY7-198" fmla="*/ 2843711 h 2932201"/>
              <a:gd name="connsiteX8-199" fmla="*/ 42221 w 12253886"/>
              <a:gd name="connsiteY8-200" fmla="*/ 2932201 h 2932201"/>
              <a:gd name="connsiteX9-201" fmla="*/ 12724 w 12253886"/>
              <a:gd name="connsiteY9-202" fmla="*/ 2253775 h 2932201"/>
              <a:gd name="connsiteX0-203" fmla="*/ 0 w 12253886"/>
              <a:gd name="connsiteY0-204" fmla="*/ 2271704 h 2932201"/>
              <a:gd name="connsiteX1-205" fmla="*/ 1782531 w 12253886"/>
              <a:gd name="connsiteY1-206" fmla="*/ 601956 h 2932201"/>
              <a:gd name="connsiteX2-207" fmla="*/ 4525731 w 12253886"/>
              <a:gd name="connsiteY2-208" fmla="*/ 1722833 h 2932201"/>
              <a:gd name="connsiteX3-209" fmla="*/ 6855976 w 12253886"/>
              <a:gd name="connsiteY3-210" fmla="*/ 483969 h 2932201"/>
              <a:gd name="connsiteX4-211" fmla="*/ 9186221 w 12253886"/>
              <a:gd name="connsiteY4-212" fmla="*/ 1604846 h 2932201"/>
              <a:gd name="connsiteX5-213" fmla="*/ 11133008 w 12253886"/>
              <a:gd name="connsiteY5-214" fmla="*/ 218498 h 2932201"/>
              <a:gd name="connsiteX6-215" fmla="*/ 12253886 w 12253886"/>
              <a:gd name="connsiteY6-216" fmla="*/ 542962 h 2932201"/>
              <a:gd name="connsiteX7-217" fmla="*/ 12253886 w 12253886"/>
              <a:gd name="connsiteY7-218" fmla="*/ 2843711 h 2932201"/>
              <a:gd name="connsiteX8-219" fmla="*/ 42221 w 12253886"/>
              <a:gd name="connsiteY8-220" fmla="*/ 2932201 h 2932201"/>
              <a:gd name="connsiteX9-221" fmla="*/ 12724 w 12253886"/>
              <a:gd name="connsiteY9-222" fmla="*/ 2253775 h 2932201"/>
              <a:gd name="connsiteX0-223" fmla="*/ 0 w 12253886"/>
              <a:gd name="connsiteY0-224" fmla="*/ 2271704 h 2932201"/>
              <a:gd name="connsiteX1-225" fmla="*/ 1782531 w 12253886"/>
              <a:gd name="connsiteY1-226" fmla="*/ 601956 h 2932201"/>
              <a:gd name="connsiteX2-227" fmla="*/ 4525731 w 12253886"/>
              <a:gd name="connsiteY2-228" fmla="*/ 1722833 h 2932201"/>
              <a:gd name="connsiteX3-229" fmla="*/ 6855976 w 12253886"/>
              <a:gd name="connsiteY3-230" fmla="*/ 483969 h 2932201"/>
              <a:gd name="connsiteX4-231" fmla="*/ 9186221 w 12253886"/>
              <a:gd name="connsiteY4-232" fmla="*/ 1604846 h 2932201"/>
              <a:gd name="connsiteX5-233" fmla="*/ 11133008 w 12253886"/>
              <a:gd name="connsiteY5-234" fmla="*/ 218498 h 2932201"/>
              <a:gd name="connsiteX6-235" fmla="*/ 12253886 w 12253886"/>
              <a:gd name="connsiteY6-236" fmla="*/ 542962 h 2932201"/>
              <a:gd name="connsiteX7-237" fmla="*/ 12253886 w 12253886"/>
              <a:gd name="connsiteY7-238" fmla="*/ 2843711 h 2932201"/>
              <a:gd name="connsiteX8-239" fmla="*/ 42221 w 12253886"/>
              <a:gd name="connsiteY8-240" fmla="*/ 2932201 h 2932201"/>
              <a:gd name="connsiteX9-241" fmla="*/ 12724 w 12253886"/>
              <a:gd name="connsiteY9-242" fmla="*/ 2253775 h 2932201"/>
              <a:gd name="connsiteX0-243" fmla="*/ 0 w 12253886"/>
              <a:gd name="connsiteY0-244" fmla="*/ 2271704 h 2932201"/>
              <a:gd name="connsiteX1-245" fmla="*/ 1782531 w 12253886"/>
              <a:gd name="connsiteY1-246" fmla="*/ 601956 h 2932201"/>
              <a:gd name="connsiteX2-247" fmla="*/ 4525731 w 12253886"/>
              <a:gd name="connsiteY2-248" fmla="*/ 1722833 h 2932201"/>
              <a:gd name="connsiteX3-249" fmla="*/ 6855976 w 12253886"/>
              <a:gd name="connsiteY3-250" fmla="*/ 483969 h 2932201"/>
              <a:gd name="connsiteX4-251" fmla="*/ 9186221 w 12253886"/>
              <a:gd name="connsiteY4-252" fmla="*/ 1604846 h 2932201"/>
              <a:gd name="connsiteX5-253" fmla="*/ 11133008 w 12253886"/>
              <a:gd name="connsiteY5-254" fmla="*/ 218498 h 2932201"/>
              <a:gd name="connsiteX6-255" fmla="*/ 12253886 w 12253886"/>
              <a:gd name="connsiteY6-256" fmla="*/ 542962 h 2932201"/>
              <a:gd name="connsiteX7-257" fmla="*/ 12253886 w 12253886"/>
              <a:gd name="connsiteY7-258" fmla="*/ 2843711 h 2932201"/>
              <a:gd name="connsiteX8-259" fmla="*/ 42221 w 12253886"/>
              <a:gd name="connsiteY8-260" fmla="*/ 2932201 h 2932201"/>
              <a:gd name="connsiteX9-261" fmla="*/ 12724 w 12253886"/>
              <a:gd name="connsiteY9-262" fmla="*/ 2253775 h 2932201"/>
              <a:gd name="connsiteX0-263" fmla="*/ 0 w 12253886"/>
              <a:gd name="connsiteY0-264" fmla="*/ 2271704 h 2932201"/>
              <a:gd name="connsiteX1-265" fmla="*/ 1782531 w 12253886"/>
              <a:gd name="connsiteY1-266" fmla="*/ 601956 h 2932201"/>
              <a:gd name="connsiteX2-267" fmla="*/ 4525731 w 12253886"/>
              <a:gd name="connsiteY2-268" fmla="*/ 1722833 h 2932201"/>
              <a:gd name="connsiteX3-269" fmla="*/ 6855976 w 12253886"/>
              <a:gd name="connsiteY3-270" fmla="*/ 483969 h 2932201"/>
              <a:gd name="connsiteX4-271" fmla="*/ 9186221 w 12253886"/>
              <a:gd name="connsiteY4-272" fmla="*/ 1604846 h 2932201"/>
              <a:gd name="connsiteX5-273" fmla="*/ 11133008 w 12253886"/>
              <a:gd name="connsiteY5-274" fmla="*/ 218498 h 2932201"/>
              <a:gd name="connsiteX6-275" fmla="*/ 12253886 w 12253886"/>
              <a:gd name="connsiteY6-276" fmla="*/ 542962 h 2932201"/>
              <a:gd name="connsiteX7-277" fmla="*/ 12253886 w 12253886"/>
              <a:gd name="connsiteY7-278" fmla="*/ 2843711 h 2932201"/>
              <a:gd name="connsiteX8-279" fmla="*/ 42221 w 12253886"/>
              <a:gd name="connsiteY8-280" fmla="*/ 2932201 h 2932201"/>
              <a:gd name="connsiteX9-281" fmla="*/ 12724 w 12253886"/>
              <a:gd name="connsiteY9-282" fmla="*/ 2253775 h 2932201"/>
              <a:gd name="connsiteX0-283" fmla="*/ 0 w 12253886"/>
              <a:gd name="connsiteY0-284" fmla="*/ 2084642 h 2745139"/>
              <a:gd name="connsiteX1-285" fmla="*/ 1782531 w 12253886"/>
              <a:gd name="connsiteY1-286" fmla="*/ 414894 h 2745139"/>
              <a:gd name="connsiteX2-287" fmla="*/ 4525731 w 12253886"/>
              <a:gd name="connsiteY2-288" fmla="*/ 1535771 h 2745139"/>
              <a:gd name="connsiteX3-289" fmla="*/ 6855976 w 12253886"/>
              <a:gd name="connsiteY3-290" fmla="*/ 296907 h 2745139"/>
              <a:gd name="connsiteX4-291" fmla="*/ 9186221 w 12253886"/>
              <a:gd name="connsiteY4-292" fmla="*/ 1417784 h 2745139"/>
              <a:gd name="connsiteX5-293" fmla="*/ 11133008 w 12253886"/>
              <a:gd name="connsiteY5-294" fmla="*/ 31436 h 2745139"/>
              <a:gd name="connsiteX6-295" fmla="*/ 12253886 w 12253886"/>
              <a:gd name="connsiteY6-296" fmla="*/ 355900 h 2745139"/>
              <a:gd name="connsiteX7-297" fmla="*/ 12253886 w 12253886"/>
              <a:gd name="connsiteY7-298" fmla="*/ 2656649 h 2745139"/>
              <a:gd name="connsiteX8-299" fmla="*/ 42221 w 12253886"/>
              <a:gd name="connsiteY8-300" fmla="*/ 2745139 h 2745139"/>
              <a:gd name="connsiteX9-301" fmla="*/ 12724 w 12253886"/>
              <a:gd name="connsiteY9-302" fmla="*/ 2066713 h 2745139"/>
              <a:gd name="connsiteX0-303" fmla="*/ 0 w 12253886"/>
              <a:gd name="connsiteY0-304" fmla="*/ 2162043 h 2822540"/>
              <a:gd name="connsiteX1-305" fmla="*/ 1782531 w 12253886"/>
              <a:gd name="connsiteY1-306" fmla="*/ 492295 h 2822540"/>
              <a:gd name="connsiteX2-307" fmla="*/ 4525731 w 12253886"/>
              <a:gd name="connsiteY2-308" fmla="*/ 1613172 h 2822540"/>
              <a:gd name="connsiteX3-309" fmla="*/ 6855976 w 12253886"/>
              <a:gd name="connsiteY3-310" fmla="*/ 374308 h 2822540"/>
              <a:gd name="connsiteX4-311" fmla="*/ 9186221 w 12253886"/>
              <a:gd name="connsiteY4-312" fmla="*/ 1495185 h 2822540"/>
              <a:gd name="connsiteX5-313" fmla="*/ 11133008 w 12253886"/>
              <a:gd name="connsiteY5-314" fmla="*/ 108837 h 2822540"/>
              <a:gd name="connsiteX6-315" fmla="*/ 12253886 w 12253886"/>
              <a:gd name="connsiteY6-316" fmla="*/ 433301 h 2822540"/>
              <a:gd name="connsiteX7-317" fmla="*/ 12253886 w 12253886"/>
              <a:gd name="connsiteY7-318" fmla="*/ 2734050 h 2822540"/>
              <a:gd name="connsiteX8-319" fmla="*/ 42221 w 12253886"/>
              <a:gd name="connsiteY8-320" fmla="*/ 2822540 h 2822540"/>
              <a:gd name="connsiteX9-321" fmla="*/ 12724 w 12253886"/>
              <a:gd name="connsiteY9-322" fmla="*/ 2144114 h 282254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</a:cxnLst>
            <a:rect l="l" t="t" r="r" b="b"/>
            <a:pathLst>
              <a:path w="12253886" h="2822540">
                <a:moveTo>
                  <a:pt x="0" y="2162043"/>
                </a:moveTo>
                <a:cubicBezTo>
                  <a:pt x="594177" y="1605460"/>
                  <a:pt x="999215" y="467659"/>
                  <a:pt x="1782531" y="492295"/>
                </a:cubicBezTo>
                <a:cubicBezTo>
                  <a:pt x="2565847" y="516931"/>
                  <a:pt x="3690926" y="1619727"/>
                  <a:pt x="4525731" y="1613172"/>
                </a:cubicBezTo>
                <a:cubicBezTo>
                  <a:pt x="5360536" y="1606617"/>
                  <a:pt x="5945878" y="444363"/>
                  <a:pt x="6855976" y="374308"/>
                </a:cubicBezTo>
                <a:cubicBezTo>
                  <a:pt x="7766074" y="304253"/>
                  <a:pt x="8493749" y="1521872"/>
                  <a:pt x="9186221" y="1495185"/>
                </a:cubicBezTo>
                <a:cubicBezTo>
                  <a:pt x="9878693" y="1468498"/>
                  <a:pt x="10745336" y="324210"/>
                  <a:pt x="11133008" y="108837"/>
                </a:cubicBezTo>
                <a:cubicBezTo>
                  <a:pt x="11520680" y="-106536"/>
                  <a:pt x="12067073" y="-4234"/>
                  <a:pt x="12253886" y="433301"/>
                </a:cubicBezTo>
                <a:lnTo>
                  <a:pt x="12253886" y="2734050"/>
                </a:lnTo>
                <a:lnTo>
                  <a:pt x="42221" y="2822540"/>
                </a:lnTo>
                <a:cubicBezTo>
                  <a:pt x="32389" y="2596398"/>
                  <a:pt x="47956" y="2357556"/>
                  <a:pt x="12724" y="2144114"/>
                </a:cubicBezTo>
              </a:path>
            </a:pathLst>
          </a:custGeom>
          <a:gradFill flip="none" rotWithShape="1">
            <a:gsLst>
              <a:gs pos="48000">
                <a:srgbClr val="015FB2"/>
              </a:gs>
              <a:gs pos="100000">
                <a:srgbClr val="2295FE"/>
              </a:gs>
              <a:gs pos="0">
                <a:srgbClr val="003668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文本框 20"/>
          <p:cNvSpPr txBox="1"/>
          <p:nvPr/>
        </p:nvSpPr>
        <p:spPr>
          <a:xfrm>
            <a:off x="3174998" y="908530"/>
            <a:ext cx="2295559" cy="4001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zh-CN" altLang="en-US" sz="2000">
                <a:solidFill>
                  <a:srgbClr val="595959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数据分析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3159124" y="1240434"/>
            <a:ext cx="3107205" cy="64633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solidFill>
                  <a:srgbClr val="0170D1"/>
                </a:solidFill>
                <a:latin typeface="Century Gothic" panose="020B0502020202020204" pitchFamily="34" charset="0"/>
                <a:ea typeface="冬青黑体简体中文 W3" panose="020B0300000000000000" pitchFamily="34" charset="-122"/>
              </a:rPr>
              <a:t>2,163,372</a:t>
            </a:r>
            <a:endParaRPr lang="zh-CN" altLang="en-US" sz="3600">
              <a:solidFill>
                <a:srgbClr val="0170D1"/>
              </a:solidFill>
              <a:latin typeface="Century Gothic" panose="020B0502020202020204" pitchFamily="34" charset="0"/>
              <a:ea typeface="冬青黑体简体中文 W3" panose="020B0300000000000000" pitchFamily="34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3159124" y="1752457"/>
            <a:ext cx="2295559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595959"/>
                </a:solidFill>
                <a:latin typeface="Century Gothic" panose="020B0502020202020204" pitchFamily="34" charset="0"/>
                <a:ea typeface="冬青黑体简体中文 W3" panose="020B0300000000000000" pitchFamily="34" charset="-122"/>
              </a:rPr>
              <a:t>For 12 months</a:t>
            </a:r>
            <a:endParaRPr lang="zh-CN" altLang="en-US">
              <a:solidFill>
                <a:srgbClr val="595959"/>
              </a:solidFill>
              <a:latin typeface="Century Gothic" panose="020B0502020202020204" pitchFamily="34" charset="0"/>
              <a:ea typeface="冬青黑体简体中文 W3" panose="020B0300000000000000" pitchFamily="34" charset="-122"/>
            </a:endParaRPr>
          </a:p>
        </p:txBody>
      </p:sp>
      <p:cxnSp>
        <p:nvCxnSpPr>
          <p:cNvPr id="16" name="直接连接符 15"/>
          <p:cNvCxnSpPr/>
          <p:nvPr/>
        </p:nvCxnSpPr>
        <p:spPr>
          <a:xfrm>
            <a:off x="3018779" y="1022743"/>
            <a:ext cx="0" cy="985351"/>
          </a:xfrm>
          <a:prstGeom prst="line">
            <a:avLst/>
          </a:prstGeom>
          <a:ln w="38100">
            <a:solidFill>
              <a:srgbClr val="0170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文本框 26"/>
          <p:cNvSpPr txBox="1"/>
          <p:nvPr/>
        </p:nvSpPr>
        <p:spPr>
          <a:xfrm>
            <a:off x="542729" y="3952928"/>
            <a:ext cx="2295559" cy="30777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rgbClr val="FFFFFF"/>
                </a:solidFill>
                <a:latin typeface="Century Gothic" panose="020B0502020202020204" pitchFamily="34" charset="0"/>
              </a:rPr>
              <a:t>JANUARY </a:t>
            </a:r>
            <a:endParaRPr lang="zh-CN" altLang="en-US" sz="1400">
              <a:solidFill>
                <a:srgbClr val="FFFFFF"/>
              </a:solidFill>
              <a:latin typeface="Century Gothic" panose="020B0502020202020204" pitchFamily="34" charset="0"/>
              <a:ea typeface="冬青黑体简体中文 W3" panose="020B0300000000000000" pitchFamily="34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4178045" y="3952928"/>
            <a:ext cx="70564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dirty="0">
                <a:solidFill>
                  <a:srgbClr val="FFFFFF"/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t>APRIL </a:t>
            </a:r>
            <a:endParaRPr lang="zh-CN" altLang="en-US" sz="1400">
              <a:solidFill>
                <a:srgbClr val="FFFFFF"/>
              </a:solidFill>
              <a:latin typeface="Century Gothic" panose="020B0502020202020204" pitchFamily="34" charset="0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6929086" y="3952928"/>
            <a:ext cx="117211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dirty="0">
                <a:solidFill>
                  <a:srgbClr val="FFFFFF"/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t>SEPTEMBER </a:t>
            </a:r>
            <a:endParaRPr lang="zh-CN" altLang="en-US" sz="1400">
              <a:solidFill>
                <a:srgbClr val="FFFFFF"/>
              </a:solidFill>
              <a:latin typeface="Century Gothic" panose="020B0502020202020204" pitchFamily="34" charset="0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10439269" y="3952928"/>
            <a:ext cx="114326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dirty="0">
                <a:solidFill>
                  <a:srgbClr val="FFFFFF"/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t>DECEMBER</a:t>
            </a:r>
            <a:endParaRPr lang="zh-CN" altLang="en-US" sz="1400">
              <a:solidFill>
                <a:srgbClr val="FFFFFF"/>
              </a:solidFill>
              <a:latin typeface="Century Gothic" panose="020B0502020202020204" pitchFamily="34" charset="0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11440505" y="3590698"/>
            <a:ext cx="28405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dirty="0">
                <a:solidFill>
                  <a:srgbClr val="FFFFFF"/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t>1</a:t>
            </a:r>
            <a:endParaRPr lang="zh-CN" altLang="en-US" sz="1400">
              <a:solidFill>
                <a:srgbClr val="FFFFFF"/>
              </a:solidFill>
              <a:latin typeface="Century Gothic" panose="020B0502020202020204" pitchFamily="34" charset="0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11440505" y="3263441"/>
            <a:ext cx="28405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dirty="0">
                <a:solidFill>
                  <a:srgbClr val="FFFFFF"/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t>2</a:t>
            </a:r>
            <a:endParaRPr lang="zh-CN" altLang="en-US" sz="1400">
              <a:solidFill>
                <a:srgbClr val="FFFFFF"/>
              </a:solidFill>
              <a:latin typeface="Century Gothic" panose="020B0502020202020204" pitchFamily="34" charset="0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11440505" y="2936185"/>
            <a:ext cx="28405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dirty="0">
                <a:solidFill>
                  <a:srgbClr val="FFFFFF"/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t>3</a:t>
            </a:r>
            <a:endParaRPr lang="zh-CN" altLang="en-US" sz="1400">
              <a:solidFill>
                <a:srgbClr val="FFFFFF"/>
              </a:solidFill>
              <a:latin typeface="Century Gothic" panose="020B0502020202020204" pitchFamily="34" charset="0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11440505" y="2608929"/>
            <a:ext cx="28405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dirty="0">
                <a:solidFill>
                  <a:srgbClr val="FFFFFF"/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t>4</a:t>
            </a:r>
            <a:endParaRPr lang="zh-CN" altLang="en-US" sz="1400">
              <a:solidFill>
                <a:srgbClr val="FFFFFF"/>
              </a:solidFill>
              <a:latin typeface="Century Gothic" panose="020B0502020202020204" pitchFamily="34" charset="0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11440505" y="2281673"/>
            <a:ext cx="28405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dirty="0">
                <a:solidFill>
                  <a:srgbClr val="FFFFFF"/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t>5</a:t>
            </a:r>
            <a:endParaRPr lang="zh-CN" altLang="en-US" sz="1400">
              <a:solidFill>
                <a:srgbClr val="FFFFFF"/>
              </a:solidFill>
              <a:latin typeface="Century Gothic" panose="020B0502020202020204" pitchFamily="34" charset="0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11440505" y="1954417"/>
            <a:ext cx="28405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dirty="0">
                <a:solidFill>
                  <a:srgbClr val="FFFFFF"/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t>6</a:t>
            </a:r>
            <a:endParaRPr lang="zh-CN" altLang="en-US" sz="1400">
              <a:solidFill>
                <a:srgbClr val="FFFFFF"/>
              </a:solidFill>
              <a:latin typeface="Century Gothic" panose="020B0502020202020204" pitchFamily="34" charset="0"/>
            </a:endParaRPr>
          </a:p>
        </p:txBody>
      </p:sp>
      <p:sp>
        <p:nvSpPr>
          <p:cNvPr id="26" name="箭头: V 形 25"/>
          <p:cNvSpPr/>
          <p:nvPr/>
        </p:nvSpPr>
        <p:spPr>
          <a:xfrm rot="5400000">
            <a:off x="11524992" y="1822441"/>
            <a:ext cx="115078" cy="109916"/>
          </a:xfrm>
          <a:prstGeom prst="chevron">
            <a:avLst>
              <a:gd name="adj" fmla="val 74418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9" name="任意多边形: 形状 28"/>
          <p:cNvSpPr/>
          <p:nvPr/>
        </p:nvSpPr>
        <p:spPr>
          <a:xfrm>
            <a:off x="143643" y="468288"/>
            <a:ext cx="273990" cy="273990"/>
          </a:xfrm>
          <a:custGeom>
            <a:avLst/>
            <a:gdLst/>
            <a:ahLst/>
            <a:cxnLst/>
            <a:rect l="l" t="t" r="r" b="b"/>
            <a:pathLst>
              <a:path w="1163866" h="1163866">
                <a:moveTo>
                  <a:pt x="327738" y="359058"/>
                </a:moveTo>
                <a:lnTo>
                  <a:pt x="327738" y="390340"/>
                </a:lnTo>
                <a:lnTo>
                  <a:pt x="367063" y="390340"/>
                </a:lnTo>
                <a:cubicBezTo>
                  <a:pt x="377093" y="390340"/>
                  <a:pt x="383565" y="391451"/>
                  <a:pt x="386479" y="393671"/>
                </a:cubicBezTo>
                <a:cubicBezTo>
                  <a:pt x="389393" y="395892"/>
                  <a:pt x="390850" y="399494"/>
                  <a:pt x="390850" y="404476"/>
                </a:cubicBezTo>
                <a:lnTo>
                  <a:pt x="390850" y="678681"/>
                </a:lnTo>
                <a:cubicBezTo>
                  <a:pt x="390850" y="699975"/>
                  <a:pt x="386964" y="714592"/>
                  <a:pt x="379193" y="722531"/>
                </a:cubicBezTo>
                <a:cubicBezTo>
                  <a:pt x="371421" y="730470"/>
                  <a:pt x="354269" y="735312"/>
                  <a:pt x="327738" y="737055"/>
                </a:cubicBezTo>
                <a:lnTo>
                  <a:pt x="327738" y="767917"/>
                </a:lnTo>
                <a:lnTo>
                  <a:pt x="488812" y="767917"/>
                </a:lnTo>
                <a:lnTo>
                  <a:pt x="488812" y="737043"/>
                </a:lnTo>
                <a:cubicBezTo>
                  <a:pt x="467680" y="735811"/>
                  <a:pt x="453578" y="733166"/>
                  <a:pt x="446507" y="729108"/>
                </a:cubicBezTo>
                <a:cubicBezTo>
                  <a:pt x="439435" y="725051"/>
                  <a:pt x="433971" y="719201"/>
                  <a:pt x="430113" y="711557"/>
                </a:cubicBezTo>
                <a:cubicBezTo>
                  <a:pt x="426256" y="703914"/>
                  <a:pt x="424327" y="691872"/>
                  <a:pt x="424327" y="675431"/>
                </a:cubicBezTo>
                <a:lnTo>
                  <a:pt x="424327" y="391824"/>
                </a:lnTo>
                <a:lnTo>
                  <a:pt x="556435" y="767917"/>
                </a:lnTo>
                <a:lnTo>
                  <a:pt x="582692" y="767917"/>
                </a:lnTo>
                <a:lnTo>
                  <a:pt x="704492" y="390211"/>
                </a:lnTo>
                <a:lnTo>
                  <a:pt x="704492" y="722491"/>
                </a:lnTo>
                <a:cubicBezTo>
                  <a:pt x="704492" y="726447"/>
                  <a:pt x="702752" y="729793"/>
                  <a:pt x="699272" y="732530"/>
                </a:cubicBezTo>
                <a:cubicBezTo>
                  <a:pt x="695792" y="735267"/>
                  <a:pt x="689833" y="736635"/>
                  <a:pt x="681395" y="736635"/>
                </a:cubicBezTo>
                <a:lnTo>
                  <a:pt x="641928" y="736635"/>
                </a:lnTo>
                <a:lnTo>
                  <a:pt x="641928" y="767917"/>
                </a:lnTo>
                <a:lnTo>
                  <a:pt x="835107" y="767917"/>
                </a:lnTo>
                <a:lnTo>
                  <a:pt x="835107" y="736635"/>
                </a:lnTo>
                <a:lnTo>
                  <a:pt x="799002" y="736635"/>
                </a:lnTo>
                <a:cubicBezTo>
                  <a:pt x="788377" y="736635"/>
                  <a:pt x="781311" y="735400"/>
                  <a:pt x="777804" y="732929"/>
                </a:cubicBezTo>
                <a:cubicBezTo>
                  <a:pt x="774297" y="730458"/>
                  <a:pt x="772543" y="726981"/>
                  <a:pt x="772543" y="722499"/>
                </a:cubicBezTo>
                <a:lnTo>
                  <a:pt x="772543" y="407700"/>
                </a:lnTo>
                <a:cubicBezTo>
                  <a:pt x="772543" y="400915"/>
                  <a:pt x="773958" y="396325"/>
                  <a:pt x="776788" y="393931"/>
                </a:cubicBezTo>
                <a:cubicBezTo>
                  <a:pt x="779618" y="391537"/>
                  <a:pt x="786128" y="390340"/>
                  <a:pt x="796318" y="390340"/>
                </a:cubicBezTo>
                <a:lnTo>
                  <a:pt x="835107" y="390340"/>
                </a:lnTo>
                <a:lnTo>
                  <a:pt x="835107" y="359058"/>
                </a:lnTo>
                <a:lnTo>
                  <a:pt x="689837" y="359058"/>
                </a:lnTo>
                <a:lnTo>
                  <a:pt x="584282" y="673274"/>
                </a:lnTo>
                <a:lnTo>
                  <a:pt x="469728" y="359058"/>
                </a:lnTo>
                <a:close/>
                <a:moveTo>
                  <a:pt x="581933" y="0"/>
                </a:moveTo>
                <a:cubicBezTo>
                  <a:pt x="903326" y="0"/>
                  <a:pt x="1163866" y="260540"/>
                  <a:pt x="1163866" y="581933"/>
                </a:cubicBezTo>
                <a:cubicBezTo>
                  <a:pt x="1163866" y="903326"/>
                  <a:pt x="903326" y="1163866"/>
                  <a:pt x="581933" y="1163866"/>
                </a:cubicBezTo>
                <a:cubicBezTo>
                  <a:pt x="260540" y="1163866"/>
                  <a:pt x="0" y="903326"/>
                  <a:pt x="0" y="581933"/>
                </a:cubicBezTo>
                <a:cubicBezTo>
                  <a:pt x="0" y="260540"/>
                  <a:pt x="260540" y="0"/>
                  <a:pt x="58193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2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2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9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5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22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</p:cBhvr>
                                          <p:from x="250000" y="250000"/>
                                          <p:to x="100000" y="100000"/>
                                        </p:animScale>
    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    <p:cBhvr>
                                            <p:cTn id="23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  <p:animEffect transition="in" filter="fade">
                                          <p:cBhvr>
                                            <p:cTn id="24" dur="10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52" presetClass="entr" presetSubtype="0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27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</p:cBhvr>
                                          <p:from x="250000" y="250000"/>
                                          <p:to x="100000" y="100000"/>
                                        </p:animScale>
    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    <p:cBhvr>
                                            <p:cTn id="28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  <p:animEffect transition="in" filter="fade">
                                          <p:cBhvr>
                                            <p:cTn id="29" dur="10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52" presetClass="entr" presetSubtype="0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32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</p:cBhvr>
                                          <p:from x="250000" y="250000"/>
                                          <p:to x="100000" y="100000"/>
                                        </p:animScale>
    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    <p:cBhvr>
                                            <p:cTn id="33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  <p:animEffect transition="in" filter="fade">
                                          <p:cBhvr>
                                            <p:cTn id="34" dur="10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52" presetClass="entr" presetSubtype="0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37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</p:cBhvr>
                                          <p:from x="250000" y="250000"/>
                                          <p:to x="100000" y="100000"/>
                                        </p:animScale>
    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    <p:cBhvr>
                                            <p:cTn id="38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  <p:animEffect transition="in" filter="fade">
                                          <p:cBhvr>
                                            <p:cTn id="39" dur="10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2" presetClass="entr" presetSubtype="2" fill="hold" grpId="0" nodeType="withEffect" p14:presetBounceEnd="50000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2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3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4" presetID="2" presetClass="entr" presetSubtype="2" fill="hold" grpId="0" nodeType="withEffect" p14:presetBounceEnd="50000">
                                      <p:stCondLst>
                                        <p:cond delay="85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6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7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8" presetID="2" presetClass="entr" presetSubtype="2" fill="hold" grpId="0" nodeType="withEffect" p14:presetBounceEnd="50000">
                                      <p:stCondLst>
                                        <p:cond delay="95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50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51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2" presetID="2" presetClass="entr" presetSubtype="2" fill="hold" grpId="0" nodeType="withEffect" p14:presetBounceEnd="50000">
                                      <p:stCondLst>
                                        <p:cond delay="105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54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55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6" presetID="2" presetClass="entr" presetSubtype="2" fill="hold" grpId="0" nodeType="withEffect" p14:presetBounceEnd="50000">
                                      <p:stCondLst>
                                        <p:cond delay="115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58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59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0" presetID="2" presetClass="entr" presetSubtype="2" fill="hold" grpId="0" nodeType="withEffect" p14:presetBounceEnd="50000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62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63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4" presetID="2" presetClass="entr" presetSubtype="2" fill="hold" grpId="0" nodeType="withEffect" p14:presetBounceEnd="50000">
                                      <p:stCondLst>
                                        <p:cond delay="135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66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67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8" presetID="2" presetClass="entr" presetSubtype="8" decel="10000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0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1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2" presetID="2" presetClass="entr" presetSubtype="8" decel="100000" fill="hold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4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5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6" presetID="2" presetClass="entr" presetSubtype="8" decel="100000" fill="hold" grpId="0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8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9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0" presetID="53" presetClass="entr" presetSubtype="16" fill="hold" grpId="3" nodeType="withEffect">
                                      <p:stCondLst>
                                        <p:cond delay="125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2" dur="500" fill="hold"/>
                                            <p:tgtEl>
                                              <p:spTgt spid="2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3" dur="500" fill="hold"/>
                                            <p:tgtEl>
                                              <p:spTgt spid="2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4" dur="500"/>
                                            <p:tgtEl>
                                              <p:spTgt spid="2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5" presetID="53" presetClass="entr" presetSubtype="16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7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8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9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0" presetID="53" presetClass="entr" presetSubtype="16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2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3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4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5" presetID="53" presetClass="entr" presetSubtype="16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7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8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9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0" presetID="6" presetClass="emph" presetSubtype="0" fill="hold" grpId="0" nodeType="withEffect">
                                      <p:stCondLst>
                                        <p:cond delay="15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animScale>
                                          <p:cBhvr>
                                            <p:cTn id="101" dur="500" fill="hold"/>
                                            <p:tgtEl>
                                              <p:spTgt spid="2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02" presetID="32" presetClass="emph" presetSubtype="0" fill="hold" grpId="1" nodeType="withEffect">
                                      <p:stCondLst>
                                        <p:cond delay="150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animRot by="120000">
                                          <p:cBhvr>
                                            <p:cTn id="103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04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05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06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2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07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9" presetID="6" presetClass="emph" presetSubtype="0" decel="100000" fill="hold" grpId="2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animScale>
                                          <p:cBhvr>
                                            <p:cTn id="110" dur="250" fill="hold"/>
                                            <p:tgtEl>
                                              <p:spTgt spid="2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  <p:by x="80000" y="8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23" grpId="0"/>
          <p:bldP spid="15" grpId="0" animBg="1"/>
          <p:bldP spid="61" grpId="0"/>
          <p:bldP spid="62" grpId="0"/>
          <p:bldP spid="11" grpId="0" animBg="1"/>
          <p:bldP spid="21" grpId="0"/>
          <p:bldP spid="22" grpId="0" build="p"/>
          <p:bldP spid="22" grpId="1" build="allAtOnce"/>
          <p:bldP spid="22" grpId="2" build="allAtOnce"/>
          <p:bldP spid="22" grpId="3" build="allAtOnce"/>
          <p:bldP spid="23" grpId="0"/>
          <p:bldP spid="27" grpId="0"/>
          <p:bldP spid="20" grpId="0"/>
          <p:bldP spid="24" grpId="0"/>
          <p:bldP spid="25" grpId="0"/>
          <p:bldP spid="32" grpId="0"/>
          <p:bldP spid="33" grpId="0"/>
          <p:bldP spid="34" grpId="0"/>
          <p:bldP spid="35" grpId="0"/>
          <p:bldP spid="36" grpId="0"/>
          <p:bldP spid="37" grpId="0"/>
          <p:bldP spid="26" grpId="0" animBg="1"/>
          <p:bldP spid="29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2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2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9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5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22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</p:cBhvr>
                                          <p:from x="250000" y="250000"/>
                                          <p:to x="100000" y="100000"/>
                                        </p:animScale>
    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    <p:cBhvr>
                                            <p:cTn id="23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  <p:animEffect transition="in" filter="fade">
                                          <p:cBhvr>
                                            <p:cTn id="24" dur="10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52" presetClass="entr" presetSubtype="0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27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</p:cBhvr>
                                          <p:from x="250000" y="250000"/>
                                          <p:to x="100000" y="100000"/>
                                        </p:animScale>
    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    <p:cBhvr>
                                            <p:cTn id="28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  <p:animEffect transition="in" filter="fade">
                                          <p:cBhvr>
                                            <p:cTn id="29" dur="10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52" presetClass="entr" presetSubtype="0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32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</p:cBhvr>
                                          <p:from x="250000" y="250000"/>
                                          <p:to x="100000" y="100000"/>
                                        </p:animScale>
    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    <p:cBhvr>
                                            <p:cTn id="33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  <p:animEffect transition="in" filter="fade">
                                          <p:cBhvr>
                                            <p:cTn id="34" dur="10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52" presetClass="entr" presetSubtype="0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37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</p:cBhvr>
                                          <p:from x="250000" y="250000"/>
                                          <p:to x="100000" y="100000"/>
                                        </p:animScale>
    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    <p:cBhvr>
                                            <p:cTn id="38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  <p:animEffect transition="in" filter="fade">
                                          <p:cBhvr>
                                            <p:cTn id="39" dur="10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2" presetClass="entr" presetSubtype="2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2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3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4" presetID="2" presetClass="entr" presetSubtype="2" fill="hold" grpId="0" nodeType="withEffect">
                                      <p:stCondLst>
                                        <p:cond delay="85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6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7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8" presetID="2" presetClass="entr" presetSubtype="2" fill="hold" grpId="0" nodeType="withEffect">
                                      <p:stCondLst>
                                        <p:cond delay="95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0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1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2" presetID="2" presetClass="entr" presetSubtype="2" fill="hold" grpId="0" nodeType="withEffect">
                                      <p:stCondLst>
                                        <p:cond delay="105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4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5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6" presetID="2" presetClass="entr" presetSubtype="2" fill="hold" grpId="0" nodeType="withEffect">
                                      <p:stCondLst>
                                        <p:cond delay="115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8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9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0" presetID="2" presetClass="entr" presetSubtype="2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2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3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4" presetID="2" presetClass="entr" presetSubtype="2" fill="hold" grpId="0" nodeType="withEffect">
                                      <p:stCondLst>
                                        <p:cond delay="135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6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7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8" presetID="2" presetClass="entr" presetSubtype="8" decel="10000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0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1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2" presetID="2" presetClass="entr" presetSubtype="8" decel="100000" fill="hold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4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5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6" presetID="2" presetClass="entr" presetSubtype="8" decel="100000" fill="hold" grpId="0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8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9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0" presetID="53" presetClass="entr" presetSubtype="16" fill="hold" grpId="3" nodeType="withEffect">
                                      <p:stCondLst>
                                        <p:cond delay="125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2" dur="500" fill="hold"/>
                                            <p:tgtEl>
                                              <p:spTgt spid="2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3" dur="500" fill="hold"/>
                                            <p:tgtEl>
                                              <p:spTgt spid="2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4" dur="500"/>
                                            <p:tgtEl>
                                              <p:spTgt spid="2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5" presetID="53" presetClass="entr" presetSubtype="16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7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8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9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0" presetID="53" presetClass="entr" presetSubtype="16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2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3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4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5" presetID="53" presetClass="entr" presetSubtype="16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7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8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9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0" presetID="6" presetClass="emph" presetSubtype="0" fill="hold" grpId="0" nodeType="withEffect">
                                      <p:stCondLst>
                                        <p:cond delay="15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animScale>
                                          <p:cBhvr>
                                            <p:cTn id="101" dur="500" fill="hold"/>
                                            <p:tgtEl>
                                              <p:spTgt spid="2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02" presetID="32" presetClass="emph" presetSubtype="0" fill="hold" grpId="1" nodeType="withEffect">
                                      <p:stCondLst>
                                        <p:cond delay="150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animRot by="120000">
                                          <p:cBhvr>
                                            <p:cTn id="103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04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05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06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2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07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9" presetID="6" presetClass="emph" presetSubtype="0" decel="100000" fill="hold" grpId="2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animScale>
                                          <p:cBhvr>
                                            <p:cTn id="110" dur="250" fill="hold"/>
                                            <p:tgtEl>
                                              <p:spTgt spid="2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  <p:by x="80000" y="8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23" grpId="0"/>
          <p:bldP spid="15" grpId="0" animBg="1"/>
          <p:bldP spid="61" grpId="0"/>
          <p:bldP spid="62" grpId="0"/>
          <p:bldP spid="11" grpId="0" animBg="1"/>
          <p:bldP spid="21" grpId="0"/>
          <p:bldP spid="22" grpId="0" build="p"/>
          <p:bldP spid="22" grpId="1" build="allAtOnce"/>
          <p:bldP spid="22" grpId="2" build="allAtOnce"/>
          <p:bldP spid="22" grpId="3" build="allAtOnce"/>
          <p:bldP spid="23" grpId="0"/>
          <p:bldP spid="27" grpId="0"/>
          <p:bldP spid="20" grpId="0"/>
          <p:bldP spid="24" grpId="0"/>
          <p:bldP spid="25" grpId="0"/>
          <p:bldP spid="32" grpId="0"/>
          <p:bldP spid="33" grpId="0"/>
          <p:bldP spid="34" grpId="0"/>
          <p:bldP spid="35" grpId="0"/>
          <p:bldP spid="36" grpId="0"/>
          <p:bldP spid="37" grpId="0"/>
          <p:bldP spid="26" grpId="0" animBg="1"/>
          <p:bldP spid="29" grpId="0" animBg="1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 85"/>
          <p:cNvSpPr>
            <a:spLocks noChangeArrowheads="1"/>
          </p:cNvSpPr>
          <p:nvPr/>
        </p:nvSpPr>
        <p:spPr bwMode="auto">
          <a:xfrm>
            <a:off x="2597307" y="2941735"/>
            <a:ext cx="546854" cy="622402"/>
          </a:xfrm>
          <a:custGeom>
            <a:avLst/>
            <a:gdLst>
              <a:gd name="T0" fmla="*/ 168627 w 561"/>
              <a:gd name="T1" fmla="*/ 0 h 635"/>
              <a:gd name="T2" fmla="*/ 168627 w 561"/>
              <a:gd name="T3" fmla="*/ 0 h 635"/>
              <a:gd name="T4" fmla="*/ 31864 w 561"/>
              <a:gd name="T5" fmla="*/ 0 h 635"/>
              <a:gd name="T6" fmla="*/ 0 w 561"/>
              <a:gd name="T7" fmla="*/ 26634 h 635"/>
              <a:gd name="T8" fmla="*/ 0 w 561"/>
              <a:gd name="T9" fmla="*/ 228190 h 635"/>
              <a:gd name="T10" fmla="*/ 15753 w 561"/>
              <a:gd name="T11" fmla="*/ 228190 h 635"/>
              <a:gd name="T12" fmla="*/ 42246 w 561"/>
              <a:gd name="T13" fmla="*/ 206955 h 635"/>
              <a:gd name="T14" fmla="*/ 74110 w 561"/>
              <a:gd name="T15" fmla="*/ 228190 h 635"/>
              <a:gd name="T16" fmla="*/ 100245 w 561"/>
              <a:gd name="T17" fmla="*/ 206955 h 635"/>
              <a:gd name="T18" fmla="*/ 126739 w 561"/>
              <a:gd name="T19" fmla="*/ 228190 h 635"/>
              <a:gd name="T20" fmla="*/ 158245 w 561"/>
              <a:gd name="T21" fmla="*/ 206955 h 635"/>
              <a:gd name="T22" fmla="*/ 184738 w 561"/>
              <a:gd name="T23" fmla="*/ 228190 h 635"/>
              <a:gd name="T24" fmla="*/ 200491 w 561"/>
              <a:gd name="T25" fmla="*/ 228190 h 635"/>
              <a:gd name="T26" fmla="*/ 200491 w 561"/>
              <a:gd name="T27" fmla="*/ 26634 h 635"/>
              <a:gd name="T28" fmla="*/ 168627 w 561"/>
              <a:gd name="T29" fmla="*/ 0 h 635"/>
              <a:gd name="T30" fmla="*/ 184738 w 561"/>
              <a:gd name="T31" fmla="*/ 211994 h 635"/>
              <a:gd name="T32" fmla="*/ 184738 w 561"/>
              <a:gd name="T33" fmla="*/ 211994 h 635"/>
              <a:gd name="T34" fmla="*/ 158245 w 561"/>
              <a:gd name="T35" fmla="*/ 190758 h 635"/>
              <a:gd name="T36" fmla="*/ 126739 w 561"/>
              <a:gd name="T37" fmla="*/ 211994 h 635"/>
              <a:gd name="T38" fmla="*/ 100245 w 561"/>
              <a:gd name="T39" fmla="*/ 190758 h 635"/>
              <a:gd name="T40" fmla="*/ 74110 w 561"/>
              <a:gd name="T41" fmla="*/ 211994 h 635"/>
              <a:gd name="T42" fmla="*/ 42246 w 561"/>
              <a:gd name="T43" fmla="*/ 190758 h 635"/>
              <a:gd name="T44" fmla="*/ 15753 w 561"/>
              <a:gd name="T45" fmla="*/ 211994 h 635"/>
              <a:gd name="T46" fmla="*/ 15753 w 561"/>
              <a:gd name="T47" fmla="*/ 26634 h 635"/>
              <a:gd name="T48" fmla="*/ 31864 w 561"/>
              <a:gd name="T49" fmla="*/ 16196 h 635"/>
              <a:gd name="T50" fmla="*/ 168627 w 561"/>
              <a:gd name="T51" fmla="*/ 16196 h 635"/>
              <a:gd name="T52" fmla="*/ 184738 w 561"/>
              <a:gd name="T53" fmla="*/ 26634 h 635"/>
              <a:gd name="T54" fmla="*/ 184738 w 561"/>
              <a:gd name="T55" fmla="*/ 211994 h 635"/>
              <a:gd name="T56" fmla="*/ 147504 w 561"/>
              <a:gd name="T57" fmla="*/ 127412 h 635"/>
              <a:gd name="T58" fmla="*/ 147504 w 561"/>
              <a:gd name="T59" fmla="*/ 127412 h 635"/>
              <a:gd name="T60" fmla="*/ 52987 w 561"/>
              <a:gd name="T61" fmla="*/ 127412 h 635"/>
              <a:gd name="T62" fmla="*/ 42246 w 561"/>
              <a:gd name="T63" fmla="*/ 132451 h 635"/>
              <a:gd name="T64" fmla="*/ 52987 w 561"/>
              <a:gd name="T65" fmla="*/ 143249 h 635"/>
              <a:gd name="T66" fmla="*/ 147504 w 561"/>
              <a:gd name="T67" fmla="*/ 143249 h 635"/>
              <a:gd name="T68" fmla="*/ 158245 w 561"/>
              <a:gd name="T69" fmla="*/ 132451 h 635"/>
              <a:gd name="T70" fmla="*/ 147504 w 561"/>
              <a:gd name="T71" fmla="*/ 127412 h 635"/>
              <a:gd name="T72" fmla="*/ 147504 w 561"/>
              <a:gd name="T73" fmla="*/ 84941 h 635"/>
              <a:gd name="T74" fmla="*/ 147504 w 561"/>
              <a:gd name="T75" fmla="*/ 84941 h 635"/>
              <a:gd name="T76" fmla="*/ 52987 w 561"/>
              <a:gd name="T77" fmla="*/ 84941 h 635"/>
              <a:gd name="T78" fmla="*/ 42246 w 561"/>
              <a:gd name="T79" fmla="*/ 90340 h 635"/>
              <a:gd name="T80" fmla="*/ 52987 w 561"/>
              <a:gd name="T81" fmla="*/ 100778 h 635"/>
              <a:gd name="T82" fmla="*/ 147504 w 561"/>
              <a:gd name="T83" fmla="*/ 100778 h 635"/>
              <a:gd name="T84" fmla="*/ 158245 w 561"/>
              <a:gd name="T85" fmla="*/ 90340 h 635"/>
              <a:gd name="T86" fmla="*/ 147504 w 561"/>
              <a:gd name="T87" fmla="*/ 84941 h 635"/>
              <a:gd name="T88" fmla="*/ 147504 w 561"/>
              <a:gd name="T89" fmla="*/ 42471 h 635"/>
              <a:gd name="T90" fmla="*/ 147504 w 561"/>
              <a:gd name="T91" fmla="*/ 42471 h 635"/>
              <a:gd name="T92" fmla="*/ 52987 w 561"/>
              <a:gd name="T93" fmla="*/ 42471 h 635"/>
              <a:gd name="T94" fmla="*/ 42246 w 561"/>
              <a:gd name="T95" fmla="*/ 47870 h 635"/>
              <a:gd name="T96" fmla="*/ 52987 w 561"/>
              <a:gd name="T97" fmla="*/ 58667 h 635"/>
              <a:gd name="T98" fmla="*/ 147504 w 561"/>
              <a:gd name="T99" fmla="*/ 58667 h 635"/>
              <a:gd name="T100" fmla="*/ 158245 w 561"/>
              <a:gd name="T101" fmla="*/ 47870 h 635"/>
              <a:gd name="T102" fmla="*/ 147504 w 561"/>
              <a:gd name="T103" fmla="*/ 42471 h 635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561" h="635">
                <a:moveTo>
                  <a:pt x="471" y="0"/>
                </a:moveTo>
                <a:lnTo>
                  <a:pt x="471" y="0"/>
                </a:lnTo>
                <a:cubicBezTo>
                  <a:pt x="89" y="0"/>
                  <a:pt x="89" y="0"/>
                  <a:pt x="89" y="0"/>
                </a:cubicBezTo>
                <a:cubicBezTo>
                  <a:pt x="44" y="0"/>
                  <a:pt x="0" y="30"/>
                  <a:pt x="0" y="74"/>
                </a:cubicBezTo>
                <a:cubicBezTo>
                  <a:pt x="0" y="634"/>
                  <a:pt x="0" y="634"/>
                  <a:pt x="0" y="634"/>
                </a:cubicBezTo>
                <a:cubicBezTo>
                  <a:pt x="44" y="634"/>
                  <a:pt x="44" y="634"/>
                  <a:pt x="44" y="634"/>
                </a:cubicBezTo>
                <a:cubicBezTo>
                  <a:pt x="118" y="575"/>
                  <a:pt x="118" y="575"/>
                  <a:pt x="118" y="575"/>
                </a:cubicBezTo>
                <a:cubicBezTo>
                  <a:pt x="207" y="634"/>
                  <a:pt x="207" y="634"/>
                  <a:pt x="207" y="634"/>
                </a:cubicBezTo>
                <a:cubicBezTo>
                  <a:pt x="280" y="575"/>
                  <a:pt x="280" y="575"/>
                  <a:pt x="280" y="575"/>
                </a:cubicBezTo>
                <a:cubicBezTo>
                  <a:pt x="354" y="634"/>
                  <a:pt x="354" y="634"/>
                  <a:pt x="354" y="634"/>
                </a:cubicBezTo>
                <a:cubicBezTo>
                  <a:pt x="442" y="575"/>
                  <a:pt x="442" y="575"/>
                  <a:pt x="442" y="575"/>
                </a:cubicBezTo>
                <a:cubicBezTo>
                  <a:pt x="516" y="634"/>
                  <a:pt x="516" y="634"/>
                  <a:pt x="516" y="634"/>
                </a:cubicBezTo>
                <a:cubicBezTo>
                  <a:pt x="560" y="634"/>
                  <a:pt x="560" y="634"/>
                  <a:pt x="560" y="634"/>
                </a:cubicBezTo>
                <a:cubicBezTo>
                  <a:pt x="560" y="74"/>
                  <a:pt x="560" y="74"/>
                  <a:pt x="560" y="74"/>
                </a:cubicBezTo>
                <a:cubicBezTo>
                  <a:pt x="560" y="30"/>
                  <a:pt x="516" y="0"/>
                  <a:pt x="471" y="0"/>
                </a:cubicBezTo>
                <a:close/>
                <a:moveTo>
                  <a:pt x="516" y="589"/>
                </a:moveTo>
                <a:lnTo>
                  <a:pt x="516" y="589"/>
                </a:lnTo>
                <a:cubicBezTo>
                  <a:pt x="442" y="530"/>
                  <a:pt x="442" y="530"/>
                  <a:pt x="442" y="530"/>
                </a:cubicBezTo>
                <a:cubicBezTo>
                  <a:pt x="354" y="589"/>
                  <a:pt x="354" y="589"/>
                  <a:pt x="354" y="589"/>
                </a:cubicBezTo>
                <a:cubicBezTo>
                  <a:pt x="280" y="530"/>
                  <a:pt x="280" y="530"/>
                  <a:pt x="280" y="530"/>
                </a:cubicBezTo>
                <a:cubicBezTo>
                  <a:pt x="207" y="589"/>
                  <a:pt x="207" y="589"/>
                  <a:pt x="207" y="589"/>
                </a:cubicBezTo>
                <a:cubicBezTo>
                  <a:pt x="118" y="530"/>
                  <a:pt x="118" y="530"/>
                  <a:pt x="118" y="530"/>
                </a:cubicBezTo>
                <a:cubicBezTo>
                  <a:pt x="44" y="589"/>
                  <a:pt x="44" y="589"/>
                  <a:pt x="44" y="589"/>
                </a:cubicBezTo>
                <a:cubicBezTo>
                  <a:pt x="44" y="74"/>
                  <a:pt x="44" y="74"/>
                  <a:pt x="44" y="74"/>
                </a:cubicBezTo>
                <a:cubicBezTo>
                  <a:pt x="44" y="59"/>
                  <a:pt x="59" y="45"/>
                  <a:pt x="89" y="45"/>
                </a:cubicBezTo>
                <a:cubicBezTo>
                  <a:pt x="471" y="45"/>
                  <a:pt x="471" y="45"/>
                  <a:pt x="471" y="45"/>
                </a:cubicBezTo>
                <a:cubicBezTo>
                  <a:pt x="501" y="45"/>
                  <a:pt x="516" y="59"/>
                  <a:pt x="516" y="74"/>
                </a:cubicBezTo>
                <a:lnTo>
                  <a:pt x="516" y="589"/>
                </a:lnTo>
                <a:close/>
                <a:moveTo>
                  <a:pt x="412" y="354"/>
                </a:moveTo>
                <a:lnTo>
                  <a:pt x="412" y="354"/>
                </a:lnTo>
                <a:cubicBezTo>
                  <a:pt x="148" y="354"/>
                  <a:pt x="148" y="354"/>
                  <a:pt x="148" y="354"/>
                </a:cubicBezTo>
                <a:cubicBezTo>
                  <a:pt x="133" y="354"/>
                  <a:pt x="118" y="368"/>
                  <a:pt x="118" y="368"/>
                </a:cubicBezTo>
                <a:cubicBezTo>
                  <a:pt x="118" y="383"/>
                  <a:pt x="133" y="398"/>
                  <a:pt x="148" y="398"/>
                </a:cubicBezTo>
                <a:cubicBezTo>
                  <a:pt x="412" y="398"/>
                  <a:pt x="412" y="398"/>
                  <a:pt x="412" y="398"/>
                </a:cubicBezTo>
                <a:cubicBezTo>
                  <a:pt x="427" y="398"/>
                  <a:pt x="442" y="383"/>
                  <a:pt x="442" y="368"/>
                </a:cubicBezTo>
                <a:cubicBezTo>
                  <a:pt x="442" y="368"/>
                  <a:pt x="427" y="354"/>
                  <a:pt x="412" y="354"/>
                </a:cubicBezTo>
                <a:close/>
                <a:moveTo>
                  <a:pt x="412" y="236"/>
                </a:moveTo>
                <a:lnTo>
                  <a:pt x="412" y="236"/>
                </a:lnTo>
                <a:cubicBezTo>
                  <a:pt x="148" y="236"/>
                  <a:pt x="148" y="236"/>
                  <a:pt x="148" y="236"/>
                </a:cubicBezTo>
                <a:cubicBezTo>
                  <a:pt x="133" y="236"/>
                  <a:pt x="118" y="251"/>
                  <a:pt x="118" y="251"/>
                </a:cubicBezTo>
                <a:cubicBezTo>
                  <a:pt x="118" y="266"/>
                  <a:pt x="133" y="280"/>
                  <a:pt x="148" y="280"/>
                </a:cubicBezTo>
                <a:cubicBezTo>
                  <a:pt x="412" y="280"/>
                  <a:pt x="412" y="280"/>
                  <a:pt x="412" y="280"/>
                </a:cubicBezTo>
                <a:cubicBezTo>
                  <a:pt x="427" y="280"/>
                  <a:pt x="442" y="266"/>
                  <a:pt x="442" y="251"/>
                </a:cubicBezTo>
                <a:cubicBezTo>
                  <a:pt x="442" y="251"/>
                  <a:pt x="427" y="236"/>
                  <a:pt x="412" y="236"/>
                </a:cubicBezTo>
                <a:close/>
                <a:moveTo>
                  <a:pt x="412" y="118"/>
                </a:moveTo>
                <a:lnTo>
                  <a:pt x="412" y="118"/>
                </a:lnTo>
                <a:cubicBezTo>
                  <a:pt x="148" y="118"/>
                  <a:pt x="148" y="118"/>
                  <a:pt x="148" y="118"/>
                </a:cubicBezTo>
                <a:cubicBezTo>
                  <a:pt x="133" y="118"/>
                  <a:pt x="118" y="133"/>
                  <a:pt x="118" y="133"/>
                </a:cubicBezTo>
                <a:cubicBezTo>
                  <a:pt x="118" y="148"/>
                  <a:pt x="133" y="163"/>
                  <a:pt x="148" y="163"/>
                </a:cubicBezTo>
                <a:cubicBezTo>
                  <a:pt x="412" y="163"/>
                  <a:pt x="412" y="163"/>
                  <a:pt x="412" y="163"/>
                </a:cubicBezTo>
                <a:cubicBezTo>
                  <a:pt x="427" y="163"/>
                  <a:pt x="442" y="148"/>
                  <a:pt x="442" y="133"/>
                </a:cubicBezTo>
                <a:cubicBezTo>
                  <a:pt x="442" y="133"/>
                  <a:pt x="427" y="118"/>
                  <a:pt x="412" y="118"/>
                </a:cubicBezTo>
                <a:close/>
              </a:path>
            </a:pathLst>
          </a:custGeom>
          <a:solidFill>
            <a:srgbClr val="0170D1"/>
          </a:solidFill>
          <a:ln>
            <a:noFill/>
          </a:ln>
          <a:effectLst/>
        </p:spPr>
        <p:txBody>
          <a:bodyPr wrap="none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endParaRPr lang="zh-CN" altLang="en-US"/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" t="38892" r="-186" b="39455"/>
          <a:stretch>
            <a:fillRect/>
          </a:stretch>
        </p:blipFill>
        <p:spPr>
          <a:xfrm>
            <a:off x="6080342" y="4016878"/>
            <a:ext cx="5153024" cy="1676104"/>
          </a:xfrm>
          <a:prstGeom prst="rect">
            <a:avLst/>
          </a:prstGeom>
        </p:spPr>
      </p:pic>
      <p:sp>
        <p:nvSpPr>
          <p:cNvPr id="44" name="文本框 43"/>
          <p:cNvSpPr txBox="1"/>
          <p:nvPr/>
        </p:nvSpPr>
        <p:spPr>
          <a:xfrm>
            <a:off x="5939223" y="1335548"/>
            <a:ext cx="2764830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595959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最终产品展示</a:t>
            </a:r>
          </a:p>
        </p:txBody>
      </p:sp>
      <p:cxnSp>
        <p:nvCxnSpPr>
          <p:cNvPr id="45" name="直接连接符 44"/>
          <p:cNvCxnSpPr/>
          <p:nvPr/>
        </p:nvCxnSpPr>
        <p:spPr>
          <a:xfrm>
            <a:off x="6080342" y="2013987"/>
            <a:ext cx="406401" cy="0"/>
          </a:xfrm>
          <a:prstGeom prst="line">
            <a:avLst/>
          </a:prstGeom>
          <a:ln w="28575">
            <a:solidFill>
              <a:srgbClr val="0170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矩形 45"/>
          <p:cNvSpPr/>
          <p:nvPr/>
        </p:nvSpPr>
        <p:spPr>
          <a:xfrm>
            <a:off x="5939224" y="2246218"/>
            <a:ext cx="5539654" cy="1452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700">
                <a:solidFill>
                  <a:srgbClr val="595959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大家看我奥斯卡大家炼成记，代言、明星演出、明星签约、演艺经纪、影视制作、策划、广告拍摄、品牌策划、新人包装。环了大门口离开我拍了、小国际传媒的优势在与数年的从业经历使我们的明，著名没仑设计。</a:t>
            </a:r>
          </a:p>
        </p:txBody>
      </p:sp>
      <p:sp>
        <p:nvSpPr>
          <p:cNvPr id="47" name="文本框 46"/>
          <p:cNvSpPr txBox="1"/>
          <p:nvPr/>
        </p:nvSpPr>
        <p:spPr>
          <a:xfrm>
            <a:off x="5939223" y="771285"/>
            <a:ext cx="4792277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0170D1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THE WORKS SHOWCASE</a:t>
            </a:r>
            <a:endParaRPr lang="zh-CN" altLang="en-US" sz="2800">
              <a:solidFill>
                <a:srgbClr val="0170D1"/>
              </a:solidFill>
              <a:latin typeface="冬青黑体简体中文 W3" panose="020B0300000000000000" pitchFamily="34" charset="-122"/>
              <a:ea typeface="冬青黑体简体中文 W3" panose="020B0300000000000000" pitchFamily="34" charset="-122"/>
            </a:endParaRPr>
          </a:p>
        </p:txBody>
      </p:sp>
      <p:pic>
        <p:nvPicPr>
          <p:cNvPr id="18" name="图片 17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75" r="21875"/>
          <a:stretch>
            <a:fillRect/>
          </a:stretch>
        </p:blipFill>
        <p:spPr>
          <a:xfrm>
            <a:off x="3650457" y="1032895"/>
            <a:ext cx="1486440" cy="1486440"/>
          </a:xfrm>
          <a:prstGeom prst="rect">
            <a:avLst/>
          </a:prstGeom>
        </p:spPr>
      </p:pic>
      <p:pic>
        <p:nvPicPr>
          <p:cNvPr id="19" name="图片 18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73" r="21227"/>
          <a:stretch>
            <a:fillRect/>
          </a:stretch>
        </p:blipFill>
        <p:spPr>
          <a:xfrm>
            <a:off x="677577" y="1032895"/>
            <a:ext cx="1486440" cy="148644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50" r="16650"/>
          <a:stretch>
            <a:fillRect/>
          </a:stretch>
        </p:blipFill>
        <p:spPr>
          <a:xfrm>
            <a:off x="677397" y="2514076"/>
            <a:ext cx="1486800" cy="1486800"/>
          </a:xfrm>
          <a:prstGeom prst="rect">
            <a:avLst/>
          </a:prstGeom>
        </p:spPr>
      </p:pic>
      <p:pic>
        <p:nvPicPr>
          <p:cNvPr id="21" name="图片 20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r="16667"/>
          <a:stretch>
            <a:fillRect/>
          </a:stretch>
        </p:blipFill>
        <p:spPr>
          <a:xfrm>
            <a:off x="2164017" y="1032895"/>
            <a:ext cx="1486440" cy="148644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73" t="8737" r="22166" b="7363"/>
          <a:stretch>
            <a:fillRect/>
          </a:stretch>
        </p:blipFill>
        <p:spPr>
          <a:xfrm>
            <a:off x="3641343" y="3997353"/>
            <a:ext cx="1486800" cy="14868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69" r="23046" b="10513"/>
          <a:stretch>
            <a:fillRect/>
          </a:stretch>
        </p:blipFill>
        <p:spPr>
          <a:xfrm>
            <a:off x="677577" y="3997353"/>
            <a:ext cx="1486800" cy="14868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1343" y="2514076"/>
            <a:ext cx="1486800" cy="148680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2166190" y="4002792"/>
            <a:ext cx="1482094" cy="1481541"/>
            <a:chOff x="12520165" y="1498312"/>
            <a:chExt cx="1488046" cy="1501508"/>
          </a:xfrm>
        </p:grpSpPr>
        <p:sp>
          <p:nvSpPr>
            <p:cNvPr id="27" name="矩形 26"/>
            <p:cNvSpPr/>
            <p:nvPr/>
          </p:nvSpPr>
          <p:spPr>
            <a:xfrm>
              <a:off x="12520165" y="1498312"/>
              <a:ext cx="1488046" cy="1501508"/>
            </a:xfrm>
            <a:prstGeom prst="rect">
              <a:avLst/>
            </a:prstGeom>
            <a:solidFill>
              <a:srgbClr val="3131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555851"/>
                </a:solidFill>
              </a:endParaRP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12747196" y="1817531"/>
              <a:ext cx="948076" cy="830997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800">
                  <a:solidFill>
                    <a:srgbClr val="FFFFFF"/>
                  </a:solidFill>
                  <a:latin typeface="Century Gothic" panose="020B0502020202020204" pitchFamily="34" charset="0"/>
                  <a:ea typeface="冬青黑体简体中文 W3" panose="020B0300000000000000" pitchFamily="34" charset="-122"/>
                </a:rPr>
                <a:t>30</a:t>
              </a:r>
              <a:endParaRPr lang="zh-CN" altLang="en-US" sz="4800">
                <a:solidFill>
                  <a:srgbClr val="FFFFFF"/>
                </a:solidFill>
                <a:latin typeface="Century Gothic" panose="020B0502020202020204" pitchFamily="34" charset="0"/>
                <a:ea typeface="冬青黑体简体中文 W3" panose="020B0300000000000000" pitchFamily="34" charset="-122"/>
              </a:endParaRPr>
            </a:p>
          </p:txBody>
        </p:sp>
      </p:grpSp>
      <p:pic>
        <p:nvPicPr>
          <p:cNvPr id="34" name="图片 33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73" r="21227"/>
          <a:stretch>
            <a:fillRect/>
          </a:stretch>
        </p:blipFill>
        <p:spPr>
          <a:xfrm>
            <a:off x="2161844" y="3997173"/>
            <a:ext cx="1486440" cy="14864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 p14:presetBounceEnd="5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7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8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nodeType="withEffect" p14:presetBounceEnd="5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11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12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grpId="0" nodeType="withEffect" p14:presetBounceEnd="58000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15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16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2" fill="hold" grpId="0" nodeType="withEffect" p14:presetBounceEnd="58000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19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20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10" presetClass="entr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10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10" presetClass="entr" presetSubtype="0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10" presetClass="entr" presetSubtype="0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10" presetClass="entr" presetSubtype="0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10" presetClass="entr" presetSubtype="0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1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10" presetClass="entr" presetSubtype="0" fill="hold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4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53" presetClass="entr" presetSubtype="16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9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26" presetClass="emph" presetSubtype="0" fill="hold" grpId="1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1" dur="500" tmFilter="0, 0; .2, .5; .8, .5; 1, 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52" dur="250" autoRev="1" fill="hold"/>
                                            <p:tgtEl>
                                              <p:spTgt spid="22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3" presetID="1" presetClass="entr" presetSubtype="0" fill="hold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5" presetID="64" presetClass="path" presetSubtype="0" fill="hold" nodeType="withEffect" p14:presetBounceEnd="60000">
                                      <p:stCondLst>
                                        <p:cond delay="2250"/>
                                      </p:stCondLst>
                                      <p:childTnLst>
                                        <p:animMotion origin="layout" path="M -1.45833E-6 3.33333E-6 L -1.45833E-6 -0.21644 " pathEditMode="relative" rAng="0" ptsTypes="AA" p14:bounceEnd="60000">
                                          <p:cBhvr>
                                            <p:cTn id="56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10833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2" decel="100000" fill="hold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9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0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2" grpId="0" animBg="1"/>
          <p:bldP spid="22" grpId="1" animBg="1"/>
          <p:bldP spid="44" grpId="0"/>
          <p:bldP spid="46" grpId="0"/>
          <p:bldP spid="4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10" presetClass="entr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10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10" presetClass="entr" presetSubtype="0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10" presetClass="entr" presetSubtype="0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10" presetClass="entr" presetSubtype="0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10" presetClass="entr" presetSubtype="0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1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10" presetClass="entr" presetSubtype="0" fill="hold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4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53" presetClass="entr" presetSubtype="16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9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26" presetClass="emph" presetSubtype="0" fill="hold" grpId="1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1" dur="500" tmFilter="0, 0; .2, .5; .8, .5; 1, 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52" dur="250" autoRev="1" fill="hold"/>
                                            <p:tgtEl>
                                              <p:spTgt spid="22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3" presetID="1" presetClass="entr" presetSubtype="0" fill="hold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5" presetID="64" presetClass="path" presetSubtype="0" fill="hold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animMotion origin="layout" path="M -1.45833E-6 3.33333E-6 L -1.45833E-6 -0.21644 " pathEditMode="relative" rAng="0" ptsTypes="AA">
                                          <p:cBhvr>
                                            <p:cTn id="56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10833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2" decel="100000" fill="hold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9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0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2" grpId="0" animBg="1"/>
          <p:bldP spid="22" grpId="1" animBg="1"/>
          <p:bldP spid="44" grpId="0"/>
          <p:bldP spid="46" grpId="0"/>
          <p:bldP spid="47" grpId="0"/>
        </p:bldLst>
      </p:timing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a6576bc475a3775b8e6aae16aff2a25bef5ac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0170D1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/>
      <a:bodyPr wrap="square" rtlCol="0">
        <a:spAutoFit/>
      </a:bodyPr>
      <a:lstStyle>
        <a:defPPr>
          <a:defRPr sz="2000" smtClean="0">
            <a:solidFill>
              <a:srgbClr val="0170D1"/>
            </a:solidFill>
            <a:latin typeface="冬青黑体简体中文 W3" panose="020B0300000000000000" pitchFamily="34" charset="-122"/>
            <a:ea typeface="冬青黑体简体中文 W3" panose="020B0300000000000000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575</Words>
  <Application>Microsoft Office PowerPoint</Application>
  <PresentationFormat>宽屏</PresentationFormat>
  <Paragraphs>90</Paragraphs>
  <Slides>10</Slides>
  <Notes>10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6" baseType="lpstr">
      <vt:lpstr>冬青黑体简体中文 W3</vt:lpstr>
      <vt:lpstr>Arial</vt:lpstr>
      <vt:lpstr>Calibri</vt:lpstr>
      <vt:lpstr>Calibri Light</vt:lpstr>
      <vt:lpstr>Century Gothic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ypppt</dc:creator>
  <cp:lastModifiedBy>天 下</cp:lastModifiedBy>
  <cp:revision>154</cp:revision>
  <dcterms:created xsi:type="dcterms:W3CDTF">2016-10-25T07:16:00Z</dcterms:created>
  <dcterms:modified xsi:type="dcterms:W3CDTF">2021-01-06T00:55:28Z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2052-11.1.0.9022</vt:lpwstr>
  </property>
</Properties>
</file>