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9" r:id="rId3"/>
    <p:sldId id="257" r:id="rId4"/>
    <p:sldId id="266" r:id="rId5"/>
    <p:sldId id="260" r:id="rId6"/>
    <p:sldId id="261" r:id="rId7"/>
    <p:sldId id="262" r:id="rId8"/>
    <p:sldId id="270" r:id="rId9"/>
    <p:sldId id="263" r:id="rId10"/>
    <p:sldId id="264" r:id="rId11"/>
    <p:sldId id="265" r:id="rId12"/>
    <p:sldId id="268" r:id="rId13"/>
    <p:sldId id="269" r:id="rId14"/>
    <p:sldId id="271" r:id="rId15"/>
    <p:sldId id="295" r:id="rId16"/>
    <p:sldId id="267" r:id="rId17"/>
    <p:sldId id="276" r:id="rId18"/>
    <p:sldId id="275" r:id="rId19"/>
    <p:sldId id="274" r:id="rId20"/>
    <p:sldId id="273" r:id="rId21"/>
    <p:sldId id="272" r:id="rId22"/>
    <p:sldId id="277" r:id="rId23"/>
    <p:sldId id="278" r:id="rId24"/>
    <p:sldId id="283" r:id="rId25"/>
    <p:sldId id="285" r:id="rId26"/>
    <p:sldId id="286" r:id="rId27"/>
    <p:sldId id="284" r:id="rId28"/>
    <p:sldId id="296" r:id="rId29"/>
    <p:sldId id="279" r:id="rId30"/>
    <p:sldId id="298" r:id="rId31"/>
    <p:sldId id="297" r:id="rId32"/>
    <p:sldId id="290" r:id="rId33"/>
    <p:sldId id="289" r:id="rId34"/>
    <p:sldId id="288" r:id="rId35"/>
    <p:sldId id="282" r:id="rId36"/>
    <p:sldId id="302" r:id="rId37"/>
    <p:sldId id="281" r:id="rId38"/>
    <p:sldId id="299" r:id="rId39"/>
    <p:sldId id="300" r:id="rId40"/>
    <p:sldId id="301" r:id="rId41"/>
    <p:sldId id="291" r:id="rId42"/>
    <p:sldId id="292" r:id="rId43"/>
    <p:sldId id="294" r:id="rId44"/>
    <p:sldId id="293" r:id="rId45"/>
    <p:sldId id="303" r:id="rId46"/>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60"/>
  </p:normalViewPr>
  <p:slideViewPr>
    <p:cSldViewPr>
      <p:cViewPr varScale="1">
        <p:scale>
          <a:sx n="141" d="100"/>
          <a:sy n="141" d="100"/>
        </p:scale>
        <p:origin x="864" y="114"/>
      </p:cViewPr>
      <p:guideLst>
        <p:guide orient="horz" pos="162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72314-96B5-46F2-9857-36E3B1676CF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1FF4D-5AEF-42B3-8F0A-B1D37A6356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1" name="矩形 10"/>
          <p:cNvSpPr/>
          <p:nvPr userDrawn="1"/>
        </p:nvSpPr>
        <p:spPr>
          <a:xfrm>
            <a:off x="0" y="555526"/>
            <a:ext cx="9152696" cy="1649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4315" y="0"/>
            <a:ext cx="9148381" cy="68734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5020022"/>
            <a:ext cx="9148381" cy="12347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649" y="140537"/>
            <a:ext cx="521208" cy="396355"/>
          </a:xfrm>
          <a:prstGeom prst="rect">
            <a:avLst/>
          </a:prstGeom>
        </p:spPr>
      </p:pic>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D6DE0E0-4B9C-4D21-B8B3-445CA229B23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21CF63-9FF9-41B0-ABAF-FC9210934C65}" type="slidenum">
              <a:rPr lang="zh-CN" altLang="en-US" smtClean="0"/>
              <a:t>‹#›</a:t>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6DE0E0-4B9C-4D21-B8B3-445CA229B23D}"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21CF63-9FF9-41B0-ABAF-FC9210934C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9.GIF"/><Relationship Id="rId13" Type="http://schemas.openxmlformats.org/officeDocument/2006/relationships/image" Target="../media/image44.GIF"/><Relationship Id="rId3" Type="http://schemas.openxmlformats.org/officeDocument/2006/relationships/image" Target="../media/image34.GIF"/><Relationship Id="rId7" Type="http://schemas.openxmlformats.org/officeDocument/2006/relationships/image" Target="../media/image38.GIF"/><Relationship Id="rId12" Type="http://schemas.openxmlformats.org/officeDocument/2006/relationships/image" Target="../media/image43.GIF"/><Relationship Id="rId2"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image" Target="../media/image37.GIF"/><Relationship Id="rId11" Type="http://schemas.openxmlformats.org/officeDocument/2006/relationships/image" Target="../media/image42.GIF"/><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35.GIF"/><Relationship Id="rId9" Type="http://schemas.openxmlformats.org/officeDocument/2006/relationships/image" Target="../media/image40.GIF"/></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image" Target="../media/image4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Desktop\素材\素描城市.png"/>
          <p:cNvPicPr>
            <a:picLocks noChangeAspect="1" noChangeArrowheads="1"/>
          </p:cNvPicPr>
          <p:nvPr/>
        </p:nvPicPr>
        <p:blipFill>
          <a:blip r:embed="rId2">
            <a:duotone>
              <a:prstClr val="black"/>
              <a:schemeClr val="tx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12015" y="1635646"/>
            <a:ext cx="7753351" cy="200977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0" y="3219822"/>
            <a:ext cx="9148381" cy="192367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150194" y="3509595"/>
            <a:ext cx="4852375" cy="646331"/>
          </a:xfrm>
          <a:prstGeom prst="rect">
            <a:avLst/>
          </a:prstGeom>
          <a:noFill/>
        </p:spPr>
        <p:txBody>
          <a:bodyPr wrap="square" rtlCol="0">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南方电网动态</a:t>
            </a:r>
            <a:r>
              <a:rPr lang="en-US" altLang="zh-CN" sz="3600" b="1" dirty="0">
                <a:solidFill>
                  <a:schemeClr val="bg1"/>
                </a:solidFill>
                <a:latin typeface="微软雅黑" panose="020B0503020204020204" pitchFamily="34" charset="-122"/>
                <a:ea typeface="微软雅黑" panose="020B0503020204020204" pitchFamily="34" charset="-122"/>
              </a:rPr>
              <a:t>PPT</a:t>
            </a:r>
            <a:r>
              <a:rPr lang="zh-CN" altLang="en-US" sz="3600" b="1" dirty="0">
                <a:solidFill>
                  <a:schemeClr val="bg1"/>
                </a:solidFill>
                <a:latin typeface="微软雅黑" panose="020B0503020204020204" pitchFamily="34" charset="-122"/>
                <a:ea typeface="微软雅黑" panose="020B0503020204020204" pitchFamily="34" charset="-122"/>
              </a:rPr>
              <a:t>模板</a:t>
            </a:r>
          </a:p>
        </p:txBody>
      </p:sp>
      <p:sp>
        <p:nvSpPr>
          <p:cNvPr id="13" name="TextBox 12"/>
          <p:cNvSpPr txBox="1"/>
          <p:nvPr/>
        </p:nvSpPr>
        <p:spPr>
          <a:xfrm>
            <a:off x="2236122" y="4280197"/>
            <a:ext cx="4680519" cy="307777"/>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适用于南方电网电力公司计划总结汇报等</a:t>
            </a:r>
            <a:r>
              <a:rPr lang="en-US" altLang="zh-CN" sz="1400" b="1" dirty="0">
                <a:solidFill>
                  <a:schemeClr val="bg1"/>
                </a:solidFill>
                <a:latin typeface="微软雅黑" panose="020B0503020204020204" pitchFamily="34" charset="-122"/>
                <a:ea typeface="微软雅黑" panose="020B0503020204020204" pitchFamily="34" charset="-122"/>
              </a:rPr>
              <a:t>——</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725611"/>
            <a:ext cx="2520280" cy="1916561"/>
          </a:xfrm>
          <a:prstGeom prst="rect">
            <a:avLst/>
          </a:prstGeom>
        </p:spPr>
      </p:pic>
      <p:grpSp>
        <p:nvGrpSpPr>
          <p:cNvPr id="18" name="组合 17"/>
          <p:cNvGrpSpPr/>
          <p:nvPr/>
        </p:nvGrpSpPr>
        <p:grpSpPr>
          <a:xfrm>
            <a:off x="299649" y="196769"/>
            <a:ext cx="1915647" cy="358757"/>
            <a:chOff x="299649" y="124761"/>
            <a:chExt cx="1915647" cy="358757"/>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49" y="124761"/>
              <a:ext cx="471766" cy="358757"/>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71551"/>
              <a:ext cx="1387712" cy="3119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grpSp>
        <p:nvGrpSpPr>
          <p:cNvPr id="3" name="组合 2"/>
          <p:cNvGrpSpPr/>
          <p:nvPr/>
        </p:nvGrpSpPr>
        <p:grpSpPr>
          <a:xfrm>
            <a:off x="2897230" y="1343704"/>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7"/>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294089" y="1343704"/>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50"/>
            <p:cNvSpPr txBox="1"/>
            <p:nvPr/>
          </p:nvSpPr>
          <p:spPr>
            <a:xfrm>
              <a:off x="1709209" y="2340618"/>
              <a:ext cx="2293960"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6103511" y="1343704"/>
            <a:ext cx="1918068" cy="680813"/>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53"/>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500370" y="1343704"/>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56"/>
            <p:cNvSpPr txBox="1"/>
            <p:nvPr/>
          </p:nvSpPr>
          <p:spPr>
            <a:xfrm>
              <a:off x="6227711" y="2340622"/>
              <a:ext cx="2205655"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084452" y="3837325"/>
            <a:ext cx="7039088"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7" name="矩形 16"/>
          <p:cNvSpPr/>
          <p:nvPr/>
        </p:nvSpPr>
        <p:spPr>
          <a:xfrm>
            <a:off x="1696223"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488256" y="2592358"/>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3321702"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145738" y="2592358"/>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4947181"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4778827" y="2592358"/>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6572659"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6424851" y="2592358"/>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094033" y="3745567"/>
            <a:ext cx="70199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400" fill="hold"/>
                                        <p:tgtEl>
                                          <p:spTgt spid="6"/>
                                        </p:tgtEl>
                                        <p:attrNameLst>
                                          <p:attrName>ppt_x</p:attrName>
                                        </p:attrNameLst>
                                      </p:cBhvr>
                                      <p:tavLst>
                                        <p:tav tm="0">
                                          <p:val>
                                            <p:strVal val="0-#ppt_w/2"/>
                                          </p:val>
                                        </p:tav>
                                        <p:tav tm="100000">
                                          <p:val>
                                            <p:strVal val="#ppt_x"/>
                                          </p:val>
                                        </p:tav>
                                      </p:tavLst>
                                    </p:anim>
                                    <p:anim calcmode="lin" valueType="num">
                                      <p:cBhvr additive="base">
                                        <p:cTn id="12" dur="4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1"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p:tgtEl>
                                          <p:spTgt spid="17"/>
                                        </p:tgtEl>
                                        <p:attrNameLst>
                                          <p:attrName>ppt_y</p:attrName>
                                        </p:attrNameLst>
                                      </p:cBhvr>
                                      <p:tavLst>
                                        <p:tav tm="0">
                                          <p:val>
                                            <p:strVal val="#ppt_y-#ppt_h*1.125000"/>
                                          </p:val>
                                        </p:tav>
                                        <p:tav tm="100000">
                                          <p:val>
                                            <p:strVal val="#ppt_y"/>
                                          </p:val>
                                        </p:tav>
                                      </p:tavLst>
                                    </p:anim>
                                    <p:animEffect transition="in" filter="wipe(down)">
                                      <p:cBhvr>
                                        <p:cTn id="16" dur="400"/>
                                        <p:tgtEl>
                                          <p:spTgt spid="17"/>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400"/>
                                        <p:tgtEl>
                                          <p:spTgt spid="18"/>
                                        </p:tgtEl>
                                        <p:attrNameLst>
                                          <p:attrName>ppt_y</p:attrName>
                                        </p:attrNameLst>
                                      </p:cBhvr>
                                      <p:tavLst>
                                        <p:tav tm="0">
                                          <p:val>
                                            <p:strVal val="#ppt_y-#ppt_h*1.125000"/>
                                          </p:val>
                                        </p:tav>
                                        <p:tav tm="100000">
                                          <p:val>
                                            <p:strVal val="#ppt_y"/>
                                          </p:val>
                                        </p:tav>
                                      </p:tavLst>
                                    </p:anim>
                                    <p:animEffect transition="in" filter="wipe(down)">
                                      <p:cBhvr>
                                        <p:cTn id="20" dur="400"/>
                                        <p:tgtEl>
                                          <p:spTgt spid="18"/>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400"/>
                                        <p:tgtEl>
                                          <p:spTgt spid="3"/>
                                        </p:tgtEl>
                                        <p:attrNameLst>
                                          <p:attrName>ppt_x</p:attrName>
                                        </p:attrNameLst>
                                      </p:cBhvr>
                                      <p:tavLst>
                                        <p:tav tm="0">
                                          <p:val>
                                            <p:strVal val="#ppt_x-#ppt_w*1.125000"/>
                                          </p:val>
                                        </p:tav>
                                        <p:tav tm="100000">
                                          <p:val>
                                            <p:strVal val="#ppt_x"/>
                                          </p:val>
                                        </p:tav>
                                      </p:tavLst>
                                    </p:anim>
                                    <p:animEffect transition="in" filter="wipe(right)">
                                      <p:cBhvr>
                                        <p:cTn id="25" dur="400"/>
                                        <p:tgtEl>
                                          <p:spTgt spid="3"/>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400"/>
                                        <p:tgtEl>
                                          <p:spTgt spid="19"/>
                                        </p:tgtEl>
                                        <p:attrNameLst>
                                          <p:attrName>ppt_y</p:attrName>
                                        </p:attrNameLst>
                                      </p:cBhvr>
                                      <p:tavLst>
                                        <p:tav tm="0">
                                          <p:val>
                                            <p:strVal val="#ppt_y-#ppt_h*1.125000"/>
                                          </p:val>
                                        </p:tav>
                                        <p:tav tm="100000">
                                          <p:val>
                                            <p:strVal val="#ppt_y"/>
                                          </p:val>
                                        </p:tav>
                                      </p:tavLst>
                                    </p:anim>
                                    <p:animEffect transition="in" filter="wipe(down)">
                                      <p:cBhvr>
                                        <p:cTn id="29" dur="400"/>
                                        <p:tgtEl>
                                          <p:spTgt spid="19"/>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400"/>
                                        <p:tgtEl>
                                          <p:spTgt spid="20"/>
                                        </p:tgtEl>
                                        <p:attrNameLst>
                                          <p:attrName>ppt_y</p:attrName>
                                        </p:attrNameLst>
                                      </p:cBhvr>
                                      <p:tavLst>
                                        <p:tav tm="0">
                                          <p:val>
                                            <p:strVal val="#ppt_y-#ppt_h*1.125000"/>
                                          </p:val>
                                        </p:tav>
                                        <p:tav tm="100000">
                                          <p:val>
                                            <p:strVal val="#ppt_y"/>
                                          </p:val>
                                        </p:tav>
                                      </p:tavLst>
                                    </p:anim>
                                    <p:animEffect transition="in" filter="wipe(down)">
                                      <p:cBhvr>
                                        <p:cTn id="33" dur="400"/>
                                        <p:tgtEl>
                                          <p:spTgt spid="20"/>
                                        </p:tgtEl>
                                      </p:cBhvr>
                                    </p:animEffect>
                                  </p:childTnLst>
                                </p:cTn>
                              </p:par>
                            </p:childTnLst>
                          </p:cTn>
                        </p:par>
                        <p:par>
                          <p:cTn id="34" fill="hold">
                            <p:stCondLst>
                              <p:cond delay="1500"/>
                            </p:stCondLst>
                            <p:childTnLst>
                              <p:par>
                                <p:cTn id="35" presetID="1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400"/>
                                        <p:tgtEl>
                                          <p:spTgt spid="13"/>
                                        </p:tgtEl>
                                        <p:attrNameLst>
                                          <p:attrName>ppt_x</p:attrName>
                                        </p:attrNameLst>
                                      </p:cBhvr>
                                      <p:tavLst>
                                        <p:tav tm="0">
                                          <p:val>
                                            <p:strVal val="#ppt_x-#ppt_w*1.125000"/>
                                          </p:val>
                                        </p:tav>
                                        <p:tav tm="100000">
                                          <p:val>
                                            <p:strVal val="#ppt_x"/>
                                          </p:val>
                                        </p:tav>
                                      </p:tavLst>
                                    </p:anim>
                                    <p:animEffect transition="in" filter="wipe(right)">
                                      <p:cBhvr>
                                        <p:cTn id="38" dur="400"/>
                                        <p:tgtEl>
                                          <p:spTgt spid="13"/>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400"/>
                                        <p:tgtEl>
                                          <p:spTgt spid="21"/>
                                        </p:tgtEl>
                                        <p:attrNameLst>
                                          <p:attrName>ppt_y</p:attrName>
                                        </p:attrNameLst>
                                      </p:cBhvr>
                                      <p:tavLst>
                                        <p:tav tm="0">
                                          <p:val>
                                            <p:strVal val="#ppt_y-#ppt_h*1.125000"/>
                                          </p:val>
                                        </p:tav>
                                        <p:tav tm="100000">
                                          <p:val>
                                            <p:strVal val="#ppt_y"/>
                                          </p:val>
                                        </p:tav>
                                      </p:tavLst>
                                    </p:anim>
                                    <p:animEffect transition="in" filter="wipe(down)">
                                      <p:cBhvr>
                                        <p:cTn id="42" dur="400"/>
                                        <p:tgtEl>
                                          <p:spTgt spid="21"/>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400"/>
                                        <p:tgtEl>
                                          <p:spTgt spid="22"/>
                                        </p:tgtEl>
                                        <p:attrNameLst>
                                          <p:attrName>ppt_y</p:attrName>
                                        </p:attrNameLst>
                                      </p:cBhvr>
                                      <p:tavLst>
                                        <p:tav tm="0">
                                          <p:val>
                                            <p:strVal val="#ppt_y-#ppt_h*1.125000"/>
                                          </p:val>
                                        </p:tav>
                                        <p:tav tm="100000">
                                          <p:val>
                                            <p:strVal val="#ppt_y"/>
                                          </p:val>
                                        </p:tav>
                                      </p:tavLst>
                                    </p:anim>
                                    <p:animEffect transition="in" filter="wipe(down)">
                                      <p:cBhvr>
                                        <p:cTn id="46" dur="400"/>
                                        <p:tgtEl>
                                          <p:spTgt spid="22"/>
                                        </p:tgtEl>
                                      </p:cBhvr>
                                    </p:animEffect>
                                  </p:childTnLst>
                                </p:cTn>
                              </p:par>
                            </p:childTnLst>
                          </p:cTn>
                        </p:par>
                        <p:par>
                          <p:cTn id="47" fill="hold">
                            <p:stCondLst>
                              <p:cond delay="2000"/>
                            </p:stCondLst>
                            <p:childTnLst>
                              <p:par>
                                <p:cTn id="48" presetID="12" presetClass="entr" presetSubtype="8"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400"/>
                                        <p:tgtEl>
                                          <p:spTgt spid="9"/>
                                        </p:tgtEl>
                                        <p:attrNameLst>
                                          <p:attrName>ppt_x</p:attrName>
                                        </p:attrNameLst>
                                      </p:cBhvr>
                                      <p:tavLst>
                                        <p:tav tm="0">
                                          <p:val>
                                            <p:strVal val="#ppt_x-#ppt_w*1.125000"/>
                                          </p:val>
                                        </p:tav>
                                        <p:tav tm="100000">
                                          <p:val>
                                            <p:strVal val="#ppt_x"/>
                                          </p:val>
                                        </p:tav>
                                      </p:tavLst>
                                    </p:anim>
                                    <p:animEffect transition="in" filter="wipe(right)">
                                      <p:cBhvr>
                                        <p:cTn id="51" dur="400"/>
                                        <p:tgtEl>
                                          <p:spTgt spid="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400"/>
                                        <p:tgtEl>
                                          <p:spTgt spid="23"/>
                                        </p:tgtEl>
                                        <p:attrNameLst>
                                          <p:attrName>ppt_y</p:attrName>
                                        </p:attrNameLst>
                                      </p:cBhvr>
                                      <p:tavLst>
                                        <p:tav tm="0">
                                          <p:val>
                                            <p:strVal val="#ppt_y-#ppt_h*1.125000"/>
                                          </p:val>
                                        </p:tav>
                                        <p:tav tm="100000">
                                          <p:val>
                                            <p:strVal val="#ppt_y"/>
                                          </p:val>
                                        </p:tav>
                                      </p:tavLst>
                                    </p:anim>
                                    <p:animEffect transition="in" filter="wipe(down)">
                                      <p:cBhvr>
                                        <p:cTn id="55" dur="400"/>
                                        <p:tgtEl>
                                          <p:spTgt spid="23"/>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400"/>
                                        <p:tgtEl>
                                          <p:spTgt spid="24"/>
                                        </p:tgtEl>
                                        <p:attrNameLst>
                                          <p:attrName>ppt_y</p:attrName>
                                        </p:attrNameLst>
                                      </p:cBhvr>
                                      <p:tavLst>
                                        <p:tav tm="0">
                                          <p:val>
                                            <p:strVal val="#ppt_y-#ppt_h*1.125000"/>
                                          </p:val>
                                        </p:tav>
                                        <p:tav tm="100000">
                                          <p:val>
                                            <p:strVal val="#ppt_y"/>
                                          </p:val>
                                        </p:tav>
                                      </p:tavLst>
                                    </p:anim>
                                    <p:animEffect transition="in" filter="wipe(down)">
                                      <p:cBhvr>
                                        <p:cTn id="59" dur="400"/>
                                        <p:tgtEl>
                                          <p:spTgt spid="24"/>
                                        </p:tgtEl>
                                      </p:cBhvr>
                                    </p:animEffect>
                                  </p:childTnLst>
                                </p:cTn>
                              </p:par>
                            </p:childTnLst>
                          </p:cTn>
                        </p:par>
                        <p:par>
                          <p:cTn id="60" fill="hold">
                            <p:stCondLst>
                              <p:cond delay="2500"/>
                            </p:stCondLst>
                            <p:childTnLst>
                              <p:par>
                                <p:cTn id="61" presetID="16" presetClass="entr" presetSubtype="37"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outVertical)">
                                      <p:cBhvr>
                                        <p:cTn id="63" dur="750"/>
                                        <p:tgtEl>
                                          <p:spTgt spid="25"/>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1" name="任意多边形 30"/>
          <p:cNvSpPr/>
          <p:nvPr/>
        </p:nvSpPr>
        <p:spPr>
          <a:xfrm rot="19335404">
            <a:off x="1030540" y="1162293"/>
            <a:ext cx="3584527" cy="3535523"/>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940425" y="1806689"/>
            <a:ext cx="2071112" cy="2071112"/>
            <a:chOff x="1689963" y="2421800"/>
            <a:chExt cx="2642282" cy="2642282"/>
          </a:xfrm>
        </p:grpSpPr>
        <p:sp>
          <p:nvSpPr>
            <p:cNvPr id="33" name="椭圆 32"/>
            <p:cNvSpPr/>
            <p:nvPr/>
          </p:nvSpPr>
          <p:spPr>
            <a:xfrm>
              <a:off x="1689963" y="2421800"/>
              <a:ext cx="2642282" cy="2642282"/>
            </a:xfrm>
            <a:prstGeom prst="ellipse">
              <a:avLst/>
            </a:prstGeom>
            <a:solidFill>
              <a:schemeClr val="accent2"/>
            </a:solidFill>
            <a:ln w="44450">
              <a:solidFill>
                <a:srgbClr val="0072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rotWithShape="1">
            <a:blip r:embed="rId2"/>
            <a:srcRect l="5188" r="5188"/>
            <a:stretch>
              <a:fillRect/>
            </a:stretch>
          </p:blipFill>
          <p:spPr>
            <a:xfrm>
              <a:off x="1897883" y="2629720"/>
              <a:ext cx="2226441" cy="2226442"/>
            </a:xfrm>
            <a:prstGeom prst="ellipse">
              <a:avLst/>
            </a:prstGeom>
            <a:effectLst/>
          </p:spPr>
        </p:pic>
      </p:grpSp>
      <p:grpSp>
        <p:nvGrpSpPr>
          <p:cNvPr id="35" name="组合 34"/>
          <p:cNvGrpSpPr/>
          <p:nvPr/>
        </p:nvGrpSpPr>
        <p:grpSpPr>
          <a:xfrm>
            <a:off x="3924849" y="1211725"/>
            <a:ext cx="4039108" cy="898560"/>
            <a:chOff x="5233132" y="1615633"/>
            <a:chExt cx="5385477" cy="1198080"/>
          </a:xfrm>
        </p:grpSpPr>
        <p:grpSp>
          <p:nvGrpSpPr>
            <p:cNvPr id="36" name="组合 35"/>
            <p:cNvGrpSpPr/>
            <p:nvPr/>
          </p:nvGrpSpPr>
          <p:grpSpPr>
            <a:xfrm>
              <a:off x="5442041" y="1615633"/>
              <a:ext cx="5176568" cy="1198080"/>
              <a:chOff x="5841004" y="1447486"/>
              <a:chExt cx="5176568" cy="1198080"/>
            </a:xfrm>
          </p:grpSpPr>
          <p:sp>
            <p:nvSpPr>
              <p:cNvPr id="38" name="MH_SubTitle_1"/>
              <p:cNvSpPr>
                <a:spLocks noChangeArrowheads="1"/>
              </p:cNvSpPr>
              <p:nvPr/>
            </p:nvSpPr>
            <p:spPr bwMode="auto">
              <a:xfrm flipH="1">
                <a:off x="5841004" y="1447486"/>
                <a:ext cx="2298065" cy="430887"/>
              </a:xfrm>
              <a:prstGeom prst="rect">
                <a:avLst/>
              </a:prstGeom>
              <a:noFill/>
            </p:spPr>
            <p:txBody>
              <a:bodyPr wrap="none" rtlCol="0">
                <a:spAutoFit/>
              </a:bodyPr>
              <a:lstStyle/>
              <a:p>
                <a:r>
                  <a:rPr lang="zh-CN" altLang="en-US" sz="1500" b="1" dirty="0">
                    <a:solidFill>
                      <a:schemeClr val="accent2"/>
                    </a:solidFill>
                    <a:latin typeface="微软雅黑" panose="020B0503020204020204" pitchFamily="34" charset="-122"/>
                    <a:ea typeface="微软雅黑" panose="020B0503020204020204" pitchFamily="34" charset="-122"/>
                  </a:rPr>
                  <a:t>总体目标顺利完成</a:t>
                </a:r>
              </a:p>
            </p:txBody>
          </p:sp>
          <p:sp>
            <p:nvSpPr>
              <p:cNvPr id="39"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37" name="直接连接符 36"/>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430854" y="2459701"/>
            <a:ext cx="3900023" cy="918620"/>
            <a:chOff x="5907805" y="3279600"/>
            <a:chExt cx="5200030" cy="1224827"/>
          </a:xfrm>
        </p:grpSpPr>
        <p:grpSp>
          <p:nvGrpSpPr>
            <p:cNvPr id="41" name="组合 40"/>
            <p:cNvGrpSpPr/>
            <p:nvPr/>
          </p:nvGrpSpPr>
          <p:grpSpPr>
            <a:xfrm>
              <a:off x="5931266" y="3279600"/>
              <a:ext cx="5176569" cy="1224827"/>
              <a:chOff x="5841004" y="2711041"/>
              <a:chExt cx="5176569" cy="1224827"/>
            </a:xfrm>
          </p:grpSpPr>
          <p:sp>
            <p:nvSpPr>
              <p:cNvPr id="43" name="MH_SubTitle_1"/>
              <p:cNvSpPr>
                <a:spLocks noChangeArrowheads="1"/>
              </p:cNvSpPr>
              <p:nvPr/>
            </p:nvSpPr>
            <p:spPr bwMode="auto">
              <a:xfrm flipH="1">
                <a:off x="5841004" y="2711041"/>
                <a:ext cx="2298065" cy="430887"/>
              </a:xfrm>
              <a:prstGeom prst="rect">
                <a:avLst/>
              </a:prstGeom>
              <a:noFill/>
            </p:spPr>
            <p:txBody>
              <a:bodyPr wrap="none" rtlCol="0">
                <a:spAutoFit/>
              </a:bodyPr>
              <a:lstStyle/>
              <a:p>
                <a:r>
                  <a:rPr lang="zh-CN" altLang="en-US" sz="1500" b="1" dirty="0">
                    <a:solidFill>
                      <a:schemeClr val="accent2"/>
                    </a:solidFill>
                    <a:latin typeface="微软雅黑" panose="020B0503020204020204" pitchFamily="34" charset="-122"/>
                    <a:ea typeface="微软雅黑" panose="020B0503020204020204" pitchFamily="34" charset="-122"/>
                  </a:rPr>
                  <a:t>思想认识不断提高</a:t>
                </a:r>
              </a:p>
            </p:txBody>
          </p:sp>
          <p:sp>
            <p:nvSpPr>
              <p:cNvPr id="44"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42" name="直接连接符 41"/>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3907704" y="3765032"/>
            <a:ext cx="3951478" cy="944980"/>
            <a:chOff x="5210272" y="5020042"/>
            <a:chExt cx="5268637" cy="1259973"/>
          </a:xfrm>
        </p:grpSpPr>
        <p:grpSp>
          <p:nvGrpSpPr>
            <p:cNvPr id="46" name="组合 45"/>
            <p:cNvGrpSpPr/>
            <p:nvPr/>
          </p:nvGrpSpPr>
          <p:grpSpPr>
            <a:xfrm>
              <a:off x="5302340" y="5020042"/>
              <a:ext cx="5176569" cy="1259973"/>
              <a:chOff x="5678803" y="4973323"/>
              <a:chExt cx="5176569" cy="1259973"/>
            </a:xfrm>
          </p:grpSpPr>
          <p:sp>
            <p:nvSpPr>
              <p:cNvPr id="48" name="MH_SubTitle_1"/>
              <p:cNvSpPr>
                <a:spLocks noChangeArrowheads="1"/>
              </p:cNvSpPr>
              <p:nvPr/>
            </p:nvSpPr>
            <p:spPr bwMode="auto">
              <a:xfrm flipH="1">
                <a:off x="5678803" y="4973323"/>
                <a:ext cx="2298065" cy="430887"/>
              </a:xfrm>
              <a:prstGeom prst="rect">
                <a:avLst/>
              </a:prstGeom>
              <a:noFill/>
            </p:spPr>
            <p:txBody>
              <a:bodyPr wrap="none" rtlCol="0">
                <a:spAutoFit/>
              </a:bodyPr>
              <a:lstStyle/>
              <a:p>
                <a:r>
                  <a:rPr lang="zh-CN" altLang="en-US" sz="1500" b="1" dirty="0">
                    <a:solidFill>
                      <a:schemeClr val="accent2"/>
                    </a:solidFill>
                    <a:latin typeface="微软雅黑" panose="020B0503020204020204" pitchFamily="34" charset="-122"/>
                    <a:ea typeface="微软雅黑" panose="020B0503020204020204" pitchFamily="34" charset="-122"/>
                  </a:rPr>
                  <a:t>部门管理逐渐强化</a:t>
                </a:r>
              </a:p>
            </p:txBody>
          </p:sp>
          <p:sp>
            <p:nvSpPr>
              <p:cNvPr id="49"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cxnSp>
          <p:nvCxnSpPr>
            <p:cNvPr id="47" name="直接连接符 46"/>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3087712" y="1203952"/>
            <a:ext cx="724182" cy="724182"/>
            <a:chOff x="4116949" y="1605269"/>
            <a:chExt cx="965576" cy="965576"/>
          </a:xfrm>
        </p:grpSpPr>
        <p:sp>
          <p:nvSpPr>
            <p:cNvPr id="51" name="椭圆 50"/>
            <p:cNvSpPr/>
            <p:nvPr/>
          </p:nvSpPr>
          <p:spPr>
            <a:xfrm>
              <a:off x="4116949" y="1605269"/>
              <a:ext cx="965576" cy="965576"/>
            </a:xfrm>
            <a:prstGeom prst="ellipse">
              <a:avLst/>
            </a:prstGeom>
            <a:solidFill>
              <a:schemeClr val="accent2"/>
            </a:solidFill>
            <a:ln w="28575" cap="flat">
              <a:solidFill>
                <a:srgbClr val="00726E"/>
              </a:solidFill>
              <a:prstDash val="solid"/>
              <a:miter lim="800000"/>
            </a:ln>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2"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583012" y="2480154"/>
            <a:ext cx="724182" cy="724182"/>
            <a:chOff x="4777349" y="3344972"/>
            <a:chExt cx="965576" cy="965576"/>
          </a:xfrm>
        </p:grpSpPr>
        <p:sp>
          <p:nvSpPr>
            <p:cNvPr id="54" name="椭圆 53"/>
            <p:cNvSpPr/>
            <p:nvPr/>
          </p:nvSpPr>
          <p:spPr>
            <a:xfrm>
              <a:off x="4777349" y="3344972"/>
              <a:ext cx="965576" cy="965576"/>
            </a:xfrm>
            <a:prstGeom prst="ellipse">
              <a:avLst/>
            </a:prstGeom>
            <a:solidFill>
              <a:schemeClr val="accent2"/>
            </a:solidFill>
            <a:ln w="28575" cap="flat">
              <a:solidFill>
                <a:srgbClr val="00726E"/>
              </a:solidFill>
              <a:prstDash val="solid"/>
              <a:miter lim="800000"/>
            </a:ln>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5"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073424" y="3734925"/>
            <a:ext cx="724182" cy="724182"/>
            <a:chOff x="4097899" y="4979900"/>
            <a:chExt cx="965576" cy="965576"/>
          </a:xfrm>
        </p:grpSpPr>
        <p:sp>
          <p:nvSpPr>
            <p:cNvPr id="57" name="椭圆 56"/>
            <p:cNvSpPr/>
            <p:nvPr/>
          </p:nvSpPr>
          <p:spPr>
            <a:xfrm>
              <a:off x="4097899" y="4979900"/>
              <a:ext cx="965576" cy="965576"/>
            </a:xfrm>
            <a:prstGeom prst="ellipse">
              <a:avLst/>
            </a:prstGeom>
            <a:solidFill>
              <a:schemeClr val="accent2"/>
            </a:solidFill>
            <a:ln w="28575" cap="flat">
              <a:solidFill>
                <a:srgbClr val="00726E"/>
              </a:solidFill>
              <a:prstDash val="solid"/>
              <a:miter lim="800000"/>
            </a:ln>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grpSp>
        <p:nvGrpSpPr>
          <p:cNvPr id="3" name="组合 2"/>
          <p:cNvGrpSpPr/>
          <p:nvPr/>
        </p:nvGrpSpPr>
        <p:grpSpPr>
          <a:xfrm>
            <a:off x="251520" y="2992672"/>
            <a:ext cx="8712968" cy="328532"/>
            <a:chOff x="534438" y="3368953"/>
            <a:chExt cx="10944224" cy="438144"/>
          </a:xfrm>
          <a:solidFill>
            <a:schemeClr val="bg1">
              <a:lumMod val="65000"/>
            </a:schemeClr>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7" name="矩形 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8" name="矩形 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9" name="矩形 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0" name="矩形 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1" name="矩形 1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3" name="等腰三角形 12"/>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grpSp>
      <p:cxnSp>
        <p:nvCxnSpPr>
          <p:cNvPr id="14" name="肘形连接符 13"/>
          <p:cNvCxnSpPr>
            <a:stCxn id="16" idx="3"/>
            <a:endCxn id="19" idx="1"/>
          </p:cNvCxnSpPr>
          <p:nvPr/>
        </p:nvCxnSpPr>
        <p:spPr>
          <a:xfrm rot="5400000" flipH="1" flipV="1">
            <a:off x="841239"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36839" y="2904964"/>
            <a:ext cx="437094" cy="507177"/>
            <a:chOff x="1109756" y="3090803"/>
            <a:chExt cx="583096" cy="676392"/>
          </a:xfrm>
          <a:solidFill>
            <a:schemeClr val="accent2"/>
          </a:solidFill>
        </p:grpSpPr>
        <p:sp>
          <p:nvSpPr>
            <p:cNvPr id="16" name="六边形 1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17" name="文本框 64"/>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4</a:t>
              </a:r>
              <a:r>
                <a:rPr lang="zh-CN" altLang="en-US" sz="1200" b="1" dirty="0">
                  <a:solidFill>
                    <a:schemeClr val="bg1"/>
                  </a:solidFill>
                  <a:latin typeface="+mn-ea"/>
                </a:rPr>
                <a:t>月</a:t>
              </a:r>
            </a:p>
          </p:txBody>
        </p:sp>
      </p:grpSp>
      <p:grpSp>
        <p:nvGrpSpPr>
          <p:cNvPr id="18" name="组合 17"/>
          <p:cNvGrpSpPr/>
          <p:nvPr/>
        </p:nvGrpSpPr>
        <p:grpSpPr>
          <a:xfrm>
            <a:off x="1273933" y="1929601"/>
            <a:ext cx="1059449" cy="864924"/>
            <a:chOff x="1853741" y="1952625"/>
            <a:chExt cx="1413335" cy="1153499"/>
          </a:xfrm>
          <a:solidFill>
            <a:schemeClr val="bg2"/>
          </a:solidFill>
        </p:grpSpPr>
        <p:sp>
          <p:nvSpPr>
            <p:cNvPr id="19" name="矩形 1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20" name="文本框 66"/>
            <p:cNvSpPr txBox="1"/>
            <p:nvPr/>
          </p:nvSpPr>
          <p:spPr>
            <a:xfrm>
              <a:off x="1853742" y="1997871"/>
              <a:ext cx="1413334" cy="1108253"/>
            </a:xfrm>
            <a:prstGeom prst="rect">
              <a:avLst/>
            </a:prstGeom>
            <a:grp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在这里添加你的文字内容或者在此处插入图片</a:t>
              </a:r>
            </a:p>
          </p:txBody>
        </p:sp>
      </p:grpSp>
      <p:cxnSp>
        <p:nvCxnSpPr>
          <p:cNvPr id="21" name="肘形连接符 20"/>
          <p:cNvCxnSpPr>
            <a:stCxn id="23" idx="3"/>
            <a:endCxn id="26" idx="1"/>
          </p:cNvCxnSpPr>
          <p:nvPr/>
        </p:nvCxnSpPr>
        <p:spPr>
          <a:xfrm rot="5400000" flipH="1" flipV="1">
            <a:off x="2775525" y="2472271"/>
            <a:ext cx="646842"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771125" y="2904964"/>
            <a:ext cx="437094" cy="507177"/>
            <a:chOff x="1109756" y="3090803"/>
            <a:chExt cx="583096" cy="676392"/>
          </a:xfrm>
          <a:solidFill>
            <a:schemeClr val="accent2"/>
          </a:solidFill>
        </p:grpSpPr>
        <p:sp>
          <p:nvSpPr>
            <p:cNvPr id="23" name="六边形 2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24" name="文本框 72"/>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6</a:t>
              </a:r>
              <a:r>
                <a:rPr lang="zh-CN" altLang="en-US" sz="1200" b="1" dirty="0">
                  <a:solidFill>
                    <a:schemeClr val="bg1"/>
                  </a:solidFill>
                  <a:latin typeface="+mn-ea"/>
                </a:rPr>
                <a:t>月</a:t>
              </a:r>
            </a:p>
          </p:txBody>
        </p:sp>
      </p:grpSp>
      <p:grpSp>
        <p:nvGrpSpPr>
          <p:cNvPr id="25" name="组合 24"/>
          <p:cNvGrpSpPr/>
          <p:nvPr/>
        </p:nvGrpSpPr>
        <p:grpSpPr>
          <a:xfrm>
            <a:off x="3208220" y="1929601"/>
            <a:ext cx="1059449" cy="864924"/>
            <a:chOff x="1853741" y="1952625"/>
            <a:chExt cx="1413335" cy="1153499"/>
          </a:xfrm>
          <a:solidFill>
            <a:schemeClr val="bg2"/>
          </a:solidFill>
        </p:grpSpPr>
        <p:sp>
          <p:nvSpPr>
            <p:cNvPr id="26" name="矩形 2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27" name="文本框 75"/>
            <p:cNvSpPr txBox="1"/>
            <p:nvPr/>
          </p:nvSpPr>
          <p:spPr>
            <a:xfrm>
              <a:off x="1853742" y="1997871"/>
              <a:ext cx="1413334" cy="1108253"/>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28" name="肘形连接符 27"/>
          <p:cNvCxnSpPr>
            <a:stCxn id="30" idx="3"/>
            <a:endCxn id="33" idx="1"/>
          </p:cNvCxnSpPr>
          <p:nvPr/>
        </p:nvCxnSpPr>
        <p:spPr>
          <a:xfrm rot="5400000" flipH="1" flipV="1">
            <a:off x="4709812"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705412" y="2904964"/>
            <a:ext cx="437094" cy="507177"/>
            <a:chOff x="1109756" y="3090803"/>
            <a:chExt cx="583096" cy="676392"/>
          </a:xfrm>
          <a:solidFill>
            <a:schemeClr val="accent2"/>
          </a:solidFill>
        </p:grpSpPr>
        <p:sp>
          <p:nvSpPr>
            <p:cNvPr id="30" name="六边形 2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31" name="文本框 79"/>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8</a:t>
              </a:r>
              <a:r>
                <a:rPr lang="zh-CN" altLang="en-US" sz="1200" b="1" dirty="0">
                  <a:solidFill>
                    <a:schemeClr val="bg1"/>
                  </a:solidFill>
                  <a:latin typeface="+mn-ea"/>
                </a:rPr>
                <a:t>月</a:t>
              </a:r>
            </a:p>
          </p:txBody>
        </p:sp>
      </p:grpSp>
      <p:grpSp>
        <p:nvGrpSpPr>
          <p:cNvPr id="32" name="组合 31"/>
          <p:cNvGrpSpPr/>
          <p:nvPr/>
        </p:nvGrpSpPr>
        <p:grpSpPr>
          <a:xfrm>
            <a:off x="5142506" y="1929601"/>
            <a:ext cx="1059449" cy="864924"/>
            <a:chOff x="1853741" y="1952625"/>
            <a:chExt cx="1413335" cy="1153499"/>
          </a:xfrm>
          <a:solidFill>
            <a:schemeClr val="bg2"/>
          </a:solidFill>
        </p:grpSpPr>
        <p:sp>
          <p:nvSpPr>
            <p:cNvPr id="33" name="矩形 3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34" name="文本框 82"/>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35" name="肘形连接符 34"/>
          <p:cNvCxnSpPr>
            <a:stCxn id="37" idx="3"/>
            <a:endCxn id="40" idx="1"/>
          </p:cNvCxnSpPr>
          <p:nvPr/>
        </p:nvCxnSpPr>
        <p:spPr>
          <a:xfrm rot="5400000" flipH="1" flipV="1">
            <a:off x="6644099" y="2472271"/>
            <a:ext cx="64684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587212" y="2904964"/>
            <a:ext cx="539779" cy="507177"/>
            <a:chOff x="1039738" y="3090803"/>
            <a:chExt cx="720080" cy="676392"/>
          </a:xfrm>
          <a:solidFill>
            <a:schemeClr val="accent2"/>
          </a:solidFill>
        </p:grpSpPr>
        <p:sp>
          <p:nvSpPr>
            <p:cNvPr id="37" name="六边形 36"/>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38" name="文本框 86"/>
            <p:cNvSpPr txBox="1"/>
            <p:nvPr/>
          </p:nvSpPr>
          <p:spPr>
            <a:xfrm>
              <a:off x="1039738" y="3231615"/>
              <a:ext cx="720080" cy="369417"/>
            </a:xfrm>
            <a:prstGeom prst="rect">
              <a:avLst/>
            </a:prstGeom>
            <a:noFill/>
          </p:spPr>
          <p:txBody>
            <a:bodyPr wrap="square" rtlCol="0">
              <a:spAutoFit/>
            </a:bodyPr>
            <a:lstStyle/>
            <a:p>
              <a:pPr algn="ctr"/>
              <a:r>
                <a:rPr lang="en-US" altLang="zh-CN" sz="1200" b="1" dirty="0">
                  <a:solidFill>
                    <a:schemeClr val="bg1"/>
                  </a:solidFill>
                  <a:latin typeface="+mn-ea"/>
                </a:rPr>
                <a:t>10</a:t>
              </a:r>
              <a:r>
                <a:rPr lang="zh-CN" altLang="en-US" sz="1200" b="1" dirty="0">
                  <a:solidFill>
                    <a:schemeClr val="bg1"/>
                  </a:solidFill>
                  <a:latin typeface="+mn-ea"/>
                </a:rPr>
                <a:t>月</a:t>
              </a:r>
            </a:p>
          </p:txBody>
        </p:sp>
      </p:grpSp>
      <p:grpSp>
        <p:nvGrpSpPr>
          <p:cNvPr id="39" name="组合 38"/>
          <p:cNvGrpSpPr/>
          <p:nvPr/>
        </p:nvGrpSpPr>
        <p:grpSpPr>
          <a:xfrm>
            <a:off x="7076793" y="1929601"/>
            <a:ext cx="1059449" cy="864924"/>
            <a:chOff x="1853741" y="1952625"/>
            <a:chExt cx="1413335" cy="1153499"/>
          </a:xfrm>
          <a:solidFill>
            <a:schemeClr val="bg2"/>
          </a:solidFill>
        </p:grpSpPr>
        <p:sp>
          <p:nvSpPr>
            <p:cNvPr id="40" name="矩形 3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41" name="文本框 89"/>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42" name="肘形连接符 41"/>
          <p:cNvCxnSpPr>
            <a:stCxn id="44" idx="0"/>
            <a:endCxn id="47" idx="1"/>
          </p:cNvCxnSpPr>
          <p:nvPr/>
        </p:nvCxnSpPr>
        <p:spPr>
          <a:xfrm rot="16200000" flipH="1">
            <a:off x="1808713"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803982" y="2904964"/>
            <a:ext cx="437094" cy="507177"/>
            <a:chOff x="1109756" y="3090803"/>
            <a:chExt cx="583096" cy="676392"/>
          </a:xfrm>
          <a:solidFill>
            <a:schemeClr val="accent2"/>
          </a:solidFill>
        </p:grpSpPr>
        <p:sp>
          <p:nvSpPr>
            <p:cNvPr id="44" name="六边形 4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45" name="文本框 93"/>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5</a:t>
              </a:r>
              <a:r>
                <a:rPr lang="zh-CN" altLang="en-US" sz="1200" b="1" dirty="0">
                  <a:solidFill>
                    <a:schemeClr val="bg1"/>
                  </a:solidFill>
                  <a:latin typeface="+mn-ea"/>
                </a:rPr>
                <a:t>月</a:t>
              </a:r>
            </a:p>
          </p:txBody>
        </p:sp>
      </p:grpSp>
      <p:grpSp>
        <p:nvGrpSpPr>
          <p:cNvPr id="46" name="组合 45"/>
          <p:cNvGrpSpPr/>
          <p:nvPr/>
        </p:nvGrpSpPr>
        <p:grpSpPr>
          <a:xfrm>
            <a:off x="2241077" y="3729801"/>
            <a:ext cx="1059449" cy="864924"/>
            <a:chOff x="1853741" y="1952625"/>
            <a:chExt cx="1413335" cy="1153499"/>
          </a:xfrm>
          <a:solidFill>
            <a:schemeClr val="bg2"/>
          </a:solidFill>
        </p:grpSpPr>
        <p:sp>
          <p:nvSpPr>
            <p:cNvPr id="47" name="矩形 4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48" name="文本框 96"/>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49" name="肘形连接符 48"/>
          <p:cNvCxnSpPr>
            <a:stCxn id="51" idx="0"/>
            <a:endCxn id="54" idx="1"/>
          </p:cNvCxnSpPr>
          <p:nvPr/>
        </p:nvCxnSpPr>
        <p:spPr>
          <a:xfrm rot="16200000" flipH="1">
            <a:off x="3742999"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738268" y="2904964"/>
            <a:ext cx="437094" cy="507177"/>
            <a:chOff x="1109756" y="3090803"/>
            <a:chExt cx="583096" cy="676392"/>
          </a:xfrm>
          <a:solidFill>
            <a:schemeClr val="accent2"/>
          </a:solidFill>
        </p:grpSpPr>
        <p:sp>
          <p:nvSpPr>
            <p:cNvPr id="51" name="六边形 5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52" name="文本框 101"/>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7</a:t>
              </a:r>
              <a:r>
                <a:rPr lang="zh-CN" altLang="en-US" sz="1200" b="1" dirty="0">
                  <a:solidFill>
                    <a:schemeClr val="bg1"/>
                  </a:solidFill>
                  <a:latin typeface="+mn-ea"/>
                </a:rPr>
                <a:t>月</a:t>
              </a:r>
            </a:p>
          </p:txBody>
        </p:sp>
      </p:grpSp>
      <p:grpSp>
        <p:nvGrpSpPr>
          <p:cNvPr id="53" name="组合 52"/>
          <p:cNvGrpSpPr/>
          <p:nvPr/>
        </p:nvGrpSpPr>
        <p:grpSpPr>
          <a:xfrm>
            <a:off x="4175363" y="3729801"/>
            <a:ext cx="1059449" cy="864924"/>
            <a:chOff x="1853741" y="1952625"/>
            <a:chExt cx="1413335" cy="1153499"/>
          </a:xfrm>
          <a:solidFill>
            <a:schemeClr val="bg2"/>
          </a:solidFill>
        </p:grpSpPr>
        <p:sp>
          <p:nvSpPr>
            <p:cNvPr id="54" name="矩形 5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55" name="文本框 104"/>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56" name="肘形连接符 55"/>
          <p:cNvCxnSpPr>
            <a:stCxn id="58" idx="0"/>
            <a:endCxn id="61" idx="1"/>
          </p:cNvCxnSpPr>
          <p:nvPr/>
        </p:nvCxnSpPr>
        <p:spPr>
          <a:xfrm rot="16200000" flipH="1">
            <a:off x="5677286"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672555" y="2904964"/>
            <a:ext cx="437094" cy="507177"/>
            <a:chOff x="1109756" y="3090803"/>
            <a:chExt cx="583096" cy="676392"/>
          </a:xfrm>
          <a:solidFill>
            <a:schemeClr val="accent2"/>
          </a:solidFill>
        </p:grpSpPr>
        <p:sp>
          <p:nvSpPr>
            <p:cNvPr id="58" name="六边形 5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59" name="文本框 108"/>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9</a:t>
              </a:r>
              <a:r>
                <a:rPr lang="zh-CN" altLang="en-US" sz="1200" b="1" dirty="0">
                  <a:solidFill>
                    <a:schemeClr val="bg1"/>
                  </a:solidFill>
                  <a:latin typeface="+mn-ea"/>
                </a:rPr>
                <a:t>月</a:t>
              </a:r>
            </a:p>
          </p:txBody>
        </p:sp>
      </p:grpSp>
      <p:grpSp>
        <p:nvGrpSpPr>
          <p:cNvPr id="60" name="组合 59"/>
          <p:cNvGrpSpPr/>
          <p:nvPr/>
        </p:nvGrpSpPr>
        <p:grpSpPr>
          <a:xfrm>
            <a:off x="6109650" y="3729801"/>
            <a:ext cx="1059449" cy="864924"/>
            <a:chOff x="1853741" y="1952625"/>
            <a:chExt cx="1413335" cy="1153499"/>
          </a:xfrm>
          <a:solidFill>
            <a:schemeClr val="bg2"/>
          </a:solidFill>
        </p:grpSpPr>
        <p:sp>
          <p:nvSpPr>
            <p:cNvPr id="61" name="矩形 6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62" name="文本框 111"/>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grpSp>
        <p:nvGrpSpPr>
          <p:cNvPr id="63" name="组合 62"/>
          <p:cNvGrpSpPr/>
          <p:nvPr/>
        </p:nvGrpSpPr>
        <p:grpSpPr>
          <a:xfrm>
            <a:off x="7541581" y="2904964"/>
            <a:ext cx="545841" cy="507177"/>
            <a:chOff x="1022698" y="3090803"/>
            <a:chExt cx="728167" cy="676392"/>
          </a:xfrm>
          <a:solidFill>
            <a:schemeClr val="accent2"/>
          </a:solidFill>
        </p:grpSpPr>
        <p:sp>
          <p:nvSpPr>
            <p:cNvPr id="64" name="六边形 6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65" name="文本框 114"/>
            <p:cNvSpPr txBox="1"/>
            <p:nvPr/>
          </p:nvSpPr>
          <p:spPr>
            <a:xfrm>
              <a:off x="1022698" y="3231615"/>
              <a:ext cx="728167" cy="369417"/>
            </a:xfrm>
            <a:prstGeom prst="rect">
              <a:avLst/>
            </a:prstGeom>
            <a:noFill/>
          </p:spPr>
          <p:txBody>
            <a:bodyPr wrap="square" rtlCol="0">
              <a:spAutoFit/>
            </a:bodyPr>
            <a:lstStyle/>
            <a:p>
              <a:pPr algn="ctr"/>
              <a:r>
                <a:rPr lang="en-US" altLang="zh-CN" sz="1200" b="1" dirty="0">
                  <a:solidFill>
                    <a:schemeClr val="bg1"/>
                  </a:solidFill>
                  <a:latin typeface="+mn-ea"/>
                </a:rPr>
                <a:t>11</a:t>
              </a:r>
              <a:r>
                <a:rPr lang="zh-CN" altLang="en-US" sz="1200" b="1" dirty="0">
                  <a:solidFill>
                    <a:schemeClr val="bg1"/>
                  </a:solidFill>
                  <a:latin typeface="+mn-ea"/>
                </a:rPr>
                <a:t>月</a:t>
              </a:r>
            </a:p>
          </p:txBody>
        </p:sp>
      </p:grpSp>
      <p:sp>
        <p:nvSpPr>
          <p:cNvPr id="66" name="矩形 65"/>
          <p:cNvSpPr/>
          <p:nvPr/>
        </p:nvSpPr>
        <p:spPr>
          <a:xfrm>
            <a:off x="3186605" y="1102712"/>
            <a:ext cx="2880301"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outVertical)">
                                      <p:cBhvr>
                                        <p:cTn id="11" dur="500"/>
                                        <p:tgtEl>
                                          <p:spTgt spid="6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500"/>
                                        <p:tgtEl>
                                          <p:spTgt spid="4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500"/>
                                        <p:tgtEl>
                                          <p:spTgt spid="4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up)">
                                      <p:cBhvr>
                                        <p:cTn id="83" dur="500"/>
                                        <p:tgtEl>
                                          <p:spTgt spid="56"/>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500"/>
                                        <p:tgtEl>
                                          <p:spTgt spid="60"/>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down)">
                                      <p:cBhvr>
                                        <p:cTn id="95" dur="500"/>
                                        <p:tgtEl>
                                          <p:spTgt spid="35"/>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childTnLst>
                          </p:cTn>
                        </p:par>
                        <p:par>
                          <p:cTn id="104" fill="hold">
                            <p:stCondLst>
                              <p:cond delay="12500"/>
                            </p:stCondLst>
                            <p:childTnLst>
                              <p:par>
                                <p:cTn id="105" presetID="26" presetClass="emph" presetSubtype="0" fill="hold" nodeType="afterEffect">
                                  <p:stCondLst>
                                    <p:cond delay="0"/>
                                  </p:stCondLst>
                                  <p:childTnLst>
                                    <p:animEffect transition="out" filter="fade">
                                      <p:cBhvr>
                                        <p:cTn id="106" dur="500" tmFilter="0, 0; .2, .5; .8, .5; 1, 0"/>
                                        <p:tgtEl>
                                          <p:spTgt spid="63"/>
                                        </p:tgtEl>
                                      </p:cBhvr>
                                    </p:animEffect>
                                    <p:animScale>
                                      <p:cBhvr>
                                        <p:cTn id="107"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Oval 22"/>
          <p:cNvSpPr>
            <a:spLocks noChangeArrowheads="1"/>
          </p:cNvSpPr>
          <p:nvPr/>
        </p:nvSpPr>
        <p:spPr bwMode="auto">
          <a:xfrm>
            <a:off x="3847863" y="1203598"/>
            <a:ext cx="977235" cy="976606"/>
          </a:xfrm>
          <a:prstGeom prst="ellipse">
            <a:avLst/>
          </a:prstGeom>
          <a:solidFill>
            <a:schemeClr val="accent2"/>
          </a:solidFill>
          <a:ln w="38100">
            <a:noFill/>
          </a:ln>
          <a:effectLst/>
        </p:spPr>
        <p:txBody>
          <a:bodyPr vert="horz" wrap="square" lIns="56618" tIns="28310" rIns="56618" bIns="28310" numCol="1" anchor="ctr"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endParaRPr lang="zh-CN" altLang="en-US" sz="3200" b="1" baseline="-3000" dirty="0">
              <a:solidFill>
                <a:schemeClr val="bg1"/>
              </a:solidFill>
              <a:latin typeface="微软雅黑" panose="020B0503020204020204" pitchFamily="34" charset="-122"/>
              <a:ea typeface="微软雅黑" panose="020B0503020204020204" pitchFamily="34" charset="-122"/>
            </a:endParaRPr>
          </a:p>
        </p:txBody>
      </p:sp>
      <p:sp>
        <p:nvSpPr>
          <p:cNvPr id="4" name="Line 23"/>
          <p:cNvSpPr>
            <a:spLocks noChangeShapeType="1"/>
          </p:cNvSpPr>
          <p:nvPr/>
        </p:nvSpPr>
        <p:spPr bwMode="auto">
          <a:xfrm flipH="1">
            <a:off x="1475656" y="1693137"/>
            <a:ext cx="2372206" cy="0"/>
          </a:xfrm>
          <a:prstGeom prst="line">
            <a:avLst/>
          </a:prstGeom>
          <a:noFill/>
          <a:ln w="5" cap="flat">
            <a:solidFill>
              <a:schemeClr val="tx1">
                <a:lumMod val="75000"/>
                <a:lumOff val="2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8" tIns="28310" rIns="56618" bIns="28310" numCol="1" anchor="t" anchorCtr="0" compatLnSpc="1"/>
          <a:lstStyle/>
          <a:p>
            <a:endParaRPr lang="zh-CN" altLang="en-US">
              <a:solidFill>
                <a:srgbClr val="0E4D93"/>
              </a:solidFill>
            </a:endParaRPr>
          </a:p>
        </p:txBody>
      </p:sp>
      <p:sp>
        <p:nvSpPr>
          <p:cNvPr id="5" name="Freeform 27"/>
          <p:cNvSpPr/>
          <p:nvPr/>
        </p:nvSpPr>
        <p:spPr bwMode="auto">
          <a:xfrm>
            <a:off x="3212906" y="1769783"/>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2"/>
          </a:solidFill>
          <a:ln w="38100">
            <a:noFill/>
          </a:ln>
          <a:effectLst/>
        </p:spPr>
        <p:txBody>
          <a:bodyPr vert="horz" wrap="square" lIns="56618" tIns="28310" rIns="56618" bIns="28310" numCol="1" anchor="t" anchorCtr="0" compatLnSpc="1"/>
          <a:lstStyle/>
          <a:p>
            <a:endParaRPr lang="zh-CN" altLang="en-US">
              <a:solidFill>
                <a:srgbClr val="0E4D93"/>
              </a:solidFill>
            </a:endParaRPr>
          </a:p>
        </p:txBody>
      </p:sp>
      <p:sp>
        <p:nvSpPr>
          <p:cNvPr id="6" name="Freeform 28"/>
          <p:cNvSpPr/>
          <p:nvPr/>
        </p:nvSpPr>
        <p:spPr bwMode="auto">
          <a:xfrm>
            <a:off x="2550670" y="1769783"/>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2"/>
          </a:solidFill>
          <a:ln w="38100">
            <a:noFill/>
          </a:ln>
          <a:effectLst/>
        </p:spPr>
        <p:txBody>
          <a:bodyPr vert="horz" wrap="square" lIns="56618" tIns="28310" rIns="56618" bIns="28310" numCol="1" anchor="t" anchorCtr="0" compatLnSpc="1"/>
          <a:lstStyle/>
          <a:p>
            <a:endParaRPr lang="zh-CN" altLang="en-US">
              <a:solidFill>
                <a:srgbClr val="0E4D93"/>
              </a:solidFill>
            </a:endParaRPr>
          </a:p>
        </p:txBody>
      </p:sp>
      <p:sp>
        <p:nvSpPr>
          <p:cNvPr id="7" name="Freeform 29"/>
          <p:cNvSpPr/>
          <p:nvPr/>
        </p:nvSpPr>
        <p:spPr bwMode="auto">
          <a:xfrm>
            <a:off x="1908275" y="1769783"/>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2"/>
          </a:solidFill>
          <a:ln w="38100">
            <a:noFill/>
          </a:ln>
          <a:effectLst/>
        </p:spPr>
        <p:txBody>
          <a:bodyPr vert="horz" wrap="square" lIns="56618" tIns="28310" rIns="56618" bIns="28310" numCol="1" anchor="t" anchorCtr="0" compatLnSpc="1"/>
          <a:lstStyle/>
          <a:p>
            <a:endParaRPr lang="zh-CN" altLang="en-US">
              <a:solidFill>
                <a:srgbClr val="0E4D93"/>
              </a:solidFill>
            </a:endParaRPr>
          </a:p>
        </p:txBody>
      </p:sp>
      <p:sp>
        <p:nvSpPr>
          <p:cNvPr id="8" name="TextBox 7"/>
          <p:cNvSpPr txBox="1"/>
          <p:nvPr/>
        </p:nvSpPr>
        <p:spPr>
          <a:xfrm>
            <a:off x="4566097" y="2420378"/>
            <a:ext cx="418516" cy="576545"/>
          </a:xfrm>
          <a:prstGeom prst="rect">
            <a:avLst/>
          </a:prstGeom>
          <a:noFill/>
        </p:spPr>
        <p:txBody>
          <a:bodyPr wrap="none" lIns="56618" tIns="28310" rIns="56618" bIns="28310" rtlCol="0" anchor="ctr">
            <a:spAutoFit/>
          </a:bodyPr>
          <a:lstStyle/>
          <a:p>
            <a:r>
              <a:rPr lang="en-US" altLang="zh-CN" sz="3400" dirty="0">
                <a:solidFill>
                  <a:schemeClr val="accent2"/>
                </a:solidFill>
                <a:latin typeface="微软雅黑" panose="020B0503020204020204" pitchFamily="34" charset="-122"/>
                <a:ea typeface="微软雅黑" panose="020B0503020204020204" pitchFamily="34" charset="-122"/>
              </a:rPr>
              <a:t>A</a:t>
            </a:r>
            <a:endParaRPr lang="zh-CN" altLang="en-US" sz="3400" dirty="0">
              <a:solidFill>
                <a:schemeClr val="accent2"/>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566098" y="3067070"/>
            <a:ext cx="386054" cy="576545"/>
          </a:xfrm>
          <a:prstGeom prst="rect">
            <a:avLst/>
          </a:prstGeom>
          <a:noFill/>
        </p:spPr>
        <p:txBody>
          <a:bodyPr wrap="none" lIns="56618" tIns="28310" rIns="56618" bIns="28310" rtlCol="0" anchor="ctr">
            <a:spAutoFit/>
          </a:bodyPr>
          <a:lstStyle/>
          <a:p>
            <a:r>
              <a:rPr lang="en-US" altLang="zh-CN" sz="3400" dirty="0">
                <a:solidFill>
                  <a:schemeClr val="accent2"/>
                </a:solidFill>
                <a:latin typeface="微软雅黑" panose="020B0503020204020204" pitchFamily="34" charset="-122"/>
                <a:ea typeface="微软雅黑" panose="020B0503020204020204" pitchFamily="34" charset="-122"/>
              </a:rPr>
              <a:t>B</a:t>
            </a:r>
            <a:endParaRPr lang="zh-CN" altLang="en-US" sz="3400" dirty="0">
              <a:solidFill>
                <a:schemeClr val="accent2"/>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566097" y="3734832"/>
            <a:ext cx="404089" cy="576545"/>
          </a:xfrm>
          <a:prstGeom prst="rect">
            <a:avLst/>
          </a:prstGeom>
          <a:noFill/>
        </p:spPr>
        <p:txBody>
          <a:bodyPr wrap="none" lIns="56618" tIns="28310" rIns="56618" bIns="28310" rtlCol="0" anchor="ctr">
            <a:spAutoFit/>
          </a:bodyPr>
          <a:lstStyle/>
          <a:p>
            <a:r>
              <a:rPr lang="en-US" altLang="zh-CN" sz="3400" dirty="0">
                <a:solidFill>
                  <a:schemeClr val="accent2"/>
                </a:solidFill>
                <a:latin typeface="微软雅黑" panose="020B0503020204020204" pitchFamily="34" charset="-122"/>
                <a:ea typeface="微软雅黑" panose="020B0503020204020204" pitchFamily="34" charset="-122"/>
              </a:rPr>
              <a:t>C</a:t>
            </a:r>
            <a:endParaRPr lang="zh-CN" altLang="en-US" sz="3400" dirty="0">
              <a:solidFill>
                <a:schemeClr val="accent2"/>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48392" y="2455060"/>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3" name="TextBox 12"/>
          <p:cNvSpPr txBox="1"/>
          <p:nvPr/>
        </p:nvSpPr>
        <p:spPr>
          <a:xfrm>
            <a:off x="5048392" y="3144276"/>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4" name="TextBox 13"/>
          <p:cNvSpPr txBox="1"/>
          <p:nvPr/>
        </p:nvSpPr>
        <p:spPr>
          <a:xfrm>
            <a:off x="5048392" y="3819292"/>
            <a:ext cx="2908594" cy="611171"/>
          </a:xfrm>
          <a:prstGeom prst="rect">
            <a:avLst/>
          </a:prstGeom>
          <a:noFill/>
        </p:spPr>
        <p:txBody>
          <a:bodyPr wrap="square" lIns="56618" tIns="28310" rIns="56618" bIns="28310" rtlCol="0">
            <a:spAutoFit/>
          </a:bodyPr>
          <a:lstStyle/>
          <a:p>
            <a:pPr>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15" name="Freeform 24"/>
          <p:cNvSpPr>
            <a:spLocks noEditPoints="1"/>
          </p:cNvSpPr>
          <p:nvPr/>
        </p:nvSpPr>
        <p:spPr bwMode="auto">
          <a:xfrm>
            <a:off x="3131058" y="1559628"/>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accent2"/>
          </a:solidFill>
          <a:ln w="38100">
            <a:noFill/>
          </a:ln>
          <a:effectLst/>
        </p:spPr>
        <p:txBody>
          <a:bodyPr vert="horz" wrap="square" lIns="56618" tIns="28310" rIns="56618" bIns="28310" numCol="1" anchor="t" anchorCtr="0" compatLnSpc="1"/>
          <a:lstStyle/>
          <a:p>
            <a:endParaRPr lang="zh-CN" altLang="en-US">
              <a:solidFill>
                <a:srgbClr val="0E4D93"/>
              </a:solidFill>
            </a:endParaRPr>
          </a:p>
        </p:txBody>
      </p:sp>
      <p:sp>
        <p:nvSpPr>
          <p:cNvPr id="16" name="Freeform 25"/>
          <p:cNvSpPr>
            <a:spLocks noEditPoints="1"/>
          </p:cNvSpPr>
          <p:nvPr/>
        </p:nvSpPr>
        <p:spPr bwMode="auto">
          <a:xfrm>
            <a:off x="2486182" y="1559628"/>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2"/>
          </a:solidFill>
          <a:ln w="38100">
            <a:noFill/>
          </a:ln>
          <a:effectLst/>
        </p:spPr>
        <p:txBody>
          <a:bodyPr vert="horz" wrap="square" lIns="56618" tIns="28310" rIns="56618" bIns="28310" numCol="1" anchor="t" anchorCtr="0" compatLnSpc="1"/>
          <a:lstStyle/>
          <a:p>
            <a:endParaRPr lang="zh-CN" altLang="en-US">
              <a:solidFill>
                <a:srgbClr val="0E4D93"/>
              </a:solidFill>
            </a:endParaRPr>
          </a:p>
        </p:txBody>
      </p:sp>
      <p:sp>
        <p:nvSpPr>
          <p:cNvPr id="17" name="Freeform 26"/>
          <p:cNvSpPr>
            <a:spLocks noEditPoints="1"/>
          </p:cNvSpPr>
          <p:nvPr/>
        </p:nvSpPr>
        <p:spPr bwMode="auto">
          <a:xfrm>
            <a:off x="1843787" y="1559628"/>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accent2"/>
          </a:solidFill>
          <a:ln w="38100">
            <a:noFill/>
          </a:ln>
          <a:effectLst/>
        </p:spPr>
        <p:txBody>
          <a:bodyPr vert="horz" wrap="square" lIns="56618" tIns="28310" rIns="56618" bIns="28310" numCol="1" anchor="t" anchorCtr="0" compatLnSpc="1"/>
          <a:lstStyle/>
          <a:p>
            <a:endParaRPr lang="zh-CN" altLang="en-US">
              <a:solidFill>
                <a:srgbClr val="0E4D93"/>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360"/>
                                          </p:val>
                                        </p:tav>
                                        <p:tav tm="100000">
                                          <p:val>
                                            <p:fltVal val="0"/>
                                          </p:val>
                                        </p:tav>
                                      </p:tavLst>
                                    </p:anim>
                                    <p:animEffect transition="in" filter="fade">
                                      <p:cBhvr>
                                        <p:cTn id="36" dur="500"/>
                                        <p:tgtEl>
                                          <p:spTgt spid="1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ppt_w</p:attrName>
                                        </p:attrNameLst>
                                      </p:cBhvr>
                                      <p:tavLst>
                                        <p:tav tm="0" fmla="#ppt_w*sin(2.5*pi*$)">
                                          <p:val>
                                            <p:fltVal val="0"/>
                                          </p:val>
                                        </p:tav>
                                        <p:tav tm="100000">
                                          <p:val>
                                            <p:fltVal val="1"/>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anim calcmode="lin" valueType="num">
                                      <p:cBhvr>
                                        <p:cTn id="58" dur="500" fill="hold"/>
                                        <p:tgtEl>
                                          <p:spTgt spid="9"/>
                                        </p:tgtEl>
                                        <p:attrNameLst>
                                          <p:attrName>ppt_w</p:attrName>
                                        </p:attrNameLst>
                                      </p:cBhvr>
                                      <p:tavLst>
                                        <p:tav tm="0" fmla="#ppt_w*sin(2.5*pi*$)">
                                          <p:val>
                                            <p:fltVal val="0"/>
                                          </p:val>
                                        </p:tav>
                                        <p:tav tm="100000">
                                          <p:val>
                                            <p:fltVal val="1"/>
                                          </p:val>
                                        </p:tav>
                                      </p:tavLst>
                                    </p:anim>
                                    <p:anim calcmode="lin" valueType="num">
                                      <p:cBhvr>
                                        <p:cTn id="59" dur="500" fill="hold"/>
                                        <p:tgtEl>
                                          <p:spTgt spid="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anim calcmode="lin" valueType="num">
                                      <p:cBhvr>
                                        <p:cTn id="71" dur="500" fill="hold"/>
                                        <p:tgtEl>
                                          <p:spTgt spid="10"/>
                                        </p:tgtEl>
                                        <p:attrNameLst>
                                          <p:attrName>ppt_w</p:attrName>
                                        </p:attrNameLst>
                                      </p:cBhvr>
                                      <p:tavLst>
                                        <p:tav tm="0" fmla="#ppt_w*sin(2.5*pi*$)">
                                          <p:val>
                                            <p:fltVal val="0"/>
                                          </p:val>
                                        </p:tav>
                                        <p:tav tm="100000">
                                          <p:val>
                                            <p:fltVal val="1"/>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animBg="1"/>
      <p:bldP spid="8" grpId="0"/>
      <p:bldP spid="9" grpId="0"/>
      <p:bldP spid="10" grpId="0"/>
      <p:bldP spid="11" grpId="0"/>
      <p:bldP spid="13" grpId="0"/>
      <p:bldP spid="14" grpId="0"/>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7674"/>
            <a:ext cx="9144000" cy="13681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31640" y="1363871"/>
            <a:ext cx="2160240" cy="2287879"/>
            <a:chOff x="1331640" y="1363871"/>
            <a:chExt cx="2160240" cy="2287879"/>
          </a:xfrm>
        </p:grpSpPr>
        <p:sp>
          <p:nvSpPr>
            <p:cNvPr id="6" name="椭圆 5"/>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11760" y="1671750"/>
              <a:ext cx="1800000" cy="180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943708" y="1363871"/>
              <a:ext cx="936104" cy="2215991"/>
            </a:xfrm>
            <a:prstGeom prst="rect">
              <a:avLst/>
            </a:prstGeom>
            <a:noFill/>
          </p:spPr>
          <p:txBody>
            <a:bodyPr wrap="square" rtlCol="0">
              <a:spAutoFit/>
            </a:bodyPr>
            <a:lstStyle/>
            <a:p>
              <a:pPr algn="ctr"/>
              <a:r>
                <a:rPr lang="en-US" altLang="zh-CN" sz="13800" dirty="0">
                  <a:solidFill>
                    <a:schemeClr val="bg1"/>
                  </a:solidFill>
                  <a:latin typeface="DFGothic-EB" pitchFamily="1" charset="-128"/>
                  <a:ea typeface="DFGothic-EB" pitchFamily="1" charset="-128"/>
                </a:rPr>
                <a:t>2</a:t>
              </a:r>
              <a:endParaRPr lang="zh-CN" altLang="en-US" sz="13800" dirty="0">
                <a:solidFill>
                  <a:schemeClr val="bg1"/>
                </a:solidFill>
                <a:latin typeface="DFGothic-EB" pitchFamily="1" charset="-128"/>
                <a:ea typeface="DFGothic-EB" pitchFamily="1" charset="-128"/>
              </a:endParaRPr>
            </a:p>
          </p:txBody>
        </p:sp>
      </p:grpSp>
      <p:sp>
        <p:nvSpPr>
          <p:cNvPr id="9" name="矩形 8"/>
          <p:cNvSpPr/>
          <p:nvPr/>
        </p:nvSpPr>
        <p:spPr>
          <a:xfrm>
            <a:off x="3707904" y="2279362"/>
            <a:ext cx="4673074"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工作完成情况</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此处添加文本内容</a:t>
            </a:r>
            <a:r>
              <a:rPr lang="en-US" altLang="zh-CN" b="1" dirty="0">
                <a:solidFill>
                  <a:schemeClr val="bg1"/>
                </a:solidFill>
                <a:latin typeface="微软雅黑" panose="020B0503020204020204" pitchFamily="34" charset="-122"/>
                <a:ea typeface="微软雅黑" panose="020B0503020204020204" pitchFamily="34" charset="-122"/>
              </a:rPr>
              <a:t>)</a:t>
            </a:r>
          </a:p>
        </p:txBody>
      </p:sp>
      <p:grpSp>
        <p:nvGrpSpPr>
          <p:cNvPr id="10" name="组合 9"/>
          <p:cNvGrpSpPr/>
          <p:nvPr/>
        </p:nvGrpSpPr>
        <p:grpSpPr>
          <a:xfrm>
            <a:off x="3775471" y="1469202"/>
            <a:ext cx="343825" cy="309997"/>
            <a:chOff x="4634991" y="2138335"/>
            <a:chExt cx="428348" cy="386204"/>
          </a:xfrm>
        </p:grpSpPr>
        <p:sp>
          <p:nvSpPr>
            <p:cNvPr id="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3" name="组合 12"/>
          <p:cNvGrpSpPr/>
          <p:nvPr/>
        </p:nvGrpSpPr>
        <p:grpSpPr>
          <a:xfrm>
            <a:off x="5405067" y="1469202"/>
            <a:ext cx="343825" cy="309997"/>
            <a:chOff x="5076056" y="2138335"/>
            <a:chExt cx="428348" cy="386204"/>
          </a:xfrm>
        </p:grpSpPr>
        <p:sp>
          <p:nvSpPr>
            <p:cNvPr id="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6" name="组合 15"/>
          <p:cNvGrpSpPr/>
          <p:nvPr/>
        </p:nvGrpSpPr>
        <p:grpSpPr>
          <a:xfrm>
            <a:off x="4165480" y="1469176"/>
            <a:ext cx="343825" cy="309997"/>
            <a:chOff x="5557128" y="2138335"/>
            <a:chExt cx="428348" cy="386204"/>
          </a:xfrm>
        </p:grpSpPr>
        <p:sp>
          <p:nvSpPr>
            <p:cNvPr id="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9" name="组合 18"/>
          <p:cNvGrpSpPr/>
          <p:nvPr/>
        </p:nvGrpSpPr>
        <p:grpSpPr>
          <a:xfrm>
            <a:off x="4969630" y="1469202"/>
            <a:ext cx="343825" cy="309997"/>
            <a:chOff x="6068610" y="2138335"/>
            <a:chExt cx="428348" cy="386204"/>
          </a:xfrm>
        </p:grpSpPr>
        <p:sp>
          <p:nvSpPr>
            <p:cNvPr id="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22" name="组合 21"/>
          <p:cNvGrpSpPr/>
          <p:nvPr/>
        </p:nvGrpSpPr>
        <p:grpSpPr>
          <a:xfrm>
            <a:off x="4572000" y="1465352"/>
            <a:ext cx="343825" cy="309997"/>
            <a:chOff x="6623914" y="2138335"/>
            <a:chExt cx="428348" cy="386204"/>
          </a:xfrm>
        </p:grpSpPr>
        <p:sp>
          <p:nvSpPr>
            <p:cNvPr id="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25" name="TextBox 24"/>
          <p:cNvSpPr txBox="1"/>
          <p:nvPr/>
        </p:nvSpPr>
        <p:spPr>
          <a:xfrm>
            <a:off x="3707905" y="3363838"/>
            <a:ext cx="4104456"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365" y="205245"/>
            <a:ext cx="1653474" cy="310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9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4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28" name="TextBox 27"/>
          <p:cNvSpPr txBox="1"/>
          <p:nvPr/>
        </p:nvSpPr>
        <p:spPr>
          <a:xfrm>
            <a:off x="2134416" y="2478359"/>
            <a:ext cx="133882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添加标题内容</a:t>
            </a:r>
          </a:p>
        </p:txBody>
      </p:sp>
      <p:sp>
        <p:nvSpPr>
          <p:cNvPr id="29" name="TextBox 28"/>
          <p:cNvSpPr txBox="1"/>
          <p:nvPr/>
        </p:nvSpPr>
        <p:spPr>
          <a:xfrm>
            <a:off x="1652800" y="3569150"/>
            <a:ext cx="133882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添加标题内容</a:t>
            </a:r>
          </a:p>
        </p:txBody>
      </p:sp>
      <p:sp>
        <p:nvSpPr>
          <p:cNvPr id="30" name="TextBox 29"/>
          <p:cNvSpPr txBox="1"/>
          <p:nvPr/>
        </p:nvSpPr>
        <p:spPr>
          <a:xfrm>
            <a:off x="6312673" y="2464609"/>
            <a:ext cx="1338828" cy="323165"/>
          </a:xfrm>
          <a:prstGeom prst="rect">
            <a:avLst/>
          </a:prstGeom>
          <a:noFill/>
        </p:spPr>
        <p:txBody>
          <a:bodyPr wrap="none" rtlCol="0">
            <a:spAutoFit/>
          </a:bodyPr>
          <a:lstStyle/>
          <a:p>
            <a:r>
              <a:rPr lang="zh-CN" altLang="en-US" sz="1500" b="1" dirty="0">
                <a:latin typeface="微软雅黑" panose="020B0503020204020204" pitchFamily="34" charset="-122"/>
                <a:ea typeface="微软雅黑" panose="020B0503020204020204" pitchFamily="34" charset="-122"/>
              </a:rPr>
              <a:t>添加标题内容</a:t>
            </a:r>
          </a:p>
        </p:txBody>
      </p:sp>
      <p:sp>
        <p:nvSpPr>
          <p:cNvPr id="31" name="TextBox 30"/>
          <p:cNvSpPr txBox="1"/>
          <p:nvPr/>
        </p:nvSpPr>
        <p:spPr>
          <a:xfrm>
            <a:off x="5837941" y="3572229"/>
            <a:ext cx="1338828" cy="323165"/>
          </a:xfrm>
          <a:prstGeom prst="rect">
            <a:avLst/>
          </a:prstGeom>
          <a:noFill/>
        </p:spPr>
        <p:txBody>
          <a:bodyPr wrap="none" rtlCol="0">
            <a:spAutoFit/>
          </a:bodyPr>
          <a:lstStyle/>
          <a:p>
            <a:r>
              <a:rPr lang="zh-CN" altLang="en-US" sz="1500" b="1" dirty="0">
                <a:latin typeface="微软雅黑" panose="020B0503020204020204" pitchFamily="34" charset="-122"/>
                <a:ea typeface="微软雅黑" panose="020B0503020204020204" pitchFamily="34" charset="-122"/>
              </a:rPr>
              <a:t>添加标题内容</a:t>
            </a:r>
          </a:p>
        </p:txBody>
      </p:sp>
      <p:sp>
        <p:nvSpPr>
          <p:cNvPr id="32" name="椭圆 34"/>
          <p:cNvSpPr/>
          <p:nvPr/>
        </p:nvSpPr>
        <p:spPr>
          <a:xfrm rot="16200000">
            <a:off x="3805599"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rot="5400000">
            <a:off x="5246657" y="2210323"/>
            <a:ext cx="902720" cy="1172844"/>
            <a:chOff x="4020870" y="2194485"/>
            <a:chExt cx="1102258" cy="1432090"/>
          </a:xfrm>
          <a:solidFill>
            <a:schemeClr val="accent2"/>
          </a:solidFill>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sp>
        <p:nvSpPr>
          <p:cNvPr id="36" name="椭圆 34"/>
          <p:cNvSpPr/>
          <p:nvPr/>
        </p:nvSpPr>
        <p:spPr>
          <a:xfrm rot="5400000">
            <a:off x="4667960"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rot="16200000">
            <a:off x="3265743" y="3300887"/>
            <a:ext cx="902720" cy="1172844"/>
            <a:chOff x="4020870" y="2194485"/>
            <a:chExt cx="1102258" cy="1432090"/>
          </a:xfrm>
          <a:solidFill>
            <a:schemeClr val="accent2"/>
          </a:solidFill>
          <a:effectLst/>
        </p:grpSpPr>
        <p:sp>
          <p:nvSpPr>
            <p:cNvPr id="3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3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5821098" y="3910305"/>
            <a:ext cx="2063270" cy="430887"/>
          </a:xfrm>
          <a:prstGeom prst="rect">
            <a:avLst/>
          </a:prstGeom>
          <a:noFill/>
        </p:spPr>
        <p:txBody>
          <a:bodyPr wrap="squar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1403648" y="2822149"/>
            <a:ext cx="2172721" cy="430887"/>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42" name="TextBox 41"/>
          <p:cNvSpPr txBox="1"/>
          <p:nvPr/>
        </p:nvSpPr>
        <p:spPr>
          <a:xfrm>
            <a:off x="1043608" y="3906688"/>
            <a:ext cx="2052552" cy="430887"/>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6312674" y="2788935"/>
            <a:ext cx="2003742" cy="430887"/>
          </a:xfrm>
          <a:prstGeom prst="rect">
            <a:avLst/>
          </a:prstGeom>
          <a:noFill/>
        </p:spPr>
        <p:txBody>
          <a:bodyPr wrap="squar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1757332" y="1384489"/>
            <a:ext cx="1338828" cy="323165"/>
          </a:xfrm>
          <a:prstGeom prst="rect">
            <a:avLst/>
          </a:prstGeom>
          <a:noFill/>
        </p:spPr>
        <p:txBody>
          <a:bodyPr wrap="none" rtlCol="0">
            <a:spAutoFit/>
          </a:bodyPr>
          <a:lstStyle/>
          <a:p>
            <a:pPr algn="r"/>
            <a:r>
              <a:rPr lang="zh-CN" altLang="en-US" sz="1500" b="1" dirty="0">
                <a:latin typeface="微软雅黑" panose="020B0503020204020204" pitchFamily="34" charset="-122"/>
                <a:ea typeface="微软雅黑" panose="020B0503020204020204" pitchFamily="34" charset="-122"/>
              </a:rPr>
              <a:t>添加标题内容</a:t>
            </a:r>
          </a:p>
        </p:txBody>
      </p:sp>
      <p:sp>
        <p:nvSpPr>
          <p:cNvPr id="45" name="TextBox 44"/>
          <p:cNvSpPr txBox="1"/>
          <p:nvPr/>
        </p:nvSpPr>
        <p:spPr>
          <a:xfrm>
            <a:off x="5815487" y="1419622"/>
            <a:ext cx="1338828" cy="323165"/>
          </a:xfrm>
          <a:prstGeom prst="rect">
            <a:avLst/>
          </a:prstGeom>
          <a:noFill/>
        </p:spPr>
        <p:txBody>
          <a:bodyPr wrap="none" rtlCol="0">
            <a:spAutoFit/>
          </a:bodyPr>
          <a:lstStyle/>
          <a:p>
            <a:r>
              <a:rPr lang="zh-CN" altLang="en-US" sz="1500" b="1" dirty="0">
                <a:latin typeface="微软雅黑" panose="020B0503020204020204" pitchFamily="34" charset="-122"/>
                <a:ea typeface="微软雅黑" panose="020B0503020204020204" pitchFamily="34" charset="-122"/>
              </a:rPr>
              <a:t>添加标题内容</a:t>
            </a:r>
          </a:p>
        </p:txBody>
      </p:sp>
      <p:sp>
        <p:nvSpPr>
          <p:cNvPr id="46" name="椭圆 34"/>
          <p:cNvSpPr/>
          <p:nvPr/>
        </p:nvSpPr>
        <p:spPr>
          <a:xfrm rot="5400000">
            <a:off x="4683778"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rot="16200000">
            <a:off x="3281561" y="1140545"/>
            <a:ext cx="902720" cy="1172844"/>
            <a:chOff x="4020870" y="2194485"/>
            <a:chExt cx="1102258" cy="1432090"/>
          </a:xfrm>
          <a:solidFill>
            <a:schemeClr val="accent2"/>
          </a:solidFill>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4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grpSp>
      <p:sp>
        <p:nvSpPr>
          <p:cNvPr id="50" name="TextBox 49"/>
          <p:cNvSpPr txBox="1"/>
          <p:nvPr/>
        </p:nvSpPr>
        <p:spPr>
          <a:xfrm>
            <a:off x="5803567" y="1707654"/>
            <a:ext cx="2080802" cy="430887"/>
          </a:xfrm>
          <a:prstGeom prst="rect">
            <a:avLst/>
          </a:prstGeom>
          <a:noFill/>
        </p:spPr>
        <p:txBody>
          <a:bodyPr wrap="square" rtlCol="0">
            <a:spAutoFit/>
          </a:bodyPr>
          <a:lstStyle/>
          <a:p>
            <a:pP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51" name="TextBox 50"/>
          <p:cNvSpPr txBox="1"/>
          <p:nvPr/>
        </p:nvSpPr>
        <p:spPr>
          <a:xfrm>
            <a:off x="1043608" y="1710912"/>
            <a:ext cx="2124560" cy="430887"/>
          </a:xfrm>
          <a:prstGeom prst="rect">
            <a:avLst/>
          </a:prstGeom>
          <a:noFill/>
        </p:spPr>
        <p:txBody>
          <a:bodyPr wrap="square" rtlCol="0">
            <a:spAutoFit/>
          </a:bodyPr>
          <a:lstStyle/>
          <a:p>
            <a:pPr algn="r">
              <a:defRPr/>
            </a:pPr>
            <a:r>
              <a:rPr lang="zh-CN" altLang="en-US" sz="1100" dirty="0">
                <a:latin typeface="微软雅黑" panose="020B0503020204020204" pitchFamily="34" charset="-122"/>
                <a:ea typeface="微软雅黑" panose="020B0503020204020204" pitchFamily="34" charset="-122"/>
              </a:rPr>
              <a:t>单击此处添加简短说明，添加简短文字，具体文字添加此处。</a:t>
            </a:r>
            <a:endParaRPr lang="en-US" altLang="zh-CN" sz="1100" dirty="0">
              <a:latin typeface="微软雅黑" panose="020B0503020204020204" pitchFamily="34" charset="-122"/>
              <a:ea typeface="微软雅黑" panose="020B0503020204020204" pitchFamily="34" charset="-122"/>
            </a:endParaRPr>
          </a:p>
        </p:txBody>
      </p:sp>
      <p:sp>
        <p:nvSpPr>
          <p:cNvPr id="52" name="KSO_Shape"/>
          <p:cNvSpPr/>
          <p:nvPr/>
        </p:nvSpPr>
        <p:spPr bwMode="auto">
          <a:xfrm>
            <a:off x="3602065"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53" name="KSO_Shape"/>
          <p:cNvSpPr/>
          <p:nvPr/>
        </p:nvSpPr>
        <p:spPr bwMode="auto">
          <a:xfrm>
            <a:off x="4161858"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ea typeface="微软雅黑" panose="020B0503020204020204" pitchFamily="34" charset="-122"/>
            </a:endParaRPr>
          </a:p>
        </p:txBody>
      </p:sp>
      <p:sp>
        <p:nvSpPr>
          <p:cNvPr id="54" name="KSO_Shape"/>
          <p:cNvSpPr/>
          <p:nvPr/>
        </p:nvSpPr>
        <p:spPr bwMode="auto">
          <a:xfrm>
            <a:off x="3596994"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ea typeface="微软雅黑" panose="020B0503020204020204" pitchFamily="34" charset="-122"/>
            </a:endParaRPr>
          </a:p>
        </p:txBody>
      </p:sp>
      <p:sp>
        <p:nvSpPr>
          <p:cNvPr id="55" name="KSO_Shape"/>
          <p:cNvSpPr/>
          <p:nvPr/>
        </p:nvSpPr>
        <p:spPr bwMode="auto">
          <a:xfrm>
            <a:off x="4724880"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56" name="KSO_Shape"/>
          <p:cNvSpPr/>
          <p:nvPr/>
        </p:nvSpPr>
        <p:spPr bwMode="auto">
          <a:xfrm>
            <a:off x="5294527"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anose="020B0503020204020204" pitchFamily="34" charset="-122"/>
            </a:endParaRPr>
          </a:p>
        </p:txBody>
      </p:sp>
      <p:sp>
        <p:nvSpPr>
          <p:cNvPr id="57" name="KSO_Shape"/>
          <p:cNvSpPr/>
          <p:nvPr/>
        </p:nvSpPr>
        <p:spPr>
          <a:xfrm>
            <a:off x="4752261"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14:presetBounceEnd="44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4000">
                                          <p:cBhvr additive="base">
                                            <p:cTn id="11" dur="500" fill="hold"/>
                                            <p:tgtEl>
                                              <p:spTgt spid="47"/>
                                            </p:tgtEl>
                                            <p:attrNameLst>
                                              <p:attrName>ppt_x</p:attrName>
                                            </p:attrNameLst>
                                          </p:cBhvr>
                                          <p:tavLst>
                                            <p:tav tm="0">
                                              <p:val>
                                                <p:strVal val="0-#ppt_w/2"/>
                                              </p:val>
                                            </p:tav>
                                            <p:tav tm="100000">
                                              <p:val>
                                                <p:strVal val="#ppt_x"/>
                                              </p:val>
                                            </p:tav>
                                          </p:tavLst>
                                        </p:anim>
                                        <p:anim calcmode="lin" valueType="num" p14:bounceEnd="44000">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300"/>
                                            <p:tgtEl>
                                              <p:spTgt spid="51"/>
                                            </p:tgtEl>
                                            <p:attrNameLst>
                                              <p:attrName>ppt_x</p:attrName>
                                            </p:attrNameLst>
                                          </p:cBhvr>
                                          <p:tavLst>
                                            <p:tav tm="0">
                                              <p:val>
                                                <p:strVal val="#ppt_x-#ppt_w*1.125000"/>
                                              </p:val>
                                            </p:tav>
                                            <p:tav tm="100000">
                                              <p:val>
                                                <p:strVal val="#ppt_x"/>
                                              </p:val>
                                            </p:tav>
                                          </p:tavLst>
                                        </p:anim>
                                        <p:animEffect transition="in" filter="wipe(right)">
                                          <p:cBhvr>
                                            <p:cTn id="16" dur="300"/>
                                            <p:tgtEl>
                                              <p:spTgt spid="51"/>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00"/>
                                            <p:tgtEl>
                                              <p:spTgt spid="44"/>
                                            </p:tgtEl>
                                            <p:attrNameLst>
                                              <p:attrName>ppt_x</p:attrName>
                                            </p:attrNameLst>
                                          </p:cBhvr>
                                          <p:tavLst>
                                            <p:tav tm="0">
                                              <p:val>
                                                <p:strVal val="#ppt_x-#ppt_w*1.125000"/>
                                              </p:val>
                                            </p:tav>
                                            <p:tav tm="100000">
                                              <p:val>
                                                <p:strVal val="#ppt_x"/>
                                              </p:val>
                                            </p:tav>
                                          </p:tavLst>
                                        </p:anim>
                                        <p:animEffect transition="in" filter="wipe(right)">
                                          <p:cBhvr>
                                            <p:cTn id="20" dur="300"/>
                                            <p:tgtEl>
                                              <p:spTgt spid="44"/>
                                            </p:tgtEl>
                                          </p:cBhvr>
                                        </p:animEffect>
                                      </p:childTnLst>
                                    </p:cTn>
                                  </p:par>
                                </p:childTnLst>
                              </p:cTn>
                            </p:par>
                            <p:par>
                              <p:cTn id="21" fill="hold">
                                <p:stCondLst>
                                  <p:cond delay="1000"/>
                                </p:stCondLst>
                                <p:childTnLst>
                                  <p:par>
                                    <p:cTn id="22" presetID="2" presetClass="entr" presetSubtype="2" fill="hold" grpId="0" nodeType="afterEffect" p14:presetBounceEnd="44000">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14:bounceEnd="44000">
                                          <p:cBhvr additive="base">
                                            <p:cTn id="24" dur="500" fill="hold"/>
                                            <p:tgtEl>
                                              <p:spTgt spid="46"/>
                                            </p:tgtEl>
                                            <p:attrNameLst>
                                              <p:attrName>ppt_x</p:attrName>
                                            </p:attrNameLst>
                                          </p:cBhvr>
                                          <p:tavLst>
                                            <p:tav tm="0">
                                              <p:val>
                                                <p:strVal val="1+#ppt_w/2"/>
                                              </p:val>
                                            </p:tav>
                                            <p:tav tm="100000">
                                              <p:val>
                                                <p:strVal val="#ppt_x"/>
                                              </p:val>
                                            </p:tav>
                                          </p:tavLst>
                                        </p:anim>
                                        <p:anim calcmode="lin" valueType="num" p14:bounceEnd="44000">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300"/>
                                            <p:tgtEl>
                                              <p:spTgt spid="45"/>
                                            </p:tgtEl>
                                            <p:attrNameLst>
                                              <p:attrName>ppt_x</p:attrName>
                                            </p:attrNameLst>
                                          </p:cBhvr>
                                          <p:tavLst>
                                            <p:tav tm="0">
                                              <p:val>
                                                <p:strVal val="#ppt_x+#ppt_w*1.125000"/>
                                              </p:val>
                                            </p:tav>
                                            <p:tav tm="100000">
                                              <p:val>
                                                <p:strVal val="#ppt_x"/>
                                              </p:val>
                                            </p:tav>
                                          </p:tavLst>
                                        </p:anim>
                                        <p:animEffect transition="in" filter="wipe(left)">
                                          <p:cBhvr>
                                            <p:cTn id="29" dur="300"/>
                                            <p:tgtEl>
                                              <p:spTgt spid="45"/>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ppt_x</p:attrName>
                                            </p:attrNameLst>
                                          </p:cBhvr>
                                          <p:tavLst>
                                            <p:tav tm="0">
                                              <p:val>
                                                <p:strVal val="#ppt_x+#ppt_w*1.125000"/>
                                              </p:val>
                                            </p:tav>
                                            <p:tav tm="100000">
                                              <p:val>
                                                <p:strVal val="#ppt_x"/>
                                              </p:val>
                                            </p:tav>
                                          </p:tavLst>
                                        </p:anim>
                                        <p:animEffect transition="in" filter="wipe(left)">
                                          <p:cBhvr>
                                            <p:cTn id="33" dur="300"/>
                                            <p:tgtEl>
                                              <p:spTgt spid="50"/>
                                            </p:tgtEl>
                                          </p:cBhvr>
                                        </p:animEffect>
                                      </p:childTnLst>
                                    </p:cTn>
                                  </p:par>
                                </p:childTnLst>
                              </p:cTn>
                            </p:par>
                            <p:par>
                              <p:cTn id="34" fill="hold">
                                <p:stCondLst>
                                  <p:cond delay="1500"/>
                                </p:stCondLst>
                                <p:childTnLst>
                                  <p:par>
                                    <p:cTn id="35" presetID="2" presetClass="entr" presetSubtype="8" fill="hold" grpId="0" nodeType="afterEffect" p14:presetBounceEnd="44000">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14:bounceEnd="44000">
                                          <p:cBhvr additive="base">
                                            <p:cTn id="37" dur="500" fill="hold"/>
                                            <p:tgtEl>
                                              <p:spTgt spid="32"/>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300"/>
                                            <p:tgtEl>
                                              <p:spTgt spid="28"/>
                                            </p:tgtEl>
                                            <p:attrNameLst>
                                              <p:attrName>ppt_x</p:attrName>
                                            </p:attrNameLst>
                                          </p:cBhvr>
                                          <p:tavLst>
                                            <p:tav tm="0">
                                              <p:val>
                                                <p:strVal val="#ppt_x-#ppt_w*1.125000"/>
                                              </p:val>
                                            </p:tav>
                                            <p:tav tm="100000">
                                              <p:val>
                                                <p:strVal val="#ppt_x"/>
                                              </p:val>
                                            </p:tav>
                                          </p:tavLst>
                                        </p:anim>
                                        <p:animEffect transition="in" filter="wipe(right)">
                                          <p:cBhvr>
                                            <p:cTn id="42" dur="300"/>
                                            <p:tgtEl>
                                              <p:spTgt spid="28"/>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p:tgtEl>
                                              <p:spTgt spid="41"/>
                                            </p:tgtEl>
                                            <p:attrNameLst>
                                              <p:attrName>ppt_x</p:attrName>
                                            </p:attrNameLst>
                                          </p:cBhvr>
                                          <p:tavLst>
                                            <p:tav tm="0">
                                              <p:val>
                                                <p:strVal val="#ppt_x-#ppt_w*1.125000"/>
                                              </p:val>
                                            </p:tav>
                                            <p:tav tm="100000">
                                              <p:val>
                                                <p:strVal val="#ppt_x"/>
                                              </p:val>
                                            </p:tav>
                                          </p:tavLst>
                                        </p:anim>
                                        <p:animEffect transition="in" filter="wipe(right)">
                                          <p:cBhvr>
                                            <p:cTn id="46" dur="300"/>
                                            <p:tgtEl>
                                              <p:spTgt spid="41"/>
                                            </p:tgtEl>
                                          </p:cBhvr>
                                        </p:animEffect>
                                      </p:childTnLst>
                                    </p:cTn>
                                  </p:par>
                                </p:childTnLst>
                              </p:cTn>
                            </p:par>
                            <p:par>
                              <p:cTn id="47" fill="hold">
                                <p:stCondLst>
                                  <p:cond delay="2000"/>
                                </p:stCondLst>
                                <p:childTnLst>
                                  <p:par>
                                    <p:cTn id="48" presetID="2" presetClass="entr" presetSubtype="2" fill="hold" nodeType="afterEffect" p14:presetBounceEnd="44000">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14:bounceEnd="44000">
                                          <p:cBhvr additive="base">
                                            <p:cTn id="50" dur="500" fill="hold"/>
                                            <p:tgtEl>
                                              <p:spTgt spid="33"/>
                                            </p:tgtEl>
                                            <p:attrNameLst>
                                              <p:attrName>ppt_x</p:attrName>
                                            </p:attrNameLst>
                                          </p:cBhvr>
                                          <p:tavLst>
                                            <p:tav tm="0">
                                              <p:val>
                                                <p:strVal val="1+#ppt_w/2"/>
                                              </p:val>
                                            </p:tav>
                                            <p:tav tm="100000">
                                              <p:val>
                                                <p:strVal val="#ppt_x"/>
                                              </p:val>
                                            </p:tav>
                                          </p:tavLst>
                                        </p:anim>
                                        <p:anim calcmode="lin" valueType="num" p14:bounceEnd="44000">
                                          <p:cBhvr additive="base">
                                            <p:cTn id="51" dur="500" fill="hold"/>
                                            <p:tgtEl>
                                              <p:spTgt spid="33"/>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300"/>
                                            <p:tgtEl>
                                              <p:spTgt spid="30"/>
                                            </p:tgtEl>
                                            <p:attrNameLst>
                                              <p:attrName>ppt_x</p:attrName>
                                            </p:attrNameLst>
                                          </p:cBhvr>
                                          <p:tavLst>
                                            <p:tav tm="0">
                                              <p:val>
                                                <p:strVal val="#ppt_x+#ppt_w*1.125000"/>
                                              </p:val>
                                            </p:tav>
                                            <p:tav tm="100000">
                                              <p:val>
                                                <p:strVal val="#ppt_x"/>
                                              </p:val>
                                            </p:tav>
                                          </p:tavLst>
                                        </p:anim>
                                        <p:animEffect transition="in" filter="wipe(left)">
                                          <p:cBhvr>
                                            <p:cTn id="55" dur="300"/>
                                            <p:tgtEl>
                                              <p:spTgt spid="30"/>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300"/>
                                            <p:tgtEl>
                                              <p:spTgt spid="43"/>
                                            </p:tgtEl>
                                            <p:attrNameLst>
                                              <p:attrName>ppt_x</p:attrName>
                                            </p:attrNameLst>
                                          </p:cBhvr>
                                          <p:tavLst>
                                            <p:tav tm="0">
                                              <p:val>
                                                <p:strVal val="#ppt_x+#ppt_w*1.125000"/>
                                              </p:val>
                                            </p:tav>
                                            <p:tav tm="100000">
                                              <p:val>
                                                <p:strVal val="#ppt_x"/>
                                              </p:val>
                                            </p:tav>
                                          </p:tavLst>
                                        </p:anim>
                                        <p:animEffect transition="in" filter="wipe(left)">
                                          <p:cBhvr>
                                            <p:cTn id="59" dur="300"/>
                                            <p:tgtEl>
                                              <p:spTgt spid="43"/>
                                            </p:tgtEl>
                                          </p:cBhvr>
                                        </p:animEffect>
                                      </p:childTnLst>
                                    </p:cTn>
                                  </p:par>
                                </p:childTnLst>
                              </p:cTn>
                            </p:par>
                            <p:par>
                              <p:cTn id="60" fill="hold">
                                <p:stCondLst>
                                  <p:cond delay="2500"/>
                                </p:stCondLst>
                                <p:childTnLst>
                                  <p:par>
                                    <p:cTn id="61" presetID="2" presetClass="entr" presetSubtype="8" fill="hold" nodeType="afterEffect" p14:presetBounceEnd="44000">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14:bounceEnd="44000">
                                          <p:cBhvr additive="base">
                                            <p:cTn id="63" dur="500" fill="hold"/>
                                            <p:tgtEl>
                                              <p:spTgt spid="37"/>
                                            </p:tgtEl>
                                            <p:attrNameLst>
                                              <p:attrName>ppt_x</p:attrName>
                                            </p:attrNameLst>
                                          </p:cBhvr>
                                          <p:tavLst>
                                            <p:tav tm="0">
                                              <p:val>
                                                <p:strVal val="0-#ppt_w/2"/>
                                              </p:val>
                                            </p:tav>
                                            <p:tav tm="100000">
                                              <p:val>
                                                <p:strVal val="#ppt_x"/>
                                              </p:val>
                                            </p:tav>
                                          </p:tavLst>
                                        </p:anim>
                                        <p:anim calcmode="lin" valueType="num" p14:bounceEnd="44000">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300"/>
                                            <p:tgtEl>
                                              <p:spTgt spid="42"/>
                                            </p:tgtEl>
                                            <p:attrNameLst>
                                              <p:attrName>ppt_x</p:attrName>
                                            </p:attrNameLst>
                                          </p:cBhvr>
                                          <p:tavLst>
                                            <p:tav tm="0">
                                              <p:val>
                                                <p:strVal val="#ppt_x-#ppt_w*1.125000"/>
                                              </p:val>
                                            </p:tav>
                                            <p:tav tm="100000">
                                              <p:val>
                                                <p:strVal val="#ppt_x"/>
                                              </p:val>
                                            </p:tav>
                                          </p:tavLst>
                                        </p:anim>
                                        <p:animEffect transition="in" filter="wipe(right)">
                                          <p:cBhvr>
                                            <p:cTn id="68" dur="300"/>
                                            <p:tgtEl>
                                              <p:spTgt spid="42"/>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300"/>
                                            <p:tgtEl>
                                              <p:spTgt spid="29"/>
                                            </p:tgtEl>
                                            <p:attrNameLst>
                                              <p:attrName>ppt_x</p:attrName>
                                            </p:attrNameLst>
                                          </p:cBhvr>
                                          <p:tavLst>
                                            <p:tav tm="0">
                                              <p:val>
                                                <p:strVal val="#ppt_x-#ppt_w*1.125000"/>
                                              </p:val>
                                            </p:tav>
                                            <p:tav tm="100000">
                                              <p:val>
                                                <p:strVal val="#ppt_x"/>
                                              </p:val>
                                            </p:tav>
                                          </p:tavLst>
                                        </p:anim>
                                        <p:animEffect transition="in" filter="wipe(right)">
                                          <p:cBhvr>
                                            <p:cTn id="72" dur="300"/>
                                            <p:tgtEl>
                                              <p:spTgt spid="29"/>
                                            </p:tgtEl>
                                          </p:cBhvr>
                                        </p:animEffect>
                                      </p:childTnLst>
                                    </p:cTn>
                                  </p:par>
                                </p:childTnLst>
                              </p:cTn>
                            </p:par>
                            <p:par>
                              <p:cTn id="73" fill="hold">
                                <p:stCondLst>
                                  <p:cond delay="3000"/>
                                </p:stCondLst>
                                <p:childTnLst>
                                  <p:par>
                                    <p:cTn id="74" presetID="2" presetClass="entr" presetSubtype="2" fill="hold" grpId="0" nodeType="afterEffect" p14:presetBounceEnd="44000">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14:bounceEnd="44000">
                                          <p:cBhvr additive="base">
                                            <p:cTn id="76" dur="500" fill="hold"/>
                                            <p:tgtEl>
                                              <p:spTgt spid="36"/>
                                            </p:tgtEl>
                                            <p:attrNameLst>
                                              <p:attrName>ppt_x</p:attrName>
                                            </p:attrNameLst>
                                          </p:cBhvr>
                                          <p:tavLst>
                                            <p:tav tm="0">
                                              <p:val>
                                                <p:strVal val="1+#ppt_w/2"/>
                                              </p:val>
                                            </p:tav>
                                            <p:tav tm="100000">
                                              <p:val>
                                                <p:strVal val="#ppt_x"/>
                                              </p:val>
                                            </p:tav>
                                          </p:tavLst>
                                        </p:anim>
                                        <p:anim calcmode="lin" valueType="num" p14:bounceEnd="44000">
                                          <p:cBhvr additive="base">
                                            <p:cTn id="77" dur="500" fill="hold"/>
                                            <p:tgtEl>
                                              <p:spTgt spid="36"/>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300"/>
                                            <p:tgtEl>
                                              <p:spTgt spid="31"/>
                                            </p:tgtEl>
                                            <p:attrNameLst>
                                              <p:attrName>ppt_x</p:attrName>
                                            </p:attrNameLst>
                                          </p:cBhvr>
                                          <p:tavLst>
                                            <p:tav tm="0">
                                              <p:val>
                                                <p:strVal val="#ppt_x+#ppt_w*1.125000"/>
                                              </p:val>
                                            </p:tav>
                                            <p:tav tm="100000">
                                              <p:val>
                                                <p:strVal val="#ppt_x"/>
                                              </p:val>
                                            </p:tav>
                                          </p:tavLst>
                                        </p:anim>
                                        <p:animEffect transition="in" filter="wipe(left)">
                                          <p:cBhvr>
                                            <p:cTn id="81" dur="300"/>
                                            <p:tgtEl>
                                              <p:spTgt spid="31"/>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300"/>
                                            <p:tgtEl>
                                              <p:spTgt spid="40"/>
                                            </p:tgtEl>
                                            <p:attrNameLst>
                                              <p:attrName>ppt_x</p:attrName>
                                            </p:attrNameLst>
                                          </p:cBhvr>
                                          <p:tavLst>
                                            <p:tav tm="0">
                                              <p:val>
                                                <p:strVal val="#ppt_x+#ppt_w*1.125000"/>
                                              </p:val>
                                            </p:tav>
                                            <p:tav tm="100000">
                                              <p:val>
                                                <p:strVal val="#ppt_x"/>
                                              </p:val>
                                            </p:tav>
                                          </p:tavLst>
                                        </p:anim>
                                        <p:animEffect transition="in" filter="wipe(left)">
                                          <p:cBhvr>
                                            <p:cTn id="85" dur="300"/>
                                            <p:tgtEl>
                                              <p:spTgt spid="40"/>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anim calcmode="lin" valueType="num">
                                          <p:cBhvr>
                                            <p:cTn id="92" dur="500" fill="hold"/>
                                            <p:tgtEl>
                                              <p:spTgt spid="55"/>
                                            </p:tgtEl>
                                            <p:attrNameLst>
                                              <p:attrName>ppt_x</p:attrName>
                                            </p:attrNameLst>
                                          </p:cBhvr>
                                          <p:tavLst>
                                            <p:tav tm="0">
                                              <p:val>
                                                <p:fltVal val="0.5"/>
                                              </p:val>
                                            </p:tav>
                                            <p:tav tm="100000">
                                              <p:val>
                                                <p:strVal val="#ppt_x"/>
                                              </p:val>
                                            </p:tav>
                                          </p:tavLst>
                                        </p:anim>
                                        <p:anim calcmode="lin" valueType="num">
                                          <p:cBhvr>
                                            <p:cTn id="93" dur="500" fill="hold"/>
                                            <p:tgtEl>
                                              <p:spTgt spid="55"/>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anim calcmode="lin" valueType="num">
                                          <p:cBhvr>
                                            <p:cTn id="99" dur="500" fill="hold"/>
                                            <p:tgtEl>
                                              <p:spTgt spid="52"/>
                                            </p:tgtEl>
                                            <p:attrNameLst>
                                              <p:attrName>ppt_x</p:attrName>
                                            </p:attrNameLst>
                                          </p:cBhvr>
                                          <p:tavLst>
                                            <p:tav tm="0">
                                              <p:val>
                                                <p:fltVal val="0.5"/>
                                              </p:val>
                                            </p:tav>
                                            <p:tav tm="100000">
                                              <p:val>
                                                <p:strVal val="#ppt_x"/>
                                              </p:val>
                                            </p:tav>
                                          </p:tavLst>
                                        </p:anim>
                                        <p:anim calcmode="lin" valueType="num">
                                          <p:cBhvr>
                                            <p:cTn id="100" dur="500" fill="hold"/>
                                            <p:tgtEl>
                                              <p:spTgt spid="52"/>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anim calcmode="lin" valueType="num">
                                          <p:cBhvr>
                                            <p:cTn id="106" dur="500" fill="hold"/>
                                            <p:tgtEl>
                                              <p:spTgt spid="53"/>
                                            </p:tgtEl>
                                            <p:attrNameLst>
                                              <p:attrName>ppt_x</p:attrName>
                                            </p:attrNameLst>
                                          </p:cBhvr>
                                          <p:tavLst>
                                            <p:tav tm="0">
                                              <p:val>
                                                <p:fltVal val="0.5"/>
                                              </p:val>
                                            </p:tav>
                                            <p:tav tm="100000">
                                              <p:val>
                                                <p:strVal val="#ppt_x"/>
                                              </p:val>
                                            </p:tav>
                                          </p:tavLst>
                                        </p:anim>
                                        <p:anim calcmode="lin" valueType="num">
                                          <p:cBhvr>
                                            <p:cTn id="107" dur="500" fill="hold"/>
                                            <p:tgtEl>
                                              <p:spTgt spid="53"/>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anim calcmode="lin" valueType="num">
                                          <p:cBhvr>
                                            <p:cTn id="113" dur="500" fill="hold"/>
                                            <p:tgtEl>
                                              <p:spTgt spid="54"/>
                                            </p:tgtEl>
                                            <p:attrNameLst>
                                              <p:attrName>ppt_x</p:attrName>
                                            </p:attrNameLst>
                                          </p:cBhvr>
                                          <p:tavLst>
                                            <p:tav tm="0">
                                              <p:val>
                                                <p:fltVal val="0.5"/>
                                              </p:val>
                                            </p:tav>
                                            <p:tav tm="100000">
                                              <p:val>
                                                <p:strVal val="#ppt_x"/>
                                              </p:val>
                                            </p:tav>
                                          </p:tavLst>
                                        </p:anim>
                                        <p:anim calcmode="lin" valueType="num">
                                          <p:cBhvr>
                                            <p:cTn id="114" dur="500" fill="hold"/>
                                            <p:tgtEl>
                                              <p:spTgt spid="5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500" fill="hold"/>
                                            <p:tgtEl>
                                              <p:spTgt spid="57"/>
                                            </p:tgtEl>
                                            <p:attrNameLst>
                                              <p:attrName>ppt_w</p:attrName>
                                            </p:attrNameLst>
                                          </p:cBhvr>
                                          <p:tavLst>
                                            <p:tav tm="0">
                                              <p:val>
                                                <p:fltVal val="0"/>
                                              </p:val>
                                            </p:tav>
                                            <p:tav tm="100000">
                                              <p:val>
                                                <p:strVal val="#ppt_w"/>
                                              </p:val>
                                            </p:tav>
                                          </p:tavLst>
                                        </p:anim>
                                        <p:anim calcmode="lin" valueType="num">
                                          <p:cBhvr>
                                            <p:cTn id="125" dur="500" fill="hold"/>
                                            <p:tgtEl>
                                              <p:spTgt spid="57"/>
                                            </p:tgtEl>
                                            <p:attrNameLst>
                                              <p:attrName>ppt_h</p:attrName>
                                            </p:attrNameLst>
                                          </p:cBhvr>
                                          <p:tavLst>
                                            <p:tav tm="0">
                                              <p:val>
                                                <p:fltVal val="0"/>
                                              </p:val>
                                            </p:tav>
                                            <p:tav tm="100000">
                                              <p:val>
                                                <p:strVal val="#ppt_h"/>
                                              </p:val>
                                            </p:tav>
                                          </p:tavLst>
                                        </p:anim>
                                        <p:animEffect transition="in" filter="fade">
                                          <p:cBhvr>
                                            <p:cTn id="126" dur="500"/>
                                            <p:tgtEl>
                                              <p:spTgt spid="57"/>
                                            </p:tgtEl>
                                          </p:cBhvr>
                                        </p:animEffect>
                                        <p:anim calcmode="lin" valueType="num">
                                          <p:cBhvr>
                                            <p:cTn id="127" dur="500" fill="hold"/>
                                            <p:tgtEl>
                                              <p:spTgt spid="57"/>
                                            </p:tgtEl>
                                            <p:attrNameLst>
                                              <p:attrName>ppt_x</p:attrName>
                                            </p:attrNameLst>
                                          </p:cBhvr>
                                          <p:tavLst>
                                            <p:tav tm="0">
                                              <p:val>
                                                <p:fltVal val="0.5"/>
                                              </p:val>
                                            </p:tav>
                                            <p:tav tm="100000">
                                              <p:val>
                                                <p:strVal val="#ppt_x"/>
                                              </p:val>
                                            </p:tav>
                                          </p:tavLst>
                                        </p:anim>
                                        <p:anim calcmode="lin" valueType="num">
                                          <p:cBhvr>
                                            <p:cTn id="128"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30" grpId="0"/>
          <p:bldP spid="31" grpId="0"/>
          <p:bldP spid="32" grpId="0" animBg="1"/>
          <p:bldP spid="36" grpId="0" animBg="1"/>
          <p:bldP spid="40" grpId="0"/>
          <p:bldP spid="41" grpId="0"/>
          <p:bldP spid="42" grpId="0"/>
          <p:bldP spid="43" grpId="0"/>
          <p:bldP spid="44" grpId="0"/>
          <p:bldP spid="45" grpId="0"/>
          <p:bldP spid="46" grpId="0" animBg="1"/>
          <p:bldP spid="50" grpId="0"/>
          <p:bldP spid="51" grpId="0"/>
          <p:bldP spid="52" grpId="0" animBg="1"/>
          <p:bldP spid="53" grpId="0" animBg="1"/>
          <p:bldP spid="54" grpId="0" animBg="1"/>
          <p:bldP spid="55" grpId="0" animBg="1"/>
          <p:bldP spid="56"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300"/>
                                            <p:tgtEl>
                                              <p:spTgt spid="51"/>
                                            </p:tgtEl>
                                            <p:attrNameLst>
                                              <p:attrName>ppt_x</p:attrName>
                                            </p:attrNameLst>
                                          </p:cBhvr>
                                          <p:tavLst>
                                            <p:tav tm="0">
                                              <p:val>
                                                <p:strVal val="#ppt_x-#ppt_w*1.125000"/>
                                              </p:val>
                                            </p:tav>
                                            <p:tav tm="100000">
                                              <p:val>
                                                <p:strVal val="#ppt_x"/>
                                              </p:val>
                                            </p:tav>
                                          </p:tavLst>
                                        </p:anim>
                                        <p:animEffect transition="in" filter="wipe(right)">
                                          <p:cBhvr>
                                            <p:cTn id="16" dur="300"/>
                                            <p:tgtEl>
                                              <p:spTgt spid="51"/>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00"/>
                                            <p:tgtEl>
                                              <p:spTgt spid="44"/>
                                            </p:tgtEl>
                                            <p:attrNameLst>
                                              <p:attrName>ppt_x</p:attrName>
                                            </p:attrNameLst>
                                          </p:cBhvr>
                                          <p:tavLst>
                                            <p:tav tm="0">
                                              <p:val>
                                                <p:strVal val="#ppt_x-#ppt_w*1.125000"/>
                                              </p:val>
                                            </p:tav>
                                            <p:tav tm="100000">
                                              <p:val>
                                                <p:strVal val="#ppt_x"/>
                                              </p:val>
                                            </p:tav>
                                          </p:tavLst>
                                        </p:anim>
                                        <p:animEffect transition="in" filter="wipe(right)">
                                          <p:cBhvr>
                                            <p:cTn id="20" dur="300"/>
                                            <p:tgtEl>
                                              <p:spTgt spid="44"/>
                                            </p:tgtEl>
                                          </p:cBhvr>
                                        </p:animEffect>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300"/>
                                            <p:tgtEl>
                                              <p:spTgt spid="45"/>
                                            </p:tgtEl>
                                            <p:attrNameLst>
                                              <p:attrName>ppt_x</p:attrName>
                                            </p:attrNameLst>
                                          </p:cBhvr>
                                          <p:tavLst>
                                            <p:tav tm="0">
                                              <p:val>
                                                <p:strVal val="#ppt_x+#ppt_w*1.125000"/>
                                              </p:val>
                                            </p:tav>
                                            <p:tav tm="100000">
                                              <p:val>
                                                <p:strVal val="#ppt_x"/>
                                              </p:val>
                                            </p:tav>
                                          </p:tavLst>
                                        </p:anim>
                                        <p:animEffect transition="in" filter="wipe(left)">
                                          <p:cBhvr>
                                            <p:cTn id="29" dur="300"/>
                                            <p:tgtEl>
                                              <p:spTgt spid="45"/>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ppt_x</p:attrName>
                                            </p:attrNameLst>
                                          </p:cBhvr>
                                          <p:tavLst>
                                            <p:tav tm="0">
                                              <p:val>
                                                <p:strVal val="#ppt_x+#ppt_w*1.125000"/>
                                              </p:val>
                                            </p:tav>
                                            <p:tav tm="100000">
                                              <p:val>
                                                <p:strVal val="#ppt_x"/>
                                              </p:val>
                                            </p:tav>
                                          </p:tavLst>
                                        </p:anim>
                                        <p:animEffect transition="in" filter="wipe(left)">
                                          <p:cBhvr>
                                            <p:cTn id="33" dur="300"/>
                                            <p:tgtEl>
                                              <p:spTgt spid="50"/>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0-#ppt_w/2"/>
                                              </p:val>
                                            </p:tav>
                                            <p:tav tm="100000">
                                              <p:val>
                                                <p:strVal val="#ppt_x"/>
                                              </p:val>
                                            </p:tav>
                                          </p:tavLst>
                                        </p:anim>
                                        <p:anim calcmode="lin" valueType="num">
                                          <p:cBhvr additive="base">
                                            <p:cTn id="38" dur="500" fill="hold"/>
                                            <p:tgtEl>
                                              <p:spTgt spid="3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300"/>
                                            <p:tgtEl>
                                              <p:spTgt spid="28"/>
                                            </p:tgtEl>
                                            <p:attrNameLst>
                                              <p:attrName>ppt_x</p:attrName>
                                            </p:attrNameLst>
                                          </p:cBhvr>
                                          <p:tavLst>
                                            <p:tav tm="0">
                                              <p:val>
                                                <p:strVal val="#ppt_x-#ppt_w*1.125000"/>
                                              </p:val>
                                            </p:tav>
                                            <p:tav tm="100000">
                                              <p:val>
                                                <p:strVal val="#ppt_x"/>
                                              </p:val>
                                            </p:tav>
                                          </p:tavLst>
                                        </p:anim>
                                        <p:animEffect transition="in" filter="wipe(right)">
                                          <p:cBhvr>
                                            <p:cTn id="42" dur="300"/>
                                            <p:tgtEl>
                                              <p:spTgt spid="28"/>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p:tgtEl>
                                              <p:spTgt spid="41"/>
                                            </p:tgtEl>
                                            <p:attrNameLst>
                                              <p:attrName>ppt_x</p:attrName>
                                            </p:attrNameLst>
                                          </p:cBhvr>
                                          <p:tavLst>
                                            <p:tav tm="0">
                                              <p:val>
                                                <p:strVal val="#ppt_x-#ppt_w*1.125000"/>
                                              </p:val>
                                            </p:tav>
                                            <p:tav tm="100000">
                                              <p:val>
                                                <p:strVal val="#ppt_x"/>
                                              </p:val>
                                            </p:tav>
                                          </p:tavLst>
                                        </p:anim>
                                        <p:animEffect transition="in" filter="wipe(right)">
                                          <p:cBhvr>
                                            <p:cTn id="46" dur="300"/>
                                            <p:tgtEl>
                                              <p:spTgt spid="41"/>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300"/>
                                            <p:tgtEl>
                                              <p:spTgt spid="30"/>
                                            </p:tgtEl>
                                            <p:attrNameLst>
                                              <p:attrName>ppt_x</p:attrName>
                                            </p:attrNameLst>
                                          </p:cBhvr>
                                          <p:tavLst>
                                            <p:tav tm="0">
                                              <p:val>
                                                <p:strVal val="#ppt_x+#ppt_w*1.125000"/>
                                              </p:val>
                                            </p:tav>
                                            <p:tav tm="100000">
                                              <p:val>
                                                <p:strVal val="#ppt_x"/>
                                              </p:val>
                                            </p:tav>
                                          </p:tavLst>
                                        </p:anim>
                                        <p:animEffect transition="in" filter="wipe(left)">
                                          <p:cBhvr>
                                            <p:cTn id="55" dur="300"/>
                                            <p:tgtEl>
                                              <p:spTgt spid="30"/>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43"/>
                                            </p:tgtEl>
                                            <p:attrNameLst>
                                              <p:attrName>style.visibility</p:attrName>
                                            </p:attrNameLst>
                                          </p:cBhvr>
                                          <p:to>
                                            <p:strVal val="visible"/>
                                          </p:to>
                                        </p:set>
                                        <p:anim calcmode="lin" valueType="num">
                                          <p:cBhvr additive="base">
                                            <p:cTn id="58" dur="300"/>
                                            <p:tgtEl>
                                              <p:spTgt spid="43"/>
                                            </p:tgtEl>
                                            <p:attrNameLst>
                                              <p:attrName>ppt_x</p:attrName>
                                            </p:attrNameLst>
                                          </p:cBhvr>
                                          <p:tavLst>
                                            <p:tav tm="0">
                                              <p:val>
                                                <p:strVal val="#ppt_x+#ppt_w*1.125000"/>
                                              </p:val>
                                            </p:tav>
                                            <p:tav tm="100000">
                                              <p:val>
                                                <p:strVal val="#ppt_x"/>
                                              </p:val>
                                            </p:tav>
                                          </p:tavLst>
                                        </p:anim>
                                        <p:animEffect transition="in" filter="wipe(left)">
                                          <p:cBhvr>
                                            <p:cTn id="59" dur="300"/>
                                            <p:tgtEl>
                                              <p:spTgt spid="43"/>
                                            </p:tgtEl>
                                          </p:cBhvr>
                                        </p:animEffect>
                                      </p:childTnLst>
                                    </p:cTn>
                                  </p:par>
                                </p:childTnLst>
                              </p:cTn>
                            </p:par>
                            <p:par>
                              <p:cTn id="60" fill="hold">
                                <p:stCondLst>
                                  <p:cond delay="2500"/>
                                </p:stCondLst>
                                <p:childTnLst>
                                  <p:par>
                                    <p:cTn id="61" presetID="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0-#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300"/>
                                            <p:tgtEl>
                                              <p:spTgt spid="42"/>
                                            </p:tgtEl>
                                            <p:attrNameLst>
                                              <p:attrName>ppt_x</p:attrName>
                                            </p:attrNameLst>
                                          </p:cBhvr>
                                          <p:tavLst>
                                            <p:tav tm="0">
                                              <p:val>
                                                <p:strVal val="#ppt_x-#ppt_w*1.125000"/>
                                              </p:val>
                                            </p:tav>
                                            <p:tav tm="100000">
                                              <p:val>
                                                <p:strVal val="#ppt_x"/>
                                              </p:val>
                                            </p:tav>
                                          </p:tavLst>
                                        </p:anim>
                                        <p:animEffect transition="in" filter="wipe(right)">
                                          <p:cBhvr>
                                            <p:cTn id="68" dur="300"/>
                                            <p:tgtEl>
                                              <p:spTgt spid="42"/>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300"/>
                                            <p:tgtEl>
                                              <p:spTgt spid="29"/>
                                            </p:tgtEl>
                                            <p:attrNameLst>
                                              <p:attrName>ppt_x</p:attrName>
                                            </p:attrNameLst>
                                          </p:cBhvr>
                                          <p:tavLst>
                                            <p:tav tm="0">
                                              <p:val>
                                                <p:strVal val="#ppt_x-#ppt_w*1.125000"/>
                                              </p:val>
                                            </p:tav>
                                            <p:tav tm="100000">
                                              <p:val>
                                                <p:strVal val="#ppt_x"/>
                                              </p:val>
                                            </p:tav>
                                          </p:tavLst>
                                        </p:anim>
                                        <p:animEffect transition="in" filter="wipe(right)">
                                          <p:cBhvr>
                                            <p:cTn id="72" dur="300"/>
                                            <p:tgtEl>
                                              <p:spTgt spid="29"/>
                                            </p:tgtEl>
                                          </p:cBhvr>
                                        </p:animEffect>
                                      </p:childTnLst>
                                    </p:cTn>
                                  </p:par>
                                </p:childTnLst>
                              </p:cTn>
                            </p:par>
                            <p:par>
                              <p:cTn id="73" fill="hold">
                                <p:stCondLst>
                                  <p:cond delay="3000"/>
                                </p:stCondLst>
                                <p:childTnLst>
                                  <p:par>
                                    <p:cTn id="74" presetID="2" presetClass="entr" presetSubtype="2"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1+#ppt_w/2"/>
                                              </p:val>
                                            </p:tav>
                                            <p:tav tm="100000">
                                              <p:val>
                                                <p:strVal val="#ppt_x"/>
                                              </p:val>
                                            </p:tav>
                                          </p:tavLst>
                                        </p:anim>
                                        <p:anim calcmode="lin" valueType="num">
                                          <p:cBhvr additive="base">
                                            <p:cTn id="77" dur="500" fill="hold"/>
                                            <p:tgtEl>
                                              <p:spTgt spid="36"/>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300"/>
                                            <p:tgtEl>
                                              <p:spTgt spid="31"/>
                                            </p:tgtEl>
                                            <p:attrNameLst>
                                              <p:attrName>ppt_x</p:attrName>
                                            </p:attrNameLst>
                                          </p:cBhvr>
                                          <p:tavLst>
                                            <p:tav tm="0">
                                              <p:val>
                                                <p:strVal val="#ppt_x+#ppt_w*1.125000"/>
                                              </p:val>
                                            </p:tav>
                                            <p:tav tm="100000">
                                              <p:val>
                                                <p:strVal val="#ppt_x"/>
                                              </p:val>
                                            </p:tav>
                                          </p:tavLst>
                                        </p:anim>
                                        <p:animEffect transition="in" filter="wipe(left)">
                                          <p:cBhvr>
                                            <p:cTn id="81" dur="300"/>
                                            <p:tgtEl>
                                              <p:spTgt spid="31"/>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300"/>
                                            <p:tgtEl>
                                              <p:spTgt spid="40"/>
                                            </p:tgtEl>
                                            <p:attrNameLst>
                                              <p:attrName>ppt_x</p:attrName>
                                            </p:attrNameLst>
                                          </p:cBhvr>
                                          <p:tavLst>
                                            <p:tav tm="0">
                                              <p:val>
                                                <p:strVal val="#ppt_x+#ppt_w*1.125000"/>
                                              </p:val>
                                            </p:tav>
                                            <p:tav tm="100000">
                                              <p:val>
                                                <p:strVal val="#ppt_x"/>
                                              </p:val>
                                            </p:tav>
                                          </p:tavLst>
                                        </p:anim>
                                        <p:animEffect transition="in" filter="wipe(left)">
                                          <p:cBhvr>
                                            <p:cTn id="85" dur="300"/>
                                            <p:tgtEl>
                                              <p:spTgt spid="40"/>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500" fill="hold"/>
                                            <p:tgtEl>
                                              <p:spTgt spid="55"/>
                                            </p:tgtEl>
                                            <p:attrNameLst>
                                              <p:attrName>ppt_w</p:attrName>
                                            </p:attrNameLst>
                                          </p:cBhvr>
                                          <p:tavLst>
                                            <p:tav tm="0">
                                              <p:val>
                                                <p:fltVal val="0"/>
                                              </p:val>
                                            </p:tav>
                                            <p:tav tm="100000">
                                              <p:val>
                                                <p:strVal val="#ppt_w"/>
                                              </p:val>
                                            </p:tav>
                                          </p:tavLst>
                                        </p:anim>
                                        <p:anim calcmode="lin" valueType="num">
                                          <p:cBhvr>
                                            <p:cTn id="90" dur="500" fill="hold"/>
                                            <p:tgtEl>
                                              <p:spTgt spid="55"/>
                                            </p:tgtEl>
                                            <p:attrNameLst>
                                              <p:attrName>ppt_h</p:attrName>
                                            </p:attrNameLst>
                                          </p:cBhvr>
                                          <p:tavLst>
                                            <p:tav tm="0">
                                              <p:val>
                                                <p:fltVal val="0"/>
                                              </p:val>
                                            </p:tav>
                                            <p:tav tm="100000">
                                              <p:val>
                                                <p:strVal val="#ppt_h"/>
                                              </p:val>
                                            </p:tav>
                                          </p:tavLst>
                                        </p:anim>
                                        <p:animEffect transition="in" filter="fade">
                                          <p:cBhvr>
                                            <p:cTn id="91" dur="500"/>
                                            <p:tgtEl>
                                              <p:spTgt spid="55"/>
                                            </p:tgtEl>
                                          </p:cBhvr>
                                        </p:animEffect>
                                        <p:anim calcmode="lin" valueType="num">
                                          <p:cBhvr>
                                            <p:cTn id="92" dur="500" fill="hold"/>
                                            <p:tgtEl>
                                              <p:spTgt spid="55"/>
                                            </p:tgtEl>
                                            <p:attrNameLst>
                                              <p:attrName>ppt_x</p:attrName>
                                            </p:attrNameLst>
                                          </p:cBhvr>
                                          <p:tavLst>
                                            <p:tav tm="0">
                                              <p:val>
                                                <p:fltVal val="0.5"/>
                                              </p:val>
                                            </p:tav>
                                            <p:tav tm="100000">
                                              <p:val>
                                                <p:strVal val="#ppt_x"/>
                                              </p:val>
                                            </p:tav>
                                          </p:tavLst>
                                        </p:anim>
                                        <p:anim calcmode="lin" valueType="num">
                                          <p:cBhvr>
                                            <p:cTn id="93" dur="500" fill="hold"/>
                                            <p:tgtEl>
                                              <p:spTgt spid="55"/>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anim calcmode="lin" valueType="num">
                                          <p:cBhvr>
                                            <p:cTn id="99" dur="500" fill="hold"/>
                                            <p:tgtEl>
                                              <p:spTgt spid="52"/>
                                            </p:tgtEl>
                                            <p:attrNameLst>
                                              <p:attrName>ppt_x</p:attrName>
                                            </p:attrNameLst>
                                          </p:cBhvr>
                                          <p:tavLst>
                                            <p:tav tm="0">
                                              <p:val>
                                                <p:fltVal val="0.5"/>
                                              </p:val>
                                            </p:tav>
                                            <p:tav tm="100000">
                                              <p:val>
                                                <p:strVal val="#ppt_x"/>
                                              </p:val>
                                            </p:tav>
                                          </p:tavLst>
                                        </p:anim>
                                        <p:anim calcmode="lin" valueType="num">
                                          <p:cBhvr>
                                            <p:cTn id="100" dur="500" fill="hold"/>
                                            <p:tgtEl>
                                              <p:spTgt spid="52"/>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anim calcmode="lin" valueType="num">
                                          <p:cBhvr>
                                            <p:cTn id="106" dur="500" fill="hold"/>
                                            <p:tgtEl>
                                              <p:spTgt spid="53"/>
                                            </p:tgtEl>
                                            <p:attrNameLst>
                                              <p:attrName>ppt_x</p:attrName>
                                            </p:attrNameLst>
                                          </p:cBhvr>
                                          <p:tavLst>
                                            <p:tav tm="0">
                                              <p:val>
                                                <p:fltVal val="0.5"/>
                                              </p:val>
                                            </p:tav>
                                            <p:tav tm="100000">
                                              <p:val>
                                                <p:strVal val="#ppt_x"/>
                                              </p:val>
                                            </p:tav>
                                          </p:tavLst>
                                        </p:anim>
                                        <p:anim calcmode="lin" valueType="num">
                                          <p:cBhvr>
                                            <p:cTn id="107" dur="500" fill="hold"/>
                                            <p:tgtEl>
                                              <p:spTgt spid="53"/>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54"/>
                                            </p:tgtEl>
                                            <p:attrNameLst>
                                              <p:attrName>style.visibility</p:attrName>
                                            </p:attrNameLst>
                                          </p:cBhvr>
                                          <p:to>
                                            <p:strVal val="visible"/>
                                          </p:to>
                                        </p:set>
                                        <p:anim calcmode="lin" valueType="num">
                                          <p:cBhvr>
                                            <p:cTn id="110" dur="500" fill="hold"/>
                                            <p:tgtEl>
                                              <p:spTgt spid="54"/>
                                            </p:tgtEl>
                                            <p:attrNameLst>
                                              <p:attrName>ppt_w</p:attrName>
                                            </p:attrNameLst>
                                          </p:cBhvr>
                                          <p:tavLst>
                                            <p:tav tm="0">
                                              <p:val>
                                                <p:fltVal val="0"/>
                                              </p:val>
                                            </p:tav>
                                            <p:tav tm="100000">
                                              <p:val>
                                                <p:strVal val="#ppt_w"/>
                                              </p:val>
                                            </p:tav>
                                          </p:tavLst>
                                        </p:anim>
                                        <p:anim calcmode="lin" valueType="num">
                                          <p:cBhvr>
                                            <p:cTn id="111" dur="500" fill="hold"/>
                                            <p:tgtEl>
                                              <p:spTgt spid="54"/>
                                            </p:tgtEl>
                                            <p:attrNameLst>
                                              <p:attrName>ppt_h</p:attrName>
                                            </p:attrNameLst>
                                          </p:cBhvr>
                                          <p:tavLst>
                                            <p:tav tm="0">
                                              <p:val>
                                                <p:fltVal val="0"/>
                                              </p:val>
                                            </p:tav>
                                            <p:tav tm="100000">
                                              <p:val>
                                                <p:strVal val="#ppt_h"/>
                                              </p:val>
                                            </p:tav>
                                          </p:tavLst>
                                        </p:anim>
                                        <p:animEffect transition="in" filter="fade">
                                          <p:cBhvr>
                                            <p:cTn id="112" dur="500"/>
                                            <p:tgtEl>
                                              <p:spTgt spid="54"/>
                                            </p:tgtEl>
                                          </p:cBhvr>
                                        </p:animEffect>
                                        <p:anim calcmode="lin" valueType="num">
                                          <p:cBhvr>
                                            <p:cTn id="113" dur="500" fill="hold"/>
                                            <p:tgtEl>
                                              <p:spTgt spid="54"/>
                                            </p:tgtEl>
                                            <p:attrNameLst>
                                              <p:attrName>ppt_x</p:attrName>
                                            </p:attrNameLst>
                                          </p:cBhvr>
                                          <p:tavLst>
                                            <p:tav tm="0">
                                              <p:val>
                                                <p:fltVal val="0.5"/>
                                              </p:val>
                                            </p:tav>
                                            <p:tav tm="100000">
                                              <p:val>
                                                <p:strVal val="#ppt_x"/>
                                              </p:val>
                                            </p:tav>
                                          </p:tavLst>
                                        </p:anim>
                                        <p:anim calcmode="lin" valueType="num">
                                          <p:cBhvr>
                                            <p:cTn id="114" dur="500" fill="hold"/>
                                            <p:tgtEl>
                                              <p:spTgt spid="5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500" fill="hold"/>
                                            <p:tgtEl>
                                              <p:spTgt spid="57"/>
                                            </p:tgtEl>
                                            <p:attrNameLst>
                                              <p:attrName>ppt_w</p:attrName>
                                            </p:attrNameLst>
                                          </p:cBhvr>
                                          <p:tavLst>
                                            <p:tav tm="0">
                                              <p:val>
                                                <p:fltVal val="0"/>
                                              </p:val>
                                            </p:tav>
                                            <p:tav tm="100000">
                                              <p:val>
                                                <p:strVal val="#ppt_w"/>
                                              </p:val>
                                            </p:tav>
                                          </p:tavLst>
                                        </p:anim>
                                        <p:anim calcmode="lin" valueType="num">
                                          <p:cBhvr>
                                            <p:cTn id="125" dur="500" fill="hold"/>
                                            <p:tgtEl>
                                              <p:spTgt spid="57"/>
                                            </p:tgtEl>
                                            <p:attrNameLst>
                                              <p:attrName>ppt_h</p:attrName>
                                            </p:attrNameLst>
                                          </p:cBhvr>
                                          <p:tavLst>
                                            <p:tav tm="0">
                                              <p:val>
                                                <p:fltVal val="0"/>
                                              </p:val>
                                            </p:tav>
                                            <p:tav tm="100000">
                                              <p:val>
                                                <p:strVal val="#ppt_h"/>
                                              </p:val>
                                            </p:tav>
                                          </p:tavLst>
                                        </p:anim>
                                        <p:animEffect transition="in" filter="fade">
                                          <p:cBhvr>
                                            <p:cTn id="126" dur="500"/>
                                            <p:tgtEl>
                                              <p:spTgt spid="57"/>
                                            </p:tgtEl>
                                          </p:cBhvr>
                                        </p:animEffect>
                                        <p:anim calcmode="lin" valueType="num">
                                          <p:cBhvr>
                                            <p:cTn id="127" dur="500" fill="hold"/>
                                            <p:tgtEl>
                                              <p:spTgt spid="57"/>
                                            </p:tgtEl>
                                            <p:attrNameLst>
                                              <p:attrName>ppt_x</p:attrName>
                                            </p:attrNameLst>
                                          </p:cBhvr>
                                          <p:tavLst>
                                            <p:tav tm="0">
                                              <p:val>
                                                <p:fltVal val="0.5"/>
                                              </p:val>
                                            </p:tav>
                                            <p:tav tm="100000">
                                              <p:val>
                                                <p:strVal val="#ppt_x"/>
                                              </p:val>
                                            </p:tav>
                                          </p:tavLst>
                                        </p:anim>
                                        <p:anim calcmode="lin" valueType="num">
                                          <p:cBhvr>
                                            <p:cTn id="128"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30" grpId="0"/>
          <p:bldP spid="31" grpId="0"/>
          <p:bldP spid="32" grpId="0" animBg="1"/>
          <p:bldP spid="36" grpId="0" animBg="1"/>
          <p:bldP spid="40" grpId="0"/>
          <p:bldP spid="41" grpId="0"/>
          <p:bldP spid="42" grpId="0"/>
          <p:bldP spid="43" grpId="0"/>
          <p:bldP spid="44" grpId="0"/>
          <p:bldP spid="45" grpId="0"/>
          <p:bldP spid="46" grpId="0" animBg="1"/>
          <p:bldP spid="50" grpId="0"/>
          <p:bldP spid="51" grpId="0"/>
          <p:bldP spid="52" grpId="0" animBg="1"/>
          <p:bldP spid="53" grpId="0" animBg="1"/>
          <p:bldP spid="54" grpId="0" animBg="1"/>
          <p:bldP spid="55" grpId="0" animBg="1"/>
          <p:bldP spid="56" grpId="0" animBg="1"/>
          <p:bldP spid="5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Freeform 6"/>
          <p:cNvSpPr/>
          <p:nvPr/>
        </p:nvSpPr>
        <p:spPr bwMode="auto">
          <a:xfrm>
            <a:off x="5936630" y="123603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2"/>
          </a:solidFill>
          <a:ln>
            <a:noFill/>
          </a:ln>
          <a:effectLst/>
        </p:spPr>
        <p:txBody>
          <a:bodyPr vert="horz" wrap="square" lIns="68580" tIns="567000" rIns="68580" bIns="34290" numCol="1" anchor="t" anchorCtr="0" compatLnSpc="1"/>
          <a:lstStyle/>
          <a:p>
            <a:pPr algn="ctr" defTabSz="685800">
              <a:lnSpc>
                <a:spcPts val="1125"/>
              </a:lnSpc>
              <a:defRPr/>
            </a:pPr>
            <a:r>
              <a:rPr lang="en-US" altLang="zh-CN" sz="4100" kern="0" dirty="0">
                <a:solidFill>
                  <a:srgbClr val="FFFFFF"/>
                </a:solidFill>
                <a:latin typeface="微软雅黑" panose="020B0503020204020204" pitchFamily="34" charset="-122"/>
                <a:cs typeface="UKIJ Qolyazma" pitchFamily="18" charset="0"/>
              </a:rPr>
              <a:t>72</a:t>
            </a:r>
            <a:r>
              <a:rPr lang="en-US" altLang="zh-CN" sz="1800" kern="0" dirty="0">
                <a:solidFill>
                  <a:srgbClr val="FFFFFF"/>
                </a:solidFill>
                <a:latin typeface="微软雅黑" panose="020B0503020204020204" pitchFamily="34" charset="-122"/>
                <a:cs typeface="UKIJ Qolyazma" pitchFamily="18" charset="0"/>
              </a:rPr>
              <a:t>%</a:t>
            </a:r>
          </a:p>
          <a:p>
            <a:pPr algn="ctr" defTabSz="685800">
              <a:lnSpc>
                <a:spcPts val="1125"/>
              </a:lnSpc>
              <a:defRPr/>
            </a:pPr>
            <a:r>
              <a:rPr lang="zh-CN" altLang="en-US" sz="900" kern="0" dirty="0">
                <a:solidFill>
                  <a:srgbClr val="FFFFFF"/>
                </a:solidFill>
                <a:latin typeface="微软雅黑" panose="020B0503020204020204" pitchFamily="34" charset="-122"/>
              </a:rPr>
              <a:t>您的内容打在这里，或者通过复制您的文本后，在此框中选择粘贴。</a:t>
            </a:r>
          </a:p>
        </p:txBody>
      </p:sp>
      <p:sp>
        <p:nvSpPr>
          <p:cNvPr id="4" name="Freeform 7"/>
          <p:cNvSpPr/>
          <p:nvPr/>
        </p:nvSpPr>
        <p:spPr bwMode="auto">
          <a:xfrm>
            <a:off x="5936630" y="252863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tx1">
              <a:lumMod val="50000"/>
              <a:lumOff val="50000"/>
            </a:schemeClr>
          </a:solidFill>
          <a:ln>
            <a:noFill/>
          </a:ln>
          <a:effectLst/>
        </p:spPr>
        <p:txBody>
          <a:bodyPr vert="horz" wrap="square" lIns="68580" tIns="459000" rIns="68580" bIns="34290" numCol="1" anchor="t" anchorCtr="0" compatLnSpc="1"/>
          <a:lstStyle/>
          <a:p>
            <a:pPr algn="ctr" defTabSz="685800">
              <a:lnSpc>
                <a:spcPts val="1125"/>
              </a:lnSpc>
              <a:defRPr/>
            </a:pPr>
            <a:r>
              <a:rPr lang="en-US" altLang="zh-CN" sz="4100" kern="0">
                <a:solidFill>
                  <a:prstClr val="white"/>
                </a:solidFill>
                <a:latin typeface="微软雅黑" panose="020B0503020204020204" pitchFamily="34" charset="-122"/>
                <a:cs typeface="UKIJ Qolyazma" pitchFamily="18" charset="0"/>
              </a:rPr>
              <a:t>28</a:t>
            </a:r>
            <a:r>
              <a:rPr lang="en-US" altLang="zh-CN" sz="1800" kern="0">
                <a:solidFill>
                  <a:prstClr val="white"/>
                </a:solidFill>
                <a:latin typeface="微软雅黑" panose="020B0503020204020204" pitchFamily="34" charset="-122"/>
                <a:cs typeface="UKIJ Qolyazma" pitchFamily="18" charset="0"/>
              </a:rPr>
              <a:t>%</a:t>
            </a:r>
          </a:p>
          <a:p>
            <a:pPr defTabSz="685800">
              <a:defRPr/>
            </a:pPr>
            <a:endParaRPr lang="zh-CN" altLang="en-US" kern="0">
              <a:solidFill>
                <a:srgbClr val="151515"/>
              </a:solidFill>
              <a:latin typeface="微软雅黑" panose="020B0503020204020204" pitchFamily="34" charset="-122"/>
            </a:endParaRPr>
          </a:p>
        </p:txBody>
      </p:sp>
      <p:cxnSp>
        <p:nvCxnSpPr>
          <p:cNvPr id="5" name="直接连接符 4"/>
          <p:cNvCxnSpPr/>
          <p:nvPr/>
        </p:nvCxnSpPr>
        <p:spPr>
          <a:xfrm flipH="1">
            <a:off x="1264502" y="2361681"/>
            <a:ext cx="4672127" cy="0"/>
          </a:xfrm>
          <a:prstGeom prst="line">
            <a:avLst/>
          </a:prstGeom>
          <a:noFill/>
          <a:ln w="6350" cap="flat" cmpd="sng" algn="ctr">
            <a:solidFill>
              <a:srgbClr val="FFFFFF">
                <a:lumMod val="50000"/>
              </a:srgbClr>
            </a:solidFill>
            <a:prstDash val="solid"/>
            <a:miter lim="800000"/>
          </a:ln>
          <a:effectLst/>
        </p:spPr>
      </p:cxnSp>
      <p:cxnSp>
        <p:nvCxnSpPr>
          <p:cNvPr id="6" name="直接连接符 5"/>
          <p:cNvCxnSpPr>
            <a:stCxn id="4" idx="0"/>
          </p:cNvCxnSpPr>
          <p:nvPr/>
        </p:nvCxnSpPr>
        <p:spPr>
          <a:xfrm flipH="1">
            <a:off x="1264502" y="2528638"/>
            <a:ext cx="4672127" cy="0"/>
          </a:xfrm>
          <a:prstGeom prst="line">
            <a:avLst/>
          </a:prstGeom>
          <a:noFill/>
          <a:ln w="6350" cap="flat" cmpd="sng" algn="ctr">
            <a:solidFill>
              <a:srgbClr val="FFFFFF">
                <a:lumMod val="50000"/>
              </a:srgbClr>
            </a:solidFill>
            <a:prstDash val="solid"/>
            <a:miter lim="800000"/>
          </a:ln>
          <a:effectLst/>
        </p:spPr>
      </p:cxnSp>
      <p:sp>
        <p:nvSpPr>
          <p:cNvPr id="7" name="TextBox 13"/>
          <p:cNvSpPr txBox="1"/>
          <p:nvPr/>
        </p:nvSpPr>
        <p:spPr>
          <a:xfrm flipH="1">
            <a:off x="1264503" y="120359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800">
              <a:defRPr/>
            </a:pPr>
            <a:r>
              <a:rPr lang="zh-CN" altLang="en-US" sz="1700" kern="0" dirty="0"/>
              <a:t>点击添加关键字</a:t>
            </a:r>
          </a:p>
        </p:txBody>
      </p:sp>
      <p:sp>
        <p:nvSpPr>
          <p:cNvPr id="8" name="TextBox 14"/>
          <p:cNvSpPr txBox="1"/>
          <p:nvPr/>
        </p:nvSpPr>
        <p:spPr>
          <a:xfrm>
            <a:off x="1264503" y="1511289"/>
            <a:ext cx="3938540" cy="729430"/>
          </a:xfrm>
          <a:prstGeom prst="rect">
            <a:avLst/>
          </a:prstGeom>
          <a:noFill/>
        </p:spPr>
        <p:txBody>
          <a:bodyPr wrap="square" lIns="68580" tIns="34290" rIns="68580" bIns="34290" rtlCol="0">
            <a:spAutoFit/>
          </a:bodyPr>
          <a:lstStyle/>
          <a:p>
            <a:pPr defTabSz="685800">
              <a:lnSpc>
                <a:spcPct val="130000"/>
              </a:lnSpc>
            </a:pPr>
            <a:r>
              <a:rPr lang="zh-CN" altLang="en-US" sz="1100" dirty="0">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9" name="TextBox 15"/>
          <p:cNvSpPr txBox="1"/>
          <p:nvPr/>
        </p:nvSpPr>
        <p:spPr>
          <a:xfrm flipH="1">
            <a:off x="1264503" y="268906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800">
              <a:defRPr/>
            </a:pPr>
            <a:r>
              <a:rPr lang="zh-CN" altLang="en-US" sz="1700" kern="0" dirty="0"/>
              <a:t>点击添加关键字</a:t>
            </a:r>
          </a:p>
        </p:txBody>
      </p:sp>
      <p:sp>
        <p:nvSpPr>
          <p:cNvPr id="10" name="TextBox 16"/>
          <p:cNvSpPr txBox="1"/>
          <p:nvPr/>
        </p:nvSpPr>
        <p:spPr>
          <a:xfrm>
            <a:off x="1264503" y="2996752"/>
            <a:ext cx="3938540" cy="729430"/>
          </a:xfrm>
          <a:prstGeom prst="rect">
            <a:avLst/>
          </a:prstGeom>
          <a:noFill/>
        </p:spPr>
        <p:txBody>
          <a:bodyPr wrap="square" lIns="68580" tIns="34290" rIns="68580" bIns="34290" rtlCol="0">
            <a:spAutoFit/>
          </a:bodyPr>
          <a:lstStyle/>
          <a:p>
            <a:pPr defTabSz="685800">
              <a:lnSpc>
                <a:spcPct val="130000"/>
              </a:lnSpc>
            </a:pPr>
            <a:r>
              <a:rPr lang="zh-CN" altLang="en-US" sz="1100" dirty="0">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a:t>
            </a:r>
            <a:r>
              <a:rPr lang="zh-CN" altLang="en-US" sz="1100">
                <a:solidFill>
                  <a:srgbClr val="151515">
                    <a:lumMod val="75000"/>
                    <a:lumOff val="25000"/>
                  </a:srgbClr>
                </a:solidFill>
                <a:latin typeface="微软雅黑" panose="020B0503020204020204" pitchFamily="34" charset="-122"/>
              </a:rPr>
              <a:t>文本后您的内容打在这里。</a:t>
            </a:r>
          </a:p>
        </p:txBody>
      </p:sp>
      <p:sp>
        <p:nvSpPr>
          <p:cNvPr id="11" name="矩形 47"/>
          <p:cNvSpPr>
            <a:spLocks noChangeArrowheads="1"/>
          </p:cNvSpPr>
          <p:nvPr/>
        </p:nvSpPr>
        <p:spPr bwMode="auto">
          <a:xfrm>
            <a:off x="1187624" y="3978560"/>
            <a:ext cx="6705335"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20000"/>
              </a:lnSpc>
              <a:spcBef>
                <a:spcPct val="0"/>
              </a:spcBef>
              <a:buNone/>
              <a:defRPr/>
            </a:pPr>
            <a:r>
              <a:rPr lang="zh-CN" altLang="en-US" sz="1100" kern="0" dirty="0">
                <a:solidFill>
                  <a:srgbClr val="151515">
                    <a:lumMod val="75000"/>
                    <a:lumOff val="25000"/>
                  </a:srgb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up)">
                                      <p:cBhvr>
                                        <p:cTn id="16" dur="500"/>
                                        <p:tgtEl>
                                          <p:spTgt spid="3"/>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par>
                                <p:cTn id="21" presetID="22" presetClass="entr" presetSubtype="2" fill="hold" nodeType="withEffect">
                                  <p:stCondLst>
                                    <p:cond delay="40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par>
                                <p:cTn id="24" presetID="22" presetClass="entr" presetSubtype="2" fill="hold" nodeType="withEffect">
                                  <p:stCondLst>
                                    <p:cond delay="40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7"/>
                                        </p:tgtEl>
                                        <p:attrNameLst>
                                          <p:attrName>style.visibility</p:attrName>
                                        </p:attrNameLst>
                                      </p:cBhvr>
                                      <p:to>
                                        <p:strVal val="visible"/>
                                      </p:to>
                                    </p:set>
                                    <p:animEffect transition="in" filter="fade">
                                      <p:cBhvr>
                                        <p:cTn id="29" dur="100"/>
                                        <p:tgtEl>
                                          <p:spTgt spid="7"/>
                                        </p:tgtEl>
                                      </p:cBhvr>
                                    </p:animEffect>
                                  </p:childTnLst>
                                </p:cTn>
                              </p:par>
                              <p:par>
                                <p:cTn id="30" presetID="10" presetClass="entr" presetSubtype="0" fill="hold" grpId="0" nodeType="withEffect">
                                  <p:stCondLst>
                                    <p:cond delay="100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fade">
                                      <p:cBhvr>
                                        <p:cTn id="32" dur="100"/>
                                        <p:tgtEl>
                                          <p:spTgt spid="8"/>
                                        </p:tgtEl>
                                      </p:cBhvr>
                                    </p:animEffect>
                                  </p:childTnLst>
                                </p:cTn>
                              </p:par>
                              <p:par>
                                <p:cTn id="33" presetID="10" presetClass="entr" presetSubtype="0" fill="hold" grpId="0" nodeType="withEffect">
                                  <p:stCondLst>
                                    <p:cond delay="1000"/>
                                  </p:stCondLst>
                                  <p:iterate type="lt">
                                    <p:tmPct val="10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par>
                                <p:cTn id="36" presetID="10" presetClass="entr" presetSubtype="0" fill="hold" grpId="0" nodeType="withEffect">
                                  <p:stCondLst>
                                    <p:cond delay="1000"/>
                                  </p:stCondLst>
                                  <p:iterate type="lt">
                                    <p:tmPct val="10000"/>
                                  </p:iterate>
                                  <p:childTnLst>
                                    <p:set>
                                      <p:cBhvr>
                                        <p:cTn id="37" dur="1" fill="hold">
                                          <p:stCondLst>
                                            <p:cond delay="0"/>
                                          </p:stCondLst>
                                        </p:cTn>
                                        <p:tgtEl>
                                          <p:spTgt spid="10"/>
                                        </p:tgtEl>
                                        <p:attrNameLst>
                                          <p:attrName>style.visibility</p:attrName>
                                        </p:attrNameLst>
                                      </p:cBhvr>
                                      <p:to>
                                        <p:strVal val="visible"/>
                                      </p:to>
                                    </p:set>
                                    <p:animEffect transition="in" filter="fade">
                                      <p:cBhvr>
                                        <p:cTn id="38"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矩形 2"/>
          <p:cNvSpPr/>
          <p:nvPr/>
        </p:nvSpPr>
        <p:spPr>
          <a:xfrm>
            <a:off x="5633268" y="1450693"/>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5623545" y="3085020"/>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945949" y="2242989"/>
            <a:ext cx="1023339" cy="334700"/>
          </a:xfrm>
          <a:prstGeom prst="rect">
            <a:avLst/>
          </a:prstGeom>
        </p:spPr>
        <p:txBody>
          <a:bodyPr wrap="none" lIns="68571" tIns="34286" rIns="68571" bIns="34286">
            <a:spAutoFit/>
          </a:bodyPr>
          <a:lstStyle/>
          <a:p>
            <a:pPr algn="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402009" y="1832394"/>
            <a:ext cx="179437" cy="154736"/>
          </a:xfrm>
          <a:prstGeom prst="triangle">
            <a:avLst>
              <a:gd name="adj" fmla="val 50000"/>
            </a:avLst>
          </a:prstGeom>
          <a:solidFill>
            <a:schemeClr val="accent2"/>
          </a:solidFill>
          <a:ln>
            <a:noFill/>
          </a:ln>
        </p:spPr>
        <p:txBody>
          <a:bodyPr lIns="68571" tIns="34286" rIns="68571" bIns="3428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75000"/>
                  <a:lumOff val="25000"/>
                </a:schemeClr>
              </a:solidFill>
              <a:sym typeface="微软雅黑" panose="020B0503020204020204" pitchFamily="34" charset="-122"/>
            </a:endParaRPr>
          </a:p>
        </p:txBody>
      </p:sp>
      <p:sp>
        <p:nvSpPr>
          <p:cNvPr id="7" name="矩形 47"/>
          <p:cNvSpPr>
            <a:spLocks noChangeArrowheads="1"/>
          </p:cNvSpPr>
          <p:nvPr/>
        </p:nvSpPr>
        <p:spPr bwMode="auto">
          <a:xfrm>
            <a:off x="5623547" y="1761746"/>
            <a:ext cx="2116805" cy="88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8" name="等腰三角形 18"/>
          <p:cNvSpPr>
            <a:spLocks noChangeAspect="1" noChangeArrowheads="1"/>
          </p:cNvSpPr>
          <p:nvPr/>
        </p:nvSpPr>
        <p:spPr bwMode="auto">
          <a:xfrm rot="5400000" flipV="1">
            <a:off x="5402009" y="3469695"/>
            <a:ext cx="179437" cy="154736"/>
          </a:xfrm>
          <a:prstGeom prst="triangle">
            <a:avLst>
              <a:gd name="adj" fmla="val 50000"/>
            </a:avLst>
          </a:prstGeom>
          <a:solidFill>
            <a:schemeClr val="accent2"/>
          </a:solidFill>
          <a:ln>
            <a:noFill/>
          </a:ln>
        </p:spPr>
        <p:txBody>
          <a:bodyPr lIns="68571" tIns="34286" rIns="68571" bIns="3428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75000"/>
                  <a:lumOff val="25000"/>
                </a:schemeClr>
              </a:solidFill>
              <a:sym typeface="微软雅黑" panose="020B0503020204020204" pitchFamily="34" charset="-122"/>
            </a:endParaRPr>
          </a:p>
        </p:txBody>
      </p:sp>
      <p:sp>
        <p:nvSpPr>
          <p:cNvPr id="9" name="矩形 47"/>
          <p:cNvSpPr>
            <a:spLocks noChangeArrowheads="1"/>
          </p:cNvSpPr>
          <p:nvPr/>
        </p:nvSpPr>
        <p:spPr bwMode="auto">
          <a:xfrm>
            <a:off x="5623547" y="3399050"/>
            <a:ext cx="2116805" cy="88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10" name="等腰三角形 18"/>
          <p:cNvSpPr>
            <a:spLocks noChangeAspect="1" noChangeArrowheads="1"/>
          </p:cNvSpPr>
          <p:nvPr/>
        </p:nvSpPr>
        <p:spPr bwMode="auto">
          <a:xfrm rot="16200000" flipH="1" flipV="1">
            <a:off x="3099276" y="2622228"/>
            <a:ext cx="179437" cy="154736"/>
          </a:xfrm>
          <a:prstGeom prst="triangle">
            <a:avLst>
              <a:gd name="adj" fmla="val 50000"/>
            </a:avLst>
          </a:prstGeom>
          <a:solidFill>
            <a:schemeClr val="tx1">
              <a:lumMod val="50000"/>
              <a:lumOff val="50000"/>
            </a:schemeClr>
          </a:solidFill>
          <a:ln>
            <a:noFill/>
          </a:ln>
        </p:spPr>
        <p:txBody>
          <a:bodyPr lIns="68571" tIns="34286" rIns="68571" bIns="3428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500">
              <a:solidFill>
                <a:schemeClr val="tx1">
                  <a:lumMod val="75000"/>
                  <a:lumOff val="25000"/>
                </a:schemeClr>
              </a:solidFill>
              <a:sym typeface="微软雅黑" panose="020B0503020204020204" pitchFamily="34" charset="-122"/>
            </a:endParaRPr>
          </a:p>
        </p:txBody>
      </p:sp>
      <p:sp>
        <p:nvSpPr>
          <p:cNvPr id="11" name="矩形 47"/>
          <p:cNvSpPr>
            <a:spLocks noChangeArrowheads="1"/>
          </p:cNvSpPr>
          <p:nvPr/>
        </p:nvSpPr>
        <p:spPr bwMode="auto">
          <a:xfrm>
            <a:off x="1230081" y="2551577"/>
            <a:ext cx="1832440" cy="11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在此录入图表的综合描述说明，在此录入上述图表的描述说明，在此录入上述图表的描述说明。在此录入上述图表的描述说明。</a:t>
            </a:r>
          </a:p>
        </p:txBody>
      </p:sp>
      <p:sp>
        <p:nvSpPr>
          <p:cNvPr id="13" name="形状 12"/>
          <p:cNvSpPr/>
          <p:nvPr/>
        </p:nvSpPr>
        <p:spPr>
          <a:xfrm>
            <a:off x="3373709" y="2189127"/>
            <a:ext cx="1400989" cy="1401200"/>
          </a:xfrm>
          <a:prstGeom prst="leftCircularArrow">
            <a:avLst>
              <a:gd name="adj1" fmla="val 8909"/>
              <a:gd name="adj2" fmla="val 1142322"/>
              <a:gd name="adj3" fmla="val 6293598"/>
              <a:gd name="adj4" fmla="val 18900002"/>
              <a:gd name="adj5" fmla="val 12500"/>
            </a:avLst>
          </a:prstGeom>
          <a:solidFill>
            <a:schemeClr val="tx1">
              <a:lumMod val="50000"/>
              <a:lumOff val="50000"/>
            </a:schemeClr>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876397" y="3106035"/>
            <a:ext cx="1203665" cy="1204148"/>
          </a:xfrm>
          <a:prstGeom prst="blockArc">
            <a:avLst>
              <a:gd name="adj1" fmla="val 13624405"/>
              <a:gd name="adj2" fmla="val 17228224"/>
              <a:gd name="adj3" fmla="val 11481"/>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grpSp>
        <p:nvGrpSpPr>
          <p:cNvPr id="15" name="组合 14"/>
          <p:cNvGrpSpPr/>
          <p:nvPr/>
        </p:nvGrpSpPr>
        <p:grpSpPr>
          <a:xfrm rot="2736489">
            <a:off x="4287641" y="1842443"/>
            <a:ext cx="433670" cy="380074"/>
            <a:chOff x="4212441" y="1835306"/>
            <a:chExt cx="645570" cy="565784"/>
          </a:xfrm>
          <a:solidFill>
            <a:schemeClr val="accent2"/>
          </a:solidFill>
        </p:grpSpPr>
        <p:sp>
          <p:nvSpPr>
            <p:cNvPr id="16"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17"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18"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19"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grpSp>
      <p:grpSp>
        <p:nvGrpSpPr>
          <p:cNvPr id="20" name="组合 19"/>
          <p:cNvGrpSpPr/>
          <p:nvPr/>
        </p:nvGrpSpPr>
        <p:grpSpPr>
          <a:xfrm>
            <a:off x="3855212" y="2709301"/>
            <a:ext cx="415802" cy="331624"/>
            <a:chOff x="3009633" y="2833220"/>
            <a:chExt cx="591168" cy="471487"/>
          </a:xfrm>
          <a:solidFill>
            <a:schemeClr val="tx1">
              <a:lumMod val="50000"/>
              <a:lumOff val="50000"/>
            </a:schemeClr>
          </a:solidFill>
        </p:grpSpPr>
        <p:sp>
          <p:nvSpPr>
            <p:cNvPr id="21"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22"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23"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grpSp>
      <p:grpSp>
        <p:nvGrpSpPr>
          <p:cNvPr id="24" name="组合 23"/>
          <p:cNvGrpSpPr/>
          <p:nvPr/>
        </p:nvGrpSpPr>
        <p:grpSpPr>
          <a:xfrm>
            <a:off x="4295355" y="3500206"/>
            <a:ext cx="318868" cy="415805"/>
            <a:chOff x="6889388" y="2720789"/>
            <a:chExt cx="453350" cy="591172"/>
          </a:xfrm>
          <a:solidFill>
            <a:schemeClr val="accent2"/>
          </a:solidFill>
        </p:grpSpPr>
        <p:sp>
          <p:nvSpPr>
            <p:cNvPr id="25"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sp>
          <p:nvSpPr>
            <p:cNvPr id="26"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endParaRPr lang="zh-CN" altLang="en-US" sz="1900">
                <a:solidFill>
                  <a:schemeClr val="tx1">
                    <a:lumMod val="75000"/>
                    <a:lumOff val="25000"/>
                  </a:schemeClr>
                </a:solidFill>
              </a:endParaRPr>
            </a:p>
          </p:txBody>
        </p:sp>
      </p:grpSp>
      <p:sp>
        <p:nvSpPr>
          <p:cNvPr id="27" name="空心弧 26"/>
          <p:cNvSpPr/>
          <p:nvPr/>
        </p:nvSpPr>
        <p:spPr>
          <a:xfrm>
            <a:off x="3876397" y="3106035"/>
            <a:ext cx="1203665" cy="1204148"/>
          </a:xfrm>
          <a:prstGeom prst="blockArc">
            <a:avLst>
              <a:gd name="adj1" fmla="val 17085111"/>
              <a:gd name="adj2" fmla="val 10799997"/>
              <a:gd name="adj3" fmla="val 11504"/>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28" name="任意多边形 27"/>
          <p:cNvSpPr/>
          <p:nvPr/>
        </p:nvSpPr>
        <p:spPr>
          <a:xfrm rot="17307692">
            <a:off x="4144520"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75000"/>
                  <a:lumOff val="25000"/>
                </a:schemeClr>
              </a:solidFill>
            </a:endParaRPr>
          </a:p>
        </p:txBody>
      </p:sp>
      <p:sp>
        <p:nvSpPr>
          <p:cNvPr id="29" name="任意多边形 28"/>
          <p:cNvSpPr/>
          <p:nvPr/>
        </p:nvSpPr>
        <p:spPr>
          <a:xfrm rot="17307692">
            <a:off x="3847464"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75000"/>
                  <a:lumOff val="25000"/>
                </a:schemeClr>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35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600"/>
                                        <p:tgtEl>
                                          <p:spTgt spid="2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750"/>
                                        <p:tgtEl>
                                          <p:spTgt spid="1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4500"/>
                            </p:stCondLst>
                            <p:childTnLst>
                              <p:par>
                                <p:cTn id="42" presetID="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26" presetClass="emph" presetSubtype="0" fill="hold" grpId="1" nodeType="withEffect">
                                  <p:stCondLst>
                                    <p:cond delay="0"/>
                                  </p:stCondLst>
                                  <p:childTnLst>
                                    <p:animEffect transition="out" filter="fade">
                                      <p:cBhvr>
                                        <p:cTn id="45" dur="500" tmFilter="0, 0; .2, .5; .8, .5; 1, 0"/>
                                        <p:tgtEl>
                                          <p:spTgt spid="10"/>
                                        </p:tgtEl>
                                      </p:cBhvr>
                                    </p:animEffect>
                                    <p:animScale>
                                      <p:cBhvr>
                                        <p:cTn id="46" dur="250" autoRev="1" fill="hold"/>
                                        <p:tgtEl>
                                          <p:spTgt spid="10"/>
                                        </p:tgtEl>
                                      </p:cBhvr>
                                      <p:by x="105000" y="105000"/>
                                    </p:animScale>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500"/>
                                        <p:tgtEl>
                                          <p:spTgt spid="5"/>
                                        </p:tgtEl>
                                      </p:cBhvr>
                                    </p:animEffect>
                                  </p:childTnLst>
                                </p:cTn>
                              </p:par>
                            </p:childTnLst>
                          </p:cTn>
                        </p:par>
                        <p:par>
                          <p:cTn id="51" fill="hold">
                            <p:stCondLst>
                              <p:cond delay="5000"/>
                            </p:stCondLst>
                            <p:childTnLst>
                              <p:par>
                                <p:cTn id="52" presetID="2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250"/>
                                        <p:tgtEl>
                                          <p:spTgt spid="14"/>
                                        </p:tgtEl>
                                      </p:cBhvr>
                                    </p:animEffect>
                                  </p:childTnLst>
                                </p:cTn>
                              </p:par>
                            </p:childTnLst>
                          </p:cTn>
                        </p:par>
                        <p:par>
                          <p:cTn id="59" fill="hold">
                            <p:stCondLst>
                              <p:cond delay="6000"/>
                            </p:stCondLst>
                            <p:childTnLst>
                              <p:par>
                                <p:cTn id="60" presetID="21" presetClass="entr" presetSubtype="1"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heel(1)">
                                      <p:cBhvr>
                                        <p:cTn id="62" dur="1000"/>
                                        <p:tgtEl>
                                          <p:spTgt spid="27"/>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1"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childTnLst>
                          </p:cTn>
                        </p:par>
                        <p:par>
                          <p:cTn id="73" fill="hold">
                            <p:stCondLst>
                              <p:cond delay="7500"/>
                            </p:stCondLst>
                            <p:childTnLst>
                              <p:par>
                                <p:cTn id="74" presetID="22" presetClass="entr" presetSubtype="8"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left)">
                                      <p:cBhvr>
                                        <p:cTn id="76" dur="500"/>
                                        <p:tgtEl>
                                          <p:spTgt spid="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5" grpId="0"/>
      <p:bldP spid="6" grpId="0" animBg="1"/>
      <p:bldP spid="6" grpId="1" animBg="1"/>
      <p:bldP spid="7" grpId="0"/>
      <p:bldP spid="8" grpId="0" animBg="1"/>
      <p:bldP spid="8" grpId="1" animBg="1"/>
      <p:bldP spid="9" grpId="0"/>
      <p:bldP spid="10" grpId="0" animBg="1"/>
      <p:bldP spid="10" grpId="1" animBg="1"/>
      <p:bldP spid="11" grpId="0"/>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grpSp>
        <p:nvGrpSpPr>
          <p:cNvPr id="3" name="组合 2"/>
          <p:cNvGrpSpPr/>
          <p:nvPr/>
        </p:nvGrpSpPr>
        <p:grpSpPr>
          <a:xfrm>
            <a:off x="4644008" y="1419625"/>
            <a:ext cx="3168352" cy="703816"/>
            <a:chOff x="6327173" y="1681099"/>
            <a:chExt cx="4224470" cy="938419"/>
          </a:xfrm>
        </p:grpSpPr>
        <p:sp>
          <p:nvSpPr>
            <p:cNvPr id="4" name="文本框 20"/>
            <p:cNvSpPr txBox="1"/>
            <p:nvPr/>
          </p:nvSpPr>
          <p:spPr>
            <a:xfrm>
              <a:off x="6327174" y="1681099"/>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 name="文本框 21"/>
            <p:cNvSpPr txBox="1"/>
            <p:nvPr/>
          </p:nvSpPr>
          <p:spPr>
            <a:xfrm>
              <a:off x="6327173" y="1938137"/>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259632" y="2946001"/>
            <a:ext cx="667212" cy="548855"/>
            <a:chOff x="1465545" y="3524250"/>
            <a:chExt cx="889616" cy="731806"/>
          </a:xfrm>
          <a:solidFill>
            <a:srgbClr val="009900"/>
          </a:solidFill>
        </p:grpSpPr>
        <p:sp>
          <p:nvSpPr>
            <p:cNvPr id="7" name="六边形 6"/>
            <p:cNvSpPr/>
            <p:nvPr/>
          </p:nvSpPr>
          <p:spPr>
            <a:xfrm>
              <a:off x="1480540" y="3524250"/>
              <a:ext cx="848894" cy="731806"/>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chemeClr val="bg1"/>
                  </a:solidFill>
                  <a:latin typeface="微软雅黑" panose="020B0503020204020204" pitchFamily="34" charset="-122"/>
                  <a:ea typeface="微软雅黑" panose="020B0503020204020204" pitchFamily="34" charset="-122"/>
                </a:rPr>
                <a:t>30</a:t>
              </a:r>
              <a:r>
                <a:rPr lang="en-US" altLang="zh-CN"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835696" y="3364075"/>
            <a:ext cx="1000697" cy="862670"/>
            <a:chOff x="2329434" y="4081682"/>
            <a:chExt cx="1334262" cy="1150226"/>
          </a:xfrm>
          <a:solidFill>
            <a:srgbClr val="009900"/>
          </a:solidFill>
        </p:grpSpPr>
        <p:sp>
          <p:nvSpPr>
            <p:cNvPr id="10" name="六边形 9"/>
            <p:cNvSpPr/>
            <p:nvPr/>
          </p:nvSpPr>
          <p:spPr>
            <a:xfrm>
              <a:off x="2329434" y="4081682"/>
              <a:ext cx="1334262" cy="1150226"/>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chemeClr val="bg1"/>
                  </a:solidFill>
                  <a:latin typeface="微软雅黑" panose="020B0503020204020204" pitchFamily="34" charset="-122"/>
                  <a:ea typeface="微软雅黑" panose="020B0503020204020204" pitchFamily="34" charset="-122"/>
                </a:rPr>
                <a:t>40%</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627784" y="2222800"/>
            <a:ext cx="1824228" cy="1572611"/>
            <a:chOff x="3663696" y="2559981"/>
            <a:chExt cx="2432304" cy="2096814"/>
          </a:xfrm>
          <a:solidFill>
            <a:srgbClr val="009900"/>
          </a:solidFill>
        </p:grpSpPr>
        <p:sp>
          <p:nvSpPr>
            <p:cNvPr id="14" name="六边形 13"/>
            <p:cNvSpPr/>
            <p:nvPr/>
          </p:nvSpPr>
          <p:spPr>
            <a:xfrm>
              <a:off x="3663696" y="2559981"/>
              <a:ext cx="2432304" cy="2096814"/>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chemeClr val="bg1"/>
                  </a:solidFill>
                  <a:latin typeface="微软雅黑" panose="020B0503020204020204" pitchFamily="34" charset="-122"/>
                  <a:ea typeface="微软雅黑" panose="020B0503020204020204" pitchFamily="34" charset="-122"/>
                </a:rPr>
                <a:t>80%</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548217" y="1567866"/>
            <a:ext cx="1295591" cy="1116888"/>
            <a:chOff x="1936242" y="1686736"/>
            <a:chExt cx="1727454" cy="1489184"/>
          </a:xfrm>
          <a:solidFill>
            <a:srgbClr val="009900"/>
          </a:solidFill>
        </p:grpSpPr>
        <p:sp>
          <p:nvSpPr>
            <p:cNvPr id="17" name="六边形 16"/>
            <p:cNvSpPr/>
            <p:nvPr/>
          </p:nvSpPr>
          <p:spPr>
            <a:xfrm>
              <a:off x="1936242" y="1686736"/>
              <a:ext cx="1727454" cy="1489184"/>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chemeClr val="bg1"/>
                  </a:solidFill>
                  <a:latin typeface="微软雅黑" panose="020B0503020204020204" pitchFamily="34" charset="-122"/>
                  <a:ea typeface="微软雅黑" panose="020B0503020204020204" pitchFamily="34" charset="-122"/>
                </a:rPr>
                <a:t>50%</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644008" y="3718733"/>
            <a:ext cx="3168352" cy="703816"/>
            <a:chOff x="6327173" y="4322384"/>
            <a:chExt cx="4224470" cy="938419"/>
          </a:xfrm>
        </p:grpSpPr>
        <p:sp>
          <p:nvSpPr>
            <p:cNvPr id="20" name="文本框 29"/>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1" name="文本框 30"/>
            <p:cNvSpPr txBox="1"/>
            <p:nvPr/>
          </p:nvSpPr>
          <p:spPr>
            <a:xfrm>
              <a:off x="6327173" y="4579422"/>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644008" y="2211716"/>
            <a:ext cx="3168352" cy="703816"/>
            <a:chOff x="6327173" y="3001742"/>
            <a:chExt cx="4224470" cy="938419"/>
          </a:xfrm>
        </p:grpSpPr>
        <p:sp>
          <p:nvSpPr>
            <p:cNvPr id="23" name="文本框 31"/>
            <p:cNvSpPr txBox="1"/>
            <p:nvPr/>
          </p:nvSpPr>
          <p:spPr>
            <a:xfrm>
              <a:off x="6327174" y="3001742"/>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4" name="文本框 32"/>
            <p:cNvSpPr txBox="1"/>
            <p:nvPr/>
          </p:nvSpPr>
          <p:spPr>
            <a:xfrm>
              <a:off x="6327173" y="3258780"/>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644008" y="2998653"/>
            <a:ext cx="3168352" cy="703816"/>
            <a:chOff x="6327173" y="4322384"/>
            <a:chExt cx="4224470" cy="938419"/>
          </a:xfrm>
        </p:grpSpPr>
        <p:sp>
          <p:nvSpPr>
            <p:cNvPr id="26" name="文本框 33"/>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7" name="文本框 34"/>
            <p:cNvSpPr txBox="1"/>
            <p:nvPr/>
          </p:nvSpPr>
          <p:spPr>
            <a:xfrm>
              <a:off x="6327173" y="4579422"/>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anim calcmode="lin" valueType="num">
                                      <p:cBhvr>
                                        <p:cTn id="21" dur="500" fill="hold"/>
                                        <p:tgtEl>
                                          <p:spTgt spid="9"/>
                                        </p:tgtEl>
                                        <p:attrNameLst>
                                          <p:attrName>ppt_x</p:attrName>
                                        </p:attrNameLst>
                                      </p:cBhvr>
                                      <p:tavLst>
                                        <p:tav tm="0">
                                          <p:val>
                                            <p:fltVal val="0.5"/>
                                          </p:val>
                                        </p:tav>
                                        <p:tav tm="100000">
                                          <p:val>
                                            <p:strVal val="#ppt_x"/>
                                          </p:val>
                                        </p:tav>
                                      </p:tavLst>
                                    </p:anim>
                                    <p:anim calcmode="lin" valueType="num">
                                      <p:cBhvr>
                                        <p:cTn id="22" dur="500" fill="hold"/>
                                        <p:tgtEl>
                                          <p:spTgt spid="9"/>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37"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anim calcmode="lin" valueType="num">
                                      <p:cBhvr>
                                        <p:cTn id="41" dur="500" fill="hold"/>
                                        <p:tgtEl>
                                          <p:spTgt spid="3"/>
                                        </p:tgtEl>
                                        <p:attrNameLst>
                                          <p:attrName>ppt_x</p:attrName>
                                        </p:attrNameLst>
                                      </p:cBhvr>
                                      <p:tavLst>
                                        <p:tav tm="0">
                                          <p:val>
                                            <p:strVal val="#ppt_x"/>
                                          </p:val>
                                        </p:tav>
                                        <p:tav tm="100000">
                                          <p:val>
                                            <p:strVal val="#ppt_x"/>
                                          </p:val>
                                        </p:tav>
                                      </p:tavLst>
                                    </p:anim>
                                    <p:anim calcmode="lin" valueType="num">
                                      <p:cBhvr>
                                        <p:cTn id="42" dur="450" decel="100000" fill="hold"/>
                                        <p:tgtEl>
                                          <p:spTgt spid="3"/>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2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450" decel="100000" fill="hold"/>
                                        <p:tgtEl>
                                          <p:spTgt spid="22"/>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22"/>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anim calcmode="lin" valueType="num">
                                      <p:cBhvr>
                                        <p:cTn id="53" dur="500" fill="hold"/>
                                        <p:tgtEl>
                                          <p:spTgt spid="25"/>
                                        </p:tgtEl>
                                        <p:attrNameLst>
                                          <p:attrName>ppt_x</p:attrName>
                                        </p:attrNameLst>
                                      </p:cBhvr>
                                      <p:tavLst>
                                        <p:tav tm="0">
                                          <p:val>
                                            <p:strVal val="#ppt_x"/>
                                          </p:val>
                                        </p:tav>
                                        <p:tav tm="100000">
                                          <p:val>
                                            <p:strVal val="#ppt_x"/>
                                          </p:val>
                                        </p:tav>
                                      </p:tavLst>
                                    </p:anim>
                                    <p:anim calcmode="lin" valueType="num">
                                      <p:cBhvr>
                                        <p:cTn id="54" dur="450" decel="100000" fill="hold"/>
                                        <p:tgtEl>
                                          <p:spTgt spid="25"/>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75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strVal val="#ppt_x"/>
                                          </p:val>
                                        </p:tav>
                                        <p:tav tm="100000">
                                          <p:val>
                                            <p:strVal val="#ppt_x"/>
                                          </p:val>
                                        </p:tav>
                                      </p:tavLst>
                                    </p:anim>
                                    <p:anim calcmode="lin" valueType="num">
                                      <p:cBhvr>
                                        <p:cTn id="60" dur="450" decel="100000" fill="hold"/>
                                        <p:tgtEl>
                                          <p:spTgt spid="19"/>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cxnSp>
        <p:nvCxnSpPr>
          <p:cNvPr id="3" name="直接连接符 2"/>
          <p:cNvCxnSpPr/>
          <p:nvPr/>
        </p:nvCxnSpPr>
        <p:spPr>
          <a:xfrm>
            <a:off x="5156330" y="1276846"/>
            <a:ext cx="0" cy="317005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61624" y="1504851"/>
            <a:ext cx="2158403" cy="276807"/>
            <a:chOff x="3249264" y="1751685"/>
            <a:chExt cx="2994025" cy="369074"/>
          </a:xfrm>
        </p:grpSpPr>
        <p:grpSp>
          <p:nvGrpSpPr>
            <p:cNvPr id="5" name="组合 4"/>
            <p:cNvGrpSpPr/>
            <p:nvPr/>
          </p:nvGrpSpPr>
          <p:grpSpPr>
            <a:xfrm>
              <a:off x="3249264" y="1776444"/>
              <a:ext cx="2994025" cy="314202"/>
              <a:chOff x="2940050" y="2132898"/>
              <a:chExt cx="2994025" cy="314202"/>
            </a:xfrm>
          </p:grpSpPr>
          <p:sp>
            <p:nvSpPr>
              <p:cNvPr id="7" name="圆角矩形 6"/>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7"/>
              <p:cNvSpPr/>
              <p:nvPr/>
            </p:nvSpPr>
            <p:spPr>
              <a:xfrm>
                <a:off x="2940050" y="2132898"/>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4"/>
            <p:cNvSpPr txBox="1"/>
            <p:nvPr/>
          </p:nvSpPr>
          <p:spPr>
            <a:xfrm>
              <a:off x="5335260" y="1751685"/>
              <a:ext cx="673755"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2661624" y="1813151"/>
            <a:ext cx="2158403" cy="276807"/>
            <a:chOff x="3249264" y="2162753"/>
            <a:chExt cx="2994025" cy="369075"/>
          </a:xfrm>
        </p:grpSpPr>
        <p:grpSp>
          <p:nvGrpSpPr>
            <p:cNvPr id="10" name="组合 9"/>
            <p:cNvGrpSpPr/>
            <p:nvPr/>
          </p:nvGrpSpPr>
          <p:grpSpPr>
            <a:xfrm>
              <a:off x="3249264" y="2178703"/>
              <a:ext cx="2994025" cy="314618"/>
              <a:chOff x="2940050" y="2519659"/>
              <a:chExt cx="2994025" cy="314618"/>
            </a:xfrm>
          </p:grpSpPr>
          <p:sp>
            <p:nvSpPr>
              <p:cNvPr id="13" name="圆角矩形 12"/>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圆角矩形 13"/>
              <p:cNvSpPr/>
              <p:nvPr/>
            </p:nvSpPr>
            <p:spPr>
              <a:xfrm>
                <a:off x="2940051" y="2519659"/>
                <a:ext cx="8890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1" name="文本框 9"/>
            <p:cNvSpPr txBox="1"/>
            <p:nvPr/>
          </p:nvSpPr>
          <p:spPr>
            <a:xfrm>
              <a:off x="4118871" y="2162753"/>
              <a:ext cx="673755" cy="369075"/>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2657876" y="3140792"/>
            <a:ext cx="2171044" cy="276807"/>
            <a:chOff x="3244272" y="3932941"/>
            <a:chExt cx="3011560" cy="369074"/>
          </a:xfrm>
        </p:grpSpPr>
        <p:sp>
          <p:nvSpPr>
            <p:cNvPr id="16" name="圆角矩形 15"/>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圆角矩形 16"/>
            <p:cNvSpPr/>
            <p:nvPr/>
          </p:nvSpPr>
          <p:spPr>
            <a:xfrm>
              <a:off x="3244272" y="3971332"/>
              <a:ext cx="1201953"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5"/>
            <p:cNvSpPr txBox="1"/>
            <p:nvPr/>
          </p:nvSpPr>
          <p:spPr>
            <a:xfrm>
              <a:off x="4418923" y="3932941"/>
              <a:ext cx="907694"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2657881" y="3434815"/>
            <a:ext cx="2168869" cy="276807"/>
            <a:chOff x="3244272" y="4324968"/>
            <a:chExt cx="3008542" cy="369074"/>
          </a:xfrm>
        </p:grpSpPr>
        <p:sp>
          <p:nvSpPr>
            <p:cNvPr id="20" name="圆角矩形 19"/>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圆角矩形 20"/>
            <p:cNvSpPr/>
            <p:nvPr/>
          </p:nvSpPr>
          <p:spPr>
            <a:xfrm>
              <a:off x="3244272" y="4362651"/>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19"/>
            <p:cNvSpPr txBox="1"/>
            <p:nvPr/>
          </p:nvSpPr>
          <p:spPr>
            <a:xfrm>
              <a:off x="5326614" y="4324968"/>
              <a:ext cx="673754"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1187624" y="1276845"/>
            <a:ext cx="1618841" cy="1647000"/>
            <a:chOff x="471707" y="1675770"/>
            <a:chExt cx="2158455" cy="2196000"/>
          </a:xfrm>
          <a:solidFill>
            <a:schemeClr val="accent2"/>
          </a:solidFill>
        </p:grpSpPr>
        <p:grpSp>
          <p:nvGrpSpPr>
            <p:cNvPr id="24" name="组合 23"/>
            <p:cNvGrpSpPr>
              <a:grpSpLocks noChangeAspect="1"/>
            </p:cNvGrpSpPr>
            <p:nvPr/>
          </p:nvGrpSpPr>
          <p:grpSpPr>
            <a:xfrm>
              <a:off x="471707" y="1675770"/>
              <a:ext cx="2158455" cy="2196000"/>
              <a:chOff x="5397500" y="5734050"/>
              <a:chExt cx="365125" cy="371476"/>
            </a:xfrm>
            <a:grpFill/>
          </p:grpSpPr>
          <p:sp>
            <p:nvSpPr>
              <p:cNvPr id="28"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5" name="组合 24"/>
            <p:cNvGrpSpPr>
              <a:grpSpLocks noChangeAspect="1"/>
            </p:cNvGrpSpPr>
            <p:nvPr/>
          </p:nvGrpSpPr>
          <p:grpSpPr>
            <a:xfrm>
              <a:off x="1735995" y="2108076"/>
              <a:ext cx="462003" cy="468000"/>
              <a:chOff x="2665061" y="4979202"/>
              <a:chExt cx="284308" cy="288000"/>
            </a:xfrm>
            <a:grpFill/>
          </p:grpSpPr>
          <p:sp>
            <p:nvSpPr>
              <p:cNvPr id="26"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1" name="组合 30"/>
          <p:cNvGrpSpPr/>
          <p:nvPr/>
        </p:nvGrpSpPr>
        <p:grpSpPr>
          <a:xfrm>
            <a:off x="1195181" y="2937369"/>
            <a:ext cx="1618841" cy="1647000"/>
            <a:chOff x="478903" y="4355475"/>
            <a:chExt cx="2158455" cy="2196000"/>
          </a:xfrm>
          <a:solidFill>
            <a:schemeClr val="accent2"/>
          </a:solidFill>
        </p:grpSpPr>
        <p:grpSp>
          <p:nvGrpSpPr>
            <p:cNvPr id="32" name="组合 31"/>
            <p:cNvGrpSpPr>
              <a:grpSpLocks noChangeAspect="1"/>
            </p:cNvGrpSpPr>
            <p:nvPr/>
          </p:nvGrpSpPr>
          <p:grpSpPr>
            <a:xfrm>
              <a:off x="1795203" y="4733013"/>
              <a:ext cx="366333" cy="576000"/>
              <a:chOff x="2257888" y="5547128"/>
              <a:chExt cx="137373" cy="216000"/>
            </a:xfrm>
            <a:grpFill/>
          </p:grpSpPr>
          <p:sp>
            <p:nvSpPr>
              <p:cNvPr id="37"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478903" y="4355475"/>
              <a:ext cx="2158455" cy="2196000"/>
              <a:chOff x="5397500" y="5734050"/>
              <a:chExt cx="365125" cy="371476"/>
            </a:xfrm>
            <a:grpFill/>
          </p:grpSpPr>
          <p:sp>
            <p:nvSpPr>
              <p:cNvPr id="34"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39" name="矩形 38"/>
          <p:cNvSpPr/>
          <p:nvPr/>
        </p:nvSpPr>
        <p:spPr>
          <a:xfrm>
            <a:off x="5542208" y="1246366"/>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5542210" y="1537590"/>
            <a:ext cx="2716163" cy="6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1" name="矩形 40"/>
          <p:cNvSpPr/>
          <p:nvPr/>
        </p:nvSpPr>
        <p:spPr>
          <a:xfrm>
            <a:off x="5542208" y="2389310"/>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5542210" y="2680533"/>
            <a:ext cx="2716163"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3" name="矩形 42"/>
          <p:cNvSpPr/>
          <p:nvPr/>
        </p:nvSpPr>
        <p:spPr>
          <a:xfrm>
            <a:off x="5542208" y="3532253"/>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5542210" y="3823476"/>
            <a:ext cx="2716163" cy="69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a:t>
            </a:r>
          </a:p>
        </p:txBody>
      </p:sp>
      <p:sp>
        <p:nvSpPr>
          <p:cNvPr id="45" name="矩形 44"/>
          <p:cNvSpPr/>
          <p:nvPr/>
        </p:nvSpPr>
        <p:spPr>
          <a:xfrm>
            <a:off x="2731248" y="1203598"/>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2719427" y="2090153"/>
            <a:ext cx="210949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anose="020B0503020204020204" pitchFamily="34" charset="-122"/>
              </a:rPr>
              <a:t>在此录入上述图表的描述说明，在此录入上述图表的描述说明。</a:t>
            </a:r>
          </a:p>
        </p:txBody>
      </p:sp>
      <p:sp>
        <p:nvSpPr>
          <p:cNvPr id="47" name="矩形 46"/>
          <p:cNvSpPr/>
          <p:nvPr/>
        </p:nvSpPr>
        <p:spPr>
          <a:xfrm>
            <a:off x="2731248" y="2857633"/>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2719427" y="3732365"/>
            <a:ext cx="2109497"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p:cTn id="11" dur="350" fill="hold"/>
                                        <p:tgtEl>
                                          <p:spTgt spid="23"/>
                                        </p:tgtEl>
                                        <p:attrNameLst>
                                          <p:attrName>ppt_w</p:attrName>
                                        </p:attrNameLst>
                                      </p:cBhvr>
                                      <p:tavLst>
                                        <p:tav tm="0">
                                          <p:val>
                                            <p:fltVal val="0"/>
                                          </p:val>
                                        </p:tav>
                                        <p:tav tm="100000">
                                          <p:val>
                                            <p:strVal val="#ppt_w"/>
                                          </p:val>
                                        </p:tav>
                                      </p:tavLst>
                                    </p:anim>
                                    <p:anim calcmode="lin" valueType="num">
                                      <p:cBhvr>
                                        <p:cTn id="12" dur="350" fill="hold"/>
                                        <p:tgtEl>
                                          <p:spTgt spid="23"/>
                                        </p:tgtEl>
                                        <p:attrNameLst>
                                          <p:attrName>ppt_h</p:attrName>
                                        </p:attrNameLst>
                                      </p:cBhvr>
                                      <p:tavLst>
                                        <p:tav tm="0">
                                          <p:val>
                                            <p:fltVal val="0"/>
                                          </p:val>
                                        </p:tav>
                                        <p:tav tm="100000">
                                          <p:val>
                                            <p:strVal val="#ppt_h"/>
                                          </p:val>
                                        </p:tav>
                                      </p:tavLst>
                                    </p:anim>
                                    <p:animEffect transition="in" filter="fade">
                                      <p:cBhvr>
                                        <p:cTn id="13" dur="350"/>
                                        <p:tgtEl>
                                          <p:spTgt spid="23"/>
                                        </p:tgtEl>
                                      </p:cBhvr>
                                    </p:animEffect>
                                  </p:childTnLst>
                                </p:cTn>
                              </p:par>
                              <p:par>
                                <p:cTn id="14" presetID="22" presetClass="entr" presetSubtype="8"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19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4" fill="hold" grpId="0" nodeType="withEffect">
                                  <p:stCondLst>
                                    <p:cond delay="275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par>
                                <p:cTn id="23" presetID="22" presetClass="entr" presetSubtype="1" fill="hold" grpId="0" nodeType="withEffect">
                                  <p:stCondLst>
                                    <p:cond delay="275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par>
                                <p:cTn id="26" presetID="53" presetClass="entr" presetSubtype="16" fill="hold" nodeType="withEffect">
                                  <p:stCondLst>
                                    <p:cond delay="35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350" fill="hold"/>
                                        <p:tgtEl>
                                          <p:spTgt spid="31"/>
                                        </p:tgtEl>
                                        <p:attrNameLst>
                                          <p:attrName>ppt_w</p:attrName>
                                        </p:attrNameLst>
                                      </p:cBhvr>
                                      <p:tavLst>
                                        <p:tav tm="0">
                                          <p:val>
                                            <p:fltVal val="0"/>
                                          </p:val>
                                        </p:tav>
                                        <p:tav tm="100000">
                                          <p:val>
                                            <p:strVal val="#ppt_w"/>
                                          </p:val>
                                        </p:tav>
                                      </p:tavLst>
                                    </p:anim>
                                    <p:anim calcmode="lin" valueType="num">
                                      <p:cBhvr>
                                        <p:cTn id="29" dur="350" fill="hold"/>
                                        <p:tgtEl>
                                          <p:spTgt spid="31"/>
                                        </p:tgtEl>
                                        <p:attrNameLst>
                                          <p:attrName>ppt_h</p:attrName>
                                        </p:attrNameLst>
                                      </p:cBhvr>
                                      <p:tavLst>
                                        <p:tav tm="0">
                                          <p:val>
                                            <p:fltVal val="0"/>
                                          </p:val>
                                        </p:tav>
                                        <p:tav tm="100000">
                                          <p:val>
                                            <p:strVal val="#ppt_h"/>
                                          </p:val>
                                        </p:tav>
                                      </p:tavLst>
                                    </p:anim>
                                    <p:animEffect transition="in" filter="fade">
                                      <p:cBhvr>
                                        <p:cTn id="30" dur="350"/>
                                        <p:tgtEl>
                                          <p:spTgt spid="31"/>
                                        </p:tgtEl>
                                      </p:cBhvr>
                                    </p:animEffect>
                                  </p:childTnLst>
                                </p:cTn>
                              </p:par>
                              <p:par>
                                <p:cTn id="31" presetID="22" presetClass="entr" presetSubtype="8" fill="hold" nodeType="withEffect">
                                  <p:stCondLst>
                                    <p:cond delay="420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22" presetClass="entr" presetSubtype="8" fill="hold" nodeType="withEffect">
                                  <p:stCondLst>
                                    <p:cond delay="510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22" presetClass="entr" presetSubtype="4" fill="hold" grpId="0" nodeType="withEffect">
                                  <p:stCondLst>
                                    <p:cond delay="600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par>
                                <p:cTn id="40" presetID="22" presetClass="entr" presetSubtype="1" fill="hold" grpId="0" nodeType="withEffect">
                                  <p:stCondLst>
                                    <p:cond delay="600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cTn>
                              </p:par>
                              <p:par>
                                <p:cTn id="43" presetID="16" presetClass="entr" presetSubtype="26" fill="hold" nodeType="withEffect">
                                  <p:stCondLst>
                                    <p:cond delay="6700"/>
                                  </p:stCondLst>
                                  <p:childTnLst>
                                    <p:set>
                                      <p:cBhvr>
                                        <p:cTn id="44" dur="1" fill="hold">
                                          <p:stCondLst>
                                            <p:cond delay="0"/>
                                          </p:stCondLst>
                                        </p:cTn>
                                        <p:tgtEl>
                                          <p:spTgt spid="3"/>
                                        </p:tgtEl>
                                        <p:attrNameLst>
                                          <p:attrName>style.visibility</p:attrName>
                                        </p:attrNameLst>
                                      </p:cBhvr>
                                      <p:to>
                                        <p:strVal val="visible"/>
                                      </p:to>
                                    </p:set>
                                    <p:animEffect transition="in" filter="barn(inHorizontal)">
                                      <p:cBhvr>
                                        <p:cTn id="45" dur="250"/>
                                        <p:tgtEl>
                                          <p:spTgt spid="3"/>
                                        </p:tgtEl>
                                      </p:cBhvr>
                                    </p:animEffect>
                                  </p:childTnLst>
                                </p:cTn>
                              </p:par>
                            </p:childTnLst>
                          </p:cTn>
                        </p:par>
                        <p:par>
                          <p:cTn id="46" fill="hold">
                            <p:stCondLst>
                              <p:cond delay="1250"/>
                            </p:stCondLst>
                            <p:childTnLst>
                              <p:par>
                                <p:cTn id="47" presetID="10"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1750"/>
                            </p:stCondLst>
                            <p:childTnLst>
                              <p:par>
                                <p:cTn id="54" presetID="10" presetClass="entr" presetSubtype="0" fill="hold" grpId="0" nodeType="afterEffect">
                                  <p:stCondLst>
                                    <p:cond delay="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par>
                          <p:cTn id="60" fill="hold">
                            <p:stCondLst>
                              <p:cond delay="2750"/>
                            </p:stCondLst>
                            <p:childTnLst>
                              <p:par>
                                <p:cTn id="61" presetID="10" presetClass="entr" presetSubtype="0" fill="hold" grpId="0" nodeType="afterEffect">
                                  <p:stCondLst>
                                    <p:cond delay="50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9" grpId="0"/>
      <p:bldP spid="40" grpId="0"/>
      <p:bldP spid="41"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624" y="1995686"/>
            <a:ext cx="6840759" cy="2246769"/>
          </a:xfrm>
          <a:prstGeom prst="rect">
            <a:avLst/>
          </a:prstGeom>
        </p:spPr>
        <p:txBody>
          <a:bodyPr wrap="square">
            <a:spAutoFit/>
          </a:bodyPr>
          <a:lstStyle/>
          <a:p>
            <a:r>
              <a:rPr lang="zh-CN" altLang="en-US" sz="1400" dirty="0">
                <a:latin typeface="微软雅黑" panose="020B0503020204020204" pitchFamily="34" charset="-122"/>
                <a:ea typeface="微软雅黑" panose="020B0503020204020204" pitchFamily="34" charset="-122"/>
              </a:rPr>
              <a:t>回顾这一年的工作，在取得成绩的同时，我们也找到了工作中的不足和问题，主要反映于</a:t>
            </a:r>
            <a:r>
              <a:rPr lang="en-US" altLang="zh-CN" sz="1400" dirty="0">
                <a:latin typeface="微软雅黑" panose="020B0503020204020204" pitchFamily="34" charset="-122"/>
                <a:ea typeface="微软雅黑" panose="020B0503020204020204" pitchFamily="34" charset="-122"/>
              </a:rPr>
              <a:t>xx</a:t>
            </a:r>
            <a:r>
              <a:rPr lang="zh-CN" altLang="en-US" sz="1400" dirty="0">
                <a:latin typeface="微软雅黑" panose="020B0503020204020204" pitchFamily="34" charset="-122"/>
                <a:ea typeface="微软雅黑" panose="020B0503020204020204" pitchFamily="34" charset="-122"/>
              </a:rPr>
              <a:t>及</a:t>
            </a:r>
            <a:r>
              <a:rPr lang="en-US" altLang="zh-CN" sz="1400" dirty="0">
                <a:latin typeface="微软雅黑" panose="020B0503020204020204" pitchFamily="34" charset="-122"/>
                <a:ea typeface="微软雅黑" panose="020B0503020204020204" pitchFamily="34" charset="-122"/>
              </a:rPr>
              <a:t>xxx</a:t>
            </a:r>
            <a:r>
              <a:rPr lang="zh-CN" altLang="en-US" sz="1400" dirty="0">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400" dirty="0" err="1">
                <a:latin typeface="微软雅黑" panose="020B0503020204020204" pitchFamily="34" charset="-122"/>
                <a:ea typeface="微软雅黑" panose="020B0503020204020204" pitchFamily="34" charset="-122"/>
              </a:rPr>
              <a:t>xxxxx</a:t>
            </a:r>
            <a:r>
              <a:rPr lang="zh-CN" altLang="en-US" sz="1400" dirty="0">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en-US" altLang="zh-CN" sz="1400" dirty="0">
              <a:latin typeface="微软雅黑" panose="020B0503020204020204" pitchFamily="34" charset="-122"/>
              <a:ea typeface="微软雅黑" panose="020B0503020204020204" pitchFamily="34" charset="-122"/>
            </a:endParaRPr>
          </a:p>
          <a:p>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p>
        </p:txBody>
      </p:sp>
      <p:sp>
        <p:nvSpPr>
          <p:cNvPr id="5" name="TextBox 4"/>
          <p:cNvSpPr txBox="1"/>
          <p:nvPr/>
        </p:nvSpPr>
        <p:spPr>
          <a:xfrm>
            <a:off x="1469043" y="985336"/>
            <a:ext cx="1415772" cy="830997"/>
          </a:xfrm>
          <a:prstGeom prst="rect">
            <a:avLst/>
          </a:prstGeom>
          <a:noFill/>
        </p:spPr>
        <p:txBody>
          <a:bodyPr wrap="none" rtlCol="0">
            <a:spAutoFit/>
          </a:bodyPr>
          <a:lstStyle/>
          <a:p>
            <a:pPr algn="ctr"/>
            <a:r>
              <a:rPr lang="zh-CN" altLang="en-US" sz="4800" b="1" dirty="0">
                <a:ln w="6350">
                  <a:noFill/>
                </a:ln>
                <a:solidFill>
                  <a:schemeClr val="accent2"/>
                </a:solidFill>
                <a:latin typeface="微软雅黑" panose="020B0503020204020204" pitchFamily="34" charset="-122"/>
                <a:ea typeface="微软雅黑" panose="020B0503020204020204" pitchFamily="34" charset="-122"/>
              </a:rPr>
              <a:t>前言</a:t>
            </a:r>
          </a:p>
        </p:txBody>
      </p:sp>
      <p:sp>
        <p:nvSpPr>
          <p:cNvPr id="6" name="任意多边形 5"/>
          <p:cNvSpPr/>
          <p:nvPr/>
        </p:nvSpPr>
        <p:spPr>
          <a:xfrm>
            <a:off x="1000720" y="1335044"/>
            <a:ext cx="7210425" cy="3036906"/>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951781" y="1342693"/>
            <a:ext cx="1327543" cy="369332"/>
          </a:xfrm>
          <a:prstGeom prst="rect">
            <a:avLst/>
          </a:prstGeom>
          <a:noFill/>
        </p:spPr>
        <p:txBody>
          <a:bodyPr wrap="none" rtlCol="0">
            <a:spAutoFit/>
          </a:bodyPr>
          <a:lstStyle/>
          <a:p>
            <a:pPr algn="ctr"/>
            <a:r>
              <a:rPr lang="en-US" altLang="zh-CN" dirty="0">
                <a:ln w="12700">
                  <a:noFill/>
                </a:ln>
                <a:solidFill>
                  <a:schemeClr val="accent2"/>
                </a:solidFill>
                <a:latin typeface="微软雅黑" panose="020B0503020204020204" pitchFamily="34" charset="-122"/>
                <a:ea typeface="微软雅黑" panose="020B0503020204020204" pitchFamily="34" charset="-122"/>
              </a:rPr>
              <a:t>QIAN YAN</a:t>
            </a:r>
            <a:endParaRPr lang="zh-CN" altLang="en-US" dirty="0">
              <a:ln w="12700">
                <a:noFill/>
              </a:ln>
              <a:solidFill>
                <a:schemeClr val="accent2"/>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6792">
            <a:off x="4849135" y="623682"/>
            <a:ext cx="1903537" cy="1113667"/>
          </a:xfrm>
          <a:prstGeom prst="rect">
            <a:avLst/>
          </a:prstGeom>
          <a:ln w="38100" cap="sq">
            <a:solidFill>
              <a:schemeClr val="accent2"/>
            </a:solidFill>
            <a:prstDash val="solid"/>
            <a:miter lim="800000"/>
            <a:headEnd/>
            <a:tailEnd/>
          </a:ln>
          <a:effectLst>
            <a:outerShdw blurRad="50800" dist="38100" dir="2700000" algn="tl" rotWithShape="0">
              <a:srgbClr val="000000">
                <a:alpha val="43000"/>
              </a:srgbClr>
            </a:outerShdw>
          </a:effec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9283" y="913892"/>
            <a:ext cx="1363077" cy="857602"/>
          </a:xfrm>
          <a:prstGeom prst="rect">
            <a:avLst/>
          </a:prstGeom>
          <a:ln w="38100" cap="sq">
            <a:solidFill>
              <a:schemeClr val="accent2"/>
            </a:solidFill>
            <a:prstDash val="solid"/>
            <a:miter lim="800000"/>
            <a:headEnd/>
            <a:tailEnd/>
          </a:ln>
          <a:effectLst>
            <a:outerShdw blurRad="50800" dist="38100" dir="2700000" algn="tl" rotWithShape="0">
              <a:srgbClr val="000000">
                <a:alpha val="43000"/>
              </a:srgbClr>
            </a:outerShdw>
          </a:effectLst>
        </p:spPr>
      </p:pic>
      <p:grpSp>
        <p:nvGrpSpPr>
          <p:cNvPr id="10" name="组合 9"/>
          <p:cNvGrpSpPr/>
          <p:nvPr/>
        </p:nvGrpSpPr>
        <p:grpSpPr>
          <a:xfrm>
            <a:off x="299649" y="196769"/>
            <a:ext cx="1915647" cy="358757"/>
            <a:chOff x="299649" y="124761"/>
            <a:chExt cx="1915647" cy="358757"/>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49" y="124761"/>
              <a:ext cx="471766" cy="358757"/>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71551"/>
              <a:ext cx="1387712" cy="3119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50"/>
                                        <p:tgtEl>
                                          <p:spTgt spid="5"/>
                                        </p:tgtEl>
                                      </p:cBhvr>
                                    </p:animEffect>
                                  </p:childTnLst>
                                </p:cTn>
                              </p:par>
                            </p:childTnLst>
                          </p:cTn>
                        </p:par>
                        <p:par>
                          <p:cTn id="8" fill="hold">
                            <p:stCondLst>
                              <p:cond delay="0"/>
                            </p:stCondLst>
                            <p:childTnLst>
                              <p:par>
                                <p:cTn id="9" presetID="26" presetClass="emph" presetSubtype="0" fill="hold" grpId="1" nodeType="afterEffect">
                                  <p:stCondLst>
                                    <p:cond delay="0"/>
                                  </p:stCondLst>
                                  <p:iterate type="lt">
                                    <p:tmPct val="0"/>
                                  </p:iterate>
                                  <p:childTnLst>
                                    <p:animEffect transition="out" filter="fade">
                                      <p:cBhvr>
                                        <p:cTn id="10" dur="250" tmFilter="0, 0; .2, .5; .8, .5; 1, 0"/>
                                        <p:tgtEl>
                                          <p:spTgt spid="5"/>
                                        </p:tgtEl>
                                      </p:cBhvr>
                                    </p:animEffect>
                                    <p:animScale>
                                      <p:cBhvr>
                                        <p:cTn id="11" dur="125" autoRev="1" fill="hold"/>
                                        <p:tgtEl>
                                          <p:spTgt spid="5"/>
                                        </p:tgtEl>
                                      </p:cBhvr>
                                      <p:by x="105000" y="105000"/>
                                    </p:animScale>
                                  </p:childTnLst>
                                </p:cTn>
                              </p:par>
                            </p:childTnLst>
                          </p:cTn>
                        </p:par>
                        <p:par>
                          <p:cTn id="12" fill="hold">
                            <p:stCondLst>
                              <p:cond delay="250"/>
                            </p:stCondLst>
                            <p:childTnLst>
                              <p:par>
                                <p:cTn id="13" presetID="16" presetClass="entr" presetSubtype="37" fill="hold" grpId="0" nodeType="afterEffect">
                                  <p:stCondLst>
                                    <p:cond delay="0"/>
                                  </p:stCondLst>
                                  <p:iterate type="lt">
                                    <p:tmPct val="0"/>
                                  </p:iterate>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250"/>
                                        <p:tgtEl>
                                          <p:spTgt spid="7"/>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250"/>
                                        <p:tgtEl>
                                          <p:spTgt spid="6"/>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41" presetClass="entr" presetSubtype="0" fill="hold" grpId="0" nodeType="afterEffect">
                                  <p:stCondLst>
                                    <p:cond delay="0"/>
                                  </p:stCondLst>
                                  <p:iterate type="lt">
                                    <p:tmPct val="5000"/>
                                  </p:iterate>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 calcmode="lin" valueType="num">
                                      <p:cBhvr>
                                        <p:cTn id="3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cxnSp>
        <p:nvCxnSpPr>
          <p:cNvPr id="3" name="直接连接符 2"/>
          <p:cNvCxnSpPr/>
          <p:nvPr/>
        </p:nvCxnSpPr>
        <p:spPr>
          <a:xfrm>
            <a:off x="4644008" y="953666"/>
            <a:ext cx="0" cy="3960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560" y="1681313"/>
            <a:ext cx="3240359"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概述这里输入述简单的文字概述这里输入简单</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的文字概述这里输入简单的文字概述这里输入</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p>
        </p:txBody>
      </p:sp>
      <p:sp>
        <p:nvSpPr>
          <p:cNvPr id="5" name="TextBox 4"/>
          <p:cNvSpPr txBox="1"/>
          <p:nvPr/>
        </p:nvSpPr>
        <p:spPr>
          <a:xfrm>
            <a:off x="1331640" y="1266314"/>
            <a:ext cx="2448272" cy="400110"/>
          </a:xfrm>
          <a:prstGeom prst="rect">
            <a:avLst/>
          </a:prstGeom>
          <a:noFill/>
        </p:spPr>
        <p:txBody>
          <a:bodyPr wrap="square" rtlCol="0">
            <a:spAutoFit/>
          </a:bodyPr>
          <a:lstStyle/>
          <a:p>
            <a:pPr algn="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2015</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年工作情况</a:t>
            </a:r>
          </a:p>
        </p:txBody>
      </p:sp>
      <p:sp>
        <p:nvSpPr>
          <p:cNvPr id="6" name="TextBox 5"/>
          <p:cNvSpPr txBox="1"/>
          <p:nvPr/>
        </p:nvSpPr>
        <p:spPr>
          <a:xfrm>
            <a:off x="5364088" y="1275606"/>
            <a:ext cx="2448272" cy="400110"/>
          </a:xfrm>
          <a:prstGeom prst="rect">
            <a:avLst/>
          </a:prstGeom>
          <a:noFill/>
        </p:spPr>
        <p:txBody>
          <a:bodyPr wrap="square" rtlCol="0">
            <a:spAutoFit/>
          </a:bodyPr>
          <a:lstStyle/>
          <a:p>
            <a:r>
              <a:rPr lang="en-US" altLang="zh-CN" sz="2000" b="1" dirty="0">
                <a:solidFill>
                  <a:schemeClr val="accent2"/>
                </a:solidFill>
                <a:latin typeface="微软雅黑" panose="020B0503020204020204" pitchFamily="34" charset="-122"/>
                <a:ea typeface="微软雅黑" panose="020B0503020204020204" pitchFamily="34" charset="-122"/>
              </a:rPr>
              <a:t>2016</a:t>
            </a:r>
            <a:r>
              <a:rPr lang="zh-CN" altLang="en-US" sz="2000" b="1" dirty="0">
                <a:solidFill>
                  <a:schemeClr val="accent2"/>
                </a:solidFill>
                <a:latin typeface="微软雅黑" panose="020B0503020204020204" pitchFamily="34" charset="-122"/>
                <a:ea typeface="微软雅黑" panose="020B0503020204020204" pitchFamily="34" charset="-122"/>
              </a:rPr>
              <a:t>年工作情况</a:t>
            </a:r>
          </a:p>
        </p:txBody>
      </p:sp>
      <p:sp>
        <p:nvSpPr>
          <p:cNvPr id="7" name="TextBox 6"/>
          <p:cNvSpPr txBox="1"/>
          <p:nvPr/>
        </p:nvSpPr>
        <p:spPr>
          <a:xfrm>
            <a:off x="5385349" y="1707654"/>
            <a:ext cx="3291107"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1943708" y="3539973"/>
            <a:ext cx="1692188" cy="226957"/>
          </a:xfrm>
          <a:prstGeom prst="rect">
            <a:avLst/>
          </a:prstGeom>
          <a:solidFill>
            <a:schemeClr val="tx1">
              <a:lumMod val="50000"/>
              <a:lumOff val="50000"/>
            </a:schemeClr>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971600" y="3900013"/>
            <a:ext cx="2652199" cy="226957"/>
          </a:xfrm>
          <a:prstGeom prst="rect">
            <a:avLst/>
          </a:prstGeom>
          <a:solidFill>
            <a:schemeClr val="tx1">
              <a:lumMod val="50000"/>
              <a:lumOff val="50000"/>
            </a:schemeClr>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475656" y="4321128"/>
            <a:ext cx="2160240" cy="226957"/>
          </a:xfrm>
          <a:prstGeom prst="rect">
            <a:avLst/>
          </a:prstGeom>
          <a:solidFill>
            <a:schemeClr val="tx1">
              <a:lumMod val="50000"/>
              <a:lumOff val="50000"/>
            </a:schemeClr>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152588" y="3539973"/>
            <a:ext cx="1149674" cy="253916"/>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计划完成：</a:t>
            </a:r>
            <a:r>
              <a:rPr lang="en-US" altLang="zh-CN" sz="1050" dirty="0">
                <a:solidFill>
                  <a:schemeClr val="bg1"/>
                </a:solidFill>
                <a:latin typeface="微软雅黑" panose="020B0503020204020204" pitchFamily="34" charset="-122"/>
                <a:ea typeface="微软雅黑" panose="020B0503020204020204" pitchFamily="34" charset="-122"/>
              </a:rPr>
              <a:t>56</a:t>
            </a:r>
            <a:r>
              <a:rPr lang="zh-CN" altLang="en-US" sz="1050" dirty="0">
                <a:solidFill>
                  <a:schemeClr val="bg1"/>
                </a:solidFill>
                <a:latin typeface="微软雅黑" panose="020B0503020204020204" pitchFamily="34" charset="-122"/>
                <a:ea typeface="微软雅黑" panose="020B0503020204020204" pitchFamily="34" charset="-122"/>
              </a:rPr>
              <a:t>％</a:t>
            </a:r>
          </a:p>
        </p:txBody>
      </p:sp>
      <p:sp>
        <p:nvSpPr>
          <p:cNvPr id="13" name="TextBox 12"/>
          <p:cNvSpPr txBox="1"/>
          <p:nvPr/>
        </p:nvSpPr>
        <p:spPr>
          <a:xfrm>
            <a:off x="1763688" y="3900013"/>
            <a:ext cx="1497526" cy="253916"/>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实际完成数目：</a:t>
            </a:r>
            <a:r>
              <a:rPr lang="en-US" altLang="zh-CN" sz="1050" dirty="0">
                <a:solidFill>
                  <a:schemeClr val="bg1"/>
                </a:solidFill>
                <a:latin typeface="微软雅黑" panose="020B0503020204020204" pitchFamily="34" charset="-122"/>
                <a:ea typeface="微软雅黑" panose="020B0503020204020204" pitchFamily="34" charset="-122"/>
              </a:rPr>
              <a:t>820</a:t>
            </a:r>
            <a:r>
              <a:rPr lang="zh-CN" altLang="en-US" sz="1050" dirty="0">
                <a:solidFill>
                  <a:schemeClr val="bg1"/>
                </a:solidFill>
                <a:latin typeface="微软雅黑" panose="020B0503020204020204" pitchFamily="34" charset="-122"/>
                <a:ea typeface="微软雅黑" panose="020B0503020204020204" pitchFamily="34" charset="-122"/>
              </a:rPr>
              <a:t>万</a:t>
            </a:r>
          </a:p>
        </p:txBody>
      </p:sp>
      <p:sp>
        <p:nvSpPr>
          <p:cNvPr id="14" name="TextBox 13"/>
          <p:cNvSpPr txBox="1"/>
          <p:nvPr/>
        </p:nvSpPr>
        <p:spPr>
          <a:xfrm>
            <a:off x="2195736" y="4326364"/>
            <a:ext cx="1093569" cy="253916"/>
          </a:xfrm>
          <a:prstGeom prst="rect">
            <a:avLst/>
          </a:prstGeom>
          <a:noFill/>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回款数：</a:t>
            </a:r>
            <a:r>
              <a:rPr lang="en-US" altLang="zh-CN" sz="1050" dirty="0">
                <a:solidFill>
                  <a:schemeClr val="bg1"/>
                </a:solidFill>
                <a:latin typeface="微软雅黑" panose="020B0503020204020204" pitchFamily="34" charset="-122"/>
                <a:ea typeface="微软雅黑" panose="020B0503020204020204" pitchFamily="34" charset="-122"/>
              </a:rPr>
              <a:t>640</a:t>
            </a:r>
            <a:r>
              <a:rPr lang="zh-CN" altLang="en-US" sz="1050" dirty="0">
                <a:solidFill>
                  <a:schemeClr val="bg1"/>
                </a:solidFill>
                <a:latin typeface="微软雅黑" panose="020B0503020204020204" pitchFamily="34" charset="-122"/>
                <a:ea typeface="微软雅黑" panose="020B0503020204020204" pitchFamily="34" charset="-122"/>
              </a:rPr>
              <a:t>万</a:t>
            </a:r>
          </a:p>
        </p:txBody>
      </p:sp>
      <p:sp>
        <p:nvSpPr>
          <p:cNvPr id="15" name="矩形 14"/>
          <p:cNvSpPr/>
          <p:nvPr/>
        </p:nvSpPr>
        <p:spPr>
          <a:xfrm>
            <a:off x="5508104" y="3539973"/>
            <a:ext cx="1692188" cy="22695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520201" y="3900013"/>
            <a:ext cx="2652199" cy="22695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508104" y="4321128"/>
            <a:ext cx="2160240" cy="226957"/>
          </a:xfrm>
          <a:prstGeom prst="rect">
            <a:avLst/>
          </a:prstGeom>
          <a:solidFill>
            <a:schemeClr val="accent2"/>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716984" y="3539973"/>
            <a:ext cx="1197764"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计划完成：</a:t>
            </a:r>
            <a:r>
              <a:rPr lang="en-US" altLang="zh-CN" sz="1100" dirty="0">
                <a:solidFill>
                  <a:schemeClr val="bg1"/>
                </a:solidFill>
                <a:latin typeface="微软雅黑" panose="020B0503020204020204" pitchFamily="34" charset="-122"/>
                <a:ea typeface="微软雅黑" panose="020B0503020204020204" pitchFamily="34" charset="-122"/>
              </a:rPr>
              <a:t>56</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9" name="TextBox 18"/>
          <p:cNvSpPr txBox="1"/>
          <p:nvPr/>
        </p:nvSpPr>
        <p:spPr>
          <a:xfrm>
            <a:off x="5724128" y="3900013"/>
            <a:ext cx="1563248"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实际完成数目：</a:t>
            </a:r>
            <a:r>
              <a:rPr lang="en-US" altLang="zh-CN" sz="1100" dirty="0">
                <a:solidFill>
                  <a:schemeClr val="bg1"/>
                </a:solidFill>
                <a:latin typeface="微软雅黑" panose="020B0503020204020204" pitchFamily="34" charset="-122"/>
                <a:ea typeface="微软雅黑" panose="020B0503020204020204" pitchFamily="34" charset="-122"/>
              </a:rPr>
              <a:t>820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20" name="TextBox 19"/>
          <p:cNvSpPr txBox="1"/>
          <p:nvPr/>
        </p:nvSpPr>
        <p:spPr>
          <a:xfrm>
            <a:off x="5736200" y="4326364"/>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回款数：</a:t>
            </a:r>
            <a:r>
              <a:rPr lang="en-US" altLang="zh-CN" sz="1100" dirty="0">
                <a:solidFill>
                  <a:schemeClr val="bg1"/>
                </a:solidFill>
                <a:latin typeface="微软雅黑" panose="020B0503020204020204" pitchFamily="34" charset="-122"/>
                <a:ea typeface="微软雅黑" panose="020B0503020204020204" pitchFamily="34" charset="-122"/>
              </a:rPr>
              <a:t>640</a:t>
            </a:r>
            <a:r>
              <a:rPr lang="zh-CN" altLang="en-US" sz="1100" dirty="0">
                <a:solidFill>
                  <a:schemeClr val="bg1"/>
                </a:solidFill>
                <a:latin typeface="微软雅黑" panose="020B0503020204020204" pitchFamily="34" charset="-122"/>
                <a:ea typeface="微软雅黑" panose="020B0503020204020204" pitchFamily="34" charset="-122"/>
              </a:rPr>
              <a:t>万</a:t>
            </a:r>
          </a:p>
        </p:txBody>
      </p:sp>
      <p:grpSp>
        <p:nvGrpSpPr>
          <p:cNvPr id="21" name="组合 20"/>
          <p:cNvGrpSpPr/>
          <p:nvPr/>
        </p:nvGrpSpPr>
        <p:grpSpPr>
          <a:xfrm>
            <a:off x="4220166" y="2291924"/>
            <a:ext cx="847684" cy="847684"/>
            <a:chOff x="4220166" y="2291924"/>
            <a:chExt cx="847684" cy="847684"/>
          </a:xfrm>
        </p:grpSpPr>
        <p:sp>
          <p:nvSpPr>
            <p:cNvPr id="22" name="椭圆 21"/>
            <p:cNvSpPr/>
            <p:nvPr/>
          </p:nvSpPr>
          <p:spPr>
            <a:xfrm>
              <a:off x="4220166" y="2291924"/>
              <a:ext cx="847684" cy="847684"/>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320721" y="2446318"/>
              <a:ext cx="653320"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VS</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39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44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par>
                          <p:cTn id="37" fill="hold">
                            <p:stCondLst>
                              <p:cond delay="53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5800"/>
                            </p:stCondLst>
                            <p:childTnLst>
                              <p:par>
                                <p:cTn id="43" presetID="22" presetClass="entr" presetSubtype="2"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400"/>
                                        <p:tgtEl>
                                          <p:spTgt spid="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6300"/>
                            </p:stCondLst>
                            <p:childTnLst>
                              <p:par>
                                <p:cTn id="56" presetID="2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right)">
                                      <p:cBhvr>
                                        <p:cTn id="58" dur="500"/>
                                        <p:tgtEl>
                                          <p:spTgt spid="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6800"/>
                            </p:stCondLst>
                            <p:childTnLst>
                              <p:par>
                                <p:cTn id="69" presetID="22" presetClass="entr" presetSubtype="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right)">
                                      <p:cBhvr>
                                        <p:cTn id="71" dur="500"/>
                                        <p:tgtEl>
                                          <p:spTgt spid="14"/>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right)">
                                      <p:cBhvr>
                                        <p:cTn id="74" dur="500"/>
                                        <p:tgtEl>
                                          <p:spTgt spid="1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P spid="6" grpId="0"/>
      <p:bldP spid="7" grpId="0"/>
      <p:bldP spid="8" grpId="0" animBg="1"/>
      <p:bldP spid="9" grpId="0" animBg="1"/>
      <p:bldP spid="10" grpId="0" animBg="1"/>
      <p:bldP spid="11" grpId="0"/>
      <p:bldP spid="13" grpId="0"/>
      <p:bldP spid="14" grpId="0"/>
      <p:bldP spid="15" grpId="0" animBg="1"/>
      <p:bldP spid="16" grpId="0" animBg="1"/>
      <p:bldP spid="17" grpId="0" animBg="1"/>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矩形 47"/>
          <p:cNvSpPr>
            <a:spLocks noChangeArrowheads="1"/>
          </p:cNvSpPr>
          <p:nvPr/>
        </p:nvSpPr>
        <p:spPr bwMode="auto">
          <a:xfrm>
            <a:off x="1199405" y="4300471"/>
            <a:ext cx="6902590" cy="4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4" name="组合 3"/>
          <p:cNvGrpSpPr/>
          <p:nvPr/>
        </p:nvGrpSpPr>
        <p:grpSpPr>
          <a:xfrm>
            <a:off x="1428943" y="1437277"/>
            <a:ext cx="3061841" cy="102062"/>
            <a:chOff x="1507396" y="1628800"/>
            <a:chExt cx="4320480" cy="144016"/>
          </a:xfrm>
        </p:grpSpPr>
        <p:cxnSp>
          <p:nvCxnSpPr>
            <p:cNvPr id="5" name="直接连接符 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884357" y="1437277"/>
            <a:ext cx="3061841" cy="102062"/>
            <a:chOff x="1507396" y="1628800"/>
            <a:chExt cx="4320480" cy="144016"/>
          </a:xfrm>
        </p:grpSpPr>
        <p:cxnSp>
          <p:nvCxnSpPr>
            <p:cNvPr id="18" name="直接连接符 17"/>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132"/>
          <p:cNvSpPr txBox="1"/>
          <p:nvPr/>
        </p:nvSpPr>
        <p:spPr>
          <a:xfrm>
            <a:off x="43563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133"/>
          <p:cNvSpPr txBox="1"/>
          <p:nvPr/>
        </p:nvSpPr>
        <p:spPr>
          <a:xfrm>
            <a:off x="402152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134"/>
          <p:cNvSpPr txBox="1"/>
          <p:nvPr/>
        </p:nvSpPr>
        <p:spPr>
          <a:xfrm>
            <a:off x="368132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135"/>
          <p:cNvSpPr txBox="1"/>
          <p:nvPr/>
        </p:nvSpPr>
        <p:spPr>
          <a:xfrm>
            <a:off x="334111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136"/>
          <p:cNvSpPr txBox="1"/>
          <p:nvPr/>
        </p:nvSpPr>
        <p:spPr>
          <a:xfrm>
            <a:off x="300091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137"/>
          <p:cNvSpPr txBox="1"/>
          <p:nvPr/>
        </p:nvSpPr>
        <p:spPr>
          <a:xfrm>
            <a:off x="266070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138"/>
          <p:cNvSpPr txBox="1"/>
          <p:nvPr/>
        </p:nvSpPr>
        <p:spPr>
          <a:xfrm>
            <a:off x="232050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139"/>
          <p:cNvSpPr txBox="1"/>
          <p:nvPr/>
        </p:nvSpPr>
        <p:spPr>
          <a:xfrm>
            <a:off x="198030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140"/>
          <p:cNvSpPr txBox="1"/>
          <p:nvPr/>
        </p:nvSpPr>
        <p:spPr>
          <a:xfrm>
            <a:off x="164009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141"/>
          <p:cNvSpPr txBox="1"/>
          <p:nvPr/>
        </p:nvSpPr>
        <p:spPr>
          <a:xfrm>
            <a:off x="1268082"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142"/>
          <p:cNvSpPr txBox="1"/>
          <p:nvPr/>
        </p:nvSpPr>
        <p:spPr>
          <a:xfrm>
            <a:off x="47568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143"/>
          <p:cNvSpPr txBox="1"/>
          <p:nvPr/>
        </p:nvSpPr>
        <p:spPr>
          <a:xfrm>
            <a:off x="509551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144"/>
          <p:cNvSpPr txBox="1"/>
          <p:nvPr/>
        </p:nvSpPr>
        <p:spPr>
          <a:xfrm>
            <a:off x="54357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145"/>
          <p:cNvSpPr txBox="1"/>
          <p:nvPr/>
        </p:nvSpPr>
        <p:spPr>
          <a:xfrm>
            <a:off x="5775918" y="1240976"/>
            <a:ext cx="273152"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46"/>
          <p:cNvSpPr txBox="1"/>
          <p:nvPr/>
        </p:nvSpPr>
        <p:spPr>
          <a:xfrm>
            <a:off x="611612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47"/>
          <p:cNvSpPr txBox="1"/>
          <p:nvPr/>
        </p:nvSpPr>
        <p:spPr>
          <a:xfrm>
            <a:off x="645632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148"/>
          <p:cNvSpPr txBox="1"/>
          <p:nvPr/>
        </p:nvSpPr>
        <p:spPr>
          <a:xfrm>
            <a:off x="67965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49"/>
          <p:cNvSpPr txBox="1"/>
          <p:nvPr/>
        </p:nvSpPr>
        <p:spPr>
          <a:xfrm>
            <a:off x="713673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150"/>
          <p:cNvSpPr txBox="1"/>
          <p:nvPr/>
        </p:nvSpPr>
        <p:spPr>
          <a:xfrm>
            <a:off x="747693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9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151"/>
          <p:cNvSpPr txBox="1"/>
          <p:nvPr/>
        </p:nvSpPr>
        <p:spPr>
          <a:xfrm>
            <a:off x="7785338"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五边形 48"/>
          <p:cNvSpPr/>
          <p:nvPr/>
        </p:nvSpPr>
        <p:spPr>
          <a:xfrm flipH="1">
            <a:off x="2238403" y="1720796"/>
            <a:ext cx="2252381"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0" name="五边形 49"/>
          <p:cNvSpPr/>
          <p:nvPr/>
        </p:nvSpPr>
        <p:spPr>
          <a:xfrm flipH="1">
            <a:off x="3105573" y="2085030"/>
            <a:ext cx="1385210"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1" name="五边形 50"/>
          <p:cNvSpPr/>
          <p:nvPr/>
        </p:nvSpPr>
        <p:spPr>
          <a:xfrm flipH="1">
            <a:off x="2578606" y="2449265"/>
            <a:ext cx="1912176"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2" name="五边形 51"/>
          <p:cNvSpPr/>
          <p:nvPr/>
        </p:nvSpPr>
        <p:spPr>
          <a:xfrm flipH="1">
            <a:off x="1450952" y="2813498"/>
            <a:ext cx="3039833"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3" name="五边形 52"/>
          <p:cNvSpPr/>
          <p:nvPr/>
        </p:nvSpPr>
        <p:spPr>
          <a:xfrm flipH="1">
            <a:off x="1980302" y="3177733"/>
            <a:ext cx="2510483"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4" name="五边形 53"/>
          <p:cNvSpPr/>
          <p:nvPr/>
        </p:nvSpPr>
        <p:spPr>
          <a:xfrm flipH="1">
            <a:off x="2789761" y="3541967"/>
            <a:ext cx="1701023"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5" name="五边形 54"/>
          <p:cNvSpPr/>
          <p:nvPr/>
        </p:nvSpPr>
        <p:spPr>
          <a:xfrm flipH="1">
            <a:off x="3470167" y="3906536"/>
            <a:ext cx="1020615" cy="229613"/>
          </a:xfrm>
          <a:prstGeom prst="homePlate">
            <a:avLst/>
          </a:prstGeom>
          <a:solidFill>
            <a:schemeClr val="tx1">
              <a:lumMod val="50000"/>
              <a:lumOff val="50000"/>
            </a:schemeClr>
          </a:solidFill>
          <a:ln w="12700">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6" name="TextBox 159"/>
          <p:cNvSpPr txBox="1"/>
          <p:nvPr/>
        </p:nvSpPr>
        <p:spPr>
          <a:xfrm>
            <a:off x="1787633"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57" name="TextBox 160"/>
          <p:cNvSpPr txBox="1"/>
          <p:nvPr/>
        </p:nvSpPr>
        <p:spPr>
          <a:xfrm>
            <a:off x="2637866"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58" name="TextBox 161"/>
          <p:cNvSpPr txBox="1"/>
          <p:nvPr/>
        </p:nvSpPr>
        <p:spPr>
          <a:xfrm>
            <a:off x="2130698"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59" name="TextBox 162"/>
          <p:cNvSpPr txBox="1"/>
          <p:nvPr/>
        </p:nvSpPr>
        <p:spPr>
          <a:xfrm>
            <a:off x="1043608"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0" name="TextBox 163"/>
          <p:cNvSpPr txBox="1"/>
          <p:nvPr/>
        </p:nvSpPr>
        <p:spPr>
          <a:xfrm>
            <a:off x="1576319"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1" name="TextBox 164"/>
          <p:cNvSpPr txBox="1"/>
          <p:nvPr/>
        </p:nvSpPr>
        <p:spPr>
          <a:xfrm>
            <a:off x="2320505"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2" name="TextBox 165"/>
          <p:cNvSpPr txBox="1"/>
          <p:nvPr/>
        </p:nvSpPr>
        <p:spPr>
          <a:xfrm>
            <a:off x="2995201"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3" name="五边形 62"/>
          <p:cNvSpPr/>
          <p:nvPr/>
        </p:nvSpPr>
        <p:spPr>
          <a:xfrm>
            <a:off x="4884358" y="1720796"/>
            <a:ext cx="1149664" cy="229613"/>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4" name="五边形 63"/>
          <p:cNvSpPr/>
          <p:nvPr/>
        </p:nvSpPr>
        <p:spPr>
          <a:xfrm>
            <a:off x="4884359" y="2085030"/>
            <a:ext cx="2170277" cy="229613"/>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5" name="五边形 64"/>
          <p:cNvSpPr/>
          <p:nvPr/>
        </p:nvSpPr>
        <p:spPr>
          <a:xfrm>
            <a:off x="4884358" y="2449265"/>
            <a:ext cx="1360817" cy="229613"/>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6" name="五边形 65"/>
          <p:cNvSpPr/>
          <p:nvPr/>
        </p:nvSpPr>
        <p:spPr>
          <a:xfrm>
            <a:off x="4884358" y="2813498"/>
            <a:ext cx="2900981" cy="229613"/>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7" name="五边形 66"/>
          <p:cNvSpPr/>
          <p:nvPr/>
        </p:nvSpPr>
        <p:spPr>
          <a:xfrm>
            <a:off x="4884360" y="3177733"/>
            <a:ext cx="2099593" cy="229613"/>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8" name="五边形 67"/>
          <p:cNvSpPr/>
          <p:nvPr/>
        </p:nvSpPr>
        <p:spPr>
          <a:xfrm>
            <a:off x="4884358" y="3541967"/>
            <a:ext cx="2433519" cy="229613"/>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9" name="五边形 68"/>
          <p:cNvSpPr/>
          <p:nvPr/>
        </p:nvSpPr>
        <p:spPr>
          <a:xfrm>
            <a:off x="4884358" y="3906537"/>
            <a:ext cx="1793409" cy="223696"/>
          </a:xfrm>
          <a:prstGeom prst="homePlat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70" name="TextBox 173"/>
          <p:cNvSpPr txBox="1"/>
          <p:nvPr/>
        </p:nvSpPr>
        <p:spPr>
          <a:xfrm>
            <a:off x="6093835"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1" name="TextBox 174"/>
          <p:cNvSpPr txBox="1"/>
          <p:nvPr/>
        </p:nvSpPr>
        <p:spPr>
          <a:xfrm>
            <a:off x="7108922"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2" name="TextBox 175"/>
          <p:cNvSpPr txBox="1"/>
          <p:nvPr/>
        </p:nvSpPr>
        <p:spPr>
          <a:xfrm>
            <a:off x="6292432"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3" name="TextBox 176"/>
          <p:cNvSpPr txBox="1"/>
          <p:nvPr/>
        </p:nvSpPr>
        <p:spPr>
          <a:xfrm>
            <a:off x="7785340"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4" name="TextBox 177"/>
          <p:cNvSpPr txBox="1"/>
          <p:nvPr/>
        </p:nvSpPr>
        <p:spPr>
          <a:xfrm>
            <a:off x="7073120"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5" name="TextBox 178"/>
          <p:cNvSpPr txBox="1"/>
          <p:nvPr/>
        </p:nvSpPr>
        <p:spPr>
          <a:xfrm>
            <a:off x="7362079"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6" name="TextBox 179"/>
          <p:cNvSpPr txBox="1"/>
          <p:nvPr/>
        </p:nvSpPr>
        <p:spPr>
          <a:xfrm>
            <a:off x="6736984"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7" name="TextBox 180"/>
          <p:cNvSpPr txBox="1"/>
          <p:nvPr/>
        </p:nvSpPr>
        <p:spPr>
          <a:xfrm>
            <a:off x="4557949" y="1693827"/>
            <a:ext cx="300401"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181"/>
          <p:cNvSpPr txBox="1"/>
          <p:nvPr/>
        </p:nvSpPr>
        <p:spPr>
          <a:xfrm>
            <a:off x="4557949" y="2058062"/>
            <a:ext cx="28276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182"/>
          <p:cNvSpPr txBox="1"/>
          <p:nvPr/>
        </p:nvSpPr>
        <p:spPr>
          <a:xfrm>
            <a:off x="4557950" y="2422295"/>
            <a:ext cx="292386"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183"/>
          <p:cNvSpPr txBox="1"/>
          <p:nvPr/>
        </p:nvSpPr>
        <p:spPr>
          <a:xfrm>
            <a:off x="4557949" y="2786529"/>
            <a:ext cx="31482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184"/>
          <p:cNvSpPr txBox="1"/>
          <p:nvPr/>
        </p:nvSpPr>
        <p:spPr>
          <a:xfrm>
            <a:off x="4557949" y="3150764"/>
            <a:ext cx="265135"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185"/>
          <p:cNvSpPr txBox="1"/>
          <p:nvPr/>
        </p:nvSpPr>
        <p:spPr>
          <a:xfrm>
            <a:off x="4557950" y="3514998"/>
            <a:ext cx="26192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186"/>
          <p:cNvSpPr txBox="1"/>
          <p:nvPr/>
        </p:nvSpPr>
        <p:spPr>
          <a:xfrm>
            <a:off x="4557950" y="3879233"/>
            <a:ext cx="31001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ppt_x"/>
                                          </p:val>
                                        </p:tav>
                                        <p:tav tm="100000">
                                          <p:val>
                                            <p:strVal val="#ppt_x"/>
                                          </p:val>
                                        </p:tav>
                                      </p:tavLst>
                                    </p:anim>
                                    <p:anim calcmode="lin" valueType="num">
                                      <p:cBhvr additive="base">
                                        <p:cTn id="36" dur="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500" fill="hold"/>
                                        <p:tgtEl>
                                          <p:spTgt spid="83"/>
                                        </p:tgtEl>
                                        <p:attrNameLst>
                                          <p:attrName>ppt_x</p:attrName>
                                        </p:attrNameLst>
                                      </p:cBhvr>
                                      <p:tavLst>
                                        <p:tav tm="0">
                                          <p:val>
                                            <p:strVal val="#ppt_x"/>
                                          </p:val>
                                        </p:tav>
                                        <p:tav tm="100000">
                                          <p:val>
                                            <p:strVal val="#ppt_x"/>
                                          </p:val>
                                        </p:tav>
                                      </p:tavLst>
                                    </p:anim>
                                    <p:anim calcmode="lin" valueType="num">
                                      <p:cBhvr additive="base">
                                        <p:cTn id="40" dur="500" fill="hold"/>
                                        <p:tgtEl>
                                          <p:spTgt spid="83"/>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500"/>
                                        <p:tgtEl>
                                          <p:spTgt spid="63"/>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64"/>
                                        </p:tgtEl>
                                        <p:attrNameLst>
                                          <p:attrName>style.visibility</p:attrName>
                                        </p:attrNameLst>
                                      </p:cBhvr>
                                      <p:to>
                                        <p:strVal val="visible"/>
                                      </p:to>
                                    </p:set>
                                    <p:animEffect transition="in" filter="wipe(left)">
                                      <p:cBhvr>
                                        <p:cTn id="47" dur="500"/>
                                        <p:tgtEl>
                                          <p:spTgt spid="64"/>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7"/>
                                        </p:tgtEl>
                                        <p:attrNameLst>
                                          <p:attrName>style.visibility</p:attrName>
                                        </p:attrNameLst>
                                      </p:cBhvr>
                                      <p:to>
                                        <p:strVal val="visible"/>
                                      </p:to>
                                    </p:set>
                                    <p:animEffect transition="in" filter="wipe(left)">
                                      <p:cBhvr>
                                        <p:cTn id="56" dur="500"/>
                                        <p:tgtEl>
                                          <p:spTgt spid="67"/>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right)">
                                      <p:cBhvr>
                                        <p:cTn id="65" dur="500"/>
                                        <p:tgtEl>
                                          <p:spTgt spid="49"/>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50"/>
                                        </p:tgtEl>
                                        <p:attrNameLst>
                                          <p:attrName>style.visibility</p:attrName>
                                        </p:attrNameLst>
                                      </p:cBhvr>
                                      <p:to>
                                        <p:strVal val="visible"/>
                                      </p:to>
                                    </p:set>
                                    <p:animEffect transition="in" filter="wipe(right)">
                                      <p:cBhvr>
                                        <p:cTn id="68" dur="500"/>
                                        <p:tgtEl>
                                          <p:spTgt spid="50"/>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51"/>
                                        </p:tgtEl>
                                        <p:attrNameLst>
                                          <p:attrName>style.visibility</p:attrName>
                                        </p:attrNameLst>
                                      </p:cBhvr>
                                      <p:to>
                                        <p:strVal val="visible"/>
                                      </p:to>
                                    </p:set>
                                    <p:animEffect transition="in" filter="wipe(right)">
                                      <p:cBhvr>
                                        <p:cTn id="71" dur="500"/>
                                        <p:tgtEl>
                                          <p:spTgt spid="51"/>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52"/>
                                        </p:tgtEl>
                                        <p:attrNameLst>
                                          <p:attrName>style.visibility</p:attrName>
                                        </p:attrNameLst>
                                      </p:cBhvr>
                                      <p:to>
                                        <p:strVal val="visible"/>
                                      </p:to>
                                    </p:set>
                                    <p:animEffect transition="in" filter="wipe(right)">
                                      <p:cBhvr>
                                        <p:cTn id="74" dur="500"/>
                                        <p:tgtEl>
                                          <p:spTgt spid="52"/>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53"/>
                                        </p:tgtEl>
                                        <p:attrNameLst>
                                          <p:attrName>style.visibility</p:attrName>
                                        </p:attrNameLst>
                                      </p:cBhvr>
                                      <p:to>
                                        <p:strVal val="visible"/>
                                      </p:to>
                                    </p:set>
                                    <p:animEffect transition="in" filter="wipe(right)">
                                      <p:cBhvr>
                                        <p:cTn id="77" dur="500"/>
                                        <p:tgtEl>
                                          <p:spTgt spid="53"/>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54"/>
                                        </p:tgtEl>
                                        <p:attrNameLst>
                                          <p:attrName>style.visibility</p:attrName>
                                        </p:attrNameLst>
                                      </p:cBhvr>
                                      <p:to>
                                        <p:strVal val="visible"/>
                                      </p:to>
                                    </p:set>
                                    <p:animEffect transition="in" filter="wipe(right)">
                                      <p:cBhvr>
                                        <p:cTn id="80" dur="500"/>
                                        <p:tgtEl>
                                          <p:spTgt spid="54"/>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55"/>
                                        </p:tgtEl>
                                        <p:attrNameLst>
                                          <p:attrName>style.visibility</p:attrName>
                                        </p:attrNameLst>
                                      </p:cBhvr>
                                      <p:to>
                                        <p:strVal val="visible"/>
                                      </p:to>
                                    </p:set>
                                    <p:animEffect transition="in" filter="wipe(right)">
                                      <p:cBhvr>
                                        <p:cTn id="83" dur="500"/>
                                        <p:tgtEl>
                                          <p:spTgt spid="55"/>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500"/>
                                        <p:tgtEl>
                                          <p:spTgt spid="7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wipe(left)">
                                      <p:cBhvr>
                                        <p:cTn id="90" dur="500"/>
                                        <p:tgtEl>
                                          <p:spTgt spid="7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left)">
                                      <p:cBhvr>
                                        <p:cTn id="93" dur="500"/>
                                        <p:tgtEl>
                                          <p:spTgt spid="7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ipe(left)">
                                      <p:cBhvr>
                                        <p:cTn id="99" dur="500"/>
                                        <p:tgtEl>
                                          <p:spTgt spid="74"/>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ipe(left)">
                                      <p:cBhvr>
                                        <p:cTn id="102" dur="500"/>
                                        <p:tgtEl>
                                          <p:spTgt spid="75"/>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ipe(left)">
                                      <p:cBhvr>
                                        <p:cTn id="105" dur="500"/>
                                        <p:tgtEl>
                                          <p:spTgt spid="76"/>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right)">
                                      <p:cBhvr>
                                        <p:cTn id="108" dur="500"/>
                                        <p:tgtEl>
                                          <p:spTgt spid="56"/>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right)">
                                      <p:cBhvr>
                                        <p:cTn id="111" dur="500"/>
                                        <p:tgtEl>
                                          <p:spTgt spid="57"/>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wipe(right)">
                                      <p:cBhvr>
                                        <p:cTn id="114" dur="500"/>
                                        <p:tgtEl>
                                          <p:spTgt spid="58"/>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wipe(right)">
                                      <p:cBhvr>
                                        <p:cTn id="117" dur="500"/>
                                        <p:tgtEl>
                                          <p:spTgt spid="59"/>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right)">
                                      <p:cBhvr>
                                        <p:cTn id="120" dur="500"/>
                                        <p:tgtEl>
                                          <p:spTgt spid="60"/>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right)">
                                      <p:cBhvr>
                                        <p:cTn id="123" dur="500"/>
                                        <p:tgtEl>
                                          <p:spTgt spid="61"/>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wipe(right)">
                                      <p:cBhvr>
                                        <p:cTn id="126" dur="500"/>
                                        <p:tgtEl>
                                          <p:spTgt spid="62"/>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fade">
                                      <p:cBhvr>
                                        <p:cTn id="130" dur="500"/>
                                        <p:tgtEl>
                                          <p:spTgt spid="4"/>
                                        </p:tgtEl>
                                      </p:cBhvr>
                                    </p:animEffect>
                                  </p:childTnLst>
                                </p:cTn>
                              </p:par>
                              <p:par>
                                <p:cTn id="131" presetID="10" presetClass="entr" presetSubtype="0" fill="hold"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500"/>
                                        <p:tgtEl>
                                          <p:spTgt spid="17"/>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additive="base">
                                        <p:cTn id="137" dur="500"/>
                                        <p:tgtEl>
                                          <p:spTgt spid="29"/>
                                        </p:tgtEl>
                                        <p:attrNameLst>
                                          <p:attrName>ppt_y</p:attrName>
                                        </p:attrNameLst>
                                      </p:cBhvr>
                                      <p:tavLst>
                                        <p:tav tm="0">
                                          <p:val>
                                            <p:strVal val="#ppt_y+#ppt_h*1.125000"/>
                                          </p:val>
                                        </p:tav>
                                        <p:tav tm="100000">
                                          <p:val>
                                            <p:strVal val="#ppt_y"/>
                                          </p:val>
                                        </p:tav>
                                      </p:tavLst>
                                    </p:anim>
                                    <p:animEffect transition="in" filter="wipe(up)">
                                      <p:cBhvr>
                                        <p:cTn id="138" dur="500"/>
                                        <p:tgtEl>
                                          <p:spTgt spid="29"/>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30"/>
                                        </p:tgtEl>
                                        <p:attrNameLst>
                                          <p:attrName>style.visibility</p:attrName>
                                        </p:attrNameLst>
                                      </p:cBhvr>
                                      <p:to>
                                        <p:strVal val="visible"/>
                                      </p:to>
                                    </p:set>
                                    <p:anim calcmode="lin" valueType="num">
                                      <p:cBhvr additive="base">
                                        <p:cTn id="141" dur="500"/>
                                        <p:tgtEl>
                                          <p:spTgt spid="30"/>
                                        </p:tgtEl>
                                        <p:attrNameLst>
                                          <p:attrName>ppt_y</p:attrName>
                                        </p:attrNameLst>
                                      </p:cBhvr>
                                      <p:tavLst>
                                        <p:tav tm="0">
                                          <p:val>
                                            <p:strVal val="#ppt_y+#ppt_h*1.125000"/>
                                          </p:val>
                                        </p:tav>
                                        <p:tav tm="100000">
                                          <p:val>
                                            <p:strVal val="#ppt_y"/>
                                          </p:val>
                                        </p:tav>
                                      </p:tavLst>
                                    </p:anim>
                                    <p:animEffect transition="in" filter="wipe(up)">
                                      <p:cBhvr>
                                        <p:cTn id="142" dur="500"/>
                                        <p:tgtEl>
                                          <p:spTgt spid="30"/>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p:tgtEl>
                                          <p:spTgt spid="31"/>
                                        </p:tgtEl>
                                        <p:attrNameLst>
                                          <p:attrName>ppt_y</p:attrName>
                                        </p:attrNameLst>
                                      </p:cBhvr>
                                      <p:tavLst>
                                        <p:tav tm="0">
                                          <p:val>
                                            <p:strVal val="#ppt_y+#ppt_h*1.125000"/>
                                          </p:val>
                                        </p:tav>
                                        <p:tav tm="100000">
                                          <p:val>
                                            <p:strVal val="#ppt_y"/>
                                          </p:val>
                                        </p:tav>
                                      </p:tavLst>
                                    </p:anim>
                                    <p:animEffect transition="in" filter="wipe(up)">
                                      <p:cBhvr>
                                        <p:cTn id="146" dur="500"/>
                                        <p:tgtEl>
                                          <p:spTgt spid="31"/>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32"/>
                                        </p:tgtEl>
                                        <p:attrNameLst>
                                          <p:attrName>style.visibility</p:attrName>
                                        </p:attrNameLst>
                                      </p:cBhvr>
                                      <p:to>
                                        <p:strVal val="visible"/>
                                      </p:to>
                                    </p:set>
                                    <p:anim calcmode="lin" valueType="num">
                                      <p:cBhvr additive="base">
                                        <p:cTn id="149" dur="500"/>
                                        <p:tgtEl>
                                          <p:spTgt spid="32"/>
                                        </p:tgtEl>
                                        <p:attrNameLst>
                                          <p:attrName>ppt_y</p:attrName>
                                        </p:attrNameLst>
                                      </p:cBhvr>
                                      <p:tavLst>
                                        <p:tav tm="0">
                                          <p:val>
                                            <p:strVal val="#ppt_y+#ppt_h*1.125000"/>
                                          </p:val>
                                        </p:tav>
                                        <p:tav tm="100000">
                                          <p:val>
                                            <p:strVal val="#ppt_y"/>
                                          </p:val>
                                        </p:tav>
                                      </p:tavLst>
                                    </p:anim>
                                    <p:animEffect transition="in" filter="wipe(up)">
                                      <p:cBhvr>
                                        <p:cTn id="150" dur="500"/>
                                        <p:tgtEl>
                                          <p:spTgt spid="32"/>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33"/>
                                        </p:tgtEl>
                                        <p:attrNameLst>
                                          <p:attrName>style.visibility</p:attrName>
                                        </p:attrNameLst>
                                      </p:cBhvr>
                                      <p:to>
                                        <p:strVal val="visible"/>
                                      </p:to>
                                    </p:set>
                                    <p:anim calcmode="lin" valueType="num">
                                      <p:cBhvr additive="base">
                                        <p:cTn id="153" dur="500"/>
                                        <p:tgtEl>
                                          <p:spTgt spid="33"/>
                                        </p:tgtEl>
                                        <p:attrNameLst>
                                          <p:attrName>ppt_y</p:attrName>
                                        </p:attrNameLst>
                                      </p:cBhvr>
                                      <p:tavLst>
                                        <p:tav tm="0">
                                          <p:val>
                                            <p:strVal val="#ppt_y+#ppt_h*1.125000"/>
                                          </p:val>
                                        </p:tav>
                                        <p:tav tm="100000">
                                          <p:val>
                                            <p:strVal val="#ppt_y"/>
                                          </p:val>
                                        </p:tav>
                                      </p:tavLst>
                                    </p:anim>
                                    <p:animEffect transition="in" filter="wipe(up)">
                                      <p:cBhvr>
                                        <p:cTn id="154" dur="500"/>
                                        <p:tgtEl>
                                          <p:spTgt spid="33"/>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p:tgtEl>
                                          <p:spTgt spid="34"/>
                                        </p:tgtEl>
                                        <p:attrNameLst>
                                          <p:attrName>ppt_y</p:attrName>
                                        </p:attrNameLst>
                                      </p:cBhvr>
                                      <p:tavLst>
                                        <p:tav tm="0">
                                          <p:val>
                                            <p:strVal val="#ppt_y+#ppt_h*1.125000"/>
                                          </p:val>
                                        </p:tav>
                                        <p:tav tm="100000">
                                          <p:val>
                                            <p:strVal val="#ppt_y"/>
                                          </p:val>
                                        </p:tav>
                                      </p:tavLst>
                                    </p:anim>
                                    <p:animEffect transition="in" filter="wipe(up)">
                                      <p:cBhvr>
                                        <p:cTn id="158" dur="500"/>
                                        <p:tgtEl>
                                          <p:spTgt spid="34"/>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35"/>
                                        </p:tgtEl>
                                        <p:attrNameLst>
                                          <p:attrName>style.visibility</p:attrName>
                                        </p:attrNameLst>
                                      </p:cBhvr>
                                      <p:to>
                                        <p:strVal val="visible"/>
                                      </p:to>
                                    </p:set>
                                    <p:anim calcmode="lin" valueType="num">
                                      <p:cBhvr additive="base">
                                        <p:cTn id="161" dur="500"/>
                                        <p:tgtEl>
                                          <p:spTgt spid="35"/>
                                        </p:tgtEl>
                                        <p:attrNameLst>
                                          <p:attrName>ppt_y</p:attrName>
                                        </p:attrNameLst>
                                      </p:cBhvr>
                                      <p:tavLst>
                                        <p:tav tm="0">
                                          <p:val>
                                            <p:strVal val="#ppt_y+#ppt_h*1.125000"/>
                                          </p:val>
                                        </p:tav>
                                        <p:tav tm="100000">
                                          <p:val>
                                            <p:strVal val="#ppt_y"/>
                                          </p:val>
                                        </p:tav>
                                      </p:tavLst>
                                    </p:anim>
                                    <p:animEffect transition="in" filter="wipe(up)">
                                      <p:cBhvr>
                                        <p:cTn id="162" dur="500"/>
                                        <p:tgtEl>
                                          <p:spTgt spid="35"/>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36"/>
                                        </p:tgtEl>
                                        <p:attrNameLst>
                                          <p:attrName>style.visibility</p:attrName>
                                        </p:attrNameLst>
                                      </p:cBhvr>
                                      <p:to>
                                        <p:strVal val="visible"/>
                                      </p:to>
                                    </p:set>
                                    <p:anim calcmode="lin" valueType="num">
                                      <p:cBhvr additive="base">
                                        <p:cTn id="165" dur="500"/>
                                        <p:tgtEl>
                                          <p:spTgt spid="36"/>
                                        </p:tgtEl>
                                        <p:attrNameLst>
                                          <p:attrName>ppt_y</p:attrName>
                                        </p:attrNameLst>
                                      </p:cBhvr>
                                      <p:tavLst>
                                        <p:tav tm="0">
                                          <p:val>
                                            <p:strVal val="#ppt_y+#ppt_h*1.125000"/>
                                          </p:val>
                                        </p:tav>
                                        <p:tav tm="100000">
                                          <p:val>
                                            <p:strVal val="#ppt_y"/>
                                          </p:val>
                                        </p:tav>
                                      </p:tavLst>
                                    </p:anim>
                                    <p:animEffect transition="in" filter="wipe(up)">
                                      <p:cBhvr>
                                        <p:cTn id="166" dur="500"/>
                                        <p:tgtEl>
                                          <p:spTgt spid="36"/>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37"/>
                                        </p:tgtEl>
                                        <p:attrNameLst>
                                          <p:attrName>style.visibility</p:attrName>
                                        </p:attrNameLst>
                                      </p:cBhvr>
                                      <p:to>
                                        <p:strVal val="visible"/>
                                      </p:to>
                                    </p:set>
                                    <p:anim calcmode="lin" valueType="num">
                                      <p:cBhvr additive="base">
                                        <p:cTn id="169" dur="500"/>
                                        <p:tgtEl>
                                          <p:spTgt spid="37"/>
                                        </p:tgtEl>
                                        <p:attrNameLst>
                                          <p:attrName>ppt_y</p:attrName>
                                        </p:attrNameLst>
                                      </p:cBhvr>
                                      <p:tavLst>
                                        <p:tav tm="0">
                                          <p:val>
                                            <p:strVal val="#ppt_y+#ppt_h*1.125000"/>
                                          </p:val>
                                        </p:tav>
                                        <p:tav tm="100000">
                                          <p:val>
                                            <p:strVal val="#ppt_y"/>
                                          </p:val>
                                        </p:tav>
                                      </p:tavLst>
                                    </p:anim>
                                    <p:animEffect transition="in" filter="wipe(up)">
                                      <p:cBhvr>
                                        <p:cTn id="170" dur="500"/>
                                        <p:tgtEl>
                                          <p:spTgt spid="37"/>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38"/>
                                        </p:tgtEl>
                                        <p:attrNameLst>
                                          <p:attrName>style.visibility</p:attrName>
                                        </p:attrNameLst>
                                      </p:cBhvr>
                                      <p:to>
                                        <p:strVal val="visible"/>
                                      </p:to>
                                    </p:set>
                                    <p:anim calcmode="lin" valueType="num">
                                      <p:cBhvr additive="base">
                                        <p:cTn id="173" dur="500"/>
                                        <p:tgtEl>
                                          <p:spTgt spid="38"/>
                                        </p:tgtEl>
                                        <p:attrNameLst>
                                          <p:attrName>ppt_y</p:attrName>
                                        </p:attrNameLst>
                                      </p:cBhvr>
                                      <p:tavLst>
                                        <p:tav tm="0">
                                          <p:val>
                                            <p:strVal val="#ppt_y+#ppt_h*1.125000"/>
                                          </p:val>
                                        </p:tav>
                                        <p:tav tm="100000">
                                          <p:val>
                                            <p:strVal val="#ppt_y"/>
                                          </p:val>
                                        </p:tav>
                                      </p:tavLst>
                                    </p:anim>
                                    <p:animEffect transition="in" filter="wipe(up)">
                                      <p:cBhvr>
                                        <p:cTn id="174" dur="500"/>
                                        <p:tgtEl>
                                          <p:spTgt spid="38"/>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39"/>
                                        </p:tgtEl>
                                        <p:attrNameLst>
                                          <p:attrName>style.visibility</p:attrName>
                                        </p:attrNameLst>
                                      </p:cBhvr>
                                      <p:to>
                                        <p:strVal val="visible"/>
                                      </p:to>
                                    </p:set>
                                    <p:anim calcmode="lin" valueType="num">
                                      <p:cBhvr additive="base">
                                        <p:cTn id="177" dur="500"/>
                                        <p:tgtEl>
                                          <p:spTgt spid="39"/>
                                        </p:tgtEl>
                                        <p:attrNameLst>
                                          <p:attrName>ppt_y</p:attrName>
                                        </p:attrNameLst>
                                      </p:cBhvr>
                                      <p:tavLst>
                                        <p:tav tm="0">
                                          <p:val>
                                            <p:strVal val="#ppt_y+#ppt_h*1.125000"/>
                                          </p:val>
                                        </p:tav>
                                        <p:tav tm="100000">
                                          <p:val>
                                            <p:strVal val="#ppt_y"/>
                                          </p:val>
                                        </p:tav>
                                      </p:tavLst>
                                    </p:anim>
                                    <p:animEffect transition="in" filter="wipe(up)">
                                      <p:cBhvr>
                                        <p:cTn id="178" dur="500"/>
                                        <p:tgtEl>
                                          <p:spTgt spid="39"/>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40"/>
                                        </p:tgtEl>
                                        <p:attrNameLst>
                                          <p:attrName>style.visibility</p:attrName>
                                        </p:attrNameLst>
                                      </p:cBhvr>
                                      <p:to>
                                        <p:strVal val="visible"/>
                                      </p:to>
                                    </p:set>
                                    <p:anim calcmode="lin" valueType="num">
                                      <p:cBhvr additive="base">
                                        <p:cTn id="181" dur="500"/>
                                        <p:tgtEl>
                                          <p:spTgt spid="40"/>
                                        </p:tgtEl>
                                        <p:attrNameLst>
                                          <p:attrName>ppt_y</p:attrName>
                                        </p:attrNameLst>
                                      </p:cBhvr>
                                      <p:tavLst>
                                        <p:tav tm="0">
                                          <p:val>
                                            <p:strVal val="#ppt_y+#ppt_h*1.125000"/>
                                          </p:val>
                                        </p:tav>
                                        <p:tav tm="100000">
                                          <p:val>
                                            <p:strVal val="#ppt_y"/>
                                          </p:val>
                                        </p:tav>
                                      </p:tavLst>
                                    </p:anim>
                                    <p:animEffect transition="in" filter="wipe(up)">
                                      <p:cBhvr>
                                        <p:cTn id="182" dur="500"/>
                                        <p:tgtEl>
                                          <p:spTgt spid="40"/>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41"/>
                                        </p:tgtEl>
                                        <p:attrNameLst>
                                          <p:attrName>style.visibility</p:attrName>
                                        </p:attrNameLst>
                                      </p:cBhvr>
                                      <p:to>
                                        <p:strVal val="visible"/>
                                      </p:to>
                                    </p:set>
                                    <p:anim calcmode="lin" valueType="num">
                                      <p:cBhvr additive="base">
                                        <p:cTn id="185" dur="500"/>
                                        <p:tgtEl>
                                          <p:spTgt spid="41"/>
                                        </p:tgtEl>
                                        <p:attrNameLst>
                                          <p:attrName>ppt_y</p:attrName>
                                        </p:attrNameLst>
                                      </p:cBhvr>
                                      <p:tavLst>
                                        <p:tav tm="0">
                                          <p:val>
                                            <p:strVal val="#ppt_y+#ppt_h*1.125000"/>
                                          </p:val>
                                        </p:tav>
                                        <p:tav tm="100000">
                                          <p:val>
                                            <p:strVal val="#ppt_y"/>
                                          </p:val>
                                        </p:tav>
                                      </p:tavLst>
                                    </p:anim>
                                    <p:animEffect transition="in" filter="wipe(up)">
                                      <p:cBhvr>
                                        <p:cTn id="186" dur="500"/>
                                        <p:tgtEl>
                                          <p:spTgt spid="41"/>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42"/>
                                        </p:tgtEl>
                                        <p:attrNameLst>
                                          <p:attrName>style.visibility</p:attrName>
                                        </p:attrNameLst>
                                      </p:cBhvr>
                                      <p:to>
                                        <p:strVal val="visible"/>
                                      </p:to>
                                    </p:set>
                                    <p:anim calcmode="lin" valueType="num">
                                      <p:cBhvr additive="base">
                                        <p:cTn id="189" dur="500"/>
                                        <p:tgtEl>
                                          <p:spTgt spid="42"/>
                                        </p:tgtEl>
                                        <p:attrNameLst>
                                          <p:attrName>ppt_y</p:attrName>
                                        </p:attrNameLst>
                                      </p:cBhvr>
                                      <p:tavLst>
                                        <p:tav tm="0">
                                          <p:val>
                                            <p:strVal val="#ppt_y+#ppt_h*1.125000"/>
                                          </p:val>
                                        </p:tav>
                                        <p:tav tm="100000">
                                          <p:val>
                                            <p:strVal val="#ppt_y"/>
                                          </p:val>
                                        </p:tav>
                                      </p:tavLst>
                                    </p:anim>
                                    <p:animEffect transition="in" filter="wipe(up)">
                                      <p:cBhvr>
                                        <p:cTn id="190" dur="500"/>
                                        <p:tgtEl>
                                          <p:spTgt spid="42"/>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43"/>
                                        </p:tgtEl>
                                        <p:attrNameLst>
                                          <p:attrName>style.visibility</p:attrName>
                                        </p:attrNameLst>
                                      </p:cBhvr>
                                      <p:to>
                                        <p:strVal val="visible"/>
                                      </p:to>
                                    </p:set>
                                    <p:anim calcmode="lin" valueType="num">
                                      <p:cBhvr additive="base">
                                        <p:cTn id="193" dur="500"/>
                                        <p:tgtEl>
                                          <p:spTgt spid="43"/>
                                        </p:tgtEl>
                                        <p:attrNameLst>
                                          <p:attrName>ppt_y</p:attrName>
                                        </p:attrNameLst>
                                      </p:cBhvr>
                                      <p:tavLst>
                                        <p:tav tm="0">
                                          <p:val>
                                            <p:strVal val="#ppt_y+#ppt_h*1.125000"/>
                                          </p:val>
                                        </p:tav>
                                        <p:tav tm="100000">
                                          <p:val>
                                            <p:strVal val="#ppt_y"/>
                                          </p:val>
                                        </p:tav>
                                      </p:tavLst>
                                    </p:anim>
                                    <p:animEffect transition="in" filter="wipe(up)">
                                      <p:cBhvr>
                                        <p:cTn id="194" dur="500"/>
                                        <p:tgtEl>
                                          <p:spTgt spid="43"/>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44"/>
                                        </p:tgtEl>
                                        <p:attrNameLst>
                                          <p:attrName>style.visibility</p:attrName>
                                        </p:attrNameLst>
                                      </p:cBhvr>
                                      <p:to>
                                        <p:strVal val="visible"/>
                                      </p:to>
                                    </p:set>
                                    <p:anim calcmode="lin" valueType="num">
                                      <p:cBhvr additive="base">
                                        <p:cTn id="197" dur="500"/>
                                        <p:tgtEl>
                                          <p:spTgt spid="44"/>
                                        </p:tgtEl>
                                        <p:attrNameLst>
                                          <p:attrName>ppt_y</p:attrName>
                                        </p:attrNameLst>
                                      </p:cBhvr>
                                      <p:tavLst>
                                        <p:tav tm="0">
                                          <p:val>
                                            <p:strVal val="#ppt_y+#ppt_h*1.125000"/>
                                          </p:val>
                                        </p:tav>
                                        <p:tav tm="100000">
                                          <p:val>
                                            <p:strVal val="#ppt_y"/>
                                          </p:val>
                                        </p:tav>
                                      </p:tavLst>
                                    </p:anim>
                                    <p:animEffect transition="in" filter="wipe(up)">
                                      <p:cBhvr>
                                        <p:cTn id="198" dur="500"/>
                                        <p:tgtEl>
                                          <p:spTgt spid="44"/>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45"/>
                                        </p:tgtEl>
                                        <p:attrNameLst>
                                          <p:attrName>style.visibility</p:attrName>
                                        </p:attrNameLst>
                                      </p:cBhvr>
                                      <p:to>
                                        <p:strVal val="visible"/>
                                      </p:to>
                                    </p:set>
                                    <p:anim calcmode="lin" valueType="num">
                                      <p:cBhvr additive="base">
                                        <p:cTn id="201" dur="500"/>
                                        <p:tgtEl>
                                          <p:spTgt spid="45"/>
                                        </p:tgtEl>
                                        <p:attrNameLst>
                                          <p:attrName>ppt_y</p:attrName>
                                        </p:attrNameLst>
                                      </p:cBhvr>
                                      <p:tavLst>
                                        <p:tav tm="0">
                                          <p:val>
                                            <p:strVal val="#ppt_y+#ppt_h*1.125000"/>
                                          </p:val>
                                        </p:tav>
                                        <p:tav tm="100000">
                                          <p:val>
                                            <p:strVal val="#ppt_y"/>
                                          </p:val>
                                        </p:tav>
                                      </p:tavLst>
                                    </p:anim>
                                    <p:animEffect transition="in" filter="wipe(up)">
                                      <p:cBhvr>
                                        <p:cTn id="202" dur="500"/>
                                        <p:tgtEl>
                                          <p:spTgt spid="45"/>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46"/>
                                        </p:tgtEl>
                                        <p:attrNameLst>
                                          <p:attrName>style.visibility</p:attrName>
                                        </p:attrNameLst>
                                      </p:cBhvr>
                                      <p:to>
                                        <p:strVal val="visible"/>
                                      </p:to>
                                    </p:set>
                                    <p:anim calcmode="lin" valueType="num">
                                      <p:cBhvr additive="base">
                                        <p:cTn id="205" dur="500"/>
                                        <p:tgtEl>
                                          <p:spTgt spid="46"/>
                                        </p:tgtEl>
                                        <p:attrNameLst>
                                          <p:attrName>ppt_y</p:attrName>
                                        </p:attrNameLst>
                                      </p:cBhvr>
                                      <p:tavLst>
                                        <p:tav tm="0">
                                          <p:val>
                                            <p:strVal val="#ppt_y+#ppt_h*1.125000"/>
                                          </p:val>
                                        </p:tav>
                                        <p:tav tm="100000">
                                          <p:val>
                                            <p:strVal val="#ppt_y"/>
                                          </p:val>
                                        </p:tav>
                                      </p:tavLst>
                                    </p:anim>
                                    <p:animEffect transition="in" filter="wipe(up)">
                                      <p:cBhvr>
                                        <p:cTn id="206" dur="500"/>
                                        <p:tgtEl>
                                          <p:spTgt spid="46"/>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47"/>
                                        </p:tgtEl>
                                        <p:attrNameLst>
                                          <p:attrName>style.visibility</p:attrName>
                                        </p:attrNameLst>
                                      </p:cBhvr>
                                      <p:to>
                                        <p:strVal val="visible"/>
                                      </p:to>
                                    </p:set>
                                    <p:anim calcmode="lin" valueType="num">
                                      <p:cBhvr additive="base">
                                        <p:cTn id="209" dur="500"/>
                                        <p:tgtEl>
                                          <p:spTgt spid="47"/>
                                        </p:tgtEl>
                                        <p:attrNameLst>
                                          <p:attrName>ppt_y</p:attrName>
                                        </p:attrNameLst>
                                      </p:cBhvr>
                                      <p:tavLst>
                                        <p:tav tm="0">
                                          <p:val>
                                            <p:strVal val="#ppt_y+#ppt_h*1.125000"/>
                                          </p:val>
                                        </p:tav>
                                        <p:tav tm="100000">
                                          <p:val>
                                            <p:strVal val="#ppt_y"/>
                                          </p:val>
                                        </p:tav>
                                      </p:tavLst>
                                    </p:anim>
                                    <p:animEffect transition="in" filter="wipe(up)">
                                      <p:cBhvr>
                                        <p:cTn id="210" dur="500"/>
                                        <p:tgtEl>
                                          <p:spTgt spid="47"/>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48"/>
                                        </p:tgtEl>
                                        <p:attrNameLst>
                                          <p:attrName>style.visibility</p:attrName>
                                        </p:attrNameLst>
                                      </p:cBhvr>
                                      <p:to>
                                        <p:strVal val="visible"/>
                                      </p:to>
                                    </p:set>
                                    <p:anim calcmode="lin" valueType="num">
                                      <p:cBhvr additive="base">
                                        <p:cTn id="213" dur="500"/>
                                        <p:tgtEl>
                                          <p:spTgt spid="48"/>
                                        </p:tgtEl>
                                        <p:attrNameLst>
                                          <p:attrName>ppt_y</p:attrName>
                                        </p:attrNameLst>
                                      </p:cBhvr>
                                      <p:tavLst>
                                        <p:tav tm="0">
                                          <p:val>
                                            <p:strVal val="#ppt_y+#ppt_h*1.125000"/>
                                          </p:val>
                                        </p:tav>
                                        <p:tav tm="100000">
                                          <p:val>
                                            <p:strVal val="#ppt_y"/>
                                          </p:val>
                                        </p:tav>
                                      </p:tavLst>
                                    </p:anim>
                                    <p:animEffect transition="in" filter="wipe(up)">
                                      <p:cBhvr>
                                        <p:cTn id="2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animBg="1"/>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7674"/>
            <a:ext cx="9144000" cy="13681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31640" y="1363871"/>
            <a:ext cx="2160240" cy="2287879"/>
            <a:chOff x="1331640" y="1363871"/>
            <a:chExt cx="2160240" cy="2287879"/>
          </a:xfrm>
        </p:grpSpPr>
        <p:sp>
          <p:nvSpPr>
            <p:cNvPr id="6" name="椭圆 5"/>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11760" y="1671750"/>
              <a:ext cx="1800000" cy="180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943708" y="1363871"/>
              <a:ext cx="936104" cy="2215991"/>
            </a:xfrm>
            <a:prstGeom prst="rect">
              <a:avLst/>
            </a:prstGeom>
            <a:noFill/>
          </p:spPr>
          <p:txBody>
            <a:bodyPr wrap="square" rtlCol="0">
              <a:spAutoFit/>
            </a:bodyPr>
            <a:lstStyle/>
            <a:p>
              <a:pPr algn="ctr"/>
              <a:r>
                <a:rPr lang="en-US" altLang="zh-CN" sz="13800" dirty="0">
                  <a:solidFill>
                    <a:schemeClr val="bg1"/>
                  </a:solidFill>
                  <a:latin typeface="DFGothic-EB" pitchFamily="1" charset="-128"/>
                  <a:ea typeface="DFGothic-EB" pitchFamily="1" charset="-128"/>
                </a:rPr>
                <a:t>3</a:t>
              </a:r>
              <a:endParaRPr lang="zh-CN" altLang="en-US" sz="13800" dirty="0">
                <a:solidFill>
                  <a:schemeClr val="bg1"/>
                </a:solidFill>
                <a:latin typeface="DFGothic-EB" pitchFamily="1" charset="-128"/>
                <a:ea typeface="DFGothic-EB" pitchFamily="1" charset="-128"/>
              </a:endParaRPr>
            </a:p>
          </p:txBody>
        </p:sp>
      </p:grpSp>
      <p:sp>
        <p:nvSpPr>
          <p:cNvPr id="9" name="矩形 8"/>
          <p:cNvSpPr/>
          <p:nvPr/>
        </p:nvSpPr>
        <p:spPr>
          <a:xfrm>
            <a:off x="3707904" y="2279362"/>
            <a:ext cx="4673074"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项目成果展示</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此处添加文本内容</a:t>
            </a:r>
            <a:r>
              <a:rPr lang="en-US" altLang="zh-CN" b="1" dirty="0">
                <a:solidFill>
                  <a:schemeClr val="bg1"/>
                </a:solidFill>
                <a:latin typeface="微软雅黑" panose="020B0503020204020204" pitchFamily="34" charset="-122"/>
                <a:ea typeface="微软雅黑" panose="020B0503020204020204" pitchFamily="34" charset="-122"/>
              </a:rPr>
              <a:t>)</a:t>
            </a:r>
          </a:p>
        </p:txBody>
      </p:sp>
      <p:grpSp>
        <p:nvGrpSpPr>
          <p:cNvPr id="10" name="组合 9"/>
          <p:cNvGrpSpPr/>
          <p:nvPr/>
        </p:nvGrpSpPr>
        <p:grpSpPr>
          <a:xfrm>
            <a:off x="3775471" y="1469202"/>
            <a:ext cx="343825" cy="309997"/>
            <a:chOff x="4634991" y="2138335"/>
            <a:chExt cx="428348" cy="386204"/>
          </a:xfrm>
        </p:grpSpPr>
        <p:sp>
          <p:nvSpPr>
            <p:cNvPr id="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3" name="组合 12"/>
          <p:cNvGrpSpPr/>
          <p:nvPr/>
        </p:nvGrpSpPr>
        <p:grpSpPr>
          <a:xfrm>
            <a:off x="5405067" y="1469202"/>
            <a:ext cx="343825" cy="309997"/>
            <a:chOff x="5076056" y="2138335"/>
            <a:chExt cx="428348" cy="386204"/>
          </a:xfrm>
        </p:grpSpPr>
        <p:sp>
          <p:nvSpPr>
            <p:cNvPr id="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6" name="组合 15"/>
          <p:cNvGrpSpPr/>
          <p:nvPr/>
        </p:nvGrpSpPr>
        <p:grpSpPr>
          <a:xfrm>
            <a:off x="4165480" y="1469176"/>
            <a:ext cx="343825" cy="309997"/>
            <a:chOff x="5557128" y="2138335"/>
            <a:chExt cx="428348" cy="386204"/>
          </a:xfrm>
        </p:grpSpPr>
        <p:sp>
          <p:nvSpPr>
            <p:cNvPr id="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9" name="组合 18"/>
          <p:cNvGrpSpPr/>
          <p:nvPr/>
        </p:nvGrpSpPr>
        <p:grpSpPr>
          <a:xfrm>
            <a:off x="4969630" y="1469202"/>
            <a:ext cx="343825" cy="309997"/>
            <a:chOff x="6068610" y="2138335"/>
            <a:chExt cx="428348" cy="386204"/>
          </a:xfrm>
        </p:grpSpPr>
        <p:sp>
          <p:nvSpPr>
            <p:cNvPr id="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22" name="组合 21"/>
          <p:cNvGrpSpPr/>
          <p:nvPr/>
        </p:nvGrpSpPr>
        <p:grpSpPr>
          <a:xfrm>
            <a:off x="4572000" y="1465352"/>
            <a:ext cx="343825" cy="309997"/>
            <a:chOff x="6623914" y="2138335"/>
            <a:chExt cx="428348" cy="386204"/>
          </a:xfrm>
        </p:grpSpPr>
        <p:sp>
          <p:nvSpPr>
            <p:cNvPr id="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25" name="TextBox 24"/>
          <p:cNvSpPr txBox="1"/>
          <p:nvPr/>
        </p:nvSpPr>
        <p:spPr>
          <a:xfrm>
            <a:off x="3707905" y="3363838"/>
            <a:ext cx="4104456"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365" y="205245"/>
            <a:ext cx="1653474" cy="310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9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4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空心弧 2"/>
          <p:cNvSpPr/>
          <p:nvPr/>
        </p:nvSpPr>
        <p:spPr>
          <a:xfrm rot="5400000">
            <a:off x="862468" y="1382967"/>
            <a:ext cx="3142978" cy="2924714"/>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9" name="矩形 8"/>
          <p:cNvSpPr>
            <a:spLocks noChangeArrowheads="1"/>
          </p:cNvSpPr>
          <p:nvPr/>
        </p:nvSpPr>
        <p:spPr bwMode="auto">
          <a:xfrm>
            <a:off x="5226378" y="1295610"/>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grpSp>
        <p:nvGrpSpPr>
          <p:cNvPr id="10" name="组合 9"/>
          <p:cNvGrpSpPr/>
          <p:nvPr/>
        </p:nvGrpSpPr>
        <p:grpSpPr bwMode="auto">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2"/>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4" name="椭圆 13"/>
          <p:cNvSpPr/>
          <p:nvPr/>
        </p:nvSpPr>
        <p:spPr>
          <a:xfrm>
            <a:off x="2816194" y="1251719"/>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3608282" y="2212641"/>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3587342" y="3195034"/>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2816194" y="4045240"/>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894554" y="1059582"/>
            <a:ext cx="821462" cy="821462"/>
            <a:chOff x="4008377" y="1003063"/>
            <a:chExt cx="821462" cy="821462"/>
          </a:xfrm>
        </p:grpSpPr>
        <p:sp>
          <p:nvSpPr>
            <p:cNvPr id="19" name="椭圆 18"/>
            <p:cNvSpPr/>
            <p:nvPr/>
          </p:nvSpPr>
          <p:spPr>
            <a:xfrm>
              <a:off x="4008377" y="1003063"/>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3" name="组合 22"/>
          <p:cNvGrpSpPr/>
          <p:nvPr/>
        </p:nvGrpSpPr>
        <p:grpSpPr>
          <a:xfrm>
            <a:off x="4511322" y="1943200"/>
            <a:ext cx="821462" cy="821462"/>
            <a:chOff x="4703459" y="1967087"/>
            <a:chExt cx="821462" cy="821462"/>
          </a:xfrm>
        </p:grpSpPr>
        <p:sp>
          <p:nvSpPr>
            <p:cNvPr id="24" name="椭圆 23"/>
            <p:cNvSpPr/>
            <p:nvPr/>
          </p:nvSpPr>
          <p:spPr>
            <a:xfrm>
              <a:off x="4703459" y="1967087"/>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6" name="组合 25"/>
          <p:cNvGrpSpPr/>
          <p:nvPr/>
        </p:nvGrpSpPr>
        <p:grpSpPr>
          <a:xfrm>
            <a:off x="4542626" y="2988813"/>
            <a:ext cx="821462" cy="821462"/>
            <a:chOff x="4734763" y="3012700"/>
            <a:chExt cx="821462" cy="821462"/>
          </a:xfrm>
        </p:grpSpPr>
        <p:sp>
          <p:nvSpPr>
            <p:cNvPr id="27" name="椭圆 26"/>
            <p:cNvSpPr/>
            <p:nvPr/>
          </p:nvSpPr>
          <p:spPr>
            <a:xfrm>
              <a:off x="4734763" y="3012700"/>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组合 28"/>
          <p:cNvGrpSpPr/>
          <p:nvPr/>
        </p:nvGrpSpPr>
        <p:grpSpPr>
          <a:xfrm>
            <a:off x="3894554" y="3859496"/>
            <a:ext cx="821462" cy="821462"/>
            <a:chOff x="4015593" y="3883383"/>
            <a:chExt cx="821462" cy="821462"/>
          </a:xfrm>
        </p:grpSpPr>
        <p:sp>
          <p:nvSpPr>
            <p:cNvPr id="30" name="椭圆 29"/>
            <p:cNvSpPr/>
            <p:nvPr/>
          </p:nvSpPr>
          <p:spPr>
            <a:xfrm>
              <a:off x="4015593" y="3883383"/>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2" name="矩形 31"/>
          <p:cNvSpPr/>
          <p:nvPr/>
        </p:nvSpPr>
        <p:spPr>
          <a:xfrm>
            <a:off x="5609454" y="1949025"/>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33" name="矩形 47"/>
          <p:cNvSpPr>
            <a:spLocks noChangeArrowheads="1"/>
          </p:cNvSpPr>
          <p:nvPr/>
        </p:nvSpPr>
        <p:spPr bwMode="auto">
          <a:xfrm>
            <a:off x="5580112" y="2181753"/>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p>
        </p:txBody>
      </p:sp>
      <p:sp>
        <p:nvSpPr>
          <p:cNvPr id="34" name="矩形 33"/>
          <p:cNvSpPr/>
          <p:nvPr/>
        </p:nvSpPr>
        <p:spPr>
          <a:xfrm>
            <a:off x="5690318" y="2954192"/>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35" name="矩形 47"/>
          <p:cNvSpPr>
            <a:spLocks noChangeArrowheads="1"/>
          </p:cNvSpPr>
          <p:nvPr/>
        </p:nvSpPr>
        <p:spPr bwMode="auto">
          <a:xfrm>
            <a:off x="5660976" y="3186920"/>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a:t>
            </a:r>
            <a:endParaRPr lang="en-US" altLang="zh-CN" sz="1000" dirty="0"/>
          </a:p>
          <a:p>
            <a:pPr>
              <a:lnSpc>
                <a:spcPct val="150000"/>
              </a:lnSpc>
              <a:buNone/>
            </a:pPr>
            <a:r>
              <a:rPr lang="zh-CN" altLang="en-US" sz="1000" dirty="0"/>
              <a:t>炼，不用多余的文字修饰，言简意赅的说明</a:t>
            </a:r>
          </a:p>
        </p:txBody>
      </p:sp>
      <p:sp>
        <p:nvSpPr>
          <p:cNvPr id="36" name="矩形 35"/>
          <p:cNvSpPr/>
          <p:nvPr/>
        </p:nvSpPr>
        <p:spPr>
          <a:xfrm>
            <a:off x="5303355" y="3898611"/>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p>
        </p:txBody>
      </p:sp>
      <p:sp>
        <p:nvSpPr>
          <p:cNvPr id="37" name="矩形 47"/>
          <p:cNvSpPr>
            <a:spLocks noChangeArrowheads="1"/>
          </p:cNvSpPr>
          <p:nvPr/>
        </p:nvSpPr>
        <p:spPr bwMode="auto">
          <a:xfrm>
            <a:off x="5274013" y="4131339"/>
            <a:ext cx="2610355"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400" fill="hold"/>
                                            <p:tgtEl>
                                              <p:spTgt spid="10"/>
                                            </p:tgtEl>
                                            <p:attrNameLst>
                                              <p:attrName>ppt_w</p:attrName>
                                            </p:attrNameLst>
                                          </p:cBhvr>
                                          <p:tavLst>
                                            <p:tav tm="0">
                                              <p:val>
                                                <p:fltVal val="0"/>
                                              </p:val>
                                            </p:tav>
                                            <p:tav tm="100000">
                                              <p:val>
                                                <p:strVal val="#ppt_w"/>
                                              </p:val>
                                            </p:tav>
                                          </p:tavLst>
                                        </p:anim>
                                        <p:anim calcmode="lin" valueType="num">
                                          <p:cBhvr>
                                            <p:cTn id="12" dur="400" fill="hold"/>
                                            <p:tgtEl>
                                              <p:spTgt spid="10"/>
                                            </p:tgtEl>
                                            <p:attrNameLst>
                                              <p:attrName>ppt_h</p:attrName>
                                            </p:attrNameLst>
                                          </p:cBhvr>
                                          <p:tavLst>
                                            <p:tav tm="0">
                                              <p:val>
                                                <p:fltVal val="0"/>
                                              </p:val>
                                            </p:tav>
                                            <p:tav tm="100000">
                                              <p:val>
                                                <p:strVal val="#ppt_h"/>
                                              </p:val>
                                            </p:tav>
                                          </p:tavLst>
                                        </p:anim>
                                        <p:animEffect transition="in" filter="fade">
                                          <p:cBhvr>
                                            <p:cTn id="13" dur="400"/>
                                            <p:tgtEl>
                                              <p:spTgt spid="10"/>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350"/>
                                            <p:tgtEl>
                                              <p:spTgt spid="3"/>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14:bounceEnd="40000">
                                          <p:cBhvr additive="base">
                                            <p:cTn id="31"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40000">
                                          <p:cBhvr additive="base">
                                            <p:cTn id="52"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14:bounceEnd="40000">
                                          <p:cBhvr additive="base">
                                            <p:cTn id="73"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14:bounceEnd="40000">
                                          <p:cBhvr additive="base">
                                            <p:cTn id="94"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29"/>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500"/>
                                            <p:tgtEl>
                                              <p:spTgt spid="3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4" grpId="0" animBg="1"/>
          <p:bldP spid="15" grpId="0" animBg="1"/>
          <p:bldP spid="16" grpId="0" animBg="1"/>
          <p:bldP spid="17" grpId="0" animBg="1"/>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400" fill="hold"/>
                                            <p:tgtEl>
                                              <p:spTgt spid="10"/>
                                            </p:tgtEl>
                                            <p:attrNameLst>
                                              <p:attrName>ppt_w</p:attrName>
                                            </p:attrNameLst>
                                          </p:cBhvr>
                                          <p:tavLst>
                                            <p:tav tm="0">
                                              <p:val>
                                                <p:fltVal val="0"/>
                                              </p:val>
                                            </p:tav>
                                            <p:tav tm="100000">
                                              <p:val>
                                                <p:strVal val="#ppt_w"/>
                                              </p:val>
                                            </p:tav>
                                          </p:tavLst>
                                        </p:anim>
                                        <p:anim calcmode="lin" valueType="num">
                                          <p:cBhvr>
                                            <p:cTn id="12" dur="400" fill="hold"/>
                                            <p:tgtEl>
                                              <p:spTgt spid="10"/>
                                            </p:tgtEl>
                                            <p:attrNameLst>
                                              <p:attrName>ppt_h</p:attrName>
                                            </p:attrNameLst>
                                          </p:cBhvr>
                                          <p:tavLst>
                                            <p:tav tm="0">
                                              <p:val>
                                                <p:fltVal val="0"/>
                                              </p:val>
                                            </p:tav>
                                            <p:tav tm="100000">
                                              <p:val>
                                                <p:strVal val="#ppt_h"/>
                                              </p:val>
                                            </p:tav>
                                          </p:tavLst>
                                        </p:anim>
                                        <p:animEffect transition="in" filter="fade">
                                          <p:cBhvr>
                                            <p:cTn id="13" dur="400"/>
                                            <p:tgtEl>
                                              <p:spTgt spid="10"/>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350"/>
                                            <p:tgtEl>
                                              <p:spTgt spid="3"/>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additive="base">
                                            <p:cTn id="94" dur="500" fill="hold"/>
                                            <p:tgtEl>
                                              <p:spTgt spid="29"/>
                                            </p:tgtEl>
                                            <p:attrNameLst>
                                              <p:attrName>ppt_x</p:attrName>
                                            </p:attrNameLst>
                                          </p:cBhvr>
                                          <p:tavLst>
                                            <p:tav tm="0">
                                              <p:val>
                                                <p:strVal val="1+#ppt_w/2"/>
                                              </p:val>
                                            </p:tav>
                                            <p:tav tm="100000">
                                              <p:val>
                                                <p:strVal val="#ppt_x"/>
                                              </p:val>
                                            </p:tav>
                                          </p:tavLst>
                                        </p:anim>
                                        <p:anim calcmode="lin" valueType="num">
                                          <p:cBhvr additive="base">
                                            <p:cTn id="95" dur="500" fill="hold"/>
                                            <p:tgtEl>
                                              <p:spTgt spid="29"/>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500"/>
                                            <p:tgtEl>
                                              <p:spTgt spid="36"/>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4" grpId="0" animBg="1"/>
          <p:bldP spid="15" grpId="0" animBg="1"/>
          <p:bldP spid="16" grpId="0" animBg="1"/>
          <p:bldP spid="17" grpId="0" animBg="1"/>
          <p:bldP spid="32" grpId="0"/>
          <p:bldP spid="33" grpId="0"/>
          <p:bldP spid="34" grpId="0"/>
          <p:bldP spid="35" grpId="0"/>
          <p:bldP spid="36" grpId="0"/>
          <p:bldP spid="3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矩形 2"/>
          <p:cNvSpPr/>
          <p:nvPr/>
        </p:nvSpPr>
        <p:spPr>
          <a:xfrm>
            <a:off x="3491765" y="1658251"/>
            <a:ext cx="1066827" cy="1060518"/>
          </a:xfrm>
          <a:prstGeom prst="rect">
            <a:avLst/>
          </a:prstGeom>
          <a:blipFill>
            <a:blip r:embed="rId2"/>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4" name="矩形 3"/>
          <p:cNvSpPr/>
          <p:nvPr/>
        </p:nvSpPr>
        <p:spPr>
          <a:xfrm>
            <a:off x="4703874" y="1658251"/>
            <a:ext cx="1066827" cy="1060518"/>
          </a:xfrm>
          <a:prstGeom prst="rect">
            <a:avLst/>
          </a:prstGeom>
          <a:blipFill>
            <a:blip r:embed="rId3"/>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 name="矩形 4"/>
          <p:cNvSpPr/>
          <p:nvPr/>
        </p:nvSpPr>
        <p:spPr>
          <a:xfrm>
            <a:off x="3491765" y="2863475"/>
            <a:ext cx="1066827" cy="1060518"/>
          </a:xfrm>
          <a:prstGeom prst="rect">
            <a:avLst/>
          </a:prstGeom>
          <a:blipFill>
            <a:blip r:embed="rId4"/>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6" name="矩形 5"/>
          <p:cNvSpPr/>
          <p:nvPr/>
        </p:nvSpPr>
        <p:spPr>
          <a:xfrm>
            <a:off x="4703874" y="2863475"/>
            <a:ext cx="1066827" cy="1060518"/>
          </a:xfrm>
          <a:prstGeom prst="rect">
            <a:avLst/>
          </a:prstGeom>
          <a:blipFill>
            <a:blip r:embed="rId5"/>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7" name="圆角矩形 6"/>
          <p:cNvSpPr/>
          <p:nvPr/>
        </p:nvSpPr>
        <p:spPr>
          <a:xfrm>
            <a:off x="4267640" y="242953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703874" y="242953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267640" y="286347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4703874" y="286347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15616" y="1888515"/>
            <a:ext cx="2250021" cy="874544"/>
          </a:xfrm>
          <a:prstGeom prst="rect">
            <a:avLst/>
          </a:prstGeom>
          <a:noFill/>
        </p:spPr>
        <p:txBody>
          <a:bodyPr wrap="square" lIns="61414" tIns="30707" rIns="61414" bIns="30707"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1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2406420"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600" dirty="0">
                <a:solidFill>
                  <a:schemeClr val="tx1"/>
                </a:solidFill>
              </a:rPr>
              <a:t>添加标题</a:t>
            </a:r>
          </a:p>
        </p:txBody>
      </p:sp>
      <p:sp>
        <p:nvSpPr>
          <p:cNvPr id="14" name="TextBox 13"/>
          <p:cNvSpPr txBox="1"/>
          <p:nvPr/>
        </p:nvSpPr>
        <p:spPr>
          <a:xfrm>
            <a:off x="5889192" y="1888515"/>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您的内容打在这里，或者通过复制您的文本后，在此框中选择粘贴，并选择只保留文字，</a:t>
            </a:r>
            <a:r>
              <a:rPr lang="zh-CN" altLang="en-US" sz="1100" dirty="0">
                <a:solidFill>
                  <a:schemeClr val="tx1"/>
                </a:solidFill>
                <a:sym typeface="微软雅黑" panose="020B0503020204020204" pitchFamily="34" charset="-122"/>
              </a:rPr>
              <a:t>在此录入上述图表的综合描述说明。</a:t>
            </a:r>
            <a:endParaRPr lang="zh-CN" altLang="en-US" sz="1100" dirty="0">
              <a:solidFill>
                <a:schemeClr val="tx1"/>
              </a:solidFill>
            </a:endParaRPr>
          </a:p>
        </p:txBody>
      </p:sp>
      <p:sp>
        <p:nvSpPr>
          <p:cNvPr id="15" name="TextBox 14"/>
          <p:cNvSpPr txBox="1"/>
          <p:nvPr/>
        </p:nvSpPr>
        <p:spPr>
          <a:xfrm>
            <a:off x="5879534"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00" dirty="0">
                <a:solidFill>
                  <a:schemeClr val="tx1"/>
                </a:solidFill>
              </a:rPr>
              <a:t>添加标题</a:t>
            </a:r>
          </a:p>
        </p:txBody>
      </p:sp>
      <p:sp>
        <p:nvSpPr>
          <p:cNvPr id="16" name="TextBox 15"/>
          <p:cNvSpPr txBox="1"/>
          <p:nvPr/>
        </p:nvSpPr>
        <p:spPr>
          <a:xfrm>
            <a:off x="1115616"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您的内容打在这里，或者通过复制您的文本后，在此框中选择粘贴，并选择只保留文字，</a:t>
            </a:r>
            <a:r>
              <a:rPr lang="zh-CN" altLang="en-US" sz="1100" dirty="0">
                <a:solidFill>
                  <a:schemeClr val="tx1"/>
                </a:solidFill>
                <a:sym typeface="微软雅黑" panose="020B0503020204020204" pitchFamily="34" charset="-122"/>
              </a:rPr>
              <a:t>在此录入上述图表的综合描述说明。</a:t>
            </a:r>
            <a:endParaRPr lang="zh-CN" altLang="en-US" sz="1100" dirty="0">
              <a:solidFill>
                <a:schemeClr val="tx1"/>
              </a:solidFill>
            </a:endParaRPr>
          </a:p>
        </p:txBody>
      </p:sp>
      <p:sp>
        <p:nvSpPr>
          <p:cNvPr id="17" name="TextBox 16"/>
          <p:cNvSpPr txBox="1"/>
          <p:nvPr/>
        </p:nvSpPr>
        <p:spPr>
          <a:xfrm>
            <a:off x="2406420"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添加标题</a:t>
            </a:r>
          </a:p>
        </p:txBody>
      </p:sp>
      <p:sp>
        <p:nvSpPr>
          <p:cNvPr id="18" name="TextBox 17"/>
          <p:cNvSpPr txBox="1"/>
          <p:nvPr/>
        </p:nvSpPr>
        <p:spPr>
          <a:xfrm>
            <a:off x="5889192"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100" dirty="0">
                <a:solidFill>
                  <a:schemeClr val="tx1"/>
                </a:solidFill>
              </a:rPr>
              <a:t>您的内容打在这里，或者通过复制您的文本后，在此框中选择粘贴，并选择只保留文字，</a:t>
            </a:r>
            <a:r>
              <a:rPr lang="zh-CN" altLang="en-US" sz="1100" dirty="0">
                <a:solidFill>
                  <a:schemeClr val="tx1"/>
                </a:solidFill>
                <a:sym typeface="微软雅黑" panose="020B0503020204020204" pitchFamily="34" charset="-122"/>
              </a:rPr>
              <a:t>在此录入上述图表的综合描述说明。</a:t>
            </a:r>
            <a:endParaRPr lang="zh-CN" altLang="en-US" sz="1100" dirty="0">
              <a:solidFill>
                <a:schemeClr val="tx1"/>
              </a:solidFill>
            </a:endParaRPr>
          </a:p>
        </p:txBody>
      </p:sp>
      <p:sp>
        <p:nvSpPr>
          <p:cNvPr id="19" name="TextBox 18"/>
          <p:cNvSpPr txBox="1"/>
          <p:nvPr/>
        </p:nvSpPr>
        <p:spPr>
          <a:xfrm>
            <a:off x="5889192"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tx1"/>
                </a:solidFill>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ppt_x</p:attrName>
                                        </p:attrNameLst>
                                      </p:cBhvr>
                                      <p:tavLst>
                                        <p:tav tm="0">
                                          <p:val>
                                            <p:fltVal val="0.5"/>
                                          </p:val>
                                        </p:tav>
                                        <p:tav tm="100000">
                                          <p:val>
                                            <p:strVal val="#ppt_x"/>
                                          </p:val>
                                        </p:tav>
                                      </p:tavLst>
                                    </p:anim>
                                    <p:anim calcmode="lin" valueType="num">
                                      <p:cBhvr>
                                        <p:cTn id="39" dur="500" fill="hold"/>
                                        <p:tgtEl>
                                          <p:spTgt spid="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 calcmode="lin" valueType="num">
                                      <p:cBhvr>
                                        <p:cTn id="50" dur="500" fill="hold"/>
                                        <p:tgtEl>
                                          <p:spTgt spid="9"/>
                                        </p:tgtEl>
                                        <p:attrNameLst>
                                          <p:attrName>ppt_x</p:attrName>
                                        </p:attrNameLst>
                                      </p:cBhvr>
                                      <p:tavLst>
                                        <p:tav tm="0">
                                          <p:val>
                                            <p:fltVal val="0.5"/>
                                          </p:val>
                                        </p:tav>
                                        <p:tav tm="100000">
                                          <p:val>
                                            <p:strVal val="#ppt_x"/>
                                          </p:val>
                                        </p:tav>
                                      </p:tavLst>
                                    </p:anim>
                                    <p:anim calcmode="lin" valueType="num">
                                      <p:cBhvr>
                                        <p:cTn id="51" dur="500" fill="hold"/>
                                        <p:tgtEl>
                                          <p:spTgt spid="9"/>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ppt_x</p:attrName>
                                        </p:attrNameLst>
                                      </p:cBhvr>
                                      <p:tavLst>
                                        <p:tav tm="0">
                                          <p:val>
                                            <p:strVal val="#ppt_x+#ppt_w*1.125000"/>
                                          </p:val>
                                        </p:tav>
                                        <p:tav tm="100000">
                                          <p:val>
                                            <p:strVal val="#ppt_x"/>
                                          </p:val>
                                        </p:tav>
                                      </p:tavLst>
                                    </p:anim>
                                    <p:animEffect transition="in" filter="wipe(left)">
                                      <p:cBhvr>
                                        <p:cTn id="62" dur="500"/>
                                        <p:tgtEl>
                                          <p:spTgt spid="13"/>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p:tgtEl>
                                          <p:spTgt spid="11"/>
                                        </p:tgtEl>
                                        <p:attrNameLst>
                                          <p:attrName>ppt_x</p:attrName>
                                        </p:attrNameLst>
                                      </p:cBhvr>
                                      <p:tavLst>
                                        <p:tav tm="0">
                                          <p:val>
                                            <p:strVal val="#ppt_x+#ppt_w*1.125000"/>
                                          </p:val>
                                        </p:tav>
                                        <p:tav tm="100000">
                                          <p:val>
                                            <p:strVal val="#ppt_x"/>
                                          </p:val>
                                        </p:tav>
                                      </p:tavLst>
                                    </p:anim>
                                    <p:animEffect transition="in" filter="wipe(left)">
                                      <p:cBhvr>
                                        <p:cTn id="66" dur="500"/>
                                        <p:tgtEl>
                                          <p:spTgt spid="11"/>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p:tgtEl>
                                          <p:spTgt spid="15"/>
                                        </p:tgtEl>
                                        <p:attrNameLst>
                                          <p:attrName>ppt_x</p:attrName>
                                        </p:attrNameLst>
                                      </p:cBhvr>
                                      <p:tavLst>
                                        <p:tav tm="0">
                                          <p:val>
                                            <p:strVal val="#ppt_x-#ppt_w*1.125000"/>
                                          </p:val>
                                        </p:tav>
                                        <p:tav tm="100000">
                                          <p:val>
                                            <p:strVal val="#ppt_x"/>
                                          </p:val>
                                        </p:tav>
                                      </p:tavLst>
                                    </p:anim>
                                    <p:animEffect transition="in" filter="wipe(right)">
                                      <p:cBhvr>
                                        <p:cTn id="70" dur="500"/>
                                        <p:tgtEl>
                                          <p:spTgt spid="15"/>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p:tgtEl>
                                          <p:spTgt spid="14"/>
                                        </p:tgtEl>
                                        <p:attrNameLst>
                                          <p:attrName>ppt_x</p:attrName>
                                        </p:attrNameLst>
                                      </p:cBhvr>
                                      <p:tavLst>
                                        <p:tav tm="0">
                                          <p:val>
                                            <p:strVal val="#ppt_x-#ppt_w*1.125000"/>
                                          </p:val>
                                        </p:tav>
                                        <p:tav tm="100000">
                                          <p:val>
                                            <p:strVal val="#ppt_x"/>
                                          </p:val>
                                        </p:tav>
                                      </p:tavLst>
                                    </p:anim>
                                    <p:animEffect transition="in" filter="wipe(right)">
                                      <p:cBhvr>
                                        <p:cTn id="74" dur="500"/>
                                        <p:tgtEl>
                                          <p:spTgt spid="14"/>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p:tgtEl>
                                          <p:spTgt spid="17"/>
                                        </p:tgtEl>
                                        <p:attrNameLst>
                                          <p:attrName>ppt_x</p:attrName>
                                        </p:attrNameLst>
                                      </p:cBhvr>
                                      <p:tavLst>
                                        <p:tav tm="0">
                                          <p:val>
                                            <p:strVal val="#ppt_x+#ppt_w*1.125000"/>
                                          </p:val>
                                        </p:tav>
                                        <p:tav tm="100000">
                                          <p:val>
                                            <p:strVal val="#ppt_x"/>
                                          </p:val>
                                        </p:tav>
                                      </p:tavLst>
                                    </p:anim>
                                    <p:animEffect transition="in" filter="wipe(left)">
                                      <p:cBhvr>
                                        <p:cTn id="78" dur="500"/>
                                        <p:tgtEl>
                                          <p:spTgt spid="17"/>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p:tgtEl>
                                          <p:spTgt spid="16"/>
                                        </p:tgtEl>
                                        <p:attrNameLst>
                                          <p:attrName>ppt_x</p:attrName>
                                        </p:attrNameLst>
                                      </p:cBhvr>
                                      <p:tavLst>
                                        <p:tav tm="0">
                                          <p:val>
                                            <p:strVal val="#ppt_x+#ppt_w*1.125000"/>
                                          </p:val>
                                        </p:tav>
                                        <p:tav tm="100000">
                                          <p:val>
                                            <p:strVal val="#ppt_x"/>
                                          </p:val>
                                        </p:tav>
                                      </p:tavLst>
                                    </p:anim>
                                    <p:animEffect transition="in" filter="wipe(left)">
                                      <p:cBhvr>
                                        <p:cTn id="82" dur="500"/>
                                        <p:tgtEl>
                                          <p:spTgt spid="16"/>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ppt_x</p:attrName>
                                        </p:attrNameLst>
                                      </p:cBhvr>
                                      <p:tavLst>
                                        <p:tav tm="0">
                                          <p:val>
                                            <p:strVal val="#ppt_x-#ppt_w*1.125000"/>
                                          </p:val>
                                        </p:tav>
                                        <p:tav tm="100000">
                                          <p:val>
                                            <p:strVal val="#ppt_x"/>
                                          </p:val>
                                        </p:tav>
                                      </p:tavLst>
                                    </p:anim>
                                    <p:animEffect transition="in" filter="wipe(right)">
                                      <p:cBhvr>
                                        <p:cTn id="86" dur="500"/>
                                        <p:tgtEl>
                                          <p:spTgt spid="1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p:tgtEl>
                                          <p:spTgt spid="18"/>
                                        </p:tgtEl>
                                        <p:attrNameLst>
                                          <p:attrName>ppt_x</p:attrName>
                                        </p:attrNameLst>
                                      </p:cBhvr>
                                      <p:tavLst>
                                        <p:tav tm="0">
                                          <p:val>
                                            <p:strVal val="#ppt_x-#ppt_w*1.125000"/>
                                          </p:val>
                                        </p:tav>
                                        <p:tav tm="100000">
                                          <p:val>
                                            <p:strVal val="#ppt_x"/>
                                          </p:val>
                                        </p:tav>
                                      </p:tavLst>
                                    </p:anim>
                                    <p:animEffect transition="in" filter="wipe(right)">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animBg="1"/>
      <p:bldP spid="8" grpId="0" animBg="1"/>
      <p:bldP spid="9" grpId="0" animBg="1"/>
      <p:bldP spid="10" grpId="0" animBg="1"/>
      <p:bldP spid="11" grpId="0"/>
      <p:bldP spid="13" grpId="0"/>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矩形 2"/>
          <p:cNvSpPr/>
          <p:nvPr/>
        </p:nvSpPr>
        <p:spPr>
          <a:xfrm>
            <a:off x="467544" y="1275606"/>
            <a:ext cx="2749331" cy="159638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       </a:t>
            </a:r>
            <a:r>
              <a:rPr lang="zh-CN" altLang="en-US" b="1" dirty="0">
                <a:solidFill>
                  <a:srgbClr val="CCECFF"/>
                </a:solidFill>
                <a:latin typeface="微软雅黑" panose="020B0503020204020204" pitchFamily="34" charset="-122"/>
                <a:ea typeface="微软雅黑" panose="020B0503020204020204" pitchFamily="34" charset="-122"/>
              </a:rPr>
              <a:t>完成项目之一</a:t>
            </a:r>
            <a:endParaRPr lang="en-US" altLang="zh-CN" b="1" dirty="0">
              <a:solidFill>
                <a:srgbClr val="CCECFF"/>
              </a:solidFill>
              <a:latin typeface="微软雅黑" panose="020B0503020204020204" pitchFamily="34" charset="-122"/>
              <a:ea typeface="微软雅黑" panose="020B0503020204020204" pitchFamily="34" charset="-122"/>
            </a:endParaRPr>
          </a:p>
          <a:p>
            <a:pPr algn="ctr"/>
            <a:r>
              <a:rPr lang="zh-CN" altLang="en-US" sz="1100" dirty="0">
                <a:solidFill>
                  <a:srgbClr val="CCECFF"/>
                </a:solidFill>
                <a:latin typeface="微软雅黑" panose="020B0503020204020204" pitchFamily="34" charset="-122"/>
                <a:ea typeface="微软雅黑" panose="020B0503020204020204" pitchFamily="34" charset="-122"/>
              </a:rPr>
              <a:t>点击增加文本点击增加文本</a:t>
            </a:r>
          </a:p>
          <a:p>
            <a:pPr algn="ctr"/>
            <a:r>
              <a:rPr lang="zh-CN" altLang="en-US" sz="1100" dirty="0">
                <a:solidFill>
                  <a:srgbClr val="CCECFF"/>
                </a:solidFill>
                <a:latin typeface="微软雅黑" panose="020B0503020204020204" pitchFamily="34" charset="-122"/>
                <a:ea typeface="微软雅黑" panose="020B0503020204020204" pitchFamily="34" charset="-122"/>
              </a:rPr>
              <a:t>点击增加文本点击增加文本</a:t>
            </a:r>
          </a:p>
          <a:p>
            <a:pPr algn="ctr"/>
            <a:endParaRPr lang="zh-CN" altLang="en-US" sz="1100" dirty="0">
              <a:latin typeface="微软雅黑" panose="020B0503020204020204" pitchFamily="34" charset="-122"/>
              <a:ea typeface="微软雅黑" panose="020B0503020204020204" pitchFamily="34" charset="-122"/>
            </a:endParaRPr>
          </a:p>
        </p:txBody>
      </p:sp>
      <p:sp>
        <p:nvSpPr>
          <p:cNvPr id="4" name="矩形 3"/>
          <p:cNvSpPr/>
          <p:nvPr/>
        </p:nvSpPr>
        <p:spPr>
          <a:xfrm>
            <a:off x="6057057" y="1281717"/>
            <a:ext cx="2749331" cy="159638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CCECFF"/>
                </a:solidFill>
                <a:latin typeface="微软雅黑" panose="020B0503020204020204" pitchFamily="34" charset="-122"/>
                <a:ea typeface="微软雅黑" panose="020B0503020204020204" pitchFamily="34" charset="-122"/>
              </a:rPr>
              <a:t>      </a:t>
            </a:r>
            <a:r>
              <a:rPr lang="zh-CN" altLang="en-US" b="1" dirty="0">
                <a:solidFill>
                  <a:srgbClr val="CCECFF"/>
                </a:solidFill>
                <a:latin typeface="微软雅黑" panose="020B0503020204020204" pitchFamily="34" charset="-122"/>
                <a:ea typeface="微软雅黑" panose="020B0503020204020204" pitchFamily="34" charset="-122"/>
              </a:rPr>
              <a:t>完成项目之一</a:t>
            </a:r>
            <a:endParaRPr lang="en-US" altLang="zh-CN" b="1" dirty="0">
              <a:solidFill>
                <a:srgbClr val="CCECFF"/>
              </a:solidFill>
              <a:latin typeface="微软雅黑" panose="020B0503020204020204" pitchFamily="34" charset="-122"/>
              <a:ea typeface="微软雅黑" panose="020B0503020204020204" pitchFamily="34" charset="-122"/>
            </a:endParaRPr>
          </a:p>
          <a:p>
            <a:pPr algn="ctr"/>
            <a:r>
              <a:rPr lang="zh-CN" altLang="en-US" sz="1100" dirty="0">
                <a:solidFill>
                  <a:srgbClr val="CCECFF"/>
                </a:solidFill>
                <a:latin typeface="微软雅黑" panose="020B0503020204020204" pitchFamily="34" charset="-122"/>
                <a:ea typeface="微软雅黑" panose="020B0503020204020204" pitchFamily="34" charset="-122"/>
              </a:rPr>
              <a:t>点击增加文本点击增加文本</a:t>
            </a:r>
          </a:p>
          <a:p>
            <a:pPr algn="ctr"/>
            <a:r>
              <a:rPr lang="zh-CN" altLang="en-US" sz="1100" dirty="0">
                <a:solidFill>
                  <a:srgbClr val="CCECFF"/>
                </a:solidFill>
                <a:latin typeface="微软雅黑" panose="020B0503020204020204" pitchFamily="34" charset="-122"/>
                <a:ea typeface="微软雅黑" panose="020B0503020204020204" pitchFamily="34" charset="-122"/>
              </a:rPr>
              <a:t>点击增加文本点击增加文本</a:t>
            </a:r>
          </a:p>
          <a:p>
            <a:pPr algn="ctr"/>
            <a:endParaRPr lang="zh-CN" altLang="en-US" sz="1100" dirty="0">
              <a:solidFill>
                <a:srgbClr val="CCECFF"/>
              </a:solidFill>
            </a:endParaRPr>
          </a:p>
        </p:txBody>
      </p:sp>
      <p:sp>
        <p:nvSpPr>
          <p:cNvPr id="5" name="矩形 4"/>
          <p:cNvSpPr/>
          <p:nvPr/>
        </p:nvSpPr>
        <p:spPr>
          <a:xfrm>
            <a:off x="3262301" y="2919580"/>
            <a:ext cx="2749331" cy="159638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CCECFF"/>
                </a:solidFill>
                <a:latin typeface="微软雅黑" panose="020B0503020204020204" pitchFamily="34" charset="-122"/>
                <a:ea typeface="微软雅黑" panose="020B0503020204020204" pitchFamily="34" charset="-122"/>
              </a:rPr>
              <a:t>       </a:t>
            </a:r>
            <a:r>
              <a:rPr lang="zh-CN" altLang="en-US" b="1" dirty="0">
                <a:solidFill>
                  <a:srgbClr val="CCECFF"/>
                </a:solidFill>
                <a:latin typeface="微软雅黑" panose="020B0503020204020204" pitchFamily="34" charset="-122"/>
                <a:ea typeface="微软雅黑" panose="020B0503020204020204" pitchFamily="34" charset="-122"/>
              </a:rPr>
              <a:t>完成项目之一</a:t>
            </a:r>
            <a:endParaRPr lang="en-US" altLang="zh-CN" b="1" dirty="0">
              <a:solidFill>
                <a:srgbClr val="CCECFF"/>
              </a:solidFill>
              <a:latin typeface="微软雅黑" panose="020B0503020204020204" pitchFamily="34" charset="-122"/>
              <a:ea typeface="微软雅黑" panose="020B0503020204020204" pitchFamily="34" charset="-122"/>
            </a:endParaRPr>
          </a:p>
          <a:p>
            <a:pPr algn="ctr"/>
            <a:r>
              <a:rPr lang="zh-CN" altLang="en-US" sz="1100" dirty="0">
                <a:solidFill>
                  <a:srgbClr val="CCECFF"/>
                </a:solidFill>
                <a:latin typeface="微软雅黑" panose="020B0503020204020204" pitchFamily="34" charset="-122"/>
                <a:ea typeface="微软雅黑" panose="020B0503020204020204" pitchFamily="34" charset="-122"/>
              </a:rPr>
              <a:t>点击增加文本点击增加文本</a:t>
            </a:r>
          </a:p>
          <a:p>
            <a:pPr algn="ctr"/>
            <a:r>
              <a:rPr lang="zh-CN" altLang="en-US" sz="1100" dirty="0">
                <a:solidFill>
                  <a:srgbClr val="CCECFF"/>
                </a:solidFill>
                <a:latin typeface="微软雅黑" panose="020B0503020204020204" pitchFamily="34" charset="-122"/>
                <a:ea typeface="微软雅黑" panose="020B0503020204020204" pitchFamily="34" charset="-122"/>
              </a:rPr>
              <a:t>点击增加文本点击增加文本</a:t>
            </a:r>
          </a:p>
          <a:p>
            <a:pPr algn="ctr"/>
            <a:endParaRPr lang="zh-CN" altLang="en-US" sz="1600" dirty="0">
              <a:solidFill>
                <a:srgbClr val="CCECFF"/>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6600" b="4691"/>
          <a:stretch>
            <a:fillRect/>
          </a:stretch>
        </p:blipFill>
        <p:spPr>
          <a:xfrm>
            <a:off x="6049990" y="2925690"/>
            <a:ext cx="2756398" cy="1590274"/>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7813"/>
          <a:stretch>
            <a:fillRect/>
          </a:stretch>
        </p:blipFill>
        <p:spPr>
          <a:xfrm>
            <a:off x="3262301" y="1275606"/>
            <a:ext cx="2749331" cy="1596386"/>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925691"/>
            <a:ext cx="2749331" cy="159027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vertical)">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Rectangle 3"/>
          <p:cNvSpPr/>
          <p:nvPr/>
        </p:nvSpPr>
        <p:spPr>
          <a:xfrm>
            <a:off x="3032653" y="1347614"/>
            <a:ext cx="3352800" cy="963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3" name="Group 15"/>
          <p:cNvGrpSpPr/>
          <p:nvPr/>
        </p:nvGrpSpPr>
        <p:grpSpPr>
          <a:xfrm>
            <a:off x="3296178" y="1597534"/>
            <a:ext cx="646980" cy="477816"/>
            <a:chOff x="3052763" y="2647950"/>
            <a:chExt cx="346075" cy="255588"/>
          </a:xfrm>
          <a:solidFill>
            <a:schemeClr val="bg1"/>
          </a:solidFill>
        </p:grpSpPr>
        <p:sp>
          <p:nvSpPr>
            <p:cNvPr id="14"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5"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6"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7" name="组合 16"/>
          <p:cNvGrpSpPr/>
          <p:nvPr/>
        </p:nvGrpSpPr>
        <p:grpSpPr>
          <a:xfrm>
            <a:off x="7145540" y="1938341"/>
            <a:ext cx="829711" cy="829711"/>
            <a:chOff x="9347515" y="2921594"/>
            <a:chExt cx="1106281" cy="1106281"/>
          </a:xfrm>
        </p:grpSpPr>
        <p:sp>
          <p:nvSpPr>
            <p:cNvPr id="18" name="Oval 20"/>
            <p:cNvSpPr/>
            <p:nvPr/>
          </p:nvSpPr>
          <p:spPr>
            <a:xfrm>
              <a:off x="9347515" y="2921594"/>
              <a:ext cx="1106281" cy="11062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9" name="组合 18"/>
            <p:cNvGrpSpPr/>
            <p:nvPr/>
          </p:nvGrpSpPr>
          <p:grpSpPr>
            <a:xfrm>
              <a:off x="9677520" y="3159972"/>
              <a:ext cx="446271" cy="582632"/>
              <a:chOff x="9896690" y="3140691"/>
              <a:chExt cx="425020" cy="554888"/>
            </a:xfrm>
            <a:solidFill>
              <a:srgbClr val="64A0DC"/>
            </a:solidFill>
          </p:grpSpPr>
          <p:sp>
            <p:nvSpPr>
              <p:cNvPr id="20"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2"/>
              </a:solidFill>
              <a:ln w="9525">
                <a:noFill/>
                <a:round/>
              </a:ln>
            </p:spPr>
            <p:txBody>
              <a:bodyPr vert="horz" wrap="square" lIns="121920" tIns="60960" rIns="121920" bIns="60960" numCol="1" anchor="t" anchorCtr="0" compatLnSpc="1"/>
              <a:lstStyle/>
              <a:p>
                <a:endParaRPr lang="en-US" sz="2400"/>
              </a:p>
            </p:txBody>
          </p:sp>
          <p:sp>
            <p:nvSpPr>
              <p:cNvPr id="21"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p:spPr>
            <p:txBody>
              <a:bodyPr vert="horz" wrap="square" lIns="121920" tIns="60960" rIns="121920" bIns="60960" numCol="1" anchor="t" anchorCtr="0" compatLnSpc="1"/>
              <a:lstStyle/>
              <a:p>
                <a:endParaRPr lang="en-US" sz="2400"/>
              </a:p>
            </p:txBody>
          </p:sp>
        </p:grpSp>
      </p:grpSp>
      <p:grpSp>
        <p:nvGrpSpPr>
          <p:cNvPr id="22" name="组合 21"/>
          <p:cNvGrpSpPr/>
          <p:nvPr/>
        </p:nvGrpSpPr>
        <p:grpSpPr>
          <a:xfrm>
            <a:off x="1424783" y="1938341"/>
            <a:ext cx="829711" cy="829711"/>
            <a:chOff x="1529661" y="2921594"/>
            <a:chExt cx="1106281" cy="1106281"/>
          </a:xfrm>
        </p:grpSpPr>
        <p:sp>
          <p:nvSpPr>
            <p:cNvPr id="23" name="Oval 25"/>
            <p:cNvSpPr/>
            <p:nvPr/>
          </p:nvSpPr>
          <p:spPr>
            <a:xfrm>
              <a:off x="1529661" y="2921594"/>
              <a:ext cx="1106281" cy="11062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4" name="任意多边形 23"/>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tx1"/>
                </a:solidFill>
              </a:endParaRPr>
            </a:p>
          </p:txBody>
        </p:sp>
      </p:grpSp>
      <p:sp>
        <p:nvSpPr>
          <p:cNvPr id="25" name="矩形 24"/>
          <p:cNvSpPr/>
          <p:nvPr/>
        </p:nvSpPr>
        <p:spPr>
          <a:xfrm>
            <a:off x="1272975"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1115616" y="3199740"/>
            <a:ext cx="1478542" cy="6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a:t>
            </a:r>
          </a:p>
        </p:txBody>
      </p:sp>
      <p:sp>
        <p:nvSpPr>
          <p:cNvPr id="27" name="矩形 26"/>
          <p:cNvSpPr/>
          <p:nvPr/>
        </p:nvSpPr>
        <p:spPr>
          <a:xfrm>
            <a:off x="6978483"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6821124" y="3199740"/>
            <a:ext cx="1478542"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pitchFamily="34" charset="-122"/>
              </a:rPr>
              <a:t>在此录入上述图表的描述说明，在此录入上述图表的描述说明。</a:t>
            </a:r>
          </a:p>
        </p:txBody>
      </p:sp>
      <p:sp>
        <p:nvSpPr>
          <p:cNvPr id="29" name="矩形 28"/>
          <p:cNvSpPr/>
          <p:nvPr/>
        </p:nvSpPr>
        <p:spPr>
          <a:xfrm>
            <a:off x="4004140" y="1379390"/>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4004140" y="1694679"/>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p>
        </p:txBody>
      </p:sp>
      <p:sp>
        <p:nvSpPr>
          <p:cNvPr id="31" name="矩形 30"/>
          <p:cNvSpPr/>
          <p:nvPr/>
        </p:nvSpPr>
        <p:spPr>
          <a:xfrm>
            <a:off x="4004140" y="3536937"/>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4004140" y="3852225"/>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p>
        </p:txBody>
      </p:sp>
      <p:sp>
        <p:nvSpPr>
          <p:cNvPr id="33" name="矩形 32"/>
          <p:cNvSpPr/>
          <p:nvPr/>
        </p:nvSpPr>
        <p:spPr>
          <a:xfrm>
            <a:off x="3168492" y="2462834"/>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3168490" y="2778122"/>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350" fill="hold"/>
                                        <p:tgtEl>
                                          <p:spTgt spid="13"/>
                                        </p:tgtEl>
                                        <p:attrNameLst>
                                          <p:attrName>ppt_w</p:attrName>
                                        </p:attrNameLst>
                                      </p:cBhvr>
                                      <p:tavLst>
                                        <p:tav tm="0">
                                          <p:val>
                                            <p:fltVal val="0"/>
                                          </p:val>
                                        </p:tav>
                                        <p:tav tm="100000">
                                          <p:val>
                                            <p:strVal val="#ppt_w"/>
                                          </p:val>
                                        </p:tav>
                                      </p:tavLst>
                                    </p:anim>
                                    <p:anim calcmode="lin" valueType="num">
                                      <p:cBhvr>
                                        <p:cTn id="25" dur="350" fill="hold"/>
                                        <p:tgtEl>
                                          <p:spTgt spid="13"/>
                                        </p:tgtEl>
                                        <p:attrNameLst>
                                          <p:attrName>ppt_h</p:attrName>
                                        </p:attrNameLst>
                                      </p:cBhvr>
                                      <p:tavLst>
                                        <p:tav tm="0">
                                          <p:val>
                                            <p:fltVal val="0"/>
                                          </p:val>
                                        </p:tav>
                                        <p:tav tm="100000">
                                          <p:val>
                                            <p:strVal val="#ppt_h"/>
                                          </p:val>
                                        </p:tav>
                                      </p:tavLst>
                                    </p:anim>
                                    <p:animEffect transition="in" filter="fade">
                                      <p:cBhvr>
                                        <p:cTn id="26" dur="350"/>
                                        <p:tgtEl>
                                          <p:spTgt spid="13"/>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400"/>
                                        <p:tgtEl>
                                          <p:spTgt spid="29"/>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400"/>
                                        <p:tgtEl>
                                          <p:spTgt spid="30"/>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50" fill="hold"/>
                                        <p:tgtEl>
                                          <p:spTgt spid="6"/>
                                        </p:tgtEl>
                                        <p:attrNameLst>
                                          <p:attrName>ppt_w</p:attrName>
                                        </p:attrNameLst>
                                      </p:cBhvr>
                                      <p:tavLst>
                                        <p:tav tm="0">
                                          <p:val>
                                            <p:fltVal val="0"/>
                                          </p:val>
                                        </p:tav>
                                        <p:tav tm="100000">
                                          <p:val>
                                            <p:strVal val="#ppt_w"/>
                                          </p:val>
                                        </p:tav>
                                      </p:tavLst>
                                    </p:anim>
                                    <p:anim calcmode="lin" valueType="num">
                                      <p:cBhvr>
                                        <p:cTn id="41" dur="350" fill="hold"/>
                                        <p:tgtEl>
                                          <p:spTgt spid="6"/>
                                        </p:tgtEl>
                                        <p:attrNameLst>
                                          <p:attrName>ppt_h</p:attrName>
                                        </p:attrNameLst>
                                      </p:cBhvr>
                                      <p:tavLst>
                                        <p:tav tm="0">
                                          <p:val>
                                            <p:fltVal val="0"/>
                                          </p:val>
                                        </p:tav>
                                        <p:tav tm="100000">
                                          <p:val>
                                            <p:strVal val="#ppt_h"/>
                                          </p:val>
                                        </p:tav>
                                      </p:tavLst>
                                    </p:anim>
                                    <p:animEffect transition="in" filter="fade">
                                      <p:cBhvr>
                                        <p:cTn id="42" dur="350"/>
                                        <p:tgtEl>
                                          <p:spTgt spid="6"/>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6"/>
                                        </p:tgtEl>
                                      </p:cBhvr>
                                    </p:animEffect>
                                    <p:animScale>
                                      <p:cBhvr>
                                        <p:cTn id="46" dur="250" autoRev="1" fill="hold"/>
                                        <p:tgtEl>
                                          <p:spTgt spid="6"/>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33"/>
                                        </p:tgtEl>
                                        <p:attrNameLst>
                                          <p:attrName>style.visibility</p:attrName>
                                        </p:attrNameLst>
                                      </p:cBhvr>
                                      <p:to>
                                        <p:strVal val="visible"/>
                                      </p:to>
                                    </p:set>
                                    <p:animEffect transition="in" filter="randombar(horizontal)">
                                      <p:cBhvr>
                                        <p:cTn id="49" dur="400"/>
                                        <p:tgtEl>
                                          <p:spTgt spid="33"/>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400"/>
                                        <p:tgtEl>
                                          <p:spTgt spid="34"/>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350" fill="hold"/>
                                        <p:tgtEl>
                                          <p:spTgt spid="9"/>
                                        </p:tgtEl>
                                        <p:attrNameLst>
                                          <p:attrName>ppt_w</p:attrName>
                                        </p:attrNameLst>
                                      </p:cBhvr>
                                      <p:tavLst>
                                        <p:tav tm="0">
                                          <p:val>
                                            <p:fltVal val="0"/>
                                          </p:val>
                                        </p:tav>
                                        <p:tav tm="100000">
                                          <p:val>
                                            <p:strVal val="#ppt_w"/>
                                          </p:val>
                                        </p:tav>
                                      </p:tavLst>
                                    </p:anim>
                                    <p:anim calcmode="lin" valueType="num">
                                      <p:cBhvr>
                                        <p:cTn id="57" dur="350" fill="hold"/>
                                        <p:tgtEl>
                                          <p:spTgt spid="9"/>
                                        </p:tgtEl>
                                        <p:attrNameLst>
                                          <p:attrName>ppt_h</p:attrName>
                                        </p:attrNameLst>
                                      </p:cBhvr>
                                      <p:tavLst>
                                        <p:tav tm="0">
                                          <p:val>
                                            <p:fltVal val="0"/>
                                          </p:val>
                                        </p:tav>
                                        <p:tav tm="100000">
                                          <p:val>
                                            <p:strVal val="#ppt_h"/>
                                          </p:val>
                                        </p:tav>
                                      </p:tavLst>
                                    </p:anim>
                                    <p:animEffect transition="in" filter="fade">
                                      <p:cBhvr>
                                        <p:cTn id="58" dur="350"/>
                                        <p:tgtEl>
                                          <p:spTgt spid="9"/>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9"/>
                                        </p:tgtEl>
                                      </p:cBhvr>
                                    </p:animEffect>
                                    <p:animScale>
                                      <p:cBhvr>
                                        <p:cTn id="62" dur="250" autoRev="1" fill="hold"/>
                                        <p:tgtEl>
                                          <p:spTgt spid="9"/>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31"/>
                                        </p:tgtEl>
                                        <p:attrNameLst>
                                          <p:attrName>style.visibility</p:attrName>
                                        </p:attrNameLst>
                                      </p:cBhvr>
                                      <p:to>
                                        <p:strVal val="visible"/>
                                      </p:to>
                                    </p:set>
                                    <p:animEffect transition="in" filter="randombar(horizontal)">
                                      <p:cBhvr>
                                        <p:cTn id="65" dur="400"/>
                                        <p:tgtEl>
                                          <p:spTgt spid="31"/>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2"/>
                                        </p:tgtEl>
                                        <p:attrNameLst>
                                          <p:attrName>style.visibility</p:attrName>
                                        </p:attrNameLst>
                                      </p:cBhvr>
                                      <p:to>
                                        <p:strVal val="visible"/>
                                      </p:to>
                                    </p:set>
                                    <p:animEffect transition="in" filter="randombar(horizontal)">
                                      <p:cBhvr>
                                        <p:cTn id="68" dur="400"/>
                                        <p:tgtEl>
                                          <p:spTgt spid="32"/>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750"/>
                                        <p:tgtEl>
                                          <p:spTgt spid="22"/>
                                        </p:tgtEl>
                                      </p:cBhvr>
                                    </p:animEffect>
                                    <p:anim calcmode="lin" valueType="num">
                                      <p:cBhvr>
                                        <p:cTn id="73" dur="750" fill="hold"/>
                                        <p:tgtEl>
                                          <p:spTgt spid="22"/>
                                        </p:tgtEl>
                                        <p:attrNameLst>
                                          <p:attrName>style.rotation</p:attrName>
                                        </p:attrNameLst>
                                      </p:cBhvr>
                                      <p:tavLst>
                                        <p:tav tm="0">
                                          <p:val>
                                            <p:fltVal val="720"/>
                                          </p:val>
                                        </p:tav>
                                        <p:tav tm="100000">
                                          <p:val>
                                            <p:fltVal val="0"/>
                                          </p:val>
                                        </p:tav>
                                      </p:tavLst>
                                    </p:anim>
                                    <p:anim calcmode="lin" valueType="num">
                                      <p:cBhvr>
                                        <p:cTn id="74" dur="750" fill="hold"/>
                                        <p:tgtEl>
                                          <p:spTgt spid="22"/>
                                        </p:tgtEl>
                                        <p:attrNameLst>
                                          <p:attrName>ppt_h</p:attrName>
                                        </p:attrNameLst>
                                      </p:cBhvr>
                                      <p:tavLst>
                                        <p:tav tm="0">
                                          <p:val>
                                            <p:fltVal val="0"/>
                                          </p:val>
                                        </p:tav>
                                        <p:tav tm="100000">
                                          <p:val>
                                            <p:strVal val="#ppt_h"/>
                                          </p:val>
                                        </p:tav>
                                      </p:tavLst>
                                    </p:anim>
                                    <p:anim calcmode="lin" valueType="num">
                                      <p:cBhvr>
                                        <p:cTn id="75" dur="750" fill="hold"/>
                                        <p:tgtEl>
                                          <p:spTgt spid="22"/>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randombar(horizontal)">
                                      <p:cBhvr>
                                        <p:cTn id="79" dur="400"/>
                                        <p:tgtEl>
                                          <p:spTgt spid="2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randombar(horizontal)">
                                      <p:cBhvr>
                                        <p:cTn id="82" dur="400"/>
                                        <p:tgtEl>
                                          <p:spTgt spid="26"/>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750"/>
                                        <p:tgtEl>
                                          <p:spTgt spid="17"/>
                                        </p:tgtEl>
                                      </p:cBhvr>
                                    </p:animEffect>
                                    <p:anim calcmode="lin" valueType="num">
                                      <p:cBhvr>
                                        <p:cTn id="87" dur="750" fill="hold"/>
                                        <p:tgtEl>
                                          <p:spTgt spid="17"/>
                                        </p:tgtEl>
                                        <p:attrNameLst>
                                          <p:attrName>style.rotation</p:attrName>
                                        </p:attrNameLst>
                                      </p:cBhvr>
                                      <p:tavLst>
                                        <p:tav tm="0">
                                          <p:val>
                                            <p:fltVal val="720"/>
                                          </p:val>
                                        </p:tav>
                                        <p:tav tm="100000">
                                          <p:val>
                                            <p:fltVal val="0"/>
                                          </p:val>
                                        </p:tav>
                                      </p:tavLst>
                                    </p:anim>
                                    <p:anim calcmode="lin" valueType="num">
                                      <p:cBhvr>
                                        <p:cTn id="88" dur="750" fill="hold"/>
                                        <p:tgtEl>
                                          <p:spTgt spid="17"/>
                                        </p:tgtEl>
                                        <p:attrNameLst>
                                          <p:attrName>ppt_h</p:attrName>
                                        </p:attrNameLst>
                                      </p:cBhvr>
                                      <p:tavLst>
                                        <p:tav tm="0">
                                          <p:val>
                                            <p:fltVal val="0"/>
                                          </p:val>
                                        </p:tav>
                                        <p:tav tm="100000">
                                          <p:val>
                                            <p:strVal val="#ppt_h"/>
                                          </p:val>
                                        </p:tav>
                                      </p:tavLst>
                                    </p:anim>
                                    <p:anim calcmode="lin" valueType="num">
                                      <p:cBhvr>
                                        <p:cTn id="89" dur="750" fill="hold"/>
                                        <p:tgtEl>
                                          <p:spTgt spid="17"/>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randombar(horizontal)">
                                      <p:cBhvr>
                                        <p:cTn id="93" dur="400"/>
                                        <p:tgtEl>
                                          <p:spTgt spid="27"/>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randombar(horizontal)">
                                      <p:cBhvr>
                                        <p:cTn id="96"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25" grpId="0"/>
      <p:bldP spid="26" grpId="0"/>
      <p:bldP spid="27" grpId="0"/>
      <p:bldP spid="28" grpId="0"/>
      <p:bldP spid="29" grpId="0"/>
      <p:bldP spid="30"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等腰三角形 2"/>
          <p:cNvSpPr/>
          <p:nvPr/>
        </p:nvSpPr>
        <p:spPr bwMode="auto">
          <a:xfrm rot="3036074">
            <a:off x="4543936" y="1547496"/>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75000"/>
            </a:schemeClr>
          </a:solidFill>
          <a:ln w="28575" cmpd="sng">
            <a:solidFill>
              <a:srgbClr val="F8F8F8"/>
            </a:solidFill>
            <a:round/>
          </a:ln>
        </p:spPr>
        <p:txBody>
          <a:bodyPr wrap="none" lIns="68562" tIns="34281" rIns="68562" bIns="34281" anchor="ctr"/>
          <a:lstStyle/>
          <a:p>
            <a:endParaRPr lang="zh-CN" altLang="en-US" sz="1400"/>
          </a:p>
        </p:txBody>
      </p:sp>
      <p:sp>
        <p:nvSpPr>
          <p:cNvPr id="4" name="TextBox 5"/>
          <p:cNvSpPr txBox="1">
            <a:spLocks noChangeArrowheads="1"/>
          </p:cNvSpPr>
          <p:nvPr/>
        </p:nvSpPr>
        <p:spPr bwMode="auto">
          <a:xfrm>
            <a:off x="4762592" y="2150244"/>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完成项目三</a:t>
            </a:r>
          </a:p>
        </p:txBody>
      </p:sp>
      <p:sp>
        <p:nvSpPr>
          <p:cNvPr id="5" name="等腰三角形 2"/>
          <p:cNvSpPr/>
          <p:nvPr/>
        </p:nvSpPr>
        <p:spPr bwMode="auto">
          <a:xfrm rot="8763501">
            <a:off x="3685497" y="2489572"/>
            <a:ext cx="1341311" cy="1552575"/>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tx1">
              <a:lumMod val="50000"/>
              <a:lumOff val="50000"/>
            </a:schemeClr>
          </a:solidFill>
          <a:ln w="28575" cmpd="sng">
            <a:solidFill>
              <a:srgbClr val="F8F8F8"/>
            </a:solidFill>
            <a:round/>
          </a:ln>
        </p:spPr>
        <p:txBody>
          <a:bodyPr wrap="none" lIns="68562" tIns="34281" rIns="68562" bIns="34281" anchor="ctr"/>
          <a:lstStyle/>
          <a:p>
            <a:endParaRPr lang="zh-CN" altLang="en-US" sz="1400"/>
          </a:p>
        </p:txBody>
      </p:sp>
      <p:sp>
        <p:nvSpPr>
          <p:cNvPr id="6" name="TextBox 7"/>
          <p:cNvSpPr txBox="1">
            <a:spLocks noChangeArrowheads="1"/>
          </p:cNvSpPr>
          <p:nvPr/>
        </p:nvSpPr>
        <p:spPr bwMode="auto">
          <a:xfrm>
            <a:off x="3872352" y="3027735"/>
            <a:ext cx="812879" cy="46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完成项目二</a:t>
            </a:r>
          </a:p>
        </p:txBody>
      </p:sp>
      <p:sp>
        <p:nvSpPr>
          <p:cNvPr id="7" name="等腰三角形 2"/>
          <p:cNvSpPr/>
          <p:nvPr/>
        </p:nvSpPr>
        <p:spPr bwMode="auto">
          <a:xfrm rot="16474574">
            <a:off x="3291887" y="1226027"/>
            <a:ext cx="1341834" cy="1551969"/>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solidFill>
          <a:ln w="28575" cmpd="sng">
            <a:solidFill>
              <a:srgbClr val="F8F8F8"/>
            </a:solidFill>
            <a:round/>
          </a:ln>
        </p:spPr>
        <p:txBody>
          <a:bodyPr wrap="none" lIns="68562" tIns="34281" rIns="68562" bIns="34281" anchor="ctr"/>
          <a:lstStyle/>
          <a:p>
            <a:endParaRPr lang="zh-CN" altLang="en-US" sz="1400"/>
          </a:p>
        </p:txBody>
      </p:sp>
      <p:sp>
        <p:nvSpPr>
          <p:cNvPr id="8" name="TextBox 9"/>
          <p:cNvSpPr txBox="1">
            <a:spLocks noChangeArrowheads="1"/>
          </p:cNvSpPr>
          <p:nvPr/>
        </p:nvSpPr>
        <p:spPr bwMode="auto">
          <a:xfrm>
            <a:off x="3667645" y="1740669"/>
            <a:ext cx="812879"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FFFFFF"/>
                </a:solidFill>
                <a:latin typeface="微软雅黑" panose="020B0503020204020204" pitchFamily="34" charset="-122"/>
                <a:ea typeface="微软雅黑" panose="020B0503020204020204" pitchFamily="34" charset="-122"/>
              </a:rPr>
              <a:t>完成项目一</a:t>
            </a:r>
          </a:p>
        </p:txBody>
      </p:sp>
      <p:sp>
        <p:nvSpPr>
          <p:cNvPr id="9" name="TextBox 10"/>
          <p:cNvSpPr txBox="1">
            <a:spLocks noChangeArrowheads="1"/>
          </p:cNvSpPr>
          <p:nvPr/>
        </p:nvSpPr>
        <p:spPr bwMode="auto">
          <a:xfrm>
            <a:off x="1061194" y="1152501"/>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solidFill>
                  <a:srgbClr val="4D4D4D"/>
                </a:solidFill>
                <a:latin typeface="微软雅黑" panose="020B0503020204020204" pitchFamily="34" charset="-122"/>
                <a:ea typeface="微软雅黑" panose="020B0503020204020204" pitchFamily="34" charset="-122"/>
              </a:rPr>
              <a:t>■</a:t>
            </a:r>
            <a:r>
              <a:rPr lang="zh-CN" altLang="en-US" sz="1400" b="1">
                <a:solidFill>
                  <a:srgbClr val="4D4D4D"/>
                </a:solidFill>
                <a:latin typeface="微软雅黑" panose="020B0503020204020204" pitchFamily="34" charset="-122"/>
                <a:ea typeface="微软雅黑" panose="020B0503020204020204" pitchFamily="34" charset="-122"/>
              </a:rPr>
              <a:t>请输入您标题</a:t>
            </a:r>
          </a:p>
        </p:txBody>
      </p:sp>
      <p:sp>
        <p:nvSpPr>
          <p:cNvPr id="10" name="TextBox 11"/>
          <p:cNvSpPr txBox="1">
            <a:spLocks noChangeArrowheads="1"/>
          </p:cNvSpPr>
          <p:nvPr/>
        </p:nvSpPr>
        <p:spPr bwMode="auto">
          <a:xfrm>
            <a:off x="1061194" y="1383482"/>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1" name="TextBox 12"/>
          <p:cNvSpPr txBox="1">
            <a:spLocks noChangeArrowheads="1"/>
          </p:cNvSpPr>
          <p:nvPr/>
        </p:nvSpPr>
        <p:spPr bwMode="auto">
          <a:xfrm>
            <a:off x="6097952" y="915566"/>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dirty="0">
                <a:solidFill>
                  <a:srgbClr val="4D4D4D"/>
                </a:solidFill>
                <a:latin typeface="微软雅黑" panose="020B0503020204020204" pitchFamily="34" charset="-122"/>
                <a:ea typeface="微软雅黑" panose="020B0503020204020204" pitchFamily="34" charset="-122"/>
              </a:rPr>
              <a:t>■</a:t>
            </a:r>
            <a:r>
              <a:rPr lang="zh-CN" altLang="en-US" sz="1400" b="1" dirty="0">
                <a:solidFill>
                  <a:srgbClr val="4D4D4D"/>
                </a:solidFill>
                <a:latin typeface="微软雅黑" panose="020B0503020204020204" pitchFamily="34" charset="-122"/>
                <a:ea typeface="微软雅黑" panose="020B0503020204020204" pitchFamily="34" charset="-122"/>
              </a:rPr>
              <a:t>请输入您标题</a:t>
            </a:r>
          </a:p>
        </p:txBody>
      </p:sp>
      <p:sp>
        <p:nvSpPr>
          <p:cNvPr id="13" name="TextBox 13"/>
          <p:cNvSpPr txBox="1">
            <a:spLocks noChangeArrowheads="1"/>
          </p:cNvSpPr>
          <p:nvPr/>
        </p:nvSpPr>
        <p:spPr bwMode="auto">
          <a:xfrm>
            <a:off x="6097951" y="2344316"/>
            <a:ext cx="2074449"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dirty="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4" name="TextBox 14"/>
          <p:cNvSpPr txBox="1">
            <a:spLocks noChangeArrowheads="1"/>
          </p:cNvSpPr>
          <p:nvPr/>
        </p:nvSpPr>
        <p:spPr bwMode="auto">
          <a:xfrm>
            <a:off x="1949054" y="3909989"/>
            <a:ext cx="1324685" cy="2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b="1">
                <a:solidFill>
                  <a:srgbClr val="4D4D4D"/>
                </a:solidFill>
                <a:latin typeface="微软雅黑" panose="020B0503020204020204" pitchFamily="34" charset="-122"/>
                <a:ea typeface="微软雅黑" panose="020B0503020204020204" pitchFamily="34" charset="-122"/>
              </a:rPr>
              <a:t>■</a:t>
            </a:r>
            <a:r>
              <a:rPr lang="zh-CN" altLang="en-US" sz="1400" b="1">
                <a:solidFill>
                  <a:srgbClr val="4D4D4D"/>
                </a:solidFill>
                <a:latin typeface="微软雅黑" panose="020B0503020204020204" pitchFamily="34" charset="-122"/>
                <a:ea typeface="微软雅黑" panose="020B0503020204020204" pitchFamily="34" charset="-122"/>
              </a:rPr>
              <a:t>请输入您标题</a:t>
            </a:r>
          </a:p>
        </p:txBody>
      </p:sp>
      <p:sp>
        <p:nvSpPr>
          <p:cNvPr id="15" name="TextBox 15"/>
          <p:cNvSpPr txBox="1">
            <a:spLocks noChangeArrowheads="1"/>
          </p:cNvSpPr>
          <p:nvPr/>
        </p:nvSpPr>
        <p:spPr bwMode="auto">
          <a:xfrm>
            <a:off x="1949054" y="4142160"/>
            <a:ext cx="3320547" cy="5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b="0">
                <a:solidFill>
                  <a:srgbClr val="4D4D4D"/>
                </a:solidFill>
                <a:latin typeface="微软雅黑" panose="020B0503020204020204" pitchFamily="34" charset="-122"/>
                <a:ea typeface="微软雅黑" panose="020B0503020204020204" pitchFamily="34" charset="-122"/>
              </a:rPr>
              <a:t>这里可以输入可长可短的段落文字这里可以输入可长可短的段落文字这里可以输入可长可短的段落文字这里可以输入可长可</a:t>
            </a:r>
          </a:p>
        </p:txBody>
      </p:sp>
      <p:sp>
        <p:nvSpPr>
          <p:cNvPr id="16" name="矩形 16"/>
          <p:cNvSpPr>
            <a:spLocks noChangeArrowheads="1"/>
          </p:cNvSpPr>
          <p:nvPr/>
        </p:nvSpPr>
        <p:spPr bwMode="auto">
          <a:xfrm>
            <a:off x="6178883" y="1232272"/>
            <a:ext cx="1844748" cy="11287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17" name="矩形 17"/>
          <p:cNvSpPr>
            <a:spLocks noChangeArrowheads="1"/>
          </p:cNvSpPr>
          <p:nvPr/>
        </p:nvSpPr>
        <p:spPr bwMode="auto">
          <a:xfrm>
            <a:off x="1145695" y="2370510"/>
            <a:ext cx="1845939" cy="112276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
        <p:nvSpPr>
          <p:cNvPr id="18" name="矩形 18"/>
          <p:cNvSpPr>
            <a:spLocks noChangeArrowheads="1"/>
          </p:cNvSpPr>
          <p:nvPr/>
        </p:nvSpPr>
        <p:spPr bwMode="auto">
          <a:xfrm>
            <a:off x="5345771" y="3906416"/>
            <a:ext cx="1879262" cy="95011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400">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style.rotation</p:attrName>
                                        </p:attrNameLst>
                                      </p:cBhvr>
                                      <p:tavLst>
                                        <p:tav tm="0">
                                          <p:val>
                                            <p:fltVal val="90"/>
                                          </p:val>
                                        </p:tav>
                                        <p:tav tm="100000">
                                          <p:val>
                                            <p:fltVal val="0"/>
                                          </p:val>
                                        </p:tav>
                                      </p:tavLst>
                                    </p:anim>
                                    <p:animEffect transition="in" filter="fade">
                                      <p:cBhvr>
                                        <p:cTn id="19" dur="300"/>
                                        <p:tgtEl>
                                          <p:spTgt spid="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31"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00" fill="hold"/>
                                        <p:tgtEl>
                                          <p:spTgt spid="6"/>
                                        </p:tgtEl>
                                        <p:attrNameLst>
                                          <p:attrName>ppt_w</p:attrName>
                                        </p:attrNameLst>
                                      </p:cBhvr>
                                      <p:tavLst>
                                        <p:tav tm="0">
                                          <p:val>
                                            <p:fltVal val="0"/>
                                          </p:val>
                                        </p:tav>
                                        <p:tav tm="100000">
                                          <p:val>
                                            <p:strVal val="#ppt_w"/>
                                          </p:val>
                                        </p:tav>
                                      </p:tavLst>
                                    </p:anim>
                                    <p:anim calcmode="lin" valueType="num">
                                      <p:cBhvr>
                                        <p:cTn id="41" dur="300" fill="hold"/>
                                        <p:tgtEl>
                                          <p:spTgt spid="6"/>
                                        </p:tgtEl>
                                        <p:attrNameLst>
                                          <p:attrName>ppt_h</p:attrName>
                                        </p:attrNameLst>
                                      </p:cBhvr>
                                      <p:tavLst>
                                        <p:tav tm="0">
                                          <p:val>
                                            <p:fltVal val="0"/>
                                          </p:val>
                                        </p:tav>
                                        <p:tav tm="100000">
                                          <p:val>
                                            <p:strVal val="#ppt_h"/>
                                          </p:val>
                                        </p:tav>
                                      </p:tavLst>
                                    </p:anim>
                                    <p:anim calcmode="lin" valueType="num">
                                      <p:cBhvr>
                                        <p:cTn id="42" dur="300" fill="hold"/>
                                        <p:tgtEl>
                                          <p:spTgt spid="6"/>
                                        </p:tgtEl>
                                        <p:attrNameLst>
                                          <p:attrName>style.rotation</p:attrName>
                                        </p:attrNameLst>
                                      </p:cBhvr>
                                      <p:tavLst>
                                        <p:tav tm="0">
                                          <p:val>
                                            <p:fltVal val="90"/>
                                          </p:val>
                                        </p:tav>
                                        <p:tav tm="100000">
                                          <p:val>
                                            <p:fltVal val="0"/>
                                          </p:val>
                                        </p:tav>
                                      </p:tavLst>
                                    </p:anim>
                                    <p:animEffect transition="in" filter="fade">
                                      <p:cBhvr>
                                        <p:cTn id="43" dur="300"/>
                                        <p:tgtEl>
                                          <p:spTgt spid="6"/>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par>
                          <p:cTn id="56" fill="hold">
                            <p:stCondLst>
                              <p:cond delay="5500"/>
                            </p:stCondLst>
                            <p:childTnLst>
                              <p:par>
                                <p:cTn id="57" presetID="2" presetClass="entr" presetSubtype="2"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1+#ppt_w/2"/>
                                          </p:val>
                                        </p:tav>
                                        <p:tav tm="100000">
                                          <p:val>
                                            <p:strVal val="#ppt_x"/>
                                          </p:val>
                                        </p:tav>
                                      </p:tavLst>
                                    </p:anim>
                                    <p:anim calcmode="lin" valueType="num">
                                      <p:cBhvr additive="base">
                                        <p:cTn id="60" dur="500" fill="hold"/>
                                        <p:tgtEl>
                                          <p:spTgt spid="7"/>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31"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300" fill="hold"/>
                                        <p:tgtEl>
                                          <p:spTgt spid="8"/>
                                        </p:tgtEl>
                                        <p:attrNameLst>
                                          <p:attrName>ppt_w</p:attrName>
                                        </p:attrNameLst>
                                      </p:cBhvr>
                                      <p:tavLst>
                                        <p:tav tm="0">
                                          <p:val>
                                            <p:fltVal val="0"/>
                                          </p:val>
                                        </p:tav>
                                        <p:tav tm="100000">
                                          <p:val>
                                            <p:strVal val="#ppt_w"/>
                                          </p:val>
                                        </p:tav>
                                      </p:tavLst>
                                    </p:anim>
                                    <p:anim calcmode="lin" valueType="num">
                                      <p:cBhvr>
                                        <p:cTn id="65" dur="300" fill="hold"/>
                                        <p:tgtEl>
                                          <p:spTgt spid="8"/>
                                        </p:tgtEl>
                                        <p:attrNameLst>
                                          <p:attrName>ppt_h</p:attrName>
                                        </p:attrNameLst>
                                      </p:cBhvr>
                                      <p:tavLst>
                                        <p:tav tm="0">
                                          <p:val>
                                            <p:fltVal val="0"/>
                                          </p:val>
                                        </p:tav>
                                        <p:tav tm="100000">
                                          <p:val>
                                            <p:strVal val="#ppt_h"/>
                                          </p:val>
                                        </p:tav>
                                      </p:tavLst>
                                    </p:anim>
                                    <p:anim calcmode="lin" valueType="num">
                                      <p:cBhvr>
                                        <p:cTn id="66" dur="300" fill="hold"/>
                                        <p:tgtEl>
                                          <p:spTgt spid="8"/>
                                        </p:tgtEl>
                                        <p:attrNameLst>
                                          <p:attrName>style.rotation</p:attrName>
                                        </p:attrNameLst>
                                      </p:cBhvr>
                                      <p:tavLst>
                                        <p:tav tm="0">
                                          <p:val>
                                            <p:fltVal val="90"/>
                                          </p:val>
                                        </p:tav>
                                        <p:tav tm="100000">
                                          <p:val>
                                            <p:fltVal val="0"/>
                                          </p:val>
                                        </p:tav>
                                      </p:tavLst>
                                    </p:anim>
                                    <p:animEffect transition="in" filter="fade">
                                      <p:cBhvr>
                                        <p:cTn id="67" dur="300"/>
                                        <p:tgtEl>
                                          <p:spTgt spid="8"/>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left)">
                                      <p:cBhvr>
                                        <p:cTn id="71" dur="500"/>
                                        <p:tgtEl>
                                          <p:spTgt spid="9"/>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
                                        <p:tgtEl>
                                          <p:spTgt spid="10"/>
                                        </p:tgtEl>
                                      </p:cBhvr>
                                    </p:animEffect>
                                  </p:childTnLst>
                                </p:cTn>
                              </p:par>
                            </p:childTnLst>
                          </p:cTn>
                        </p:par>
                        <p:par>
                          <p:cTn id="76" fill="hold">
                            <p:stCondLst>
                              <p:cond delay="7500"/>
                            </p:stCondLst>
                            <p:childTnLst>
                              <p:par>
                                <p:cTn id="77" presetID="14" presetClass="entr" presetSubtype="1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utoUpdateAnimBg="0"/>
      <p:bldP spid="5" grpId="0" animBg="1"/>
      <p:bldP spid="6" grpId="0" autoUpdateAnimBg="0"/>
      <p:bldP spid="7" grpId="0" animBg="1"/>
      <p:bldP spid="8" grpId="0" autoUpdateAnimBg="0"/>
      <p:bldP spid="9" grpId="0" autoUpdateAnimBg="0"/>
      <p:bldP spid="10" grpId="0" autoUpdateAnimBg="0"/>
      <p:bldP spid="11" grpId="0" autoUpdateAnimBg="0"/>
      <p:bldP spid="13" grpId="0" autoUpdateAnimBg="0"/>
      <p:bldP spid="14" grpId="0" autoUpdateAnimBg="0"/>
      <p:bldP spid="15" grpId="0" autoUpdateAnimBg="0"/>
      <p:bldP spid="16" grpId="0" animBg="1" autoUpdateAnimBg="0"/>
      <p:bldP spid="17" grpId="0" animBg="1" autoUpdateAnimBg="0"/>
      <p:bldP spid="18"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19" name="Freeform 7"/>
          <p:cNvSpPr/>
          <p:nvPr/>
        </p:nvSpPr>
        <p:spPr bwMode="auto">
          <a:xfrm>
            <a:off x="3512010" y="120071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Line 11"/>
          <p:cNvSpPr>
            <a:spLocks noChangeShapeType="1"/>
          </p:cNvSpPr>
          <p:nvPr/>
        </p:nvSpPr>
        <p:spPr bwMode="auto">
          <a:xfrm flipH="1" flipV="1">
            <a:off x="4519168" y="1992804"/>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Line 12"/>
          <p:cNvSpPr>
            <a:spLocks noChangeShapeType="1"/>
          </p:cNvSpPr>
          <p:nvPr/>
        </p:nvSpPr>
        <p:spPr bwMode="auto">
          <a:xfrm flipH="1">
            <a:off x="4685890" y="3129444"/>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Line 13"/>
          <p:cNvSpPr>
            <a:spLocks noChangeShapeType="1"/>
          </p:cNvSpPr>
          <p:nvPr/>
        </p:nvSpPr>
        <p:spPr bwMode="auto">
          <a:xfrm flipH="1">
            <a:off x="4167690" y="2855705"/>
            <a:ext cx="1409567" cy="1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5652120" y="2352844"/>
            <a:ext cx="1057687" cy="105768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3536948" y="987574"/>
            <a:ext cx="1099553" cy="1099553"/>
            <a:chOff x="2367233" y="918448"/>
            <a:chExt cx="1099553" cy="1099553"/>
          </a:xfrm>
        </p:grpSpPr>
        <p:sp>
          <p:nvSpPr>
            <p:cNvPr id="25" name="椭圆 24"/>
            <p:cNvSpPr/>
            <p:nvPr/>
          </p:nvSpPr>
          <p:spPr>
            <a:xfrm>
              <a:off x="2367233" y="918448"/>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30504" y="2305929"/>
            <a:ext cx="1099553" cy="1099553"/>
            <a:chOff x="1860789" y="2236803"/>
            <a:chExt cx="1099553" cy="1099553"/>
          </a:xfrm>
        </p:grpSpPr>
        <p:sp>
          <p:nvSpPr>
            <p:cNvPr id="28" name="椭圆 27"/>
            <p:cNvSpPr/>
            <p:nvPr/>
          </p:nvSpPr>
          <p:spPr>
            <a:xfrm>
              <a:off x="1860789" y="2236803"/>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678576" y="3530065"/>
            <a:ext cx="1099553" cy="1099553"/>
            <a:chOff x="2508861" y="3460939"/>
            <a:chExt cx="1099553" cy="1099553"/>
          </a:xfrm>
        </p:grpSpPr>
        <p:sp>
          <p:nvSpPr>
            <p:cNvPr id="31" name="椭圆 30"/>
            <p:cNvSpPr/>
            <p:nvPr/>
          </p:nvSpPr>
          <p:spPr>
            <a:xfrm>
              <a:off x="2508861" y="3460939"/>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3" name="TextBox 32"/>
          <p:cNvSpPr txBox="1"/>
          <p:nvPr/>
        </p:nvSpPr>
        <p:spPr>
          <a:xfrm>
            <a:off x="6752816" y="1323453"/>
            <a:ext cx="1347576" cy="2953116"/>
          </a:xfrm>
          <a:prstGeom prst="rect">
            <a:avLst/>
          </a:prstGeom>
          <a:noFill/>
          <a:ln>
            <a:noFill/>
          </a:ln>
        </p:spPr>
        <p:txBody>
          <a:bodyPr wrap="square" rtlCol="0">
            <a:spAutoFit/>
          </a:bodyPr>
          <a:lstStyle/>
          <a:p>
            <a:pPr>
              <a:lnSpc>
                <a:spcPct val="13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30000"/>
              </a:lnSpc>
              <a:defRPr/>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34" name="TextBox 33"/>
          <p:cNvSpPr txBox="1"/>
          <p:nvPr/>
        </p:nvSpPr>
        <p:spPr>
          <a:xfrm>
            <a:off x="2338381" y="1321906"/>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5" name="TextBox 34"/>
          <p:cNvSpPr txBox="1"/>
          <p:nvPr/>
        </p:nvSpPr>
        <p:spPr>
          <a:xfrm>
            <a:off x="1702078" y="1641196"/>
            <a:ext cx="1620121" cy="338554"/>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36" name="TextBox 35"/>
          <p:cNvSpPr txBox="1"/>
          <p:nvPr/>
        </p:nvSpPr>
        <p:spPr>
          <a:xfrm>
            <a:off x="1886685" y="2566480"/>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7" name="TextBox 36"/>
          <p:cNvSpPr txBox="1"/>
          <p:nvPr/>
        </p:nvSpPr>
        <p:spPr>
          <a:xfrm>
            <a:off x="1475656" y="2908057"/>
            <a:ext cx="1464936" cy="338554"/>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38" name="TextBox 37"/>
          <p:cNvSpPr txBox="1"/>
          <p:nvPr/>
        </p:nvSpPr>
        <p:spPr>
          <a:xfrm>
            <a:off x="2541398" y="4006640"/>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9" name="TextBox 38"/>
          <p:cNvSpPr txBox="1"/>
          <p:nvPr/>
        </p:nvSpPr>
        <p:spPr>
          <a:xfrm>
            <a:off x="2016323" y="4337053"/>
            <a:ext cx="1576351" cy="338554"/>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p>
        </p:txBody>
      </p:sp>
      <p:sp>
        <p:nvSpPr>
          <p:cNvPr id="40" name="TextBox 39"/>
          <p:cNvSpPr txBox="1"/>
          <p:nvPr/>
        </p:nvSpPr>
        <p:spPr>
          <a:xfrm>
            <a:off x="5668448" y="2558735"/>
            <a:ext cx="1036867"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14:presetBounceEnd="44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4000">
                                          <p:cBhvr additive="base">
                                            <p:cTn id="11"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3000"/>
                                </p:stCondLst>
                                <p:childTnLst>
                                  <p:par>
                                    <p:cTn id="48" presetID="26"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290">
                                              <p:stCondLst>
                                                <p:cond delay="0"/>
                                              </p:stCondLst>
                                            </p:cTn>
                                            <p:tgtEl>
                                              <p:spTgt spid="34"/>
                                            </p:tgtEl>
                                          </p:cBhvr>
                                        </p:animEffect>
                                        <p:anim calcmode="lin" valueType="num">
                                          <p:cBhvr>
                                            <p:cTn id="51"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56" dur="13">
                                              <p:stCondLst>
                                                <p:cond delay="325"/>
                                              </p:stCondLst>
                                            </p:cTn>
                                            <p:tgtEl>
                                              <p:spTgt spid="34"/>
                                            </p:tgtEl>
                                          </p:cBhvr>
                                          <p:to x="100000" y="60000"/>
                                        </p:animScale>
                                        <p:animScale>
                                          <p:cBhvr>
                                            <p:cTn id="57" dur="83" decel="50000">
                                              <p:stCondLst>
                                                <p:cond delay="338"/>
                                              </p:stCondLst>
                                            </p:cTn>
                                            <p:tgtEl>
                                              <p:spTgt spid="34"/>
                                            </p:tgtEl>
                                          </p:cBhvr>
                                          <p:to x="100000" y="100000"/>
                                        </p:animScale>
                                        <p:animScale>
                                          <p:cBhvr>
                                            <p:cTn id="58" dur="13">
                                              <p:stCondLst>
                                                <p:cond delay="656"/>
                                              </p:stCondLst>
                                            </p:cTn>
                                            <p:tgtEl>
                                              <p:spTgt spid="34"/>
                                            </p:tgtEl>
                                          </p:cBhvr>
                                          <p:to x="100000" y="80000"/>
                                        </p:animScale>
                                        <p:animScale>
                                          <p:cBhvr>
                                            <p:cTn id="59" dur="83" decel="50000">
                                              <p:stCondLst>
                                                <p:cond delay="669"/>
                                              </p:stCondLst>
                                            </p:cTn>
                                            <p:tgtEl>
                                              <p:spTgt spid="34"/>
                                            </p:tgtEl>
                                          </p:cBhvr>
                                          <p:to x="100000" y="100000"/>
                                        </p:animScale>
                                        <p:animScale>
                                          <p:cBhvr>
                                            <p:cTn id="60" dur="13">
                                              <p:stCondLst>
                                                <p:cond delay="821"/>
                                              </p:stCondLst>
                                            </p:cTn>
                                            <p:tgtEl>
                                              <p:spTgt spid="34"/>
                                            </p:tgtEl>
                                          </p:cBhvr>
                                          <p:to x="100000" y="90000"/>
                                        </p:animScale>
                                        <p:animScale>
                                          <p:cBhvr>
                                            <p:cTn id="61" dur="83" decel="50000">
                                              <p:stCondLst>
                                                <p:cond delay="834"/>
                                              </p:stCondLst>
                                            </p:cTn>
                                            <p:tgtEl>
                                              <p:spTgt spid="34"/>
                                            </p:tgtEl>
                                          </p:cBhvr>
                                          <p:to x="100000" y="100000"/>
                                        </p:animScale>
                                        <p:animScale>
                                          <p:cBhvr>
                                            <p:cTn id="62" dur="13">
                                              <p:stCondLst>
                                                <p:cond delay="904"/>
                                              </p:stCondLst>
                                            </p:cTn>
                                            <p:tgtEl>
                                              <p:spTgt spid="34"/>
                                            </p:tgtEl>
                                          </p:cBhvr>
                                          <p:to x="100000" y="95000"/>
                                        </p:animScale>
                                        <p:animScale>
                                          <p:cBhvr>
                                            <p:cTn id="63" dur="83" decel="50000">
                                              <p:stCondLst>
                                                <p:cond delay="917"/>
                                              </p:stCondLst>
                                            </p:cTn>
                                            <p:tgtEl>
                                              <p:spTgt spid="34"/>
                                            </p:tgtEl>
                                          </p:cBhvr>
                                          <p:to x="100000" y="100000"/>
                                        </p:animScale>
                                      </p:childTnLst>
                                    </p:cTn>
                                  </p:par>
                                  <p:par>
                                    <p:cTn id="64" presetID="26" presetClass="entr" presetSubtype="0" fill="hold" grpId="0" nodeType="withEffect">
                                      <p:stCondLst>
                                        <p:cond delay="10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290">
                                              <p:stCondLst>
                                                <p:cond delay="0"/>
                                              </p:stCondLst>
                                            </p:cTn>
                                            <p:tgtEl>
                                              <p:spTgt spid="35"/>
                                            </p:tgtEl>
                                          </p:cBhvr>
                                        </p:animEffect>
                                        <p:anim calcmode="lin" valueType="num">
                                          <p:cBhvr>
                                            <p:cTn id="67"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72" dur="13">
                                              <p:stCondLst>
                                                <p:cond delay="325"/>
                                              </p:stCondLst>
                                            </p:cTn>
                                            <p:tgtEl>
                                              <p:spTgt spid="35"/>
                                            </p:tgtEl>
                                          </p:cBhvr>
                                          <p:to x="100000" y="60000"/>
                                        </p:animScale>
                                        <p:animScale>
                                          <p:cBhvr>
                                            <p:cTn id="73" dur="83" decel="50000">
                                              <p:stCondLst>
                                                <p:cond delay="338"/>
                                              </p:stCondLst>
                                            </p:cTn>
                                            <p:tgtEl>
                                              <p:spTgt spid="35"/>
                                            </p:tgtEl>
                                          </p:cBhvr>
                                          <p:to x="100000" y="100000"/>
                                        </p:animScale>
                                        <p:animScale>
                                          <p:cBhvr>
                                            <p:cTn id="74" dur="13">
                                              <p:stCondLst>
                                                <p:cond delay="656"/>
                                              </p:stCondLst>
                                            </p:cTn>
                                            <p:tgtEl>
                                              <p:spTgt spid="35"/>
                                            </p:tgtEl>
                                          </p:cBhvr>
                                          <p:to x="100000" y="80000"/>
                                        </p:animScale>
                                        <p:animScale>
                                          <p:cBhvr>
                                            <p:cTn id="75" dur="83" decel="50000">
                                              <p:stCondLst>
                                                <p:cond delay="669"/>
                                              </p:stCondLst>
                                            </p:cTn>
                                            <p:tgtEl>
                                              <p:spTgt spid="35"/>
                                            </p:tgtEl>
                                          </p:cBhvr>
                                          <p:to x="100000" y="100000"/>
                                        </p:animScale>
                                        <p:animScale>
                                          <p:cBhvr>
                                            <p:cTn id="76" dur="13">
                                              <p:stCondLst>
                                                <p:cond delay="821"/>
                                              </p:stCondLst>
                                            </p:cTn>
                                            <p:tgtEl>
                                              <p:spTgt spid="35"/>
                                            </p:tgtEl>
                                          </p:cBhvr>
                                          <p:to x="100000" y="90000"/>
                                        </p:animScale>
                                        <p:animScale>
                                          <p:cBhvr>
                                            <p:cTn id="77" dur="83" decel="50000">
                                              <p:stCondLst>
                                                <p:cond delay="834"/>
                                              </p:stCondLst>
                                            </p:cTn>
                                            <p:tgtEl>
                                              <p:spTgt spid="35"/>
                                            </p:tgtEl>
                                          </p:cBhvr>
                                          <p:to x="100000" y="100000"/>
                                        </p:animScale>
                                        <p:animScale>
                                          <p:cBhvr>
                                            <p:cTn id="78" dur="13">
                                              <p:stCondLst>
                                                <p:cond delay="904"/>
                                              </p:stCondLst>
                                            </p:cTn>
                                            <p:tgtEl>
                                              <p:spTgt spid="35"/>
                                            </p:tgtEl>
                                          </p:cBhvr>
                                          <p:to x="100000" y="95000"/>
                                        </p:animScale>
                                        <p:animScale>
                                          <p:cBhvr>
                                            <p:cTn id="79" dur="83" decel="50000">
                                              <p:stCondLst>
                                                <p:cond delay="917"/>
                                              </p:stCondLst>
                                            </p:cTn>
                                            <p:tgtEl>
                                              <p:spTgt spid="35"/>
                                            </p:tgtEl>
                                          </p:cBhvr>
                                          <p:to x="100000" y="100000"/>
                                        </p:animScale>
                                      </p:childTnLst>
                                    </p:cTn>
                                  </p:par>
                                  <p:par>
                                    <p:cTn id="80" presetID="26" presetClass="entr" presetSubtype="0" fill="hold" grpId="0" nodeType="withEffect">
                                      <p:stCondLst>
                                        <p:cond delay="20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290">
                                              <p:stCondLst>
                                                <p:cond delay="0"/>
                                              </p:stCondLst>
                                            </p:cTn>
                                            <p:tgtEl>
                                              <p:spTgt spid="36"/>
                                            </p:tgtEl>
                                          </p:cBhvr>
                                        </p:animEffect>
                                        <p:anim calcmode="lin" valueType="num">
                                          <p:cBhvr>
                                            <p:cTn id="83"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88" dur="13">
                                              <p:stCondLst>
                                                <p:cond delay="325"/>
                                              </p:stCondLst>
                                            </p:cTn>
                                            <p:tgtEl>
                                              <p:spTgt spid="36"/>
                                            </p:tgtEl>
                                          </p:cBhvr>
                                          <p:to x="100000" y="60000"/>
                                        </p:animScale>
                                        <p:animScale>
                                          <p:cBhvr>
                                            <p:cTn id="89" dur="83" decel="50000">
                                              <p:stCondLst>
                                                <p:cond delay="338"/>
                                              </p:stCondLst>
                                            </p:cTn>
                                            <p:tgtEl>
                                              <p:spTgt spid="36"/>
                                            </p:tgtEl>
                                          </p:cBhvr>
                                          <p:to x="100000" y="100000"/>
                                        </p:animScale>
                                        <p:animScale>
                                          <p:cBhvr>
                                            <p:cTn id="90" dur="13">
                                              <p:stCondLst>
                                                <p:cond delay="656"/>
                                              </p:stCondLst>
                                            </p:cTn>
                                            <p:tgtEl>
                                              <p:spTgt spid="36"/>
                                            </p:tgtEl>
                                          </p:cBhvr>
                                          <p:to x="100000" y="80000"/>
                                        </p:animScale>
                                        <p:animScale>
                                          <p:cBhvr>
                                            <p:cTn id="91" dur="83" decel="50000">
                                              <p:stCondLst>
                                                <p:cond delay="669"/>
                                              </p:stCondLst>
                                            </p:cTn>
                                            <p:tgtEl>
                                              <p:spTgt spid="36"/>
                                            </p:tgtEl>
                                          </p:cBhvr>
                                          <p:to x="100000" y="100000"/>
                                        </p:animScale>
                                        <p:animScale>
                                          <p:cBhvr>
                                            <p:cTn id="92" dur="13">
                                              <p:stCondLst>
                                                <p:cond delay="821"/>
                                              </p:stCondLst>
                                            </p:cTn>
                                            <p:tgtEl>
                                              <p:spTgt spid="36"/>
                                            </p:tgtEl>
                                          </p:cBhvr>
                                          <p:to x="100000" y="90000"/>
                                        </p:animScale>
                                        <p:animScale>
                                          <p:cBhvr>
                                            <p:cTn id="93" dur="83" decel="50000">
                                              <p:stCondLst>
                                                <p:cond delay="834"/>
                                              </p:stCondLst>
                                            </p:cTn>
                                            <p:tgtEl>
                                              <p:spTgt spid="36"/>
                                            </p:tgtEl>
                                          </p:cBhvr>
                                          <p:to x="100000" y="100000"/>
                                        </p:animScale>
                                        <p:animScale>
                                          <p:cBhvr>
                                            <p:cTn id="94" dur="13">
                                              <p:stCondLst>
                                                <p:cond delay="904"/>
                                              </p:stCondLst>
                                            </p:cTn>
                                            <p:tgtEl>
                                              <p:spTgt spid="36"/>
                                            </p:tgtEl>
                                          </p:cBhvr>
                                          <p:to x="100000" y="95000"/>
                                        </p:animScale>
                                        <p:animScale>
                                          <p:cBhvr>
                                            <p:cTn id="95" dur="83" decel="50000">
                                              <p:stCondLst>
                                                <p:cond delay="917"/>
                                              </p:stCondLst>
                                            </p:cTn>
                                            <p:tgtEl>
                                              <p:spTgt spid="36"/>
                                            </p:tgtEl>
                                          </p:cBhvr>
                                          <p:to x="100000" y="100000"/>
                                        </p:animScale>
                                      </p:childTnLst>
                                    </p:cTn>
                                  </p:par>
                                  <p:par>
                                    <p:cTn id="96" presetID="26" presetClass="entr" presetSubtype="0" fill="hold" grpId="0" nodeType="withEffect">
                                      <p:stCondLst>
                                        <p:cond delay="300"/>
                                      </p:stCondLst>
                                      <p:childTnLst>
                                        <p:set>
                                          <p:cBhvr>
                                            <p:cTn id="97" dur="1" fill="hold">
                                              <p:stCondLst>
                                                <p:cond delay="0"/>
                                              </p:stCondLst>
                                            </p:cTn>
                                            <p:tgtEl>
                                              <p:spTgt spid="37"/>
                                            </p:tgtEl>
                                            <p:attrNameLst>
                                              <p:attrName>style.visibility</p:attrName>
                                            </p:attrNameLst>
                                          </p:cBhvr>
                                          <p:to>
                                            <p:strVal val="visible"/>
                                          </p:to>
                                        </p:set>
                                        <p:animEffect transition="in" filter="wipe(down)">
                                          <p:cBhvr>
                                            <p:cTn id="98" dur="290">
                                              <p:stCondLst>
                                                <p:cond delay="0"/>
                                              </p:stCondLst>
                                            </p:cTn>
                                            <p:tgtEl>
                                              <p:spTgt spid="37"/>
                                            </p:tgtEl>
                                          </p:cBhvr>
                                        </p:animEffect>
                                        <p:anim calcmode="lin" valueType="num">
                                          <p:cBhvr>
                                            <p:cTn id="99"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104" dur="13">
                                              <p:stCondLst>
                                                <p:cond delay="325"/>
                                              </p:stCondLst>
                                            </p:cTn>
                                            <p:tgtEl>
                                              <p:spTgt spid="37"/>
                                            </p:tgtEl>
                                          </p:cBhvr>
                                          <p:to x="100000" y="60000"/>
                                        </p:animScale>
                                        <p:animScale>
                                          <p:cBhvr>
                                            <p:cTn id="105" dur="83" decel="50000">
                                              <p:stCondLst>
                                                <p:cond delay="338"/>
                                              </p:stCondLst>
                                            </p:cTn>
                                            <p:tgtEl>
                                              <p:spTgt spid="37"/>
                                            </p:tgtEl>
                                          </p:cBhvr>
                                          <p:to x="100000" y="100000"/>
                                        </p:animScale>
                                        <p:animScale>
                                          <p:cBhvr>
                                            <p:cTn id="106" dur="13">
                                              <p:stCondLst>
                                                <p:cond delay="656"/>
                                              </p:stCondLst>
                                            </p:cTn>
                                            <p:tgtEl>
                                              <p:spTgt spid="37"/>
                                            </p:tgtEl>
                                          </p:cBhvr>
                                          <p:to x="100000" y="80000"/>
                                        </p:animScale>
                                        <p:animScale>
                                          <p:cBhvr>
                                            <p:cTn id="107" dur="83" decel="50000">
                                              <p:stCondLst>
                                                <p:cond delay="669"/>
                                              </p:stCondLst>
                                            </p:cTn>
                                            <p:tgtEl>
                                              <p:spTgt spid="37"/>
                                            </p:tgtEl>
                                          </p:cBhvr>
                                          <p:to x="100000" y="100000"/>
                                        </p:animScale>
                                        <p:animScale>
                                          <p:cBhvr>
                                            <p:cTn id="108" dur="13">
                                              <p:stCondLst>
                                                <p:cond delay="821"/>
                                              </p:stCondLst>
                                            </p:cTn>
                                            <p:tgtEl>
                                              <p:spTgt spid="37"/>
                                            </p:tgtEl>
                                          </p:cBhvr>
                                          <p:to x="100000" y="90000"/>
                                        </p:animScale>
                                        <p:animScale>
                                          <p:cBhvr>
                                            <p:cTn id="109" dur="83" decel="50000">
                                              <p:stCondLst>
                                                <p:cond delay="834"/>
                                              </p:stCondLst>
                                            </p:cTn>
                                            <p:tgtEl>
                                              <p:spTgt spid="37"/>
                                            </p:tgtEl>
                                          </p:cBhvr>
                                          <p:to x="100000" y="100000"/>
                                        </p:animScale>
                                        <p:animScale>
                                          <p:cBhvr>
                                            <p:cTn id="110" dur="13">
                                              <p:stCondLst>
                                                <p:cond delay="904"/>
                                              </p:stCondLst>
                                            </p:cTn>
                                            <p:tgtEl>
                                              <p:spTgt spid="37"/>
                                            </p:tgtEl>
                                          </p:cBhvr>
                                          <p:to x="100000" y="95000"/>
                                        </p:animScale>
                                        <p:animScale>
                                          <p:cBhvr>
                                            <p:cTn id="111" dur="83" decel="50000">
                                              <p:stCondLst>
                                                <p:cond delay="917"/>
                                              </p:stCondLst>
                                            </p:cTn>
                                            <p:tgtEl>
                                              <p:spTgt spid="37"/>
                                            </p:tgtEl>
                                          </p:cBhvr>
                                          <p:to x="100000" y="100000"/>
                                        </p:animScale>
                                      </p:childTnLst>
                                    </p:cTn>
                                  </p:par>
                                  <p:par>
                                    <p:cTn id="112" presetID="26" presetClass="entr" presetSubtype="0" fill="hold" grpId="0" nodeType="withEffect">
                                      <p:stCondLst>
                                        <p:cond delay="400"/>
                                      </p:stCondLst>
                                      <p:childTnLst>
                                        <p:set>
                                          <p:cBhvr>
                                            <p:cTn id="113" dur="1" fill="hold">
                                              <p:stCondLst>
                                                <p:cond delay="0"/>
                                              </p:stCondLst>
                                            </p:cTn>
                                            <p:tgtEl>
                                              <p:spTgt spid="38"/>
                                            </p:tgtEl>
                                            <p:attrNameLst>
                                              <p:attrName>style.visibility</p:attrName>
                                            </p:attrNameLst>
                                          </p:cBhvr>
                                          <p:to>
                                            <p:strVal val="visible"/>
                                          </p:to>
                                        </p:set>
                                        <p:animEffect transition="in" filter="wipe(down)">
                                          <p:cBhvr>
                                            <p:cTn id="114" dur="290">
                                              <p:stCondLst>
                                                <p:cond delay="0"/>
                                              </p:stCondLst>
                                            </p:cTn>
                                            <p:tgtEl>
                                              <p:spTgt spid="38"/>
                                            </p:tgtEl>
                                          </p:cBhvr>
                                        </p:animEffect>
                                        <p:anim calcmode="lin" valueType="num">
                                          <p:cBhvr>
                                            <p:cTn id="115"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20" dur="13">
                                              <p:stCondLst>
                                                <p:cond delay="325"/>
                                              </p:stCondLst>
                                            </p:cTn>
                                            <p:tgtEl>
                                              <p:spTgt spid="38"/>
                                            </p:tgtEl>
                                          </p:cBhvr>
                                          <p:to x="100000" y="60000"/>
                                        </p:animScale>
                                        <p:animScale>
                                          <p:cBhvr>
                                            <p:cTn id="121" dur="83" decel="50000">
                                              <p:stCondLst>
                                                <p:cond delay="338"/>
                                              </p:stCondLst>
                                            </p:cTn>
                                            <p:tgtEl>
                                              <p:spTgt spid="38"/>
                                            </p:tgtEl>
                                          </p:cBhvr>
                                          <p:to x="100000" y="100000"/>
                                        </p:animScale>
                                        <p:animScale>
                                          <p:cBhvr>
                                            <p:cTn id="122" dur="13">
                                              <p:stCondLst>
                                                <p:cond delay="656"/>
                                              </p:stCondLst>
                                            </p:cTn>
                                            <p:tgtEl>
                                              <p:spTgt spid="38"/>
                                            </p:tgtEl>
                                          </p:cBhvr>
                                          <p:to x="100000" y="80000"/>
                                        </p:animScale>
                                        <p:animScale>
                                          <p:cBhvr>
                                            <p:cTn id="123" dur="83" decel="50000">
                                              <p:stCondLst>
                                                <p:cond delay="669"/>
                                              </p:stCondLst>
                                            </p:cTn>
                                            <p:tgtEl>
                                              <p:spTgt spid="38"/>
                                            </p:tgtEl>
                                          </p:cBhvr>
                                          <p:to x="100000" y="100000"/>
                                        </p:animScale>
                                        <p:animScale>
                                          <p:cBhvr>
                                            <p:cTn id="124" dur="13">
                                              <p:stCondLst>
                                                <p:cond delay="821"/>
                                              </p:stCondLst>
                                            </p:cTn>
                                            <p:tgtEl>
                                              <p:spTgt spid="38"/>
                                            </p:tgtEl>
                                          </p:cBhvr>
                                          <p:to x="100000" y="90000"/>
                                        </p:animScale>
                                        <p:animScale>
                                          <p:cBhvr>
                                            <p:cTn id="125" dur="83" decel="50000">
                                              <p:stCondLst>
                                                <p:cond delay="834"/>
                                              </p:stCondLst>
                                            </p:cTn>
                                            <p:tgtEl>
                                              <p:spTgt spid="38"/>
                                            </p:tgtEl>
                                          </p:cBhvr>
                                          <p:to x="100000" y="100000"/>
                                        </p:animScale>
                                        <p:animScale>
                                          <p:cBhvr>
                                            <p:cTn id="126" dur="13">
                                              <p:stCondLst>
                                                <p:cond delay="904"/>
                                              </p:stCondLst>
                                            </p:cTn>
                                            <p:tgtEl>
                                              <p:spTgt spid="38"/>
                                            </p:tgtEl>
                                          </p:cBhvr>
                                          <p:to x="100000" y="95000"/>
                                        </p:animScale>
                                        <p:animScale>
                                          <p:cBhvr>
                                            <p:cTn id="127" dur="83" decel="50000">
                                              <p:stCondLst>
                                                <p:cond delay="917"/>
                                              </p:stCondLst>
                                            </p:cTn>
                                            <p:tgtEl>
                                              <p:spTgt spid="38"/>
                                            </p:tgtEl>
                                          </p:cBhvr>
                                          <p:to x="100000" y="100000"/>
                                        </p:animScale>
                                      </p:childTnLst>
                                    </p:cTn>
                                  </p:par>
                                  <p:par>
                                    <p:cTn id="128" presetID="26" presetClass="entr" presetSubtype="0" fill="hold" grpId="0" nodeType="withEffect">
                                      <p:stCondLst>
                                        <p:cond delay="500"/>
                                      </p:stCondLst>
                                      <p:childTnLst>
                                        <p:set>
                                          <p:cBhvr>
                                            <p:cTn id="129" dur="1" fill="hold">
                                              <p:stCondLst>
                                                <p:cond delay="0"/>
                                              </p:stCondLst>
                                            </p:cTn>
                                            <p:tgtEl>
                                              <p:spTgt spid="39"/>
                                            </p:tgtEl>
                                            <p:attrNameLst>
                                              <p:attrName>style.visibility</p:attrName>
                                            </p:attrNameLst>
                                          </p:cBhvr>
                                          <p:to>
                                            <p:strVal val="visible"/>
                                          </p:to>
                                        </p:set>
                                        <p:animEffect transition="in" filter="wipe(down)">
                                          <p:cBhvr>
                                            <p:cTn id="130" dur="290">
                                              <p:stCondLst>
                                                <p:cond delay="0"/>
                                              </p:stCondLst>
                                            </p:cTn>
                                            <p:tgtEl>
                                              <p:spTgt spid="39"/>
                                            </p:tgtEl>
                                          </p:cBhvr>
                                        </p:animEffect>
                                        <p:anim calcmode="lin" valueType="num">
                                          <p:cBhvr>
                                            <p:cTn id="131"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136" dur="13">
                                              <p:stCondLst>
                                                <p:cond delay="325"/>
                                              </p:stCondLst>
                                            </p:cTn>
                                            <p:tgtEl>
                                              <p:spTgt spid="39"/>
                                            </p:tgtEl>
                                          </p:cBhvr>
                                          <p:to x="100000" y="60000"/>
                                        </p:animScale>
                                        <p:animScale>
                                          <p:cBhvr>
                                            <p:cTn id="137" dur="83" decel="50000">
                                              <p:stCondLst>
                                                <p:cond delay="338"/>
                                              </p:stCondLst>
                                            </p:cTn>
                                            <p:tgtEl>
                                              <p:spTgt spid="39"/>
                                            </p:tgtEl>
                                          </p:cBhvr>
                                          <p:to x="100000" y="100000"/>
                                        </p:animScale>
                                        <p:animScale>
                                          <p:cBhvr>
                                            <p:cTn id="138" dur="13">
                                              <p:stCondLst>
                                                <p:cond delay="656"/>
                                              </p:stCondLst>
                                            </p:cTn>
                                            <p:tgtEl>
                                              <p:spTgt spid="39"/>
                                            </p:tgtEl>
                                          </p:cBhvr>
                                          <p:to x="100000" y="80000"/>
                                        </p:animScale>
                                        <p:animScale>
                                          <p:cBhvr>
                                            <p:cTn id="139" dur="83" decel="50000">
                                              <p:stCondLst>
                                                <p:cond delay="669"/>
                                              </p:stCondLst>
                                            </p:cTn>
                                            <p:tgtEl>
                                              <p:spTgt spid="39"/>
                                            </p:tgtEl>
                                          </p:cBhvr>
                                          <p:to x="100000" y="100000"/>
                                        </p:animScale>
                                        <p:animScale>
                                          <p:cBhvr>
                                            <p:cTn id="140" dur="13">
                                              <p:stCondLst>
                                                <p:cond delay="821"/>
                                              </p:stCondLst>
                                            </p:cTn>
                                            <p:tgtEl>
                                              <p:spTgt spid="39"/>
                                            </p:tgtEl>
                                          </p:cBhvr>
                                          <p:to x="100000" y="90000"/>
                                        </p:animScale>
                                        <p:animScale>
                                          <p:cBhvr>
                                            <p:cTn id="141" dur="83" decel="50000">
                                              <p:stCondLst>
                                                <p:cond delay="834"/>
                                              </p:stCondLst>
                                            </p:cTn>
                                            <p:tgtEl>
                                              <p:spTgt spid="39"/>
                                            </p:tgtEl>
                                          </p:cBhvr>
                                          <p:to x="100000" y="100000"/>
                                        </p:animScale>
                                        <p:animScale>
                                          <p:cBhvr>
                                            <p:cTn id="142" dur="13">
                                              <p:stCondLst>
                                                <p:cond delay="904"/>
                                              </p:stCondLst>
                                            </p:cTn>
                                            <p:tgtEl>
                                              <p:spTgt spid="39"/>
                                            </p:tgtEl>
                                          </p:cBhvr>
                                          <p:to x="100000" y="95000"/>
                                        </p:animScale>
                                        <p:animScale>
                                          <p:cBhvr>
                                            <p:cTn id="143" dur="83" decel="50000">
                                              <p:stCondLst>
                                                <p:cond delay="917"/>
                                              </p:stCondLst>
                                            </p:cTn>
                                            <p:tgtEl>
                                              <p:spTgt spid="39"/>
                                            </p:tgtEl>
                                          </p:cBhvr>
                                          <p:to x="100000" y="100000"/>
                                        </p:animScale>
                                      </p:childTnLst>
                                    </p:cTn>
                                  </p:par>
                                </p:childTnLst>
                              </p:cTn>
                            </p:par>
                            <p:par>
                              <p:cTn id="144" fill="hold">
                                <p:stCondLst>
                                  <p:cond delay="4000"/>
                                </p:stCondLst>
                                <p:childTnLst>
                                  <p:par>
                                    <p:cTn id="145" presetID="22" presetClass="entr" presetSubtype="1" fill="hold" grpId="0" nodeType="after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wipe(up)">
                                          <p:cBhvr>
                                            <p:cTn id="14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animBg="1"/>
          <p:bldP spid="21" grpId="0" animBg="1"/>
          <p:bldP spid="22" grpId="0" animBg="1"/>
          <p:bldP spid="23" grpId="0" animBg="1"/>
          <p:bldP spid="33" grpId="0"/>
          <p:bldP spid="34" grpId="0"/>
          <p:bldP spid="35" grpId="0"/>
          <p:bldP spid="36" grpId="0"/>
          <p:bldP spid="37" grpId="0"/>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3000"/>
                                </p:stCondLst>
                                <p:childTnLst>
                                  <p:par>
                                    <p:cTn id="48" presetID="26"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290">
                                              <p:stCondLst>
                                                <p:cond delay="0"/>
                                              </p:stCondLst>
                                            </p:cTn>
                                            <p:tgtEl>
                                              <p:spTgt spid="34"/>
                                            </p:tgtEl>
                                          </p:cBhvr>
                                        </p:animEffect>
                                        <p:anim calcmode="lin" valueType="num">
                                          <p:cBhvr>
                                            <p:cTn id="51"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56" dur="13">
                                              <p:stCondLst>
                                                <p:cond delay="325"/>
                                              </p:stCondLst>
                                            </p:cTn>
                                            <p:tgtEl>
                                              <p:spTgt spid="34"/>
                                            </p:tgtEl>
                                          </p:cBhvr>
                                          <p:to x="100000" y="60000"/>
                                        </p:animScale>
                                        <p:animScale>
                                          <p:cBhvr>
                                            <p:cTn id="57" dur="83" decel="50000">
                                              <p:stCondLst>
                                                <p:cond delay="338"/>
                                              </p:stCondLst>
                                            </p:cTn>
                                            <p:tgtEl>
                                              <p:spTgt spid="34"/>
                                            </p:tgtEl>
                                          </p:cBhvr>
                                          <p:to x="100000" y="100000"/>
                                        </p:animScale>
                                        <p:animScale>
                                          <p:cBhvr>
                                            <p:cTn id="58" dur="13">
                                              <p:stCondLst>
                                                <p:cond delay="656"/>
                                              </p:stCondLst>
                                            </p:cTn>
                                            <p:tgtEl>
                                              <p:spTgt spid="34"/>
                                            </p:tgtEl>
                                          </p:cBhvr>
                                          <p:to x="100000" y="80000"/>
                                        </p:animScale>
                                        <p:animScale>
                                          <p:cBhvr>
                                            <p:cTn id="59" dur="83" decel="50000">
                                              <p:stCondLst>
                                                <p:cond delay="669"/>
                                              </p:stCondLst>
                                            </p:cTn>
                                            <p:tgtEl>
                                              <p:spTgt spid="34"/>
                                            </p:tgtEl>
                                          </p:cBhvr>
                                          <p:to x="100000" y="100000"/>
                                        </p:animScale>
                                        <p:animScale>
                                          <p:cBhvr>
                                            <p:cTn id="60" dur="13">
                                              <p:stCondLst>
                                                <p:cond delay="821"/>
                                              </p:stCondLst>
                                            </p:cTn>
                                            <p:tgtEl>
                                              <p:spTgt spid="34"/>
                                            </p:tgtEl>
                                          </p:cBhvr>
                                          <p:to x="100000" y="90000"/>
                                        </p:animScale>
                                        <p:animScale>
                                          <p:cBhvr>
                                            <p:cTn id="61" dur="83" decel="50000">
                                              <p:stCondLst>
                                                <p:cond delay="834"/>
                                              </p:stCondLst>
                                            </p:cTn>
                                            <p:tgtEl>
                                              <p:spTgt spid="34"/>
                                            </p:tgtEl>
                                          </p:cBhvr>
                                          <p:to x="100000" y="100000"/>
                                        </p:animScale>
                                        <p:animScale>
                                          <p:cBhvr>
                                            <p:cTn id="62" dur="13">
                                              <p:stCondLst>
                                                <p:cond delay="904"/>
                                              </p:stCondLst>
                                            </p:cTn>
                                            <p:tgtEl>
                                              <p:spTgt spid="34"/>
                                            </p:tgtEl>
                                          </p:cBhvr>
                                          <p:to x="100000" y="95000"/>
                                        </p:animScale>
                                        <p:animScale>
                                          <p:cBhvr>
                                            <p:cTn id="63" dur="83" decel="50000">
                                              <p:stCondLst>
                                                <p:cond delay="917"/>
                                              </p:stCondLst>
                                            </p:cTn>
                                            <p:tgtEl>
                                              <p:spTgt spid="34"/>
                                            </p:tgtEl>
                                          </p:cBhvr>
                                          <p:to x="100000" y="100000"/>
                                        </p:animScale>
                                      </p:childTnLst>
                                    </p:cTn>
                                  </p:par>
                                  <p:par>
                                    <p:cTn id="64" presetID="26" presetClass="entr" presetSubtype="0" fill="hold" grpId="0" nodeType="withEffect">
                                      <p:stCondLst>
                                        <p:cond delay="10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290">
                                              <p:stCondLst>
                                                <p:cond delay="0"/>
                                              </p:stCondLst>
                                            </p:cTn>
                                            <p:tgtEl>
                                              <p:spTgt spid="35"/>
                                            </p:tgtEl>
                                          </p:cBhvr>
                                        </p:animEffect>
                                        <p:anim calcmode="lin" valueType="num">
                                          <p:cBhvr>
                                            <p:cTn id="67"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72" dur="13">
                                              <p:stCondLst>
                                                <p:cond delay="325"/>
                                              </p:stCondLst>
                                            </p:cTn>
                                            <p:tgtEl>
                                              <p:spTgt spid="35"/>
                                            </p:tgtEl>
                                          </p:cBhvr>
                                          <p:to x="100000" y="60000"/>
                                        </p:animScale>
                                        <p:animScale>
                                          <p:cBhvr>
                                            <p:cTn id="73" dur="83" decel="50000">
                                              <p:stCondLst>
                                                <p:cond delay="338"/>
                                              </p:stCondLst>
                                            </p:cTn>
                                            <p:tgtEl>
                                              <p:spTgt spid="35"/>
                                            </p:tgtEl>
                                          </p:cBhvr>
                                          <p:to x="100000" y="100000"/>
                                        </p:animScale>
                                        <p:animScale>
                                          <p:cBhvr>
                                            <p:cTn id="74" dur="13">
                                              <p:stCondLst>
                                                <p:cond delay="656"/>
                                              </p:stCondLst>
                                            </p:cTn>
                                            <p:tgtEl>
                                              <p:spTgt spid="35"/>
                                            </p:tgtEl>
                                          </p:cBhvr>
                                          <p:to x="100000" y="80000"/>
                                        </p:animScale>
                                        <p:animScale>
                                          <p:cBhvr>
                                            <p:cTn id="75" dur="83" decel="50000">
                                              <p:stCondLst>
                                                <p:cond delay="669"/>
                                              </p:stCondLst>
                                            </p:cTn>
                                            <p:tgtEl>
                                              <p:spTgt spid="35"/>
                                            </p:tgtEl>
                                          </p:cBhvr>
                                          <p:to x="100000" y="100000"/>
                                        </p:animScale>
                                        <p:animScale>
                                          <p:cBhvr>
                                            <p:cTn id="76" dur="13">
                                              <p:stCondLst>
                                                <p:cond delay="821"/>
                                              </p:stCondLst>
                                            </p:cTn>
                                            <p:tgtEl>
                                              <p:spTgt spid="35"/>
                                            </p:tgtEl>
                                          </p:cBhvr>
                                          <p:to x="100000" y="90000"/>
                                        </p:animScale>
                                        <p:animScale>
                                          <p:cBhvr>
                                            <p:cTn id="77" dur="83" decel="50000">
                                              <p:stCondLst>
                                                <p:cond delay="834"/>
                                              </p:stCondLst>
                                            </p:cTn>
                                            <p:tgtEl>
                                              <p:spTgt spid="35"/>
                                            </p:tgtEl>
                                          </p:cBhvr>
                                          <p:to x="100000" y="100000"/>
                                        </p:animScale>
                                        <p:animScale>
                                          <p:cBhvr>
                                            <p:cTn id="78" dur="13">
                                              <p:stCondLst>
                                                <p:cond delay="904"/>
                                              </p:stCondLst>
                                            </p:cTn>
                                            <p:tgtEl>
                                              <p:spTgt spid="35"/>
                                            </p:tgtEl>
                                          </p:cBhvr>
                                          <p:to x="100000" y="95000"/>
                                        </p:animScale>
                                        <p:animScale>
                                          <p:cBhvr>
                                            <p:cTn id="79" dur="83" decel="50000">
                                              <p:stCondLst>
                                                <p:cond delay="917"/>
                                              </p:stCondLst>
                                            </p:cTn>
                                            <p:tgtEl>
                                              <p:spTgt spid="35"/>
                                            </p:tgtEl>
                                          </p:cBhvr>
                                          <p:to x="100000" y="100000"/>
                                        </p:animScale>
                                      </p:childTnLst>
                                    </p:cTn>
                                  </p:par>
                                  <p:par>
                                    <p:cTn id="80" presetID="26" presetClass="entr" presetSubtype="0" fill="hold" grpId="0" nodeType="withEffect">
                                      <p:stCondLst>
                                        <p:cond delay="20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290">
                                              <p:stCondLst>
                                                <p:cond delay="0"/>
                                              </p:stCondLst>
                                            </p:cTn>
                                            <p:tgtEl>
                                              <p:spTgt spid="36"/>
                                            </p:tgtEl>
                                          </p:cBhvr>
                                        </p:animEffect>
                                        <p:anim calcmode="lin" valueType="num">
                                          <p:cBhvr>
                                            <p:cTn id="83"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88" dur="13">
                                              <p:stCondLst>
                                                <p:cond delay="325"/>
                                              </p:stCondLst>
                                            </p:cTn>
                                            <p:tgtEl>
                                              <p:spTgt spid="36"/>
                                            </p:tgtEl>
                                          </p:cBhvr>
                                          <p:to x="100000" y="60000"/>
                                        </p:animScale>
                                        <p:animScale>
                                          <p:cBhvr>
                                            <p:cTn id="89" dur="83" decel="50000">
                                              <p:stCondLst>
                                                <p:cond delay="338"/>
                                              </p:stCondLst>
                                            </p:cTn>
                                            <p:tgtEl>
                                              <p:spTgt spid="36"/>
                                            </p:tgtEl>
                                          </p:cBhvr>
                                          <p:to x="100000" y="100000"/>
                                        </p:animScale>
                                        <p:animScale>
                                          <p:cBhvr>
                                            <p:cTn id="90" dur="13">
                                              <p:stCondLst>
                                                <p:cond delay="656"/>
                                              </p:stCondLst>
                                            </p:cTn>
                                            <p:tgtEl>
                                              <p:spTgt spid="36"/>
                                            </p:tgtEl>
                                          </p:cBhvr>
                                          <p:to x="100000" y="80000"/>
                                        </p:animScale>
                                        <p:animScale>
                                          <p:cBhvr>
                                            <p:cTn id="91" dur="83" decel="50000">
                                              <p:stCondLst>
                                                <p:cond delay="669"/>
                                              </p:stCondLst>
                                            </p:cTn>
                                            <p:tgtEl>
                                              <p:spTgt spid="36"/>
                                            </p:tgtEl>
                                          </p:cBhvr>
                                          <p:to x="100000" y="100000"/>
                                        </p:animScale>
                                        <p:animScale>
                                          <p:cBhvr>
                                            <p:cTn id="92" dur="13">
                                              <p:stCondLst>
                                                <p:cond delay="821"/>
                                              </p:stCondLst>
                                            </p:cTn>
                                            <p:tgtEl>
                                              <p:spTgt spid="36"/>
                                            </p:tgtEl>
                                          </p:cBhvr>
                                          <p:to x="100000" y="90000"/>
                                        </p:animScale>
                                        <p:animScale>
                                          <p:cBhvr>
                                            <p:cTn id="93" dur="83" decel="50000">
                                              <p:stCondLst>
                                                <p:cond delay="834"/>
                                              </p:stCondLst>
                                            </p:cTn>
                                            <p:tgtEl>
                                              <p:spTgt spid="36"/>
                                            </p:tgtEl>
                                          </p:cBhvr>
                                          <p:to x="100000" y="100000"/>
                                        </p:animScale>
                                        <p:animScale>
                                          <p:cBhvr>
                                            <p:cTn id="94" dur="13">
                                              <p:stCondLst>
                                                <p:cond delay="904"/>
                                              </p:stCondLst>
                                            </p:cTn>
                                            <p:tgtEl>
                                              <p:spTgt spid="36"/>
                                            </p:tgtEl>
                                          </p:cBhvr>
                                          <p:to x="100000" y="95000"/>
                                        </p:animScale>
                                        <p:animScale>
                                          <p:cBhvr>
                                            <p:cTn id="95" dur="83" decel="50000">
                                              <p:stCondLst>
                                                <p:cond delay="917"/>
                                              </p:stCondLst>
                                            </p:cTn>
                                            <p:tgtEl>
                                              <p:spTgt spid="36"/>
                                            </p:tgtEl>
                                          </p:cBhvr>
                                          <p:to x="100000" y="100000"/>
                                        </p:animScale>
                                      </p:childTnLst>
                                    </p:cTn>
                                  </p:par>
                                  <p:par>
                                    <p:cTn id="96" presetID="26" presetClass="entr" presetSubtype="0" fill="hold" grpId="0" nodeType="withEffect">
                                      <p:stCondLst>
                                        <p:cond delay="300"/>
                                      </p:stCondLst>
                                      <p:childTnLst>
                                        <p:set>
                                          <p:cBhvr>
                                            <p:cTn id="97" dur="1" fill="hold">
                                              <p:stCondLst>
                                                <p:cond delay="0"/>
                                              </p:stCondLst>
                                            </p:cTn>
                                            <p:tgtEl>
                                              <p:spTgt spid="37"/>
                                            </p:tgtEl>
                                            <p:attrNameLst>
                                              <p:attrName>style.visibility</p:attrName>
                                            </p:attrNameLst>
                                          </p:cBhvr>
                                          <p:to>
                                            <p:strVal val="visible"/>
                                          </p:to>
                                        </p:set>
                                        <p:animEffect transition="in" filter="wipe(down)">
                                          <p:cBhvr>
                                            <p:cTn id="98" dur="290">
                                              <p:stCondLst>
                                                <p:cond delay="0"/>
                                              </p:stCondLst>
                                            </p:cTn>
                                            <p:tgtEl>
                                              <p:spTgt spid="37"/>
                                            </p:tgtEl>
                                          </p:cBhvr>
                                        </p:animEffect>
                                        <p:anim calcmode="lin" valueType="num">
                                          <p:cBhvr>
                                            <p:cTn id="99"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104" dur="13">
                                              <p:stCondLst>
                                                <p:cond delay="325"/>
                                              </p:stCondLst>
                                            </p:cTn>
                                            <p:tgtEl>
                                              <p:spTgt spid="37"/>
                                            </p:tgtEl>
                                          </p:cBhvr>
                                          <p:to x="100000" y="60000"/>
                                        </p:animScale>
                                        <p:animScale>
                                          <p:cBhvr>
                                            <p:cTn id="105" dur="83" decel="50000">
                                              <p:stCondLst>
                                                <p:cond delay="338"/>
                                              </p:stCondLst>
                                            </p:cTn>
                                            <p:tgtEl>
                                              <p:spTgt spid="37"/>
                                            </p:tgtEl>
                                          </p:cBhvr>
                                          <p:to x="100000" y="100000"/>
                                        </p:animScale>
                                        <p:animScale>
                                          <p:cBhvr>
                                            <p:cTn id="106" dur="13">
                                              <p:stCondLst>
                                                <p:cond delay="656"/>
                                              </p:stCondLst>
                                            </p:cTn>
                                            <p:tgtEl>
                                              <p:spTgt spid="37"/>
                                            </p:tgtEl>
                                          </p:cBhvr>
                                          <p:to x="100000" y="80000"/>
                                        </p:animScale>
                                        <p:animScale>
                                          <p:cBhvr>
                                            <p:cTn id="107" dur="83" decel="50000">
                                              <p:stCondLst>
                                                <p:cond delay="669"/>
                                              </p:stCondLst>
                                            </p:cTn>
                                            <p:tgtEl>
                                              <p:spTgt spid="37"/>
                                            </p:tgtEl>
                                          </p:cBhvr>
                                          <p:to x="100000" y="100000"/>
                                        </p:animScale>
                                        <p:animScale>
                                          <p:cBhvr>
                                            <p:cTn id="108" dur="13">
                                              <p:stCondLst>
                                                <p:cond delay="821"/>
                                              </p:stCondLst>
                                            </p:cTn>
                                            <p:tgtEl>
                                              <p:spTgt spid="37"/>
                                            </p:tgtEl>
                                          </p:cBhvr>
                                          <p:to x="100000" y="90000"/>
                                        </p:animScale>
                                        <p:animScale>
                                          <p:cBhvr>
                                            <p:cTn id="109" dur="83" decel="50000">
                                              <p:stCondLst>
                                                <p:cond delay="834"/>
                                              </p:stCondLst>
                                            </p:cTn>
                                            <p:tgtEl>
                                              <p:spTgt spid="37"/>
                                            </p:tgtEl>
                                          </p:cBhvr>
                                          <p:to x="100000" y="100000"/>
                                        </p:animScale>
                                        <p:animScale>
                                          <p:cBhvr>
                                            <p:cTn id="110" dur="13">
                                              <p:stCondLst>
                                                <p:cond delay="904"/>
                                              </p:stCondLst>
                                            </p:cTn>
                                            <p:tgtEl>
                                              <p:spTgt spid="37"/>
                                            </p:tgtEl>
                                          </p:cBhvr>
                                          <p:to x="100000" y="95000"/>
                                        </p:animScale>
                                        <p:animScale>
                                          <p:cBhvr>
                                            <p:cTn id="111" dur="83" decel="50000">
                                              <p:stCondLst>
                                                <p:cond delay="917"/>
                                              </p:stCondLst>
                                            </p:cTn>
                                            <p:tgtEl>
                                              <p:spTgt spid="37"/>
                                            </p:tgtEl>
                                          </p:cBhvr>
                                          <p:to x="100000" y="100000"/>
                                        </p:animScale>
                                      </p:childTnLst>
                                    </p:cTn>
                                  </p:par>
                                  <p:par>
                                    <p:cTn id="112" presetID="26" presetClass="entr" presetSubtype="0" fill="hold" grpId="0" nodeType="withEffect">
                                      <p:stCondLst>
                                        <p:cond delay="400"/>
                                      </p:stCondLst>
                                      <p:childTnLst>
                                        <p:set>
                                          <p:cBhvr>
                                            <p:cTn id="113" dur="1" fill="hold">
                                              <p:stCondLst>
                                                <p:cond delay="0"/>
                                              </p:stCondLst>
                                            </p:cTn>
                                            <p:tgtEl>
                                              <p:spTgt spid="38"/>
                                            </p:tgtEl>
                                            <p:attrNameLst>
                                              <p:attrName>style.visibility</p:attrName>
                                            </p:attrNameLst>
                                          </p:cBhvr>
                                          <p:to>
                                            <p:strVal val="visible"/>
                                          </p:to>
                                        </p:set>
                                        <p:animEffect transition="in" filter="wipe(down)">
                                          <p:cBhvr>
                                            <p:cTn id="114" dur="290">
                                              <p:stCondLst>
                                                <p:cond delay="0"/>
                                              </p:stCondLst>
                                            </p:cTn>
                                            <p:tgtEl>
                                              <p:spTgt spid="38"/>
                                            </p:tgtEl>
                                          </p:cBhvr>
                                        </p:animEffect>
                                        <p:anim calcmode="lin" valueType="num">
                                          <p:cBhvr>
                                            <p:cTn id="115"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20" dur="13">
                                              <p:stCondLst>
                                                <p:cond delay="325"/>
                                              </p:stCondLst>
                                            </p:cTn>
                                            <p:tgtEl>
                                              <p:spTgt spid="38"/>
                                            </p:tgtEl>
                                          </p:cBhvr>
                                          <p:to x="100000" y="60000"/>
                                        </p:animScale>
                                        <p:animScale>
                                          <p:cBhvr>
                                            <p:cTn id="121" dur="83" decel="50000">
                                              <p:stCondLst>
                                                <p:cond delay="338"/>
                                              </p:stCondLst>
                                            </p:cTn>
                                            <p:tgtEl>
                                              <p:spTgt spid="38"/>
                                            </p:tgtEl>
                                          </p:cBhvr>
                                          <p:to x="100000" y="100000"/>
                                        </p:animScale>
                                        <p:animScale>
                                          <p:cBhvr>
                                            <p:cTn id="122" dur="13">
                                              <p:stCondLst>
                                                <p:cond delay="656"/>
                                              </p:stCondLst>
                                            </p:cTn>
                                            <p:tgtEl>
                                              <p:spTgt spid="38"/>
                                            </p:tgtEl>
                                          </p:cBhvr>
                                          <p:to x="100000" y="80000"/>
                                        </p:animScale>
                                        <p:animScale>
                                          <p:cBhvr>
                                            <p:cTn id="123" dur="83" decel="50000">
                                              <p:stCondLst>
                                                <p:cond delay="669"/>
                                              </p:stCondLst>
                                            </p:cTn>
                                            <p:tgtEl>
                                              <p:spTgt spid="38"/>
                                            </p:tgtEl>
                                          </p:cBhvr>
                                          <p:to x="100000" y="100000"/>
                                        </p:animScale>
                                        <p:animScale>
                                          <p:cBhvr>
                                            <p:cTn id="124" dur="13">
                                              <p:stCondLst>
                                                <p:cond delay="821"/>
                                              </p:stCondLst>
                                            </p:cTn>
                                            <p:tgtEl>
                                              <p:spTgt spid="38"/>
                                            </p:tgtEl>
                                          </p:cBhvr>
                                          <p:to x="100000" y="90000"/>
                                        </p:animScale>
                                        <p:animScale>
                                          <p:cBhvr>
                                            <p:cTn id="125" dur="83" decel="50000">
                                              <p:stCondLst>
                                                <p:cond delay="834"/>
                                              </p:stCondLst>
                                            </p:cTn>
                                            <p:tgtEl>
                                              <p:spTgt spid="38"/>
                                            </p:tgtEl>
                                          </p:cBhvr>
                                          <p:to x="100000" y="100000"/>
                                        </p:animScale>
                                        <p:animScale>
                                          <p:cBhvr>
                                            <p:cTn id="126" dur="13">
                                              <p:stCondLst>
                                                <p:cond delay="904"/>
                                              </p:stCondLst>
                                            </p:cTn>
                                            <p:tgtEl>
                                              <p:spTgt spid="38"/>
                                            </p:tgtEl>
                                          </p:cBhvr>
                                          <p:to x="100000" y="95000"/>
                                        </p:animScale>
                                        <p:animScale>
                                          <p:cBhvr>
                                            <p:cTn id="127" dur="83" decel="50000">
                                              <p:stCondLst>
                                                <p:cond delay="917"/>
                                              </p:stCondLst>
                                            </p:cTn>
                                            <p:tgtEl>
                                              <p:spTgt spid="38"/>
                                            </p:tgtEl>
                                          </p:cBhvr>
                                          <p:to x="100000" y="100000"/>
                                        </p:animScale>
                                      </p:childTnLst>
                                    </p:cTn>
                                  </p:par>
                                  <p:par>
                                    <p:cTn id="128" presetID="26" presetClass="entr" presetSubtype="0" fill="hold" grpId="0" nodeType="withEffect">
                                      <p:stCondLst>
                                        <p:cond delay="500"/>
                                      </p:stCondLst>
                                      <p:childTnLst>
                                        <p:set>
                                          <p:cBhvr>
                                            <p:cTn id="129" dur="1" fill="hold">
                                              <p:stCondLst>
                                                <p:cond delay="0"/>
                                              </p:stCondLst>
                                            </p:cTn>
                                            <p:tgtEl>
                                              <p:spTgt spid="39"/>
                                            </p:tgtEl>
                                            <p:attrNameLst>
                                              <p:attrName>style.visibility</p:attrName>
                                            </p:attrNameLst>
                                          </p:cBhvr>
                                          <p:to>
                                            <p:strVal val="visible"/>
                                          </p:to>
                                        </p:set>
                                        <p:animEffect transition="in" filter="wipe(down)">
                                          <p:cBhvr>
                                            <p:cTn id="130" dur="290">
                                              <p:stCondLst>
                                                <p:cond delay="0"/>
                                              </p:stCondLst>
                                            </p:cTn>
                                            <p:tgtEl>
                                              <p:spTgt spid="39"/>
                                            </p:tgtEl>
                                          </p:cBhvr>
                                        </p:animEffect>
                                        <p:anim calcmode="lin" valueType="num">
                                          <p:cBhvr>
                                            <p:cTn id="131"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136" dur="13">
                                              <p:stCondLst>
                                                <p:cond delay="325"/>
                                              </p:stCondLst>
                                            </p:cTn>
                                            <p:tgtEl>
                                              <p:spTgt spid="39"/>
                                            </p:tgtEl>
                                          </p:cBhvr>
                                          <p:to x="100000" y="60000"/>
                                        </p:animScale>
                                        <p:animScale>
                                          <p:cBhvr>
                                            <p:cTn id="137" dur="83" decel="50000">
                                              <p:stCondLst>
                                                <p:cond delay="338"/>
                                              </p:stCondLst>
                                            </p:cTn>
                                            <p:tgtEl>
                                              <p:spTgt spid="39"/>
                                            </p:tgtEl>
                                          </p:cBhvr>
                                          <p:to x="100000" y="100000"/>
                                        </p:animScale>
                                        <p:animScale>
                                          <p:cBhvr>
                                            <p:cTn id="138" dur="13">
                                              <p:stCondLst>
                                                <p:cond delay="656"/>
                                              </p:stCondLst>
                                            </p:cTn>
                                            <p:tgtEl>
                                              <p:spTgt spid="39"/>
                                            </p:tgtEl>
                                          </p:cBhvr>
                                          <p:to x="100000" y="80000"/>
                                        </p:animScale>
                                        <p:animScale>
                                          <p:cBhvr>
                                            <p:cTn id="139" dur="83" decel="50000">
                                              <p:stCondLst>
                                                <p:cond delay="669"/>
                                              </p:stCondLst>
                                            </p:cTn>
                                            <p:tgtEl>
                                              <p:spTgt spid="39"/>
                                            </p:tgtEl>
                                          </p:cBhvr>
                                          <p:to x="100000" y="100000"/>
                                        </p:animScale>
                                        <p:animScale>
                                          <p:cBhvr>
                                            <p:cTn id="140" dur="13">
                                              <p:stCondLst>
                                                <p:cond delay="821"/>
                                              </p:stCondLst>
                                            </p:cTn>
                                            <p:tgtEl>
                                              <p:spTgt spid="39"/>
                                            </p:tgtEl>
                                          </p:cBhvr>
                                          <p:to x="100000" y="90000"/>
                                        </p:animScale>
                                        <p:animScale>
                                          <p:cBhvr>
                                            <p:cTn id="141" dur="83" decel="50000">
                                              <p:stCondLst>
                                                <p:cond delay="834"/>
                                              </p:stCondLst>
                                            </p:cTn>
                                            <p:tgtEl>
                                              <p:spTgt spid="39"/>
                                            </p:tgtEl>
                                          </p:cBhvr>
                                          <p:to x="100000" y="100000"/>
                                        </p:animScale>
                                        <p:animScale>
                                          <p:cBhvr>
                                            <p:cTn id="142" dur="13">
                                              <p:stCondLst>
                                                <p:cond delay="904"/>
                                              </p:stCondLst>
                                            </p:cTn>
                                            <p:tgtEl>
                                              <p:spTgt spid="39"/>
                                            </p:tgtEl>
                                          </p:cBhvr>
                                          <p:to x="100000" y="95000"/>
                                        </p:animScale>
                                        <p:animScale>
                                          <p:cBhvr>
                                            <p:cTn id="143" dur="83" decel="50000">
                                              <p:stCondLst>
                                                <p:cond delay="917"/>
                                              </p:stCondLst>
                                            </p:cTn>
                                            <p:tgtEl>
                                              <p:spTgt spid="39"/>
                                            </p:tgtEl>
                                          </p:cBhvr>
                                          <p:to x="100000" y="100000"/>
                                        </p:animScale>
                                      </p:childTnLst>
                                    </p:cTn>
                                  </p:par>
                                </p:childTnLst>
                              </p:cTn>
                            </p:par>
                            <p:par>
                              <p:cTn id="144" fill="hold">
                                <p:stCondLst>
                                  <p:cond delay="4000"/>
                                </p:stCondLst>
                                <p:childTnLst>
                                  <p:par>
                                    <p:cTn id="145" presetID="22" presetClass="entr" presetSubtype="1" fill="hold" grpId="0" nodeType="after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wipe(up)">
                                          <p:cBhvr>
                                            <p:cTn id="14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animBg="1"/>
          <p:bldP spid="21" grpId="0" animBg="1"/>
          <p:bldP spid="22" grpId="0" animBg="1"/>
          <p:bldP spid="23" grpId="0" animBg="1"/>
          <p:bldP spid="33" grpId="0"/>
          <p:bldP spid="34" grpId="0"/>
          <p:bldP spid="35" grpId="0"/>
          <p:bldP spid="36" grpId="0"/>
          <p:bldP spid="37" grpId="0"/>
          <p:bldP spid="38" grpId="0"/>
          <p:bldP spid="39" grpId="0"/>
          <p:bldP spid="40"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7674"/>
            <a:ext cx="9144000" cy="13681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31640" y="1363871"/>
            <a:ext cx="2160240" cy="2287879"/>
            <a:chOff x="1331640" y="1363871"/>
            <a:chExt cx="2160240" cy="2287879"/>
          </a:xfrm>
        </p:grpSpPr>
        <p:sp>
          <p:nvSpPr>
            <p:cNvPr id="6" name="椭圆 5"/>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11760" y="1671750"/>
              <a:ext cx="1800000" cy="180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943708" y="1363871"/>
              <a:ext cx="936104" cy="2215991"/>
            </a:xfrm>
            <a:prstGeom prst="rect">
              <a:avLst/>
            </a:prstGeom>
            <a:noFill/>
          </p:spPr>
          <p:txBody>
            <a:bodyPr wrap="square" rtlCol="0">
              <a:spAutoFit/>
            </a:bodyPr>
            <a:lstStyle/>
            <a:p>
              <a:pPr algn="ctr"/>
              <a:r>
                <a:rPr lang="en-US" altLang="zh-CN" sz="13800" dirty="0">
                  <a:solidFill>
                    <a:schemeClr val="bg1"/>
                  </a:solidFill>
                  <a:latin typeface="DFGothic-EB" pitchFamily="1" charset="-128"/>
                  <a:ea typeface="DFGothic-EB" pitchFamily="1" charset="-128"/>
                </a:rPr>
                <a:t>4</a:t>
              </a:r>
              <a:endParaRPr lang="zh-CN" altLang="en-US" sz="13800" dirty="0">
                <a:solidFill>
                  <a:schemeClr val="bg1"/>
                </a:solidFill>
                <a:latin typeface="DFGothic-EB" pitchFamily="1" charset="-128"/>
                <a:ea typeface="DFGothic-EB" pitchFamily="1" charset="-128"/>
              </a:endParaRPr>
            </a:p>
          </p:txBody>
        </p:sp>
      </p:grpSp>
      <p:sp>
        <p:nvSpPr>
          <p:cNvPr id="9" name="矩形 8"/>
          <p:cNvSpPr/>
          <p:nvPr/>
        </p:nvSpPr>
        <p:spPr>
          <a:xfrm>
            <a:off x="3707904" y="2279362"/>
            <a:ext cx="4673074"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工作不足之处</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此处添加文本内容</a:t>
            </a:r>
            <a:r>
              <a:rPr lang="en-US" altLang="zh-CN" b="1" dirty="0">
                <a:solidFill>
                  <a:schemeClr val="bg1"/>
                </a:solidFill>
                <a:latin typeface="微软雅黑" panose="020B0503020204020204" pitchFamily="34" charset="-122"/>
                <a:ea typeface="微软雅黑" panose="020B0503020204020204" pitchFamily="34" charset="-122"/>
              </a:rPr>
              <a:t>)</a:t>
            </a:r>
          </a:p>
        </p:txBody>
      </p:sp>
      <p:grpSp>
        <p:nvGrpSpPr>
          <p:cNvPr id="10" name="组合 9"/>
          <p:cNvGrpSpPr/>
          <p:nvPr/>
        </p:nvGrpSpPr>
        <p:grpSpPr>
          <a:xfrm>
            <a:off x="3775471" y="1469202"/>
            <a:ext cx="343825" cy="309997"/>
            <a:chOff x="4634991" y="2138335"/>
            <a:chExt cx="428348" cy="386204"/>
          </a:xfrm>
        </p:grpSpPr>
        <p:sp>
          <p:nvSpPr>
            <p:cNvPr id="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3" name="组合 12"/>
          <p:cNvGrpSpPr/>
          <p:nvPr/>
        </p:nvGrpSpPr>
        <p:grpSpPr>
          <a:xfrm>
            <a:off x="5405067" y="1469202"/>
            <a:ext cx="343825" cy="309997"/>
            <a:chOff x="5076056" y="2138335"/>
            <a:chExt cx="428348" cy="386204"/>
          </a:xfrm>
        </p:grpSpPr>
        <p:sp>
          <p:nvSpPr>
            <p:cNvPr id="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6" name="组合 15"/>
          <p:cNvGrpSpPr/>
          <p:nvPr/>
        </p:nvGrpSpPr>
        <p:grpSpPr>
          <a:xfrm>
            <a:off x="4165480" y="1469176"/>
            <a:ext cx="343825" cy="309997"/>
            <a:chOff x="5557128" y="2138335"/>
            <a:chExt cx="428348" cy="386204"/>
          </a:xfrm>
        </p:grpSpPr>
        <p:sp>
          <p:nvSpPr>
            <p:cNvPr id="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9" name="组合 18"/>
          <p:cNvGrpSpPr/>
          <p:nvPr/>
        </p:nvGrpSpPr>
        <p:grpSpPr>
          <a:xfrm>
            <a:off x="4969630" y="1469202"/>
            <a:ext cx="343825" cy="309997"/>
            <a:chOff x="6068610" y="2138335"/>
            <a:chExt cx="428348" cy="386204"/>
          </a:xfrm>
        </p:grpSpPr>
        <p:sp>
          <p:nvSpPr>
            <p:cNvPr id="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22" name="组合 21"/>
          <p:cNvGrpSpPr/>
          <p:nvPr/>
        </p:nvGrpSpPr>
        <p:grpSpPr>
          <a:xfrm>
            <a:off x="4572000" y="1465352"/>
            <a:ext cx="343825" cy="309997"/>
            <a:chOff x="6623914" y="2138335"/>
            <a:chExt cx="428348" cy="386204"/>
          </a:xfrm>
        </p:grpSpPr>
        <p:sp>
          <p:nvSpPr>
            <p:cNvPr id="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25" name="TextBox 24"/>
          <p:cNvSpPr txBox="1"/>
          <p:nvPr/>
        </p:nvSpPr>
        <p:spPr>
          <a:xfrm>
            <a:off x="3707905" y="3363838"/>
            <a:ext cx="4104456"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365" y="93641"/>
            <a:ext cx="1653474" cy="53389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9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4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3505086" y="1307930"/>
            <a:ext cx="511996" cy="511917"/>
            <a:chOff x="3505086" y="1235922"/>
            <a:chExt cx="511996" cy="511917"/>
          </a:xfrm>
        </p:grpSpPr>
        <p:sp>
          <p:nvSpPr>
            <p:cNvPr id="56" name="椭圆 55"/>
            <p:cNvSpPr/>
            <p:nvPr/>
          </p:nvSpPr>
          <p:spPr>
            <a:xfrm>
              <a:off x="3505086" y="1235922"/>
              <a:ext cx="511996" cy="5119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文本框 77"/>
            <p:cNvSpPr txBox="1"/>
            <p:nvPr/>
          </p:nvSpPr>
          <p:spPr>
            <a:xfrm>
              <a:off x="3556427" y="1307215"/>
              <a:ext cx="41526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a:t>
              </a:r>
            </a:p>
          </p:txBody>
        </p:sp>
      </p:grpSp>
      <p:sp>
        <p:nvSpPr>
          <p:cNvPr id="54" name="TextBox 72"/>
          <p:cNvSpPr txBox="1"/>
          <p:nvPr/>
        </p:nvSpPr>
        <p:spPr>
          <a:xfrm>
            <a:off x="4306328" y="1333056"/>
            <a:ext cx="357804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年度工作概述</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r>
              <a:rPr lang="zh-CN" altLang="en-US"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endParaRPr lang="en-US" altLang="zh-CN"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2" name="组合 101"/>
          <p:cNvGrpSpPr/>
          <p:nvPr/>
        </p:nvGrpSpPr>
        <p:grpSpPr>
          <a:xfrm>
            <a:off x="3887121" y="1940112"/>
            <a:ext cx="511995" cy="511917"/>
            <a:chOff x="3887121" y="1868104"/>
            <a:chExt cx="511995" cy="511917"/>
          </a:xfrm>
        </p:grpSpPr>
        <p:sp>
          <p:nvSpPr>
            <p:cNvPr id="65" name="椭圆 64"/>
            <p:cNvSpPr/>
            <p:nvPr/>
          </p:nvSpPr>
          <p:spPr>
            <a:xfrm>
              <a:off x="3887121" y="1868104"/>
              <a:ext cx="511995" cy="5119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文本框 77"/>
            <p:cNvSpPr txBox="1"/>
            <p:nvPr/>
          </p:nvSpPr>
          <p:spPr>
            <a:xfrm>
              <a:off x="3938464" y="1939396"/>
              <a:ext cx="41526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2</a:t>
              </a:r>
            </a:p>
          </p:txBody>
        </p:sp>
      </p:grpSp>
      <p:sp>
        <p:nvSpPr>
          <p:cNvPr id="63" name="TextBox 72"/>
          <p:cNvSpPr txBox="1"/>
          <p:nvPr/>
        </p:nvSpPr>
        <p:spPr>
          <a:xfrm>
            <a:off x="4568054" y="1929342"/>
            <a:ext cx="36763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工作完成情况</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r>
              <a:rPr lang="zh-CN" altLang="en-US"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endParaRPr lang="en-US" altLang="zh-CN"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3" name="组合 102"/>
          <p:cNvGrpSpPr/>
          <p:nvPr/>
        </p:nvGrpSpPr>
        <p:grpSpPr>
          <a:xfrm>
            <a:off x="4077222" y="2598455"/>
            <a:ext cx="511995" cy="511917"/>
            <a:chOff x="4077222" y="2526447"/>
            <a:chExt cx="511995" cy="511917"/>
          </a:xfrm>
        </p:grpSpPr>
        <p:sp>
          <p:nvSpPr>
            <p:cNvPr id="74" name="椭圆 73"/>
            <p:cNvSpPr/>
            <p:nvPr/>
          </p:nvSpPr>
          <p:spPr>
            <a:xfrm>
              <a:off x="4077222" y="2526447"/>
              <a:ext cx="511995" cy="5119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1" name="文本框 77"/>
            <p:cNvSpPr txBox="1"/>
            <p:nvPr/>
          </p:nvSpPr>
          <p:spPr>
            <a:xfrm>
              <a:off x="4128565" y="2597739"/>
              <a:ext cx="41526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3</a:t>
              </a:r>
            </a:p>
          </p:txBody>
        </p:sp>
      </p:grpSp>
      <p:sp>
        <p:nvSpPr>
          <p:cNvPr id="72" name="TextBox 72"/>
          <p:cNvSpPr txBox="1"/>
          <p:nvPr/>
        </p:nvSpPr>
        <p:spPr>
          <a:xfrm>
            <a:off x="4770032" y="2598455"/>
            <a:ext cx="390642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项目成果展示</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r>
              <a:rPr lang="zh-CN" altLang="en-US"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endParaRPr lang="en-US" altLang="zh-CN"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4" name="组合 103"/>
          <p:cNvGrpSpPr/>
          <p:nvPr/>
        </p:nvGrpSpPr>
        <p:grpSpPr>
          <a:xfrm>
            <a:off x="3887122" y="3292624"/>
            <a:ext cx="511995" cy="511917"/>
            <a:chOff x="3887122" y="3220616"/>
            <a:chExt cx="511995" cy="511917"/>
          </a:xfrm>
        </p:grpSpPr>
        <p:sp>
          <p:nvSpPr>
            <p:cNvPr id="83" name="椭圆 82"/>
            <p:cNvSpPr/>
            <p:nvPr/>
          </p:nvSpPr>
          <p:spPr>
            <a:xfrm>
              <a:off x="3887122" y="3220616"/>
              <a:ext cx="511995" cy="5119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0" name="文本框 77"/>
            <p:cNvSpPr txBox="1"/>
            <p:nvPr/>
          </p:nvSpPr>
          <p:spPr>
            <a:xfrm>
              <a:off x="3938464" y="3291908"/>
              <a:ext cx="41526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p>
          </p:txBody>
        </p:sp>
      </p:grpSp>
      <p:sp>
        <p:nvSpPr>
          <p:cNvPr id="81" name="TextBox 72"/>
          <p:cNvSpPr txBox="1"/>
          <p:nvPr/>
        </p:nvSpPr>
        <p:spPr>
          <a:xfrm>
            <a:off x="4568055" y="3320770"/>
            <a:ext cx="38923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工作不足之处</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r>
              <a:rPr lang="zh-CN" altLang="en-US"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endParaRPr lang="en-US" altLang="zh-CN"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05" name="组合 104"/>
          <p:cNvGrpSpPr/>
          <p:nvPr/>
        </p:nvGrpSpPr>
        <p:grpSpPr>
          <a:xfrm>
            <a:off x="3505084" y="3932041"/>
            <a:ext cx="511995" cy="511917"/>
            <a:chOff x="3505084" y="3860033"/>
            <a:chExt cx="511995" cy="511917"/>
          </a:xfrm>
        </p:grpSpPr>
        <p:sp>
          <p:nvSpPr>
            <p:cNvPr id="92" name="椭圆 91"/>
            <p:cNvSpPr/>
            <p:nvPr/>
          </p:nvSpPr>
          <p:spPr>
            <a:xfrm>
              <a:off x="3505084" y="3860033"/>
              <a:ext cx="511995" cy="5119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9" name="文本框 77"/>
            <p:cNvSpPr txBox="1"/>
            <p:nvPr/>
          </p:nvSpPr>
          <p:spPr>
            <a:xfrm>
              <a:off x="3556427" y="3931325"/>
              <a:ext cx="415265" cy="369332"/>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5</a:t>
              </a:r>
            </a:p>
          </p:txBody>
        </p:sp>
      </p:grpSp>
      <p:sp>
        <p:nvSpPr>
          <p:cNvPr id="90" name="TextBox 72"/>
          <p:cNvSpPr txBox="1"/>
          <p:nvPr/>
        </p:nvSpPr>
        <p:spPr>
          <a:xfrm>
            <a:off x="4294404" y="3982293"/>
            <a:ext cx="380598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31800">
              <a:defRPr/>
            </a:pPr>
            <a:r>
              <a:rPr lang="zh-CN" altLang="en-US" sz="2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明年工作计划</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r>
              <a:rPr lang="zh-CN" altLang="en-US"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a:t>
            </a:r>
            <a:r>
              <a:rPr lang="en-US" altLang="zh-CN" sz="14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a:t>
            </a:r>
          </a:p>
        </p:txBody>
      </p:sp>
      <p:grpSp>
        <p:nvGrpSpPr>
          <p:cNvPr id="95" name="组合 94"/>
          <p:cNvGrpSpPr/>
          <p:nvPr/>
        </p:nvGrpSpPr>
        <p:grpSpPr>
          <a:xfrm>
            <a:off x="1475656" y="1929342"/>
            <a:ext cx="1980000" cy="1980000"/>
            <a:chOff x="997310" y="1631952"/>
            <a:chExt cx="1980000" cy="1980000"/>
          </a:xfrm>
        </p:grpSpPr>
        <p:sp>
          <p:nvSpPr>
            <p:cNvPr id="99" name="椭圆 98"/>
            <p:cNvSpPr/>
            <p:nvPr/>
          </p:nvSpPr>
          <p:spPr>
            <a:xfrm flipH="1">
              <a:off x="997310" y="1631952"/>
              <a:ext cx="1980000" cy="19800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p:cNvSpPr txBox="1"/>
            <p:nvPr/>
          </p:nvSpPr>
          <p:spPr>
            <a:xfrm>
              <a:off x="1393244" y="2724090"/>
              <a:ext cx="1188132" cy="400110"/>
            </a:xfrm>
            <a:prstGeom prst="rect">
              <a:avLst/>
            </a:prstGeom>
            <a:noFill/>
          </p:spPr>
          <p:txBody>
            <a:bodyPr wrap="square" rtlCol="0">
              <a:spAutoFit/>
            </a:bodyPr>
            <a:lstStyle/>
            <a:p>
              <a:pPr algn="ctr"/>
              <a:r>
                <a:rPr lang="en-US" altLang="zh-CN" sz="2000" b="1" dirty="0">
                  <a:solidFill>
                    <a:schemeClr val="bg1"/>
                  </a:solidFill>
                  <a:latin typeface="+mj-lt"/>
                  <a:ea typeface="微软雅黑" panose="020B0503020204020204" pitchFamily="34" charset="-122"/>
                </a:rPr>
                <a:t>Contents</a:t>
              </a:r>
              <a:endParaRPr lang="zh-CN" altLang="en-US" sz="2000" b="1" dirty="0">
                <a:solidFill>
                  <a:schemeClr val="bg1"/>
                </a:solidFill>
                <a:latin typeface="+mj-lt"/>
                <a:ea typeface="微软雅黑" panose="020B0503020204020204" pitchFamily="34" charset="-122"/>
              </a:endParaRPr>
            </a:p>
          </p:txBody>
        </p:sp>
        <p:sp>
          <p:nvSpPr>
            <p:cNvPr id="98" name="TextBox 97"/>
            <p:cNvSpPr txBox="1"/>
            <p:nvPr/>
          </p:nvSpPr>
          <p:spPr>
            <a:xfrm>
              <a:off x="1315791" y="2200430"/>
              <a:ext cx="1296144"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目  录</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p:cTn id="13" dur="500" fill="hold"/>
                                        <p:tgtEl>
                                          <p:spTgt spid="101"/>
                                        </p:tgtEl>
                                        <p:attrNameLst>
                                          <p:attrName>ppt_w</p:attrName>
                                        </p:attrNameLst>
                                      </p:cBhvr>
                                      <p:tavLst>
                                        <p:tav tm="0">
                                          <p:val>
                                            <p:fltVal val="0"/>
                                          </p:val>
                                        </p:tav>
                                        <p:tav tm="100000">
                                          <p:val>
                                            <p:strVal val="#ppt_w"/>
                                          </p:val>
                                        </p:tav>
                                      </p:tavLst>
                                    </p:anim>
                                    <p:anim calcmode="lin" valueType="num">
                                      <p:cBhvr>
                                        <p:cTn id="14" dur="500" fill="hold"/>
                                        <p:tgtEl>
                                          <p:spTgt spid="101"/>
                                        </p:tgtEl>
                                        <p:attrNameLst>
                                          <p:attrName>ppt_h</p:attrName>
                                        </p:attrNameLst>
                                      </p:cBhvr>
                                      <p:tavLst>
                                        <p:tav tm="0">
                                          <p:val>
                                            <p:fltVal val="0"/>
                                          </p:val>
                                        </p:tav>
                                        <p:tav tm="100000">
                                          <p:val>
                                            <p:strVal val="#ppt_h"/>
                                          </p:val>
                                        </p:tav>
                                      </p:tavLst>
                                    </p:anim>
                                    <p:animEffect transition="in" filter="fade">
                                      <p:cBhvr>
                                        <p:cTn id="15" dur="500"/>
                                        <p:tgtEl>
                                          <p:spTgt spid="10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500"/>
                                        <p:tgtEl>
                                          <p:spTgt spid="5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 calcmode="lin" valueType="num">
                                      <p:cBhvr>
                                        <p:cTn id="23" dur="500" fill="hold"/>
                                        <p:tgtEl>
                                          <p:spTgt spid="102"/>
                                        </p:tgtEl>
                                        <p:attrNameLst>
                                          <p:attrName>ppt_w</p:attrName>
                                        </p:attrNameLst>
                                      </p:cBhvr>
                                      <p:tavLst>
                                        <p:tav tm="0">
                                          <p:val>
                                            <p:fltVal val="0"/>
                                          </p:val>
                                        </p:tav>
                                        <p:tav tm="100000">
                                          <p:val>
                                            <p:strVal val="#ppt_w"/>
                                          </p:val>
                                        </p:tav>
                                      </p:tavLst>
                                    </p:anim>
                                    <p:anim calcmode="lin" valueType="num">
                                      <p:cBhvr>
                                        <p:cTn id="24" dur="500" fill="hold"/>
                                        <p:tgtEl>
                                          <p:spTgt spid="102"/>
                                        </p:tgtEl>
                                        <p:attrNameLst>
                                          <p:attrName>ppt_h</p:attrName>
                                        </p:attrNameLst>
                                      </p:cBhvr>
                                      <p:tavLst>
                                        <p:tav tm="0">
                                          <p:val>
                                            <p:fltVal val="0"/>
                                          </p:val>
                                        </p:tav>
                                        <p:tav tm="100000">
                                          <p:val>
                                            <p:strVal val="#ppt_h"/>
                                          </p:val>
                                        </p:tav>
                                      </p:tavLst>
                                    </p:anim>
                                    <p:animEffect transition="in" filter="fade">
                                      <p:cBhvr>
                                        <p:cTn id="25" dur="500"/>
                                        <p:tgtEl>
                                          <p:spTgt spid="10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03"/>
                                        </p:tgtEl>
                                        <p:attrNameLst>
                                          <p:attrName>style.visibility</p:attrName>
                                        </p:attrNameLst>
                                      </p:cBhvr>
                                      <p:to>
                                        <p:strVal val="visible"/>
                                      </p:to>
                                    </p:set>
                                    <p:anim calcmode="lin" valueType="num">
                                      <p:cBhvr>
                                        <p:cTn id="33" dur="500" fill="hold"/>
                                        <p:tgtEl>
                                          <p:spTgt spid="103"/>
                                        </p:tgtEl>
                                        <p:attrNameLst>
                                          <p:attrName>ppt_w</p:attrName>
                                        </p:attrNameLst>
                                      </p:cBhvr>
                                      <p:tavLst>
                                        <p:tav tm="0">
                                          <p:val>
                                            <p:fltVal val="0"/>
                                          </p:val>
                                        </p:tav>
                                        <p:tav tm="100000">
                                          <p:val>
                                            <p:strVal val="#ppt_w"/>
                                          </p:val>
                                        </p:tav>
                                      </p:tavLst>
                                    </p:anim>
                                    <p:anim calcmode="lin" valueType="num">
                                      <p:cBhvr>
                                        <p:cTn id="34" dur="500" fill="hold"/>
                                        <p:tgtEl>
                                          <p:spTgt spid="103"/>
                                        </p:tgtEl>
                                        <p:attrNameLst>
                                          <p:attrName>ppt_h</p:attrName>
                                        </p:attrNameLst>
                                      </p:cBhvr>
                                      <p:tavLst>
                                        <p:tav tm="0">
                                          <p:val>
                                            <p:fltVal val="0"/>
                                          </p:val>
                                        </p:tav>
                                        <p:tav tm="100000">
                                          <p:val>
                                            <p:strVal val="#ppt_h"/>
                                          </p:val>
                                        </p:tav>
                                      </p:tavLst>
                                    </p:anim>
                                    <p:animEffect transition="in" filter="fade">
                                      <p:cBhvr>
                                        <p:cTn id="35" dur="500"/>
                                        <p:tgtEl>
                                          <p:spTgt spid="103"/>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p:cTn id="43" dur="500" fill="hold"/>
                                        <p:tgtEl>
                                          <p:spTgt spid="104"/>
                                        </p:tgtEl>
                                        <p:attrNameLst>
                                          <p:attrName>ppt_w</p:attrName>
                                        </p:attrNameLst>
                                      </p:cBhvr>
                                      <p:tavLst>
                                        <p:tav tm="0">
                                          <p:val>
                                            <p:fltVal val="0"/>
                                          </p:val>
                                        </p:tav>
                                        <p:tav tm="100000">
                                          <p:val>
                                            <p:strVal val="#ppt_w"/>
                                          </p:val>
                                        </p:tav>
                                      </p:tavLst>
                                    </p:anim>
                                    <p:anim calcmode="lin" valueType="num">
                                      <p:cBhvr>
                                        <p:cTn id="44" dur="500" fill="hold"/>
                                        <p:tgtEl>
                                          <p:spTgt spid="104"/>
                                        </p:tgtEl>
                                        <p:attrNameLst>
                                          <p:attrName>ppt_h</p:attrName>
                                        </p:attrNameLst>
                                      </p:cBhvr>
                                      <p:tavLst>
                                        <p:tav tm="0">
                                          <p:val>
                                            <p:fltVal val="0"/>
                                          </p:val>
                                        </p:tav>
                                        <p:tav tm="100000">
                                          <p:val>
                                            <p:strVal val="#ppt_h"/>
                                          </p:val>
                                        </p:tav>
                                      </p:tavLst>
                                    </p:anim>
                                    <p:animEffect transition="in" filter="fade">
                                      <p:cBhvr>
                                        <p:cTn id="45" dur="500"/>
                                        <p:tgtEl>
                                          <p:spTgt spid="10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p:cTn id="53" dur="500" fill="hold"/>
                                        <p:tgtEl>
                                          <p:spTgt spid="105"/>
                                        </p:tgtEl>
                                        <p:attrNameLst>
                                          <p:attrName>ppt_w</p:attrName>
                                        </p:attrNameLst>
                                      </p:cBhvr>
                                      <p:tavLst>
                                        <p:tav tm="0">
                                          <p:val>
                                            <p:fltVal val="0"/>
                                          </p:val>
                                        </p:tav>
                                        <p:tav tm="100000">
                                          <p:val>
                                            <p:strVal val="#ppt_w"/>
                                          </p:val>
                                        </p:tav>
                                      </p:tavLst>
                                    </p:anim>
                                    <p:anim calcmode="lin" valueType="num">
                                      <p:cBhvr>
                                        <p:cTn id="54" dur="500" fill="hold"/>
                                        <p:tgtEl>
                                          <p:spTgt spid="105"/>
                                        </p:tgtEl>
                                        <p:attrNameLst>
                                          <p:attrName>ppt_h</p:attrName>
                                        </p:attrNameLst>
                                      </p:cBhvr>
                                      <p:tavLst>
                                        <p:tav tm="0">
                                          <p:val>
                                            <p:fltVal val="0"/>
                                          </p:val>
                                        </p:tav>
                                        <p:tav tm="100000">
                                          <p:val>
                                            <p:strVal val="#ppt_h"/>
                                          </p:val>
                                        </p:tav>
                                      </p:tavLst>
                                    </p:anim>
                                    <p:animEffect transition="in" filter="fade">
                                      <p:cBhvr>
                                        <p:cTn id="55" dur="500"/>
                                        <p:tgtEl>
                                          <p:spTgt spid="105"/>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81" grpId="0"/>
      <p:bldP spid="9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椭圆 3"/>
          <p:cNvSpPr>
            <a:spLocks noChangeArrowheads="1"/>
          </p:cNvSpPr>
          <p:nvPr/>
        </p:nvSpPr>
        <p:spPr bwMode="auto">
          <a:xfrm>
            <a:off x="2119424" y="2018987"/>
            <a:ext cx="1932568" cy="1933127"/>
          </a:xfrm>
          <a:prstGeom prst="ellipse">
            <a:avLst/>
          </a:prstGeom>
          <a:solidFill>
            <a:schemeClr val="accent2">
              <a:alpha val="74000"/>
            </a:schemeClr>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4" name="椭圆 3"/>
          <p:cNvSpPr>
            <a:spLocks noChangeArrowheads="1"/>
          </p:cNvSpPr>
          <p:nvPr/>
        </p:nvSpPr>
        <p:spPr bwMode="auto">
          <a:xfrm>
            <a:off x="1926643" y="1827341"/>
            <a:ext cx="2318130" cy="2318801"/>
          </a:xfrm>
          <a:prstGeom prst="ellipse">
            <a:avLst/>
          </a:prstGeom>
          <a:noFill/>
          <a:ln w="25400" cap="flat" cmpd="sng">
            <a:solidFill>
              <a:schemeClr val="accent2"/>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5" name="椭圆 4"/>
          <p:cNvSpPr>
            <a:spLocks noChangeArrowheads="1"/>
          </p:cNvSpPr>
          <p:nvPr/>
        </p:nvSpPr>
        <p:spPr bwMode="auto">
          <a:xfrm>
            <a:off x="1764802" y="1664262"/>
            <a:ext cx="2641812" cy="2642576"/>
          </a:xfrm>
          <a:prstGeom prst="ellipse">
            <a:avLst/>
          </a:prstGeom>
          <a:noFill/>
          <a:ln w="25400" cap="flat" cmpd="sng">
            <a:solidFill>
              <a:schemeClr val="accent2"/>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6" name="椭圆 10"/>
          <p:cNvSpPr>
            <a:spLocks noChangeArrowheads="1"/>
          </p:cNvSpPr>
          <p:nvPr/>
        </p:nvSpPr>
        <p:spPr bwMode="auto">
          <a:xfrm>
            <a:off x="7268081" y="1348755"/>
            <a:ext cx="587863" cy="588033"/>
          </a:xfrm>
          <a:prstGeom prst="ellipse">
            <a:avLst/>
          </a:prstGeom>
          <a:solidFill>
            <a:schemeClr val="accent2"/>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7" name="椭圆 11"/>
          <p:cNvSpPr>
            <a:spLocks noChangeArrowheads="1"/>
          </p:cNvSpPr>
          <p:nvPr/>
        </p:nvSpPr>
        <p:spPr bwMode="auto">
          <a:xfrm>
            <a:off x="7268081" y="2272541"/>
            <a:ext cx="587863" cy="588033"/>
          </a:xfrm>
          <a:prstGeom prst="ellipse">
            <a:avLst/>
          </a:prstGeom>
          <a:solidFill>
            <a:schemeClr val="accent2"/>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8" name="椭圆 12"/>
          <p:cNvSpPr>
            <a:spLocks noChangeArrowheads="1"/>
          </p:cNvSpPr>
          <p:nvPr/>
        </p:nvSpPr>
        <p:spPr bwMode="auto">
          <a:xfrm>
            <a:off x="7268081" y="3136437"/>
            <a:ext cx="587863" cy="588033"/>
          </a:xfrm>
          <a:prstGeom prst="ellipse">
            <a:avLst/>
          </a:prstGeom>
          <a:solidFill>
            <a:schemeClr val="accent2"/>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9" name="椭圆 13"/>
          <p:cNvSpPr>
            <a:spLocks noChangeArrowheads="1"/>
          </p:cNvSpPr>
          <p:nvPr/>
        </p:nvSpPr>
        <p:spPr bwMode="auto">
          <a:xfrm>
            <a:off x="7268081" y="4000332"/>
            <a:ext cx="587863" cy="588033"/>
          </a:xfrm>
          <a:prstGeom prst="ellipse">
            <a:avLst/>
          </a:prstGeom>
          <a:solidFill>
            <a:schemeClr val="accent2"/>
          </a:solidFill>
          <a:ln>
            <a:noFill/>
          </a:ln>
        </p:spPr>
        <p:txBody>
          <a:bodyPr lIns="68543" tIns="34272" rIns="68543" bIns="34272"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Freeform 145"/>
          <p:cNvSpPr>
            <a:spLocks noEditPoints="1" noChangeArrowheads="1"/>
          </p:cNvSpPr>
          <p:nvPr/>
        </p:nvSpPr>
        <p:spPr bwMode="auto">
          <a:xfrm>
            <a:off x="7394221" y="3291182"/>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latin typeface="Calibri" panose="020F0502020204030204" pitchFamily="34" charset="0"/>
              <a:sym typeface="宋体" panose="02010600030101010101" pitchFamily="2" charset="-122"/>
            </a:endParaRPr>
          </a:p>
        </p:txBody>
      </p:sp>
      <p:grpSp>
        <p:nvGrpSpPr>
          <p:cNvPr id="11" name="Group 32"/>
          <p:cNvGrpSpPr/>
          <p:nvPr/>
        </p:nvGrpSpPr>
        <p:grpSpPr bwMode="auto">
          <a:xfrm>
            <a:off x="7463242" y="1478504"/>
            <a:ext cx="197541" cy="358295"/>
            <a:chOff x="0" y="0"/>
            <a:chExt cx="409575" cy="742950"/>
          </a:xfrm>
        </p:grpSpPr>
        <p:sp>
          <p:nvSpPr>
            <p:cNvPr id="13"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4"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grpSp>
      <p:sp>
        <p:nvSpPr>
          <p:cNvPr id="15" name="Freeform 755"/>
          <p:cNvSpPr>
            <a:spLocks noChangeArrowheads="1"/>
          </p:cNvSpPr>
          <p:nvPr/>
        </p:nvSpPr>
        <p:spPr bwMode="auto">
          <a:xfrm>
            <a:off x="7477522" y="4106274"/>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latin typeface="Calibri" panose="020F0502020204030204" pitchFamily="34" charset="0"/>
              <a:sym typeface="宋体" panose="02010600030101010101" pitchFamily="2" charset="-122"/>
            </a:endParaRPr>
          </a:p>
        </p:txBody>
      </p:sp>
      <p:grpSp>
        <p:nvGrpSpPr>
          <p:cNvPr id="16" name="Group 36"/>
          <p:cNvGrpSpPr/>
          <p:nvPr/>
        </p:nvGrpSpPr>
        <p:grpSpPr bwMode="auto">
          <a:xfrm>
            <a:off x="7390652" y="2435618"/>
            <a:ext cx="357002" cy="333298"/>
            <a:chOff x="0" y="0"/>
            <a:chExt cx="739775" cy="690562"/>
          </a:xfrm>
        </p:grpSpPr>
        <p:sp>
          <p:nvSpPr>
            <p:cNvPr id="17"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8"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19"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0"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1"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2"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3"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sp>
          <p:nvSpPr>
            <p:cNvPr id="24"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latin typeface="Calibri" panose="020F0502020204030204" pitchFamily="34" charset="0"/>
                <a:sym typeface="宋体" panose="02010600030101010101" pitchFamily="2" charset="-122"/>
              </a:endParaRPr>
            </a:p>
          </p:txBody>
        </p:sp>
      </p:grpSp>
      <p:sp>
        <p:nvSpPr>
          <p:cNvPr id="25" name="矩形 24"/>
          <p:cNvSpPr>
            <a:spLocks noChangeArrowheads="1"/>
          </p:cNvSpPr>
          <p:nvPr/>
        </p:nvSpPr>
        <p:spPr bwMode="auto">
          <a:xfrm>
            <a:off x="4891817" y="1347630"/>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1800" dirty="0"/>
          </a:p>
        </p:txBody>
      </p:sp>
      <p:sp>
        <p:nvSpPr>
          <p:cNvPr id="26" name="矩形 25"/>
          <p:cNvSpPr>
            <a:spLocks noChangeArrowheads="1"/>
          </p:cNvSpPr>
          <p:nvPr/>
        </p:nvSpPr>
        <p:spPr bwMode="auto">
          <a:xfrm>
            <a:off x="4891817" y="2242773"/>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7" name="矩形 26"/>
          <p:cNvSpPr>
            <a:spLocks noChangeArrowheads="1"/>
          </p:cNvSpPr>
          <p:nvPr/>
        </p:nvSpPr>
        <p:spPr bwMode="auto">
          <a:xfrm>
            <a:off x="4891817" y="3128393"/>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8" name="矩形 27"/>
          <p:cNvSpPr>
            <a:spLocks noChangeArrowheads="1"/>
          </p:cNvSpPr>
          <p:nvPr/>
        </p:nvSpPr>
        <p:spPr bwMode="auto">
          <a:xfrm>
            <a:off x="4891817" y="3974732"/>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9" name="TextBox 28"/>
          <p:cNvSpPr txBox="1"/>
          <p:nvPr/>
        </p:nvSpPr>
        <p:spPr>
          <a:xfrm>
            <a:off x="2662717" y="2392646"/>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输入</a:t>
            </a:r>
            <a:endParaRPr lang="en-US" altLang="zh-CN" sz="3300" dirty="0">
              <a:solidFill>
                <a:schemeClr val="bg1"/>
              </a:solidFill>
              <a:latin typeface="微软雅黑" panose="020B0503020204020204" pitchFamily="34" charset="-122"/>
              <a:ea typeface="微软雅黑" panose="020B0503020204020204" pitchFamily="34" charset="-122"/>
            </a:endParaRPr>
          </a:p>
          <a:p>
            <a:pPr algn="ctr"/>
            <a:r>
              <a:rPr lang="zh-CN" altLang="en-US" sz="3300" dirty="0">
                <a:solidFill>
                  <a:schemeClr val="bg1"/>
                </a:solidFill>
                <a:latin typeface="微软雅黑" panose="020B0503020204020204" pitchFamily="34" charset="-122"/>
                <a:ea typeface="微软雅黑" panose="020B0503020204020204" pitchFamily="34" charset="-122"/>
              </a:rPr>
              <a:t>标题</a:t>
            </a:r>
          </a:p>
        </p:txBody>
      </p:sp>
      <p:grpSp>
        <p:nvGrpSpPr>
          <p:cNvPr id="30" name="组合 29"/>
          <p:cNvGrpSpPr/>
          <p:nvPr/>
        </p:nvGrpSpPr>
        <p:grpSpPr>
          <a:xfrm>
            <a:off x="1331640" y="1203598"/>
            <a:ext cx="3524795" cy="3456775"/>
            <a:chOff x="1083121" y="1628006"/>
            <a:chExt cx="4702175" cy="4610100"/>
          </a:xfrm>
        </p:grpSpPr>
        <p:sp>
          <p:nvSpPr>
            <p:cNvPr id="31" name="椭圆 6"/>
            <p:cNvSpPr>
              <a:spLocks noChangeArrowheads="1"/>
            </p:cNvSpPr>
            <p:nvPr/>
          </p:nvSpPr>
          <p:spPr bwMode="auto">
            <a:xfrm>
              <a:off x="1083121" y="3318693"/>
              <a:ext cx="1373188" cy="1373188"/>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2" name="椭圆 7"/>
            <p:cNvSpPr>
              <a:spLocks noChangeArrowheads="1"/>
            </p:cNvSpPr>
            <p:nvPr/>
          </p:nvSpPr>
          <p:spPr bwMode="auto">
            <a:xfrm>
              <a:off x="2737296" y="1628006"/>
              <a:ext cx="1373188" cy="1373187"/>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3" name="椭圆 8"/>
            <p:cNvSpPr>
              <a:spLocks noChangeArrowheads="1"/>
            </p:cNvSpPr>
            <p:nvPr/>
          </p:nvSpPr>
          <p:spPr bwMode="auto">
            <a:xfrm>
              <a:off x="4410521" y="3318693"/>
              <a:ext cx="1374775" cy="1373188"/>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4" name="椭圆 9"/>
            <p:cNvSpPr>
              <a:spLocks noChangeArrowheads="1"/>
            </p:cNvSpPr>
            <p:nvPr/>
          </p:nvSpPr>
          <p:spPr bwMode="auto">
            <a:xfrm>
              <a:off x="2772221" y="4864918"/>
              <a:ext cx="1373188" cy="1373188"/>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5" name="矩形 34"/>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足之一</a:t>
              </a:r>
            </a:p>
          </p:txBody>
        </p:sp>
        <p:sp>
          <p:nvSpPr>
            <p:cNvPr id="36" name="矩形 35"/>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服务不足之一</a:t>
              </a:r>
            </a:p>
          </p:txBody>
        </p:sp>
        <p:sp>
          <p:nvSpPr>
            <p:cNvPr id="37" name="矩形 36"/>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服务不足之一</a:t>
              </a:r>
            </a:p>
          </p:txBody>
        </p:sp>
        <p:sp>
          <p:nvSpPr>
            <p:cNvPr id="38" name="矩形 37"/>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服务不</a:t>
              </a:r>
              <a:endParaRPr lang="en-US"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足之一</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Effect transition="in" filter="fade">
                                      <p:cBhvr>
                                        <p:cTn id="37" dur="1000"/>
                                        <p:tgtEl>
                                          <p:spTgt spid="30"/>
                                        </p:tgtEl>
                                      </p:cBhvr>
                                    </p:animEffect>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iterate type="lt">
                                    <p:tmPct val="10000"/>
                                  </p:iterate>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anim calcmode="lin" valueType="num">
                                      <p:cBhvr>
                                        <p:cTn id="75" dur="500" fill="hold"/>
                                        <p:tgtEl>
                                          <p:spTgt spid="25"/>
                                        </p:tgtEl>
                                        <p:attrNameLst>
                                          <p:attrName>ppt_x</p:attrName>
                                        </p:attrNameLst>
                                      </p:cBhvr>
                                      <p:tavLst>
                                        <p:tav tm="0">
                                          <p:val>
                                            <p:strVal val="#ppt_x"/>
                                          </p:val>
                                        </p:tav>
                                        <p:tav tm="100000">
                                          <p:val>
                                            <p:strVal val="#ppt_x"/>
                                          </p:val>
                                        </p:tav>
                                      </p:tavLst>
                                    </p:anim>
                                    <p:anim calcmode="lin" valueType="num">
                                      <p:cBhvr>
                                        <p:cTn id="76" dur="500" fill="hold"/>
                                        <p:tgtEl>
                                          <p:spTgt spid="2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iterate type="lt">
                                    <p:tmPct val="10000"/>
                                  </p:iterate>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anim calcmode="lin" valueType="num">
                                      <p:cBhvr>
                                        <p:cTn id="80" dur="500" fill="hold"/>
                                        <p:tgtEl>
                                          <p:spTgt spid="26"/>
                                        </p:tgtEl>
                                        <p:attrNameLst>
                                          <p:attrName>ppt_x</p:attrName>
                                        </p:attrNameLst>
                                      </p:cBhvr>
                                      <p:tavLst>
                                        <p:tav tm="0">
                                          <p:val>
                                            <p:strVal val="#ppt_x"/>
                                          </p:val>
                                        </p:tav>
                                        <p:tav tm="100000">
                                          <p:val>
                                            <p:strVal val="#ppt_x"/>
                                          </p:val>
                                        </p:tav>
                                      </p:tavLst>
                                    </p:anim>
                                    <p:anim calcmode="lin" valueType="num">
                                      <p:cBhvr>
                                        <p:cTn id="81" dur="500" fill="hold"/>
                                        <p:tgtEl>
                                          <p:spTgt spid="2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iterate type="lt">
                                    <p:tmPct val="10000"/>
                                  </p:iterate>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anim calcmode="lin" valueType="num">
                                      <p:cBhvr>
                                        <p:cTn id="85" dur="500" fill="hold"/>
                                        <p:tgtEl>
                                          <p:spTgt spid="27"/>
                                        </p:tgtEl>
                                        <p:attrNameLst>
                                          <p:attrName>ppt_x</p:attrName>
                                        </p:attrNameLst>
                                      </p:cBhvr>
                                      <p:tavLst>
                                        <p:tav tm="0">
                                          <p:val>
                                            <p:strVal val="#ppt_x"/>
                                          </p:val>
                                        </p:tav>
                                        <p:tav tm="100000">
                                          <p:val>
                                            <p:strVal val="#ppt_x"/>
                                          </p:val>
                                        </p:tav>
                                      </p:tavLst>
                                    </p:anim>
                                    <p:anim calcmode="lin" valueType="num">
                                      <p:cBhvr>
                                        <p:cTn id="86" dur="500" fill="hold"/>
                                        <p:tgtEl>
                                          <p:spTgt spid="2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iterate type="lt">
                                    <p:tmPct val="10000"/>
                                  </p:iterate>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anim calcmode="lin" valueType="num">
                                      <p:cBhvr>
                                        <p:cTn id="90" dur="500" fill="hold"/>
                                        <p:tgtEl>
                                          <p:spTgt spid="28"/>
                                        </p:tgtEl>
                                        <p:attrNameLst>
                                          <p:attrName>ppt_x</p:attrName>
                                        </p:attrNameLst>
                                      </p:cBhvr>
                                      <p:tavLst>
                                        <p:tav tm="0">
                                          <p:val>
                                            <p:strVal val="#ppt_x"/>
                                          </p:val>
                                        </p:tav>
                                        <p:tav tm="100000">
                                          <p:val>
                                            <p:strVal val="#ppt_x"/>
                                          </p:val>
                                        </p:tav>
                                      </p:tavLst>
                                    </p:anim>
                                    <p:anim calcmode="lin" valueType="num">
                                      <p:cBhvr>
                                        <p:cTn id="9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animBg="1"/>
      <p:bldP spid="8" grpId="0" animBg="1"/>
      <p:bldP spid="9" grpId="0" animBg="1"/>
      <p:bldP spid="10" grpId="0" animBg="1"/>
      <p:bldP spid="15" grpId="0" animBg="1"/>
      <p:bldP spid="25" grpId="0"/>
      <p:bldP spid="26" grpId="0"/>
      <p:bldP spid="27" grpId="0"/>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十字箭头 2"/>
          <p:cNvSpPr/>
          <p:nvPr/>
        </p:nvSpPr>
        <p:spPr>
          <a:xfrm>
            <a:off x="3138091" y="1314938"/>
            <a:ext cx="2867819" cy="2867819"/>
          </a:xfrm>
          <a:prstGeom prst="quadArrow">
            <a:avLst>
              <a:gd name="adj1" fmla="val 2000"/>
              <a:gd name="adj2" fmla="val 4000"/>
              <a:gd name="adj3" fmla="val 5000"/>
            </a:avLst>
          </a:pr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组合 3"/>
          <p:cNvGrpSpPr/>
          <p:nvPr/>
        </p:nvGrpSpPr>
        <p:grpSpPr>
          <a:xfrm>
            <a:off x="3324500" y="1501347"/>
            <a:ext cx="1147127" cy="1147127"/>
            <a:chOff x="4432666" y="1953520"/>
            <a:chExt cx="1529503" cy="1529503"/>
          </a:xfrm>
        </p:grpSpPr>
        <p:sp>
          <p:nvSpPr>
            <p:cNvPr id="5" name="任意多边形 4"/>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dirty="0">
                <a:solidFill>
                  <a:schemeClr val="tx1"/>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7" name="组合 6"/>
          <p:cNvGrpSpPr/>
          <p:nvPr/>
        </p:nvGrpSpPr>
        <p:grpSpPr>
          <a:xfrm>
            <a:off x="3324500" y="2849221"/>
            <a:ext cx="1147127" cy="1147127"/>
            <a:chOff x="4432666" y="3750686"/>
            <a:chExt cx="1529503" cy="1529503"/>
          </a:xfrm>
        </p:grpSpPr>
        <p:sp>
          <p:nvSpPr>
            <p:cNvPr id="8" name="任意多边形 7"/>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a:solidFill>
                  <a:schemeClr val="tx1"/>
                </a:solidFill>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5" y="1501347"/>
            <a:ext cx="1147127" cy="1147127"/>
            <a:chOff x="6229832" y="1953520"/>
            <a:chExt cx="1529503" cy="1529503"/>
          </a:xfrm>
        </p:grpSpPr>
        <p:sp>
          <p:nvSpPr>
            <p:cNvPr id="11" name="任意多边形 10"/>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a:solidFill>
                  <a:schemeClr val="tx1"/>
                </a:solidFill>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14" name="组合 13"/>
          <p:cNvGrpSpPr/>
          <p:nvPr/>
        </p:nvGrpSpPr>
        <p:grpSpPr>
          <a:xfrm>
            <a:off x="4672375" y="2849221"/>
            <a:ext cx="1147127" cy="1147127"/>
            <a:chOff x="6229832" y="3750686"/>
            <a:chExt cx="1529503" cy="1529503"/>
          </a:xfrm>
        </p:grpSpPr>
        <p:sp>
          <p:nvSpPr>
            <p:cNvPr id="15" name="任意多边形 14"/>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805">
                <a:lnSpc>
                  <a:spcPct val="90000"/>
                </a:lnSpc>
                <a:spcBef>
                  <a:spcPct val="0"/>
                </a:spcBef>
                <a:spcAft>
                  <a:spcPct val="35000"/>
                </a:spcAft>
              </a:pPr>
              <a:endParaRPr lang="zh-CN" altLang="en-US" sz="2800">
                <a:solidFill>
                  <a:schemeClr val="tx1"/>
                </a:solidFill>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17" name="组合 16"/>
          <p:cNvGrpSpPr/>
          <p:nvPr/>
        </p:nvGrpSpPr>
        <p:grpSpPr>
          <a:xfrm>
            <a:off x="845625" y="1480061"/>
            <a:ext cx="2106059" cy="1399999"/>
            <a:chOff x="1127500" y="1925139"/>
            <a:chExt cx="2808078" cy="1866666"/>
          </a:xfrm>
        </p:grpSpPr>
        <p:sp>
          <p:nvSpPr>
            <p:cNvPr id="18"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19" name="文本框 34"/>
            <p:cNvSpPr txBox="1"/>
            <p:nvPr/>
          </p:nvSpPr>
          <p:spPr>
            <a:xfrm>
              <a:off x="1127500" y="2201626"/>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45625" y="2827935"/>
            <a:ext cx="2106059" cy="1399999"/>
            <a:chOff x="1127500" y="3722304"/>
            <a:chExt cx="2808078" cy="1866666"/>
          </a:xfrm>
        </p:grpSpPr>
        <p:sp>
          <p:nvSpPr>
            <p:cNvPr id="21"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2" name="文本框 38"/>
            <p:cNvSpPr txBox="1"/>
            <p:nvPr/>
          </p:nvSpPr>
          <p:spPr>
            <a:xfrm>
              <a:off x="1127500" y="3998791"/>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186610" y="1480061"/>
            <a:ext cx="2106059" cy="1399999"/>
            <a:chOff x="8248814" y="1925139"/>
            <a:chExt cx="2808078" cy="1866666"/>
          </a:xfrm>
        </p:grpSpPr>
        <p:sp>
          <p:nvSpPr>
            <p:cNvPr id="24"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5" name="文本框 40"/>
            <p:cNvSpPr txBox="1"/>
            <p:nvPr/>
          </p:nvSpPr>
          <p:spPr>
            <a:xfrm>
              <a:off x="8248814" y="2201626"/>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186610" y="2827935"/>
            <a:ext cx="2106059" cy="1399999"/>
            <a:chOff x="8248814" y="3722304"/>
            <a:chExt cx="2808078" cy="1866666"/>
          </a:xfrm>
        </p:grpSpPr>
        <p:sp>
          <p:nvSpPr>
            <p:cNvPr id="27"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8" name="文本框 42"/>
            <p:cNvSpPr txBox="1"/>
            <p:nvPr/>
          </p:nvSpPr>
          <p:spPr>
            <a:xfrm>
              <a:off x="8248814" y="3998791"/>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000"/>
                                        <p:tgtEl>
                                          <p:spTgt spid="3"/>
                                        </p:tgtEl>
                                      </p:cBhvr>
                                    </p:animEffect>
                                  </p:childTnLst>
                                </p:cTn>
                              </p:par>
                            </p:childTnLst>
                          </p:cTn>
                        </p:par>
                        <p:par>
                          <p:cTn id="12" fill="hold">
                            <p:stCondLst>
                              <p:cond delay="1500"/>
                            </p:stCondLst>
                            <p:childTnLst>
                              <p:par>
                                <p:cTn id="13" presetID="18"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Left)">
                                      <p:cBhvr>
                                        <p:cTn id="15" dur="500"/>
                                        <p:tgtEl>
                                          <p:spTgt spid="4"/>
                                        </p:tgtEl>
                                      </p:cBhvr>
                                    </p:animEffect>
                                  </p:childTnLst>
                                </p:cTn>
                              </p:par>
                              <p:par>
                                <p:cTn id="16" presetID="18" presetClass="entr" presetSubtype="3"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upRigh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 calcmode="lin" valueType="num">
                                      <p:cBhvr>
                                        <p:cTn id="30" dur="500" fill="hold"/>
                                        <p:tgtEl>
                                          <p:spTgt spid="17"/>
                                        </p:tgtEl>
                                        <p:attrNameLst>
                                          <p:attrName>style.rotation</p:attrName>
                                        </p:attrNameLst>
                                      </p:cBhvr>
                                      <p:tavLst>
                                        <p:tav tm="0">
                                          <p:val>
                                            <p:fltVal val="360"/>
                                          </p:val>
                                        </p:tav>
                                        <p:tav tm="100000">
                                          <p:val>
                                            <p:fltVal val="0"/>
                                          </p:val>
                                        </p:tav>
                                      </p:tavLst>
                                    </p:anim>
                                    <p:animEffect transition="in" filter="fade">
                                      <p:cBhvr>
                                        <p:cTn id="31" dur="500"/>
                                        <p:tgtEl>
                                          <p:spTgt spid="17"/>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 calcmode="lin" valueType="num">
                                      <p:cBhvr>
                                        <p:cTn id="36" dur="500" fill="hold"/>
                                        <p:tgtEl>
                                          <p:spTgt spid="20"/>
                                        </p:tgtEl>
                                        <p:attrNameLst>
                                          <p:attrName>style.rotation</p:attrName>
                                        </p:attrNameLst>
                                      </p:cBhvr>
                                      <p:tavLst>
                                        <p:tav tm="0">
                                          <p:val>
                                            <p:fltVal val="360"/>
                                          </p:val>
                                        </p:tav>
                                        <p:tav tm="100000">
                                          <p:val>
                                            <p:fltVal val="0"/>
                                          </p:val>
                                        </p:tav>
                                      </p:tavLst>
                                    </p:anim>
                                    <p:animEffect transition="in" filter="fade">
                                      <p:cBhvr>
                                        <p:cTn id="37" dur="500"/>
                                        <p:tgtEl>
                                          <p:spTgt spid="2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360"/>
                                          </p:val>
                                        </p:tav>
                                        <p:tav tm="100000">
                                          <p:val>
                                            <p:fltVal val="0"/>
                                          </p:val>
                                        </p:tav>
                                      </p:tavLst>
                                    </p:anim>
                                    <p:animEffect transition="in" filter="fade">
                                      <p:cBhvr>
                                        <p:cTn id="43" dur="500"/>
                                        <p:tgtEl>
                                          <p:spTgt spid="23"/>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 calcmode="lin" valueType="num">
                                      <p:cBhvr>
                                        <p:cTn id="48" dur="500" fill="hold"/>
                                        <p:tgtEl>
                                          <p:spTgt spid="26"/>
                                        </p:tgtEl>
                                        <p:attrNameLst>
                                          <p:attrName>style.rotation</p:attrName>
                                        </p:attrNameLst>
                                      </p:cBhvr>
                                      <p:tavLst>
                                        <p:tav tm="0">
                                          <p:val>
                                            <p:fltVal val="360"/>
                                          </p:val>
                                        </p:tav>
                                        <p:tav tm="100000">
                                          <p:val>
                                            <p:fltVal val="0"/>
                                          </p:val>
                                        </p:tav>
                                      </p:tavLst>
                                    </p:anim>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26" name="TextBox 25"/>
          <p:cNvSpPr txBox="1"/>
          <p:nvPr/>
        </p:nvSpPr>
        <p:spPr>
          <a:xfrm>
            <a:off x="643515" y="1203598"/>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5868143" y="2179276"/>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985371" y="3575457"/>
            <a:ext cx="1723549" cy="284693"/>
          </a:xfrm>
          <a:prstGeom prst="rect">
            <a:avLst/>
          </a:prstGeom>
          <a:noFill/>
          <a:ln>
            <a:noFill/>
          </a:ln>
        </p:spPr>
        <p:txBody>
          <a:bodyPr wrap="none" rtlCol="0">
            <a:spAutoFit/>
          </a:bodyPr>
          <a:lstStyle/>
          <a:p>
            <a:pPr>
              <a:lnSpc>
                <a:spcPts val="1500"/>
              </a:lnSpc>
            </a:pPr>
            <a:r>
              <a:rPr lang="zh-CN" altLang="en-US" sz="1500" b="1" dirty="0">
                <a:solidFill>
                  <a:schemeClr val="accent2"/>
                </a:solidFill>
                <a:latin typeface="微软雅黑" panose="020B0503020204020204" pitchFamily="34" charset="-122"/>
                <a:ea typeface="微软雅黑" panose="020B0503020204020204" pitchFamily="34" charset="-122"/>
              </a:rPr>
              <a:t>此处添加标题内容</a:t>
            </a:r>
          </a:p>
        </p:txBody>
      </p:sp>
      <p:sp>
        <p:nvSpPr>
          <p:cNvPr id="29" name="TextBox 28"/>
          <p:cNvSpPr txBox="1"/>
          <p:nvPr/>
        </p:nvSpPr>
        <p:spPr>
          <a:xfrm>
            <a:off x="3995935" y="2499742"/>
            <a:ext cx="1723549" cy="284693"/>
          </a:xfrm>
          <a:prstGeom prst="rect">
            <a:avLst/>
          </a:prstGeom>
          <a:noFill/>
          <a:ln>
            <a:noFill/>
          </a:ln>
        </p:spPr>
        <p:txBody>
          <a:bodyPr wrap="none" rtlCol="0">
            <a:spAutoFit/>
          </a:bodyPr>
          <a:lstStyle/>
          <a:p>
            <a:pPr>
              <a:lnSpc>
                <a:spcPts val="1500"/>
              </a:lnSpc>
            </a:pPr>
            <a:r>
              <a:rPr lang="zh-CN" altLang="en-US" sz="1500" b="1" dirty="0">
                <a:solidFill>
                  <a:schemeClr val="accent2"/>
                </a:solidFill>
                <a:latin typeface="微软雅黑" panose="020B0503020204020204" pitchFamily="34" charset="-122"/>
                <a:ea typeface="微软雅黑" panose="020B0503020204020204" pitchFamily="34" charset="-122"/>
              </a:rPr>
              <a:t>此处添加标题内容</a:t>
            </a:r>
            <a:endParaRPr lang="en-US" altLang="zh-CN" sz="1500" b="1" dirty="0">
              <a:solidFill>
                <a:schemeClr val="accent2"/>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5824442" y="1464349"/>
            <a:ext cx="1723549" cy="284693"/>
          </a:xfrm>
          <a:prstGeom prst="rect">
            <a:avLst/>
          </a:prstGeom>
          <a:noFill/>
          <a:ln>
            <a:noFill/>
          </a:ln>
        </p:spPr>
        <p:txBody>
          <a:bodyPr wrap="none" rtlCol="0">
            <a:spAutoFit/>
          </a:bodyPr>
          <a:lstStyle/>
          <a:p>
            <a:pPr>
              <a:lnSpc>
                <a:spcPts val="1500"/>
              </a:lnSpc>
            </a:pPr>
            <a:r>
              <a:rPr lang="zh-CN" altLang="en-US" sz="1500" b="1" dirty="0">
                <a:solidFill>
                  <a:schemeClr val="accent2"/>
                </a:solidFill>
                <a:latin typeface="微软雅黑" panose="020B0503020204020204" pitchFamily="34" charset="-122"/>
                <a:ea typeface="微软雅黑" panose="020B0503020204020204" pitchFamily="34" charset="-122"/>
              </a:rPr>
              <a:t>此处添加标题内容</a:t>
            </a:r>
          </a:p>
        </p:txBody>
      </p:sp>
      <p:grpSp>
        <p:nvGrpSpPr>
          <p:cNvPr id="31" name="组合 30"/>
          <p:cNvGrpSpPr/>
          <p:nvPr/>
        </p:nvGrpSpPr>
        <p:grpSpPr>
          <a:xfrm>
            <a:off x="4847399" y="1255739"/>
            <a:ext cx="874116" cy="874116"/>
            <a:chOff x="5125542" y="1399140"/>
            <a:chExt cx="874116" cy="874116"/>
          </a:xfrm>
          <a:solidFill>
            <a:schemeClr val="accent2"/>
          </a:solidFill>
        </p:grpSpPr>
        <p:sp>
          <p:nvSpPr>
            <p:cNvPr id="32" name="椭圆 31"/>
            <p:cNvSpPr/>
            <p:nvPr/>
          </p:nvSpPr>
          <p:spPr>
            <a:xfrm>
              <a:off x="5125542" y="1399140"/>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314943" y="1628156"/>
              <a:ext cx="502061" cy="400110"/>
            </a:xfrm>
            <a:prstGeom prst="rect">
              <a:avLst/>
            </a:prstGeom>
            <a:grp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987086" y="2208521"/>
            <a:ext cx="874116" cy="874116"/>
            <a:chOff x="3265229" y="2351922"/>
            <a:chExt cx="874116" cy="874116"/>
          </a:xfrm>
          <a:solidFill>
            <a:schemeClr val="accent2"/>
          </a:solidFill>
        </p:grpSpPr>
        <p:sp>
          <p:nvSpPr>
            <p:cNvPr id="35" name="椭圆 34"/>
            <p:cNvSpPr/>
            <p:nvPr/>
          </p:nvSpPr>
          <p:spPr>
            <a:xfrm>
              <a:off x="3265229" y="2351922"/>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424802" y="2571135"/>
              <a:ext cx="489236" cy="400110"/>
            </a:xfrm>
            <a:prstGeom prst="rect">
              <a:avLst/>
            </a:prstGeom>
            <a:grp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020600" y="3211454"/>
            <a:ext cx="874116" cy="874116"/>
            <a:chOff x="1298743" y="3354855"/>
            <a:chExt cx="874116" cy="874116"/>
          </a:xfrm>
          <a:solidFill>
            <a:schemeClr val="accent2"/>
          </a:solidFill>
          <a:effectLst/>
        </p:grpSpPr>
        <p:sp>
          <p:nvSpPr>
            <p:cNvPr id="38" name="椭圆 37"/>
            <p:cNvSpPr/>
            <p:nvPr/>
          </p:nvSpPr>
          <p:spPr>
            <a:xfrm>
              <a:off x="1298743" y="3354855"/>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1483792" y="3591858"/>
              <a:ext cx="486030" cy="400110"/>
            </a:xfrm>
            <a:prstGeom prst="rect">
              <a:avLst/>
            </a:prstGeom>
            <a:grp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40" name="TextBox 39"/>
          <p:cNvSpPr txBox="1"/>
          <p:nvPr/>
        </p:nvSpPr>
        <p:spPr>
          <a:xfrm>
            <a:off x="5868143" y="2960346"/>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5868143" y="3763452"/>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4000">
                                          <p:cBhvr additive="base">
                                            <p:cTn id="11" dur="500" fill="hold"/>
                                            <p:tgtEl>
                                              <p:spTgt spid="3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300"/>
                                      </p:stCondLst>
                                      <p:childTnLst>
                                        <p:set>
                                          <p:cBhvr>
                                            <p:cTn id="14" dur="1" fill="hold">
                                              <p:stCondLst>
                                                <p:cond delay="0"/>
                                              </p:stCondLst>
                                            </p:cTn>
                                            <p:tgtEl>
                                              <p:spTgt spid="34"/>
                                            </p:tgtEl>
                                            <p:attrNameLst>
                                              <p:attrName>style.visibility</p:attrName>
                                            </p:attrNameLst>
                                          </p:cBhvr>
                                          <p:to>
                                            <p:strVal val="visible"/>
                                          </p:to>
                                        </p:set>
                                        <p:anim calcmode="lin" valueType="num" p14:bounceEnd="44000">
                                          <p:cBhvr additive="base">
                                            <p:cTn id="15" dur="500" fill="hold"/>
                                            <p:tgtEl>
                                              <p:spTgt spid="34"/>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2" presetClass="entr" presetSubtype="4" fill="hold" nodeType="withEffect" p14:presetBounceEnd="44000">
                                      <p:stCondLst>
                                        <p:cond delay="600"/>
                                      </p:stCondLst>
                                      <p:childTnLst>
                                        <p:set>
                                          <p:cBhvr>
                                            <p:cTn id="22" dur="1" fill="hold">
                                              <p:stCondLst>
                                                <p:cond delay="0"/>
                                              </p:stCondLst>
                                            </p:cTn>
                                            <p:tgtEl>
                                              <p:spTgt spid="31"/>
                                            </p:tgtEl>
                                            <p:attrNameLst>
                                              <p:attrName>style.visibility</p:attrName>
                                            </p:attrNameLst>
                                          </p:cBhvr>
                                          <p:to>
                                            <p:strVal val="visible"/>
                                          </p:to>
                                        </p:set>
                                        <p:anim calcmode="lin" valueType="num" p14:bounceEnd="44000">
                                          <p:cBhvr additive="base">
                                            <p:cTn id="23" dur="500" fill="hold"/>
                                            <p:tgtEl>
                                              <p:spTgt spid="31"/>
                                            </p:tgtEl>
                                            <p:attrNameLst>
                                              <p:attrName>ppt_x</p:attrName>
                                            </p:attrNameLst>
                                          </p:cBhvr>
                                          <p:tavLst>
                                            <p:tav tm="0">
                                              <p:val>
                                                <p:strVal val="#ppt_x"/>
                                              </p:val>
                                            </p:tav>
                                            <p:tav tm="100000">
                                              <p:val>
                                                <p:strVal val="#ppt_x"/>
                                              </p:val>
                                            </p:tav>
                                          </p:tavLst>
                                        </p:anim>
                                        <p:anim calcmode="lin" valueType="num" p14:bounceEnd="44000">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right)">
                                          <p:cBhvr>
                                            <p:cTn id="28" dur="500"/>
                                            <p:tgtEl>
                                              <p:spTgt spid="29"/>
                                            </p:tgtEl>
                                          </p:cBhvr>
                                        </p:animEffect>
                                      </p:childTnLst>
                                    </p:cTn>
                                  </p:par>
                                  <p:par>
                                    <p:cTn id="29" presetID="12" presetClass="entr" presetSubtype="8" fill="hold" grpId="0" nodeType="withEffect">
                                      <p:stCondLst>
                                        <p:cond delay="9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p:tgtEl>
                                              <p:spTgt spid="30"/>
                                            </p:tgtEl>
                                            <p:attrNameLst>
                                              <p:attrName>ppt_x</p:attrName>
                                            </p:attrNameLst>
                                          </p:cBhvr>
                                          <p:tavLst>
                                            <p:tav tm="0">
                                              <p:val>
                                                <p:strVal val="#ppt_x-#ppt_w*1.125000"/>
                                              </p:val>
                                            </p:tav>
                                            <p:tav tm="100000">
                                              <p:val>
                                                <p:strVal val="#ppt_x"/>
                                              </p:val>
                                            </p:tav>
                                          </p:tavLst>
                                        </p:anim>
                                        <p:animEffect transition="in" filter="wipe(right)">
                                          <p:cBhvr>
                                            <p:cTn id="32" dur="500"/>
                                            <p:tgtEl>
                                              <p:spTgt spid="30"/>
                                            </p:tgtEl>
                                          </p:cBhvr>
                                        </p:animEffect>
                                      </p:childTnLst>
                                    </p:cTn>
                                  </p:par>
                                </p:childTnLst>
                              </p:cTn>
                            </p:par>
                            <p:par>
                              <p:cTn id="33" fill="hold">
                                <p:stCondLst>
                                  <p:cond delay="1000"/>
                                </p:stCondLst>
                                <p:childTnLst>
                                  <p:par>
                                    <p:cTn id="34" presetID="18" presetClass="entr" presetSubtype="3"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upRight)">
                                          <p:cBhvr>
                                            <p:cTn id="36" dur="500"/>
                                            <p:tgtEl>
                                              <p:spTgt spid="26"/>
                                            </p:tgtEl>
                                          </p:cBhvr>
                                        </p:animEffect>
                                      </p:childTnLst>
                                    </p:cTn>
                                  </p:par>
                                  <p:par>
                                    <p:cTn id="37" presetID="18" presetClass="entr" presetSubtype="3" fill="hold" grpId="0" nodeType="withEffect">
                                      <p:stCondLst>
                                        <p:cond delay="300"/>
                                      </p:stCondLst>
                                      <p:childTnLst>
                                        <p:set>
                                          <p:cBhvr>
                                            <p:cTn id="38" dur="1" fill="hold">
                                              <p:stCondLst>
                                                <p:cond delay="0"/>
                                              </p:stCondLst>
                                            </p:cTn>
                                            <p:tgtEl>
                                              <p:spTgt spid="27"/>
                                            </p:tgtEl>
                                            <p:attrNameLst>
                                              <p:attrName>style.visibility</p:attrName>
                                            </p:attrNameLst>
                                          </p:cBhvr>
                                          <p:to>
                                            <p:strVal val="visible"/>
                                          </p:to>
                                        </p:set>
                                        <p:animEffect transition="in" filter="strips(upRight)">
                                          <p:cBhvr>
                                            <p:cTn id="39" dur="500"/>
                                            <p:tgtEl>
                                              <p:spTgt spid="27"/>
                                            </p:tgtEl>
                                          </p:cBhvr>
                                        </p:animEffect>
                                      </p:childTnLst>
                                    </p:cTn>
                                  </p:par>
                                  <p:par>
                                    <p:cTn id="40" presetID="18" presetClass="entr" presetSubtype="3" fill="hold" grpId="0" nodeType="withEffect">
                                      <p:stCondLst>
                                        <p:cond delay="60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par>
                                    <p:cTn id="43" presetID="18" presetClass="entr" presetSubtype="3" fill="hold" grpId="0" nodeType="withEffect">
                                      <p:stCondLst>
                                        <p:cond delay="900"/>
                                      </p:stCondLst>
                                      <p:childTnLst>
                                        <p:set>
                                          <p:cBhvr>
                                            <p:cTn id="44" dur="1" fill="hold">
                                              <p:stCondLst>
                                                <p:cond delay="0"/>
                                              </p:stCondLst>
                                            </p:cTn>
                                            <p:tgtEl>
                                              <p:spTgt spid="41"/>
                                            </p:tgtEl>
                                            <p:attrNameLst>
                                              <p:attrName>style.visibility</p:attrName>
                                            </p:attrNameLst>
                                          </p:cBhvr>
                                          <p:to>
                                            <p:strVal val="visible"/>
                                          </p:to>
                                        </p:set>
                                        <p:animEffect transition="in" filter="strips(upRigh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P spid="28" grpId="0"/>
          <p:bldP spid="29" grpId="0"/>
          <p:bldP spid="30"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2" presetClass="entr" presetSubtype="4" fill="hold" nodeType="withEffect">
                                      <p:stCondLst>
                                        <p:cond delay="6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right)">
                                          <p:cBhvr>
                                            <p:cTn id="28" dur="500"/>
                                            <p:tgtEl>
                                              <p:spTgt spid="29"/>
                                            </p:tgtEl>
                                          </p:cBhvr>
                                        </p:animEffect>
                                      </p:childTnLst>
                                    </p:cTn>
                                  </p:par>
                                  <p:par>
                                    <p:cTn id="29" presetID="12" presetClass="entr" presetSubtype="8" fill="hold" grpId="0" nodeType="withEffect">
                                      <p:stCondLst>
                                        <p:cond delay="9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p:tgtEl>
                                              <p:spTgt spid="30"/>
                                            </p:tgtEl>
                                            <p:attrNameLst>
                                              <p:attrName>ppt_x</p:attrName>
                                            </p:attrNameLst>
                                          </p:cBhvr>
                                          <p:tavLst>
                                            <p:tav tm="0">
                                              <p:val>
                                                <p:strVal val="#ppt_x-#ppt_w*1.125000"/>
                                              </p:val>
                                            </p:tav>
                                            <p:tav tm="100000">
                                              <p:val>
                                                <p:strVal val="#ppt_x"/>
                                              </p:val>
                                            </p:tav>
                                          </p:tavLst>
                                        </p:anim>
                                        <p:animEffect transition="in" filter="wipe(right)">
                                          <p:cBhvr>
                                            <p:cTn id="32" dur="500"/>
                                            <p:tgtEl>
                                              <p:spTgt spid="30"/>
                                            </p:tgtEl>
                                          </p:cBhvr>
                                        </p:animEffect>
                                      </p:childTnLst>
                                    </p:cTn>
                                  </p:par>
                                </p:childTnLst>
                              </p:cTn>
                            </p:par>
                            <p:par>
                              <p:cTn id="33" fill="hold">
                                <p:stCondLst>
                                  <p:cond delay="1000"/>
                                </p:stCondLst>
                                <p:childTnLst>
                                  <p:par>
                                    <p:cTn id="34" presetID="18" presetClass="entr" presetSubtype="3"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upRight)">
                                          <p:cBhvr>
                                            <p:cTn id="36" dur="500"/>
                                            <p:tgtEl>
                                              <p:spTgt spid="26"/>
                                            </p:tgtEl>
                                          </p:cBhvr>
                                        </p:animEffect>
                                      </p:childTnLst>
                                    </p:cTn>
                                  </p:par>
                                  <p:par>
                                    <p:cTn id="37" presetID="18" presetClass="entr" presetSubtype="3" fill="hold" grpId="0" nodeType="withEffect">
                                      <p:stCondLst>
                                        <p:cond delay="300"/>
                                      </p:stCondLst>
                                      <p:childTnLst>
                                        <p:set>
                                          <p:cBhvr>
                                            <p:cTn id="38" dur="1" fill="hold">
                                              <p:stCondLst>
                                                <p:cond delay="0"/>
                                              </p:stCondLst>
                                            </p:cTn>
                                            <p:tgtEl>
                                              <p:spTgt spid="27"/>
                                            </p:tgtEl>
                                            <p:attrNameLst>
                                              <p:attrName>style.visibility</p:attrName>
                                            </p:attrNameLst>
                                          </p:cBhvr>
                                          <p:to>
                                            <p:strVal val="visible"/>
                                          </p:to>
                                        </p:set>
                                        <p:animEffect transition="in" filter="strips(upRight)">
                                          <p:cBhvr>
                                            <p:cTn id="39" dur="500"/>
                                            <p:tgtEl>
                                              <p:spTgt spid="27"/>
                                            </p:tgtEl>
                                          </p:cBhvr>
                                        </p:animEffect>
                                      </p:childTnLst>
                                    </p:cTn>
                                  </p:par>
                                  <p:par>
                                    <p:cTn id="40" presetID="18" presetClass="entr" presetSubtype="3" fill="hold" grpId="0" nodeType="withEffect">
                                      <p:stCondLst>
                                        <p:cond delay="600"/>
                                      </p:stCondLst>
                                      <p:childTnLst>
                                        <p:set>
                                          <p:cBhvr>
                                            <p:cTn id="41" dur="1" fill="hold">
                                              <p:stCondLst>
                                                <p:cond delay="0"/>
                                              </p:stCondLst>
                                            </p:cTn>
                                            <p:tgtEl>
                                              <p:spTgt spid="40"/>
                                            </p:tgtEl>
                                            <p:attrNameLst>
                                              <p:attrName>style.visibility</p:attrName>
                                            </p:attrNameLst>
                                          </p:cBhvr>
                                          <p:to>
                                            <p:strVal val="visible"/>
                                          </p:to>
                                        </p:set>
                                        <p:animEffect transition="in" filter="strips(upRight)">
                                          <p:cBhvr>
                                            <p:cTn id="42" dur="500"/>
                                            <p:tgtEl>
                                              <p:spTgt spid="40"/>
                                            </p:tgtEl>
                                          </p:cBhvr>
                                        </p:animEffect>
                                      </p:childTnLst>
                                    </p:cTn>
                                  </p:par>
                                  <p:par>
                                    <p:cTn id="43" presetID="18" presetClass="entr" presetSubtype="3" fill="hold" grpId="0" nodeType="withEffect">
                                      <p:stCondLst>
                                        <p:cond delay="900"/>
                                      </p:stCondLst>
                                      <p:childTnLst>
                                        <p:set>
                                          <p:cBhvr>
                                            <p:cTn id="44" dur="1" fill="hold">
                                              <p:stCondLst>
                                                <p:cond delay="0"/>
                                              </p:stCondLst>
                                            </p:cTn>
                                            <p:tgtEl>
                                              <p:spTgt spid="41"/>
                                            </p:tgtEl>
                                            <p:attrNameLst>
                                              <p:attrName>style.visibility</p:attrName>
                                            </p:attrNameLst>
                                          </p:cBhvr>
                                          <p:to>
                                            <p:strVal val="visible"/>
                                          </p:to>
                                        </p:set>
                                        <p:animEffect transition="in" filter="strips(upRigh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27" grpId="0"/>
          <p:bldP spid="28" grpId="0"/>
          <p:bldP spid="29" grpId="0"/>
          <p:bldP spid="30" grpId="0"/>
          <p:bldP spid="40" grpId="0"/>
          <p:bldP spid="41"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椭圆 2"/>
          <p:cNvSpPr/>
          <p:nvPr/>
        </p:nvSpPr>
        <p:spPr>
          <a:xfrm>
            <a:off x="5592617" y="1591518"/>
            <a:ext cx="2658957" cy="26589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6049690" y="2048591"/>
            <a:ext cx="1744812" cy="1744812"/>
          </a:xfrm>
          <a:prstGeom prst="ellipse">
            <a:avLst/>
          </a:prstGeom>
          <a:solidFill>
            <a:schemeClr val="accent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5433236" y="3248238"/>
            <a:ext cx="674996" cy="674997"/>
            <a:chOff x="7244314" y="4054233"/>
            <a:chExt cx="899995" cy="899996"/>
          </a:xfrm>
          <a:solidFill>
            <a:schemeClr val="accent2"/>
          </a:solidFill>
        </p:grpSpPr>
        <p:sp>
          <p:nvSpPr>
            <p:cNvPr id="6" name="任意多边形 5"/>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a:grpFill/>
          </p:spPr>
        </p:pic>
      </p:grpSp>
      <p:grpSp>
        <p:nvGrpSpPr>
          <p:cNvPr id="8" name="组合 7"/>
          <p:cNvGrpSpPr/>
          <p:nvPr/>
        </p:nvGrpSpPr>
        <p:grpSpPr>
          <a:xfrm>
            <a:off x="6584599" y="1254021"/>
            <a:ext cx="674996" cy="674997"/>
            <a:chOff x="8779464" y="1395277"/>
            <a:chExt cx="899995" cy="899996"/>
          </a:xfrm>
          <a:solidFill>
            <a:schemeClr val="accent2"/>
          </a:solidFill>
        </p:grpSpPr>
        <p:sp>
          <p:nvSpPr>
            <p:cNvPr id="9" name="任意多边形 8"/>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a:grpFill/>
          </p:spPr>
        </p:pic>
      </p:grpSp>
      <p:grpSp>
        <p:nvGrpSpPr>
          <p:cNvPr id="11" name="组合 10"/>
          <p:cNvGrpSpPr/>
          <p:nvPr/>
        </p:nvGrpSpPr>
        <p:grpSpPr>
          <a:xfrm>
            <a:off x="7735960" y="3248238"/>
            <a:ext cx="674996" cy="674997"/>
            <a:chOff x="10314613" y="4054233"/>
            <a:chExt cx="899995" cy="899996"/>
          </a:xfrm>
          <a:solidFill>
            <a:schemeClr val="accent2"/>
          </a:solidFill>
        </p:grpSpPr>
        <p:sp>
          <p:nvSpPr>
            <p:cNvPr id="13" name="任意多边形 12"/>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a:grpFill/>
          </p:spPr>
        </p:pic>
      </p:grpSp>
      <p:grpSp>
        <p:nvGrpSpPr>
          <p:cNvPr id="15" name="组合 14"/>
          <p:cNvGrpSpPr/>
          <p:nvPr/>
        </p:nvGrpSpPr>
        <p:grpSpPr>
          <a:xfrm>
            <a:off x="6584599" y="3912977"/>
            <a:ext cx="674996" cy="674997"/>
            <a:chOff x="8779464" y="4940552"/>
            <a:chExt cx="899995" cy="899996"/>
          </a:xfrm>
          <a:solidFill>
            <a:schemeClr val="accent2"/>
          </a:solidFill>
        </p:grpSpPr>
        <p:sp>
          <p:nvSpPr>
            <p:cNvPr id="16" name="任意多边形 15"/>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291" tIns="242291" rIns="242291" bIns="242291" numCol="1" spcCol="1270" anchor="ctr" anchorCtr="0">
              <a:noAutofit/>
            </a:bodyPr>
            <a:lstStyle/>
            <a:p>
              <a:pPr algn="ctr" defTabSz="967105">
                <a:lnSpc>
                  <a:spcPct val="90000"/>
                </a:lnSpc>
                <a:spcBef>
                  <a:spcPct val="0"/>
                </a:spcBef>
                <a:spcAft>
                  <a:spcPct val="35000"/>
                </a:spcAft>
              </a:pPr>
              <a:endParaRPr lang="zh-CN" altLang="en-US" sz="2200"/>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a:grpFill/>
          </p:spPr>
        </p:pic>
      </p:grpSp>
      <p:grpSp>
        <p:nvGrpSpPr>
          <p:cNvPr id="18" name="组合 17"/>
          <p:cNvGrpSpPr/>
          <p:nvPr/>
        </p:nvGrpSpPr>
        <p:grpSpPr>
          <a:xfrm>
            <a:off x="7735960" y="1918759"/>
            <a:ext cx="674996" cy="674997"/>
            <a:chOff x="10314613" y="2281595"/>
            <a:chExt cx="899995" cy="899996"/>
          </a:xfrm>
          <a:solidFill>
            <a:schemeClr val="accent2"/>
          </a:solidFill>
        </p:grpSpPr>
        <p:sp>
          <p:nvSpPr>
            <p:cNvPr id="19" name="任意多边形 18"/>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a:grpFill/>
          </p:spPr>
        </p:pic>
      </p:grpSp>
      <p:grpSp>
        <p:nvGrpSpPr>
          <p:cNvPr id="21" name="组合 20"/>
          <p:cNvGrpSpPr/>
          <p:nvPr/>
        </p:nvGrpSpPr>
        <p:grpSpPr>
          <a:xfrm>
            <a:off x="5433236" y="1918759"/>
            <a:ext cx="674996" cy="674997"/>
            <a:chOff x="7244314" y="2281595"/>
            <a:chExt cx="899995" cy="899996"/>
          </a:xfrm>
          <a:solidFill>
            <a:schemeClr val="accent2"/>
          </a:solidFill>
        </p:grpSpPr>
        <p:sp>
          <p:nvSpPr>
            <p:cNvPr id="22" name="任意多边形 21"/>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7055">
                <a:lnSpc>
                  <a:spcPct val="90000"/>
                </a:lnSpc>
                <a:spcBef>
                  <a:spcPct val="0"/>
                </a:spcBef>
                <a:spcAft>
                  <a:spcPct val="35000"/>
                </a:spcAft>
              </a:pPr>
              <a:endParaRPr lang="zh-CN" altLang="en-US" sz="1300"/>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a:grpFill/>
          </p:spPr>
        </p:pic>
      </p:grpSp>
      <p:cxnSp>
        <p:nvCxnSpPr>
          <p:cNvPr id="24" name="直接连接符 23"/>
          <p:cNvCxnSpPr/>
          <p:nvPr/>
        </p:nvCxnSpPr>
        <p:spPr>
          <a:xfrm>
            <a:off x="2843808" y="1724946"/>
            <a:ext cx="0" cy="24538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970816" y="1718961"/>
            <a:ext cx="1884364" cy="715420"/>
            <a:chOff x="1294421" y="2015194"/>
            <a:chExt cx="2512484" cy="953892"/>
          </a:xfrm>
        </p:grpSpPr>
        <p:sp>
          <p:nvSpPr>
            <p:cNvPr id="26" name="文本框 72"/>
            <p:cNvSpPr txBox="1"/>
            <p:nvPr/>
          </p:nvSpPr>
          <p:spPr>
            <a:xfrm>
              <a:off x="1294421" y="201519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7" name="文本框 73"/>
            <p:cNvSpPr txBox="1"/>
            <p:nvPr/>
          </p:nvSpPr>
          <p:spPr>
            <a:xfrm>
              <a:off x="1301340" y="2287704"/>
              <a:ext cx="2505565"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970816" y="2574934"/>
            <a:ext cx="1884364" cy="715420"/>
            <a:chOff x="1294421" y="3156490"/>
            <a:chExt cx="2512484" cy="953892"/>
          </a:xfrm>
        </p:grpSpPr>
        <p:sp>
          <p:nvSpPr>
            <p:cNvPr id="29" name="文本框 74"/>
            <p:cNvSpPr txBox="1"/>
            <p:nvPr/>
          </p:nvSpPr>
          <p:spPr>
            <a:xfrm>
              <a:off x="1294421" y="3156490"/>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30" name="文本框 75"/>
            <p:cNvSpPr txBox="1"/>
            <p:nvPr/>
          </p:nvSpPr>
          <p:spPr>
            <a:xfrm>
              <a:off x="1301340" y="3429000"/>
              <a:ext cx="2505565"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970816" y="3418282"/>
            <a:ext cx="1884363" cy="715420"/>
            <a:chOff x="1294421" y="4280954"/>
            <a:chExt cx="2512483" cy="953892"/>
          </a:xfrm>
        </p:grpSpPr>
        <p:sp>
          <p:nvSpPr>
            <p:cNvPr id="32" name="文本框 76"/>
            <p:cNvSpPr txBox="1"/>
            <p:nvPr/>
          </p:nvSpPr>
          <p:spPr>
            <a:xfrm>
              <a:off x="1294421" y="428095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33" name="文本框 77"/>
            <p:cNvSpPr txBox="1"/>
            <p:nvPr/>
          </p:nvSpPr>
          <p:spPr>
            <a:xfrm>
              <a:off x="1301338" y="4553464"/>
              <a:ext cx="2505566"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205627" y="1718961"/>
            <a:ext cx="1942439" cy="715420"/>
            <a:chOff x="4274170" y="2015194"/>
            <a:chExt cx="2589918" cy="953892"/>
          </a:xfrm>
        </p:grpSpPr>
        <p:sp>
          <p:nvSpPr>
            <p:cNvPr id="35" name="文本框 78"/>
            <p:cNvSpPr txBox="1"/>
            <p:nvPr/>
          </p:nvSpPr>
          <p:spPr>
            <a:xfrm>
              <a:off x="4274170" y="201519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36" name="文本框 79"/>
            <p:cNvSpPr txBox="1"/>
            <p:nvPr/>
          </p:nvSpPr>
          <p:spPr>
            <a:xfrm>
              <a:off x="4281089" y="2287704"/>
              <a:ext cx="2582999"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205628" y="2574934"/>
            <a:ext cx="1942438" cy="715420"/>
            <a:chOff x="4274170" y="3156490"/>
            <a:chExt cx="2589916" cy="953892"/>
          </a:xfrm>
        </p:grpSpPr>
        <p:sp>
          <p:nvSpPr>
            <p:cNvPr id="38" name="文本框 80"/>
            <p:cNvSpPr txBox="1"/>
            <p:nvPr/>
          </p:nvSpPr>
          <p:spPr>
            <a:xfrm>
              <a:off x="4274170" y="3156490"/>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39" name="文本框 81"/>
            <p:cNvSpPr txBox="1"/>
            <p:nvPr/>
          </p:nvSpPr>
          <p:spPr>
            <a:xfrm>
              <a:off x="4281089" y="3429000"/>
              <a:ext cx="2582997"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205627" y="3418282"/>
            <a:ext cx="1942439" cy="715420"/>
            <a:chOff x="4274170" y="4280954"/>
            <a:chExt cx="2589918" cy="953892"/>
          </a:xfrm>
        </p:grpSpPr>
        <p:sp>
          <p:nvSpPr>
            <p:cNvPr id="41" name="文本框 82"/>
            <p:cNvSpPr txBox="1"/>
            <p:nvPr/>
          </p:nvSpPr>
          <p:spPr>
            <a:xfrm>
              <a:off x="4274170" y="428095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42" name="文本框 83"/>
            <p:cNvSpPr txBox="1"/>
            <p:nvPr/>
          </p:nvSpPr>
          <p:spPr>
            <a:xfrm>
              <a:off x="4281089" y="4553464"/>
              <a:ext cx="2582999"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335044" y="2404304"/>
            <a:ext cx="1173491" cy="1033385"/>
            <a:chOff x="8446724" y="2928989"/>
            <a:chExt cx="1564655" cy="1377846"/>
          </a:xfrm>
        </p:grpSpPr>
        <p:sp>
          <p:nvSpPr>
            <p:cNvPr id="44" name="椭圆 43"/>
            <p:cNvSpPr/>
            <p:nvPr/>
          </p:nvSpPr>
          <p:spPr>
            <a:xfrm>
              <a:off x="8540538" y="2928989"/>
              <a:ext cx="1377846" cy="1377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84"/>
            <p:cNvSpPr txBox="1"/>
            <p:nvPr/>
          </p:nvSpPr>
          <p:spPr>
            <a:xfrm>
              <a:off x="8446724" y="3408623"/>
              <a:ext cx="1564655" cy="418576"/>
            </a:xfrm>
            <a:prstGeom prst="rect">
              <a:avLst/>
            </a:prstGeom>
            <a:noFill/>
          </p:spPr>
          <p:txBody>
            <a:bodyPr wrap="square" rtlCol="0" anchor="ctr">
              <a:spAutoFit/>
            </a:bodyPr>
            <a:lstStyle/>
            <a:p>
              <a:pPr algn="ctr">
                <a:lnSpc>
                  <a:spcPct val="90000"/>
                </a:lnSpc>
                <a:spcBef>
                  <a:spcPts val="750"/>
                </a:spcBef>
              </a:pPr>
              <a:r>
                <a:rPr lang="zh-CN" altLang="en-US" sz="1600" b="1" dirty="0">
                  <a:solidFill>
                    <a:srgbClr val="DBF3F5"/>
                  </a:solidFill>
                  <a:latin typeface="微软雅黑" panose="020B0503020204020204" pitchFamily="34" charset="-122"/>
                  <a:ea typeface="微软雅黑" panose="020B0503020204020204" pitchFamily="34" charset="-122"/>
                </a:rPr>
                <a:t>添加标题</a:t>
              </a:r>
            </a:p>
          </p:txBody>
        </p:sp>
      </p:grpSp>
      <p:pic>
        <p:nvPicPr>
          <p:cNvPr id="46" name="图片 45"/>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flipH="1">
            <a:off x="5621752" y="2107758"/>
            <a:ext cx="295913" cy="297000"/>
          </a:xfrm>
          <a:prstGeom prst="rect">
            <a:avLst/>
          </a:prstGeom>
          <a:solidFill>
            <a:schemeClr val="accent2"/>
          </a:solidFill>
        </p:spPr>
      </p:pic>
      <p:pic>
        <p:nvPicPr>
          <p:cNvPr id="47" name="图片 46"/>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6785674" y="1456777"/>
            <a:ext cx="272700" cy="272700"/>
          </a:xfrm>
          <a:prstGeom prst="rect">
            <a:avLst/>
          </a:prstGeom>
          <a:solidFill>
            <a:schemeClr val="accent2"/>
          </a:solidFill>
        </p:spPr>
      </p:pic>
      <p:pic>
        <p:nvPicPr>
          <p:cNvPr id="48" name="图片 47"/>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7929196" y="2115834"/>
            <a:ext cx="294300" cy="294300"/>
          </a:xfrm>
          <a:prstGeom prst="rect">
            <a:avLst/>
          </a:prstGeom>
          <a:solidFill>
            <a:schemeClr val="accent2"/>
          </a:solidFill>
        </p:spPr>
      </p:pic>
      <p:pic>
        <p:nvPicPr>
          <p:cNvPr id="49" name="图片 48"/>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5629308" y="3445418"/>
            <a:ext cx="280800" cy="280800"/>
          </a:xfrm>
          <a:prstGeom prst="rect">
            <a:avLst/>
          </a:prstGeom>
          <a:solidFill>
            <a:schemeClr val="accent2"/>
          </a:solidFill>
        </p:spPr>
      </p:pic>
      <p:pic>
        <p:nvPicPr>
          <p:cNvPr id="50" name="图片 49"/>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6785510" y="4113483"/>
            <a:ext cx="275400" cy="276221"/>
          </a:xfrm>
          <a:prstGeom prst="rect">
            <a:avLst/>
          </a:prstGeom>
          <a:solidFill>
            <a:schemeClr val="accent2"/>
          </a:solidFill>
        </p:spPr>
      </p:pic>
      <p:pic>
        <p:nvPicPr>
          <p:cNvPr id="51" name="图片 50"/>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7913114" y="3461052"/>
            <a:ext cx="316800" cy="237600"/>
          </a:xfrm>
          <a:prstGeom prst="rect">
            <a:avLst/>
          </a:prstGeom>
          <a:solidFill>
            <a:schemeClr val="accent2"/>
          </a:solid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250"/>
                                        <p:tgtEl>
                                          <p:spTgt spid="43"/>
                                        </p:tgtEl>
                                      </p:cBhvr>
                                    </p:animEffect>
                                    <p:anim calcmode="lin" valueType="num">
                                      <p:cBhvr>
                                        <p:cTn id="12" dur="250" fill="hold"/>
                                        <p:tgtEl>
                                          <p:spTgt spid="43"/>
                                        </p:tgtEl>
                                        <p:attrNameLst>
                                          <p:attrName>ppt_x</p:attrName>
                                        </p:attrNameLst>
                                      </p:cBhvr>
                                      <p:tavLst>
                                        <p:tav tm="0">
                                          <p:val>
                                            <p:strVal val="#ppt_x"/>
                                          </p:val>
                                        </p:tav>
                                        <p:tav tm="100000">
                                          <p:val>
                                            <p:strVal val="#ppt_x"/>
                                          </p:val>
                                        </p:tav>
                                      </p:tavLst>
                                    </p:anim>
                                    <p:anim calcmode="lin" valueType="num">
                                      <p:cBhvr>
                                        <p:cTn id="13" dur="250" fill="hold"/>
                                        <p:tgtEl>
                                          <p:spTgt spid="4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anim calcmode="lin" valueType="num">
                                      <p:cBhvr>
                                        <p:cTn id="17" dur="250" fill="hold"/>
                                        <p:tgtEl>
                                          <p:spTgt spid="4"/>
                                        </p:tgtEl>
                                        <p:attrNameLst>
                                          <p:attrName>ppt_x</p:attrName>
                                        </p:attrNameLst>
                                      </p:cBhvr>
                                      <p:tavLst>
                                        <p:tav tm="0">
                                          <p:val>
                                            <p:strVal val="#ppt_x"/>
                                          </p:val>
                                        </p:tav>
                                        <p:tav tm="100000">
                                          <p:val>
                                            <p:strVal val="#ppt_x"/>
                                          </p:val>
                                        </p:tav>
                                      </p:tavLst>
                                    </p:anim>
                                    <p:anim calcmode="lin" valueType="num">
                                      <p:cBhvr>
                                        <p:cTn id="18" dur="2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nodeType="with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childTnLst>
                                </p:cTn>
                              </p:par>
                              <p:par>
                                <p:cTn id="29" presetID="10" presetClass="entr" presetSubtype="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nodeType="withEffect">
                                  <p:stCondLst>
                                    <p:cond delay="75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50"/>
                                        <p:tgtEl>
                                          <p:spTgt spid="15"/>
                                        </p:tgtEl>
                                      </p:cBhvr>
                                    </p:animEffect>
                                  </p:childTnLst>
                                </p:cTn>
                              </p:par>
                              <p:par>
                                <p:cTn id="35" presetID="10" presetClass="entr" presetSubtype="0"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50"/>
                                        <p:tgtEl>
                                          <p:spTgt spid="5"/>
                                        </p:tgtEl>
                                      </p:cBhvr>
                                    </p:animEffect>
                                  </p:childTnLst>
                                </p:cTn>
                              </p:par>
                              <p:par>
                                <p:cTn id="38" presetID="10" presetClass="entr" presetSubtype="0" fill="hold" nodeType="withEffect">
                                  <p:stCondLst>
                                    <p:cond delay="12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50"/>
                                        <p:tgtEl>
                                          <p:spTgt spid="21"/>
                                        </p:tgtEl>
                                      </p:cBhvr>
                                    </p:animEffect>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 calcmode="lin" valueType="num">
                                      <p:cBhvr>
                                        <p:cTn id="46" dur="500" fill="hold"/>
                                        <p:tgtEl>
                                          <p:spTgt spid="24"/>
                                        </p:tgtEl>
                                        <p:attrNameLst>
                                          <p:attrName>style.rotation</p:attrName>
                                        </p:attrNameLst>
                                      </p:cBhvr>
                                      <p:tavLst>
                                        <p:tav tm="0">
                                          <p:val>
                                            <p:fltVal val="360"/>
                                          </p:val>
                                        </p:tav>
                                        <p:tav tm="100000">
                                          <p:val>
                                            <p:fltVal val="0"/>
                                          </p:val>
                                        </p:tav>
                                      </p:tavLst>
                                    </p:anim>
                                    <p:animEffect transition="in" filter="fade">
                                      <p:cBhvr>
                                        <p:cTn id="47" dur="500"/>
                                        <p:tgtEl>
                                          <p:spTgt spid="24"/>
                                        </p:tgtEl>
                                      </p:cBhvr>
                                    </p:animEffect>
                                  </p:childTnLst>
                                </p:cTn>
                              </p:par>
                            </p:childTnLst>
                          </p:cTn>
                        </p:par>
                        <p:par>
                          <p:cTn id="48" fill="hold">
                            <p:stCondLst>
                              <p:cond delay="3500"/>
                            </p:stCondLst>
                            <p:childTnLst>
                              <p:par>
                                <p:cTn id="49" presetID="1"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6" presetClass="emph" presetSubtype="0" fill="hold" nodeType="withEffect">
                                  <p:stCondLst>
                                    <p:cond delay="0"/>
                                  </p:stCondLst>
                                  <p:childTnLst>
                                    <p:animScale>
                                      <p:cBhvr>
                                        <p:cTn id="52" dur="750" fill="hold"/>
                                        <p:tgtEl>
                                          <p:spTgt spid="46"/>
                                        </p:tgtEl>
                                      </p:cBhvr>
                                      <p:by x="50000" y="50000"/>
                                    </p:animScale>
                                  </p:childTnLst>
                                </p:cTn>
                              </p:par>
                              <p:par>
                                <p:cTn id="53" presetID="35" presetClass="path" presetSubtype="0" accel="50000" decel="50000" fill="hold" nodeType="withEffect">
                                  <p:stCondLst>
                                    <p:cond delay="0"/>
                                  </p:stCondLst>
                                  <p:childTnLst>
                                    <p:animMotion origin="layout" path="M 4.16667E-7 1.85185E-6 L -0.53724 -0.08148 " pathEditMode="relative" rAng="0" ptsTypes="AA">
                                      <p:cBhvr>
                                        <p:cTn id="54" dur="1000" fill="hold"/>
                                        <p:tgtEl>
                                          <p:spTgt spid="46"/>
                                        </p:tgtEl>
                                        <p:attrNameLst>
                                          <p:attrName>ppt_x</p:attrName>
                                          <p:attrName>ppt_y</p:attrName>
                                        </p:attrNameLst>
                                      </p:cBhvr>
                                      <p:rCtr x="-26862" y="-4074"/>
                                    </p:animMotion>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6" presetClass="emph" presetSubtype="0" fill="hold" nodeType="withEffect">
                                  <p:stCondLst>
                                    <p:cond delay="0"/>
                                  </p:stCondLst>
                                  <p:childTnLst>
                                    <p:animScale>
                                      <p:cBhvr>
                                        <p:cTn id="63" dur="750" fill="hold"/>
                                        <p:tgtEl>
                                          <p:spTgt spid="47"/>
                                        </p:tgtEl>
                                      </p:cBhvr>
                                      <p:by x="50000" y="50000"/>
                                    </p:animScale>
                                  </p:childTnLst>
                                </p:cTn>
                              </p:par>
                              <p:par>
                                <p:cTn id="64" presetID="35" presetClass="path" presetSubtype="0" accel="50000" decel="50000" fill="hold" nodeType="withEffect">
                                  <p:stCondLst>
                                    <p:cond delay="0"/>
                                  </p:stCondLst>
                                  <p:childTnLst>
                                    <p:animMotion origin="layout" path="M -1.04167E-6 -2.96296E-6 L -0.6638 0.21505 " pathEditMode="relative" rAng="0" ptsTypes="AA">
                                      <p:cBhvr>
                                        <p:cTn id="65" dur="1000" fill="hold"/>
                                        <p:tgtEl>
                                          <p:spTgt spid="47"/>
                                        </p:tgtEl>
                                        <p:attrNameLst>
                                          <p:attrName>ppt_x</p:attrName>
                                          <p:attrName>ppt_y</p:attrName>
                                        </p:attrNameLst>
                                      </p:cBhvr>
                                      <p:rCtr x="-33190" y="10741"/>
                                    </p:animMotion>
                                  </p:childTnLst>
                                </p:cTn>
                              </p:par>
                            </p:childTnLst>
                          </p:cTn>
                        </p:par>
                        <p:par>
                          <p:cTn id="66" fill="hold">
                            <p:stCondLst>
                              <p:cond delay="4000"/>
                            </p:stCondLst>
                            <p:childTnLst>
                              <p:par>
                                <p:cTn id="67" presetID="22" presetClass="entr" presetSubtype="8" fill="hold"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4500"/>
                            </p:stCondLst>
                            <p:childTnLst>
                              <p:par>
                                <p:cTn id="71" presetID="1" presetClass="entr" presetSubtype="0"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6" presetClass="emph" presetSubtype="0" fill="hold" nodeType="withEffect">
                                  <p:stCondLst>
                                    <p:cond delay="0"/>
                                  </p:stCondLst>
                                  <p:childTnLst>
                                    <p:animScale>
                                      <p:cBhvr>
                                        <p:cTn id="74" dur="750" fill="hold"/>
                                        <p:tgtEl>
                                          <p:spTgt spid="48"/>
                                        </p:tgtEl>
                                      </p:cBhvr>
                                      <p:by x="50000" y="50000"/>
                                    </p:animScale>
                                  </p:childTnLst>
                                </p:cTn>
                              </p:par>
                              <p:par>
                                <p:cTn id="75" presetID="35" presetClass="path" presetSubtype="0" accel="50000" decel="50000" fill="hold" nodeType="withEffect">
                                  <p:stCondLst>
                                    <p:cond delay="0"/>
                                  </p:stCondLst>
                                  <p:childTnLst>
                                    <p:animMotion origin="layout" path="M -3.125E-6 2.96296E-6 L -0.79101 0.24884 " pathEditMode="relative" rAng="0" ptsTypes="AA">
                                      <p:cBhvr>
                                        <p:cTn id="76" dur="1000" fill="hold"/>
                                        <p:tgtEl>
                                          <p:spTgt spid="48"/>
                                        </p:tgtEl>
                                        <p:attrNameLst>
                                          <p:attrName>ppt_x</p:attrName>
                                          <p:attrName>ppt_y</p:attrName>
                                        </p:attrNameLst>
                                      </p:cBhvr>
                                      <p:rCtr x="-39557" y="12431"/>
                                    </p:animMotion>
                                  </p:childTnLst>
                                </p:cTn>
                              </p:par>
                            </p:childTnLst>
                          </p:cTn>
                        </p:par>
                        <p:par>
                          <p:cTn id="77" fill="hold">
                            <p:stCondLst>
                              <p:cond delay="4500"/>
                            </p:stCondLst>
                            <p:childTnLst>
                              <p:par>
                                <p:cTn id="78" presetID="22" presetClass="entr" presetSubtype="8"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5000"/>
                            </p:stCondLst>
                            <p:childTnLst>
                              <p:par>
                                <p:cTn id="82" presetID="1" presetClass="entr" presetSubtype="0"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par>
                                <p:cTn id="84" presetID="6" presetClass="emph" presetSubtype="0" fill="hold" nodeType="withEffect">
                                  <p:stCondLst>
                                    <p:cond delay="0"/>
                                  </p:stCondLst>
                                  <p:childTnLst>
                                    <p:animScale>
                                      <p:cBhvr>
                                        <p:cTn id="85" dur="750" fill="hold"/>
                                        <p:tgtEl>
                                          <p:spTgt spid="49"/>
                                        </p:tgtEl>
                                      </p:cBhvr>
                                      <p:by x="50000" y="50000"/>
                                    </p:animScale>
                                  </p:childTnLst>
                                </p:cTn>
                              </p:par>
                              <p:par>
                                <p:cTn id="86" presetID="35" presetClass="path" presetSubtype="0" accel="50000" decel="50000" fill="hold" nodeType="withEffect">
                                  <p:stCondLst>
                                    <p:cond delay="0"/>
                                  </p:stCondLst>
                                  <p:childTnLst>
                                    <p:animMotion origin="layout" path="M 4.16667E-7 -2.96296E-6 L -0.29453 -0.33981 " pathEditMode="relative" rAng="0" ptsTypes="AA">
                                      <p:cBhvr>
                                        <p:cTn id="87" dur="1000" fill="hold"/>
                                        <p:tgtEl>
                                          <p:spTgt spid="49"/>
                                        </p:tgtEl>
                                        <p:attrNameLst>
                                          <p:attrName>ppt_x</p:attrName>
                                          <p:attrName>ppt_y</p:attrName>
                                        </p:attrNameLst>
                                      </p:cBhvr>
                                      <p:rCtr x="-14727" y="-16991"/>
                                    </p:animMotion>
                                  </p:childTnLst>
                                </p:cTn>
                              </p:par>
                            </p:childTnLst>
                          </p:cTn>
                        </p:par>
                        <p:par>
                          <p:cTn id="88" fill="hold">
                            <p:stCondLst>
                              <p:cond delay="5000"/>
                            </p:stCondLst>
                            <p:childTnLst>
                              <p:par>
                                <p:cTn id="89" presetID="22" presetClass="entr" presetSubtype="8"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left)">
                                      <p:cBhvr>
                                        <p:cTn id="91" dur="500"/>
                                        <p:tgtEl>
                                          <p:spTgt spid="34"/>
                                        </p:tgtEl>
                                      </p:cBhvr>
                                    </p:animEffect>
                                  </p:childTnLst>
                                </p:cTn>
                              </p:par>
                            </p:childTnLst>
                          </p:cTn>
                        </p:par>
                        <p:par>
                          <p:cTn id="92" fill="hold">
                            <p:stCondLst>
                              <p:cond delay="5500"/>
                            </p:stCondLst>
                            <p:childTnLst>
                              <p:par>
                                <p:cTn id="93" presetID="1" presetClass="entr" presetSubtype="0"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6" presetClass="emph" presetSubtype="0" fill="hold" nodeType="withEffect">
                                  <p:stCondLst>
                                    <p:cond delay="0"/>
                                  </p:stCondLst>
                                  <p:childTnLst>
                                    <p:animScale>
                                      <p:cBhvr>
                                        <p:cTn id="96" dur="750" fill="hold"/>
                                        <p:tgtEl>
                                          <p:spTgt spid="50"/>
                                        </p:tgtEl>
                                      </p:cBhvr>
                                      <p:by x="50000" y="50000"/>
                                    </p:animScale>
                                  </p:childTnLst>
                                </p:cTn>
                              </p:par>
                              <p:par>
                                <p:cTn id="97" presetID="35" presetClass="path" presetSubtype="0" accel="50000" decel="50000" fill="hold" nodeType="withEffect">
                                  <p:stCondLst>
                                    <p:cond delay="0"/>
                                  </p:stCondLst>
                                  <p:childTnLst>
                                    <p:animMotion origin="layout" path="M -1.25E-6 -2.59259E-6 L -0.42057 -0.30301 " pathEditMode="relative" rAng="0" ptsTypes="AA">
                                      <p:cBhvr>
                                        <p:cTn id="98" dur="1000" fill="hold"/>
                                        <p:tgtEl>
                                          <p:spTgt spid="50"/>
                                        </p:tgtEl>
                                        <p:attrNameLst>
                                          <p:attrName>ppt_x</p:attrName>
                                          <p:attrName>ppt_y</p:attrName>
                                        </p:attrNameLst>
                                      </p:cBhvr>
                                      <p:rCtr x="-21029" y="-15162"/>
                                    </p:animMotion>
                                  </p:childTnLst>
                                </p:cTn>
                              </p:par>
                            </p:childTnLst>
                          </p:cTn>
                        </p:par>
                        <p:par>
                          <p:cTn id="99" fill="hold">
                            <p:stCondLst>
                              <p:cond delay="5500"/>
                            </p:stCondLst>
                            <p:childTnLst>
                              <p:par>
                                <p:cTn id="100" presetID="22" presetClass="entr" presetSubtype="8"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left)">
                                      <p:cBhvr>
                                        <p:cTn id="102" dur="500"/>
                                        <p:tgtEl>
                                          <p:spTgt spid="37"/>
                                        </p:tgtEl>
                                      </p:cBhvr>
                                    </p:animEffect>
                                  </p:childTnLst>
                                </p:cTn>
                              </p:par>
                            </p:childTnLst>
                          </p:cTn>
                        </p:par>
                        <p:par>
                          <p:cTn id="103" fill="hold">
                            <p:stCondLst>
                              <p:cond delay="6000"/>
                            </p:stCondLst>
                            <p:childTnLst>
                              <p:par>
                                <p:cTn id="104" presetID="1" presetClass="entr" presetSubtype="0"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childTnLst>
                                </p:cTn>
                              </p:par>
                              <p:par>
                                <p:cTn id="106" presetID="6" presetClass="emph" presetSubtype="0" fill="hold" nodeType="withEffect">
                                  <p:stCondLst>
                                    <p:cond delay="0"/>
                                  </p:stCondLst>
                                  <p:childTnLst>
                                    <p:animScale>
                                      <p:cBhvr>
                                        <p:cTn id="107" dur="750" fill="hold"/>
                                        <p:tgtEl>
                                          <p:spTgt spid="51"/>
                                        </p:tgtEl>
                                      </p:cBhvr>
                                      <p:by x="50000" y="50000"/>
                                    </p:animScale>
                                  </p:childTnLst>
                                </p:cTn>
                              </p:par>
                              <p:par>
                                <p:cTn id="108" presetID="35" presetClass="path" presetSubtype="0" accel="50000" decel="50000" fill="hold" nodeType="withEffect">
                                  <p:stCondLst>
                                    <p:cond delay="0"/>
                                  </p:stCondLst>
                                  <p:childTnLst>
                                    <p:animMotion origin="layout" path="M -2.29167E-6 4.44444E-6 L -0.54544 -0.00764 " pathEditMode="relative" rAng="0" ptsTypes="AA">
                                      <p:cBhvr>
                                        <p:cTn id="109" dur="1000" fill="hold"/>
                                        <p:tgtEl>
                                          <p:spTgt spid="51"/>
                                        </p:tgtEl>
                                        <p:attrNameLst>
                                          <p:attrName>ppt_x</p:attrName>
                                          <p:attrName>ppt_y</p:attrName>
                                        </p:attrNameLst>
                                      </p:cBhvr>
                                      <p:rCtr x="-27279" y="-394"/>
                                    </p:animMotion>
                                  </p:childTnLst>
                                </p:cTn>
                              </p:par>
                            </p:childTnLst>
                          </p:cTn>
                        </p:par>
                        <p:par>
                          <p:cTn id="110" fill="hold">
                            <p:stCondLst>
                              <p:cond delay="6000"/>
                            </p:stCondLst>
                            <p:childTnLst>
                              <p:par>
                                <p:cTn id="111" presetID="22" presetClass="entr" presetSubtype="8"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left)">
                                      <p:cBhvr>
                                        <p:cTn id="1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81" name="梯形 80"/>
          <p:cNvSpPr/>
          <p:nvPr/>
        </p:nvSpPr>
        <p:spPr>
          <a:xfrm rot="16200000">
            <a:off x="6307263" y="1697313"/>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梯形 81"/>
          <p:cNvSpPr/>
          <p:nvPr/>
        </p:nvSpPr>
        <p:spPr>
          <a:xfrm rot="16200000">
            <a:off x="6307263" y="-76530"/>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梯形 82"/>
          <p:cNvSpPr/>
          <p:nvPr/>
        </p:nvSpPr>
        <p:spPr>
          <a:xfrm rot="5400000" flipH="1">
            <a:off x="1650875" y="2582305"/>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4" name="梯形 83"/>
          <p:cNvSpPr/>
          <p:nvPr/>
        </p:nvSpPr>
        <p:spPr>
          <a:xfrm rot="5400000" flipH="1">
            <a:off x="1650875" y="809749"/>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5" name="组合 84"/>
          <p:cNvGrpSpPr/>
          <p:nvPr/>
        </p:nvGrpSpPr>
        <p:grpSpPr>
          <a:xfrm>
            <a:off x="3800560" y="1075223"/>
            <a:ext cx="1350000" cy="810000"/>
            <a:chOff x="5067414" y="1325994"/>
            <a:chExt cx="1800000" cy="1080000"/>
          </a:xfrm>
          <a:solidFill>
            <a:schemeClr val="accent2"/>
          </a:solidFill>
        </p:grpSpPr>
        <p:sp>
          <p:nvSpPr>
            <p:cNvPr id="86" name="矩形 85"/>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7" name="图片 86"/>
            <p:cNvPicPr>
              <a:picLocks noChangeAspect="1"/>
            </p:cNvPicPr>
            <p:nvPr/>
          </p:nvPicPr>
          <p:blipFill>
            <a:blip r:embed="rId2">
              <a:biLevel thresh="25000"/>
            </a:blip>
            <a:stretch>
              <a:fillRect/>
            </a:stretch>
          </p:blipFill>
          <p:spPr>
            <a:xfrm>
              <a:off x="5644794" y="1553735"/>
              <a:ext cx="844962" cy="551062"/>
            </a:xfrm>
            <a:prstGeom prst="rect">
              <a:avLst/>
            </a:prstGeom>
            <a:grpFill/>
          </p:spPr>
        </p:pic>
      </p:grpSp>
      <p:grpSp>
        <p:nvGrpSpPr>
          <p:cNvPr id="88" name="组合 87"/>
          <p:cNvGrpSpPr/>
          <p:nvPr/>
        </p:nvGrpSpPr>
        <p:grpSpPr>
          <a:xfrm>
            <a:off x="3993442" y="1961502"/>
            <a:ext cx="1350000" cy="810000"/>
            <a:chOff x="5324589" y="2507698"/>
            <a:chExt cx="1800000" cy="1080000"/>
          </a:xfrm>
          <a:solidFill>
            <a:schemeClr val="accent2"/>
          </a:solidFill>
        </p:grpSpPr>
        <p:sp>
          <p:nvSpPr>
            <p:cNvPr id="89" name="矩形 88"/>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0" name="图片 89"/>
            <p:cNvPicPr>
              <a:picLocks noChangeAspect="1"/>
            </p:cNvPicPr>
            <p:nvPr/>
          </p:nvPicPr>
          <p:blipFill>
            <a:blip r:embed="rId3">
              <a:biLevel thresh="25000"/>
            </a:blip>
            <a:stretch>
              <a:fillRect/>
            </a:stretch>
          </p:blipFill>
          <p:spPr>
            <a:xfrm>
              <a:off x="5793579" y="2605663"/>
              <a:ext cx="698315" cy="711327"/>
            </a:xfrm>
            <a:prstGeom prst="rect">
              <a:avLst/>
            </a:prstGeom>
            <a:grpFill/>
          </p:spPr>
        </p:pic>
      </p:grpSp>
      <p:grpSp>
        <p:nvGrpSpPr>
          <p:cNvPr id="91" name="组合 90"/>
          <p:cNvGrpSpPr/>
          <p:nvPr/>
        </p:nvGrpSpPr>
        <p:grpSpPr>
          <a:xfrm>
            <a:off x="3993442" y="3734058"/>
            <a:ext cx="1350000" cy="810000"/>
            <a:chOff x="5324589" y="4871107"/>
            <a:chExt cx="1800000" cy="1080000"/>
          </a:xfrm>
          <a:solidFill>
            <a:schemeClr val="accent2"/>
          </a:solidFill>
        </p:grpSpPr>
        <p:sp>
          <p:nvSpPr>
            <p:cNvPr id="92" name="矩形 91"/>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图片 92"/>
            <p:cNvPicPr>
              <a:picLocks noChangeAspect="1"/>
            </p:cNvPicPr>
            <p:nvPr/>
          </p:nvPicPr>
          <p:blipFill>
            <a:blip r:embed="rId4">
              <a:biLevel thresh="25000"/>
            </a:blip>
            <a:stretch>
              <a:fillRect/>
            </a:stretch>
          </p:blipFill>
          <p:spPr>
            <a:xfrm>
              <a:off x="5736436" y="5117683"/>
              <a:ext cx="877882" cy="586845"/>
            </a:xfrm>
            <a:prstGeom prst="rect">
              <a:avLst/>
            </a:prstGeom>
            <a:grpFill/>
          </p:spPr>
        </p:pic>
      </p:grpSp>
      <p:grpSp>
        <p:nvGrpSpPr>
          <p:cNvPr id="94" name="组合 93"/>
          <p:cNvGrpSpPr/>
          <p:nvPr/>
        </p:nvGrpSpPr>
        <p:grpSpPr>
          <a:xfrm>
            <a:off x="3800560" y="2847779"/>
            <a:ext cx="1350000" cy="810000"/>
            <a:chOff x="5067414" y="3689402"/>
            <a:chExt cx="1800000" cy="1080000"/>
          </a:xfrm>
          <a:solidFill>
            <a:schemeClr val="accent2"/>
          </a:solidFill>
        </p:grpSpPr>
        <p:sp>
          <p:nvSpPr>
            <p:cNvPr id="95" name="矩形 94"/>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图片 95"/>
            <p:cNvPicPr>
              <a:picLocks noChangeAspect="1"/>
            </p:cNvPicPr>
            <p:nvPr/>
          </p:nvPicPr>
          <p:blipFill>
            <a:blip r:embed="rId5">
              <a:biLevel thresh="25000"/>
            </a:blip>
            <a:stretch>
              <a:fillRect/>
            </a:stretch>
          </p:blipFill>
          <p:spPr>
            <a:xfrm>
              <a:off x="5617572" y="3836879"/>
              <a:ext cx="899408" cy="703885"/>
            </a:xfrm>
            <a:prstGeom prst="rect">
              <a:avLst/>
            </a:prstGeom>
            <a:grpFill/>
          </p:spPr>
        </p:pic>
      </p:grpSp>
      <p:grpSp>
        <p:nvGrpSpPr>
          <p:cNvPr id="97" name="组合 96"/>
          <p:cNvGrpSpPr/>
          <p:nvPr/>
        </p:nvGrpSpPr>
        <p:grpSpPr>
          <a:xfrm>
            <a:off x="6256542" y="1054224"/>
            <a:ext cx="2058785" cy="863827"/>
            <a:chOff x="8342056" y="1297995"/>
            <a:chExt cx="2745046" cy="1151770"/>
          </a:xfrm>
        </p:grpSpPr>
        <p:sp>
          <p:nvSpPr>
            <p:cNvPr id="98" name="文本框 35"/>
            <p:cNvSpPr txBox="1"/>
            <p:nvPr/>
          </p:nvSpPr>
          <p:spPr>
            <a:xfrm flipH="1">
              <a:off x="8342056" y="1297995"/>
              <a:ext cx="2320903"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99" name="文本框 36"/>
            <p:cNvSpPr txBox="1"/>
            <p:nvPr/>
          </p:nvSpPr>
          <p:spPr>
            <a:xfrm flipH="1">
              <a:off x="8346043" y="1587990"/>
              <a:ext cx="2741059"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sp>
        <p:nvSpPr>
          <p:cNvPr id="100" name="文本框 37"/>
          <p:cNvSpPr txBox="1"/>
          <p:nvPr/>
        </p:nvSpPr>
        <p:spPr>
          <a:xfrm>
            <a:off x="5462570" y="1168388"/>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01</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101" name="文本框 38"/>
          <p:cNvSpPr txBox="1"/>
          <p:nvPr/>
        </p:nvSpPr>
        <p:spPr>
          <a:xfrm>
            <a:off x="3011091" y="2054877"/>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02</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102" name="文本框 39"/>
          <p:cNvSpPr txBox="1"/>
          <p:nvPr/>
        </p:nvSpPr>
        <p:spPr>
          <a:xfrm>
            <a:off x="5459225" y="2941155"/>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03</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103" name="文本框 40"/>
          <p:cNvSpPr txBox="1"/>
          <p:nvPr/>
        </p:nvSpPr>
        <p:spPr>
          <a:xfrm>
            <a:off x="3006191" y="3827433"/>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04</a:t>
            </a:r>
            <a:endParaRPr lang="zh-CN" altLang="en-US" sz="3600" b="1" dirty="0">
              <a:solidFill>
                <a:schemeClr val="bg1"/>
              </a:solidFill>
              <a:latin typeface="Batang" panose="02030600000101010101" pitchFamily="18" charset="-127"/>
              <a:ea typeface="Batang" panose="02030600000101010101" pitchFamily="18" charset="-127"/>
            </a:endParaRPr>
          </a:p>
        </p:txBody>
      </p:sp>
      <p:grpSp>
        <p:nvGrpSpPr>
          <p:cNvPr id="104" name="组合 103"/>
          <p:cNvGrpSpPr/>
          <p:nvPr/>
        </p:nvGrpSpPr>
        <p:grpSpPr>
          <a:xfrm>
            <a:off x="6256543" y="2826780"/>
            <a:ext cx="2058784" cy="863827"/>
            <a:chOff x="7656515" y="2131419"/>
            <a:chExt cx="2830606" cy="1151770"/>
          </a:xfrm>
        </p:grpSpPr>
        <p:sp>
          <p:nvSpPr>
            <p:cNvPr id="105" name="文本框 42"/>
            <p:cNvSpPr txBox="1"/>
            <p:nvPr/>
          </p:nvSpPr>
          <p:spPr>
            <a:xfrm flipH="1">
              <a:off x="7656515" y="2131419"/>
              <a:ext cx="2393245"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106" name="文本框 43"/>
            <p:cNvSpPr txBox="1"/>
            <p:nvPr/>
          </p:nvSpPr>
          <p:spPr>
            <a:xfrm flipH="1">
              <a:off x="7660625" y="2421414"/>
              <a:ext cx="2826496"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875898" y="1940501"/>
            <a:ext cx="2064143" cy="863827"/>
            <a:chOff x="7649148" y="2131419"/>
            <a:chExt cx="2837973" cy="1151770"/>
          </a:xfrm>
        </p:grpSpPr>
        <p:sp>
          <p:nvSpPr>
            <p:cNvPr id="108" name="文本框 45"/>
            <p:cNvSpPr txBox="1"/>
            <p:nvPr/>
          </p:nvSpPr>
          <p:spPr>
            <a:xfrm flipH="1">
              <a:off x="7649148"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109" name="文本框 46"/>
            <p:cNvSpPr txBox="1"/>
            <p:nvPr/>
          </p:nvSpPr>
          <p:spPr>
            <a:xfrm flipH="1">
              <a:off x="7660624" y="2421414"/>
              <a:ext cx="2826497"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75898" y="3713057"/>
            <a:ext cx="2064142" cy="863827"/>
            <a:chOff x="7649149" y="2131419"/>
            <a:chExt cx="2837972" cy="1151770"/>
          </a:xfrm>
        </p:grpSpPr>
        <p:sp>
          <p:nvSpPr>
            <p:cNvPr id="111" name="文本框 48"/>
            <p:cNvSpPr txBox="1"/>
            <p:nvPr/>
          </p:nvSpPr>
          <p:spPr>
            <a:xfrm flipH="1">
              <a:off x="7649149"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112" name="文本框 49"/>
            <p:cNvSpPr txBox="1"/>
            <p:nvPr/>
          </p:nvSpPr>
          <p:spPr>
            <a:xfrm flipH="1">
              <a:off x="7660624" y="2421414"/>
              <a:ext cx="2826497"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additive="base">
                                        <p:cTn id="10" dur="500" fill="hold"/>
                                        <p:tgtEl>
                                          <p:spTgt spid="85"/>
                                        </p:tgtEl>
                                        <p:attrNameLst>
                                          <p:attrName>ppt_x</p:attrName>
                                        </p:attrNameLst>
                                      </p:cBhvr>
                                      <p:tavLst>
                                        <p:tav tm="0">
                                          <p:val>
                                            <p:strVal val="#ppt_x"/>
                                          </p:val>
                                        </p:tav>
                                        <p:tav tm="100000">
                                          <p:val>
                                            <p:strVal val="#ppt_x"/>
                                          </p:val>
                                        </p:tav>
                                      </p:tavLst>
                                    </p:anim>
                                    <p:anim calcmode="lin" valueType="num">
                                      <p:cBhvr additive="base">
                                        <p:cTn id="11" dur="500" fill="hold"/>
                                        <p:tgtEl>
                                          <p:spTgt spid="8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25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500" fill="hold"/>
                                        <p:tgtEl>
                                          <p:spTgt spid="88"/>
                                        </p:tgtEl>
                                        <p:attrNameLst>
                                          <p:attrName>ppt_x</p:attrName>
                                        </p:attrNameLst>
                                      </p:cBhvr>
                                      <p:tavLst>
                                        <p:tav tm="0">
                                          <p:val>
                                            <p:strVal val="#ppt_x"/>
                                          </p:val>
                                        </p:tav>
                                        <p:tav tm="100000">
                                          <p:val>
                                            <p:strVal val="#ppt_x"/>
                                          </p:val>
                                        </p:tav>
                                      </p:tavLst>
                                    </p:anim>
                                    <p:anim calcmode="lin" valueType="num">
                                      <p:cBhvr additive="base">
                                        <p:cTn id="15" dur="500" fill="hold"/>
                                        <p:tgtEl>
                                          <p:spTgt spid="8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5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ppt_x"/>
                                          </p:val>
                                        </p:tav>
                                        <p:tav tm="100000">
                                          <p:val>
                                            <p:strVal val="#ppt_x"/>
                                          </p:val>
                                        </p:tav>
                                      </p:tavLst>
                                    </p:anim>
                                    <p:anim calcmode="lin" valueType="num">
                                      <p:cBhvr additive="base">
                                        <p:cTn id="19" dur="500" fill="hold"/>
                                        <p:tgtEl>
                                          <p:spTgt spid="9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750"/>
                                  </p:stCondLst>
                                  <p:childTnLst>
                                    <p:set>
                                      <p:cBhvr>
                                        <p:cTn id="21" dur="1" fill="hold">
                                          <p:stCondLst>
                                            <p:cond delay="0"/>
                                          </p:stCondLst>
                                        </p:cTn>
                                        <p:tgtEl>
                                          <p:spTgt spid="91"/>
                                        </p:tgtEl>
                                        <p:attrNameLst>
                                          <p:attrName>style.visibility</p:attrName>
                                        </p:attrNameLst>
                                      </p:cBhvr>
                                      <p:to>
                                        <p:strVal val="visible"/>
                                      </p:to>
                                    </p:set>
                                    <p:anim calcmode="lin" valueType="num">
                                      <p:cBhvr additive="base">
                                        <p:cTn id="22" dur="500" fill="hold"/>
                                        <p:tgtEl>
                                          <p:spTgt spid="91"/>
                                        </p:tgtEl>
                                        <p:attrNameLst>
                                          <p:attrName>ppt_x</p:attrName>
                                        </p:attrNameLst>
                                      </p:cBhvr>
                                      <p:tavLst>
                                        <p:tav tm="0">
                                          <p:val>
                                            <p:strVal val="#ppt_x"/>
                                          </p:val>
                                        </p:tav>
                                        <p:tav tm="100000">
                                          <p:val>
                                            <p:strVal val="#ppt_x"/>
                                          </p:val>
                                        </p:tav>
                                      </p:tavLst>
                                    </p:anim>
                                    <p:anim calcmode="lin" valueType="num">
                                      <p:cBhvr additive="base">
                                        <p:cTn id="23" dur="500" fill="hold"/>
                                        <p:tgtEl>
                                          <p:spTgt spid="9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250"/>
                                        <p:tgtEl>
                                          <p:spTgt spid="82"/>
                                        </p:tgtEl>
                                      </p:cBhvr>
                                    </p:animEffect>
                                  </p:childTnLst>
                                </p:cTn>
                              </p:par>
                            </p:childTnLst>
                          </p:cTn>
                        </p:par>
                        <p:par>
                          <p:cTn id="28" fill="hold">
                            <p:stCondLst>
                              <p:cond delay="1000"/>
                            </p:stCondLst>
                            <p:childTnLst>
                              <p:par>
                                <p:cTn id="29" presetID="17" presetClass="entr" presetSubtype="8"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ppt_x</p:attrName>
                                        </p:attrNameLst>
                                      </p:cBhvr>
                                      <p:tavLst>
                                        <p:tav tm="0">
                                          <p:val>
                                            <p:strVal val="#ppt_x-#ppt_w/2"/>
                                          </p:val>
                                        </p:tav>
                                        <p:tav tm="100000">
                                          <p:val>
                                            <p:strVal val="#ppt_x"/>
                                          </p:val>
                                        </p:tav>
                                      </p:tavLst>
                                    </p:anim>
                                    <p:anim calcmode="lin" valueType="num">
                                      <p:cBhvr>
                                        <p:cTn id="32" dur="500" fill="hold"/>
                                        <p:tgtEl>
                                          <p:spTgt spid="100"/>
                                        </p:tgtEl>
                                        <p:attrNameLst>
                                          <p:attrName>ppt_y</p:attrName>
                                        </p:attrNameLst>
                                      </p:cBhvr>
                                      <p:tavLst>
                                        <p:tav tm="0">
                                          <p:val>
                                            <p:strVal val="#ppt_y"/>
                                          </p:val>
                                        </p:tav>
                                        <p:tav tm="100000">
                                          <p:val>
                                            <p:strVal val="#ppt_y"/>
                                          </p:val>
                                        </p:tav>
                                      </p:tavLst>
                                    </p:anim>
                                    <p:anim calcmode="lin" valueType="num">
                                      <p:cBhvr>
                                        <p:cTn id="33" dur="500" fill="hold"/>
                                        <p:tgtEl>
                                          <p:spTgt spid="100"/>
                                        </p:tgtEl>
                                        <p:attrNameLst>
                                          <p:attrName>ppt_w</p:attrName>
                                        </p:attrNameLst>
                                      </p:cBhvr>
                                      <p:tavLst>
                                        <p:tav tm="0">
                                          <p:val>
                                            <p:fltVal val="0"/>
                                          </p:val>
                                        </p:tav>
                                        <p:tav tm="100000">
                                          <p:val>
                                            <p:strVal val="#ppt_w"/>
                                          </p:val>
                                        </p:tav>
                                      </p:tavLst>
                                    </p:anim>
                                    <p:anim calcmode="lin" valueType="num">
                                      <p:cBhvr>
                                        <p:cTn id="34" dur="500" fill="hold"/>
                                        <p:tgtEl>
                                          <p:spTgt spid="100"/>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8" fill="hold" nodeType="afterEffect">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cBhvr>
                                        <p:cTn id="38" dur="500" fill="hold"/>
                                        <p:tgtEl>
                                          <p:spTgt spid="97"/>
                                        </p:tgtEl>
                                        <p:attrNameLst>
                                          <p:attrName>ppt_x</p:attrName>
                                        </p:attrNameLst>
                                      </p:cBhvr>
                                      <p:tavLst>
                                        <p:tav tm="0">
                                          <p:val>
                                            <p:strVal val="#ppt_x-#ppt_w/2"/>
                                          </p:val>
                                        </p:tav>
                                        <p:tav tm="100000">
                                          <p:val>
                                            <p:strVal val="#ppt_x"/>
                                          </p:val>
                                        </p:tav>
                                      </p:tavLst>
                                    </p:anim>
                                    <p:anim calcmode="lin" valueType="num">
                                      <p:cBhvr>
                                        <p:cTn id="39" dur="500" fill="hold"/>
                                        <p:tgtEl>
                                          <p:spTgt spid="97"/>
                                        </p:tgtEl>
                                        <p:attrNameLst>
                                          <p:attrName>ppt_y</p:attrName>
                                        </p:attrNameLst>
                                      </p:cBhvr>
                                      <p:tavLst>
                                        <p:tav tm="0">
                                          <p:val>
                                            <p:strVal val="#ppt_y"/>
                                          </p:val>
                                        </p:tav>
                                        <p:tav tm="100000">
                                          <p:val>
                                            <p:strVal val="#ppt_y"/>
                                          </p:val>
                                        </p:tav>
                                      </p:tavLst>
                                    </p:anim>
                                    <p:anim calcmode="lin" valueType="num">
                                      <p:cBhvr>
                                        <p:cTn id="40" dur="500" fill="hold"/>
                                        <p:tgtEl>
                                          <p:spTgt spid="97"/>
                                        </p:tgtEl>
                                        <p:attrNameLst>
                                          <p:attrName>ppt_w</p:attrName>
                                        </p:attrNameLst>
                                      </p:cBhvr>
                                      <p:tavLst>
                                        <p:tav tm="0">
                                          <p:val>
                                            <p:fltVal val="0"/>
                                          </p:val>
                                        </p:tav>
                                        <p:tav tm="100000">
                                          <p:val>
                                            <p:strVal val="#ppt_w"/>
                                          </p:val>
                                        </p:tav>
                                      </p:tavLst>
                                    </p:anim>
                                    <p:anim calcmode="lin" valueType="num">
                                      <p:cBhvr>
                                        <p:cTn id="41" dur="500" fill="hold"/>
                                        <p:tgtEl>
                                          <p:spTgt spid="97"/>
                                        </p:tgtEl>
                                        <p:attrNameLst>
                                          <p:attrName>ppt_h</p:attrName>
                                        </p:attrNameLst>
                                      </p:cBhvr>
                                      <p:tavLst>
                                        <p:tav tm="0">
                                          <p:val>
                                            <p:strVal val="#ppt_h"/>
                                          </p:val>
                                        </p:tav>
                                        <p:tav tm="100000">
                                          <p:val>
                                            <p:strVal val="#ppt_h"/>
                                          </p:val>
                                        </p:tav>
                                      </p:tavLst>
                                    </p:anim>
                                  </p:childTnLst>
                                </p:cTn>
                              </p:par>
                            </p:childTnLst>
                          </p:cTn>
                        </p:par>
                        <p:par>
                          <p:cTn id="42" fill="hold">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right)">
                                      <p:cBhvr>
                                        <p:cTn id="45" dur="250"/>
                                        <p:tgtEl>
                                          <p:spTgt spid="84"/>
                                        </p:tgtEl>
                                      </p:cBhvr>
                                    </p:animEffect>
                                  </p:childTnLst>
                                </p:cTn>
                              </p:par>
                            </p:childTnLst>
                          </p:cTn>
                        </p:par>
                        <p:par>
                          <p:cTn id="46" fill="hold">
                            <p:stCondLst>
                              <p:cond delay="2500"/>
                            </p:stCondLst>
                            <p:childTnLst>
                              <p:par>
                                <p:cTn id="47" presetID="17" presetClass="entr" presetSubtype="2" fill="hold" grpId="0" nodeType="after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p:cTn id="49" dur="500" fill="hold"/>
                                        <p:tgtEl>
                                          <p:spTgt spid="101"/>
                                        </p:tgtEl>
                                        <p:attrNameLst>
                                          <p:attrName>ppt_x</p:attrName>
                                        </p:attrNameLst>
                                      </p:cBhvr>
                                      <p:tavLst>
                                        <p:tav tm="0">
                                          <p:val>
                                            <p:strVal val="#ppt_x+#ppt_w/2"/>
                                          </p:val>
                                        </p:tav>
                                        <p:tav tm="100000">
                                          <p:val>
                                            <p:strVal val="#ppt_x"/>
                                          </p:val>
                                        </p:tav>
                                      </p:tavLst>
                                    </p:anim>
                                    <p:anim calcmode="lin" valueType="num">
                                      <p:cBhvr>
                                        <p:cTn id="50" dur="500" fill="hold"/>
                                        <p:tgtEl>
                                          <p:spTgt spid="101"/>
                                        </p:tgtEl>
                                        <p:attrNameLst>
                                          <p:attrName>ppt_y</p:attrName>
                                        </p:attrNameLst>
                                      </p:cBhvr>
                                      <p:tavLst>
                                        <p:tav tm="0">
                                          <p:val>
                                            <p:strVal val="#ppt_y"/>
                                          </p:val>
                                        </p:tav>
                                        <p:tav tm="100000">
                                          <p:val>
                                            <p:strVal val="#ppt_y"/>
                                          </p:val>
                                        </p:tav>
                                      </p:tavLst>
                                    </p:anim>
                                    <p:anim calcmode="lin" valueType="num">
                                      <p:cBhvr>
                                        <p:cTn id="51" dur="500" fill="hold"/>
                                        <p:tgtEl>
                                          <p:spTgt spid="101"/>
                                        </p:tgtEl>
                                        <p:attrNameLst>
                                          <p:attrName>ppt_w</p:attrName>
                                        </p:attrNameLst>
                                      </p:cBhvr>
                                      <p:tavLst>
                                        <p:tav tm="0">
                                          <p:val>
                                            <p:fltVal val="0"/>
                                          </p:val>
                                        </p:tav>
                                        <p:tav tm="100000">
                                          <p:val>
                                            <p:strVal val="#ppt_w"/>
                                          </p:val>
                                        </p:tav>
                                      </p:tavLst>
                                    </p:anim>
                                    <p:anim calcmode="lin" valueType="num">
                                      <p:cBhvr>
                                        <p:cTn id="52" dur="500" fill="hold"/>
                                        <p:tgtEl>
                                          <p:spTgt spid="101"/>
                                        </p:tgtEl>
                                        <p:attrNameLst>
                                          <p:attrName>ppt_h</p:attrName>
                                        </p:attrNameLst>
                                      </p:cBhvr>
                                      <p:tavLst>
                                        <p:tav tm="0">
                                          <p:val>
                                            <p:strVal val="#ppt_h"/>
                                          </p:val>
                                        </p:tav>
                                        <p:tav tm="100000">
                                          <p:val>
                                            <p:strVal val="#ppt_h"/>
                                          </p:val>
                                        </p:tav>
                                      </p:tavLst>
                                    </p:anim>
                                  </p:childTnLst>
                                </p:cTn>
                              </p:par>
                            </p:childTnLst>
                          </p:cTn>
                        </p:par>
                        <p:par>
                          <p:cTn id="53" fill="hold">
                            <p:stCondLst>
                              <p:cond delay="3000"/>
                            </p:stCondLst>
                            <p:childTnLst>
                              <p:par>
                                <p:cTn id="54" presetID="17" presetClass="entr" presetSubtype="2" fill="hold" nodeType="afterEffect">
                                  <p:stCondLst>
                                    <p:cond delay="0"/>
                                  </p:stCondLst>
                                  <p:childTnLst>
                                    <p:set>
                                      <p:cBhvr>
                                        <p:cTn id="55" dur="1" fill="hold">
                                          <p:stCondLst>
                                            <p:cond delay="0"/>
                                          </p:stCondLst>
                                        </p:cTn>
                                        <p:tgtEl>
                                          <p:spTgt spid="107"/>
                                        </p:tgtEl>
                                        <p:attrNameLst>
                                          <p:attrName>style.visibility</p:attrName>
                                        </p:attrNameLst>
                                      </p:cBhvr>
                                      <p:to>
                                        <p:strVal val="visible"/>
                                      </p:to>
                                    </p:set>
                                    <p:anim calcmode="lin" valueType="num">
                                      <p:cBhvr>
                                        <p:cTn id="56" dur="500" fill="hold"/>
                                        <p:tgtEl>
                                          <p:spTgt spid="107"/>
                                        </p:tgtEl>
                                        <p:attrNameLst>
                                          <p:attrName>ppt_x</p:attrName>
                                        </p:attrNameLst>
                                      </p:cBhvr>
                                      <p:tavLst>
                                        <p:tav tm="0">
                                          <p:val>
                                            <p:strVal val="#ppt_x+#ppt_w/2"/>
                                          </p:val>
                                        </p:tav>
                                        <p:tav tm="100000">
                                          <p:val>
                                            <p:strVal val="#ppt_x"/>
                                          </p:val>
                                        </p:tav>
                                      </p:tavLst>
                                    </p:anim>
                                    <p:anim calcmode="lin" valueType="num">
                                      <p:cBhvr>
                                        <p:cTn id="57" dur="500" fill="hold"/>
                                        <p:tgtEl>
                                          <p:spTgt spid="107"/>
                                        </p:tgtEl>
                                        <p:attrNameLst>
                                          <p:attrName>ppt_y</p:attrName>
                                        </p:attrNameLst>
                                      </p:cBhvr>
                                      <p:tavLst>
                                        <p:tav tm="0">
                                          <p:val>
                                            <p:strVal val="#ppt_y"/>
                                          </p:val>
                                        </p:tav>
                                        <p:tav tm="100000">
                                          <p:val>
                                            <p:strVal val="#ppt_y"/>
                                          </p:val>
                                        </p:tav>
                                      </p:tavLst>
                                    </p:anim>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strVal val="#ppt_h"/>
                                          </p:val>
                                        </p:tav>
                                        <p:tav tm="100000">
                                          <p:val>
                                            <p:strVal val="#ppt_h"/>
                                          </p:val>
                                        </p:tav>
                                      </p:tavLst>
                                    </p:anim>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wipe(left)">
                                      <p:cBhvr>
                                        <p:cTn id="63" dur="250"/>
                                        <p:tgtEl>
                                          <p:spTgt spid="81"/>
                                        </p:tgtEl>
                                      </p:cBhvr>
                                    </p:animEffect>
                                  </p:childTnLst>
                                </p:cTn>
                              </p:par>
                            </p:childTnLst>
                          </p:cTn>
                        </p:par>
                        <p:par>
                          <p:cTn id="64" fill="hold">
                            <p:stCondLst>
                              <p:cond delay="4000"/>
                            </p:stCondLst>
                            <p:childTnLst>
                              <p:par>
                                <p:cTn id="65" presetID="17" presetClass="entr" presetSubtype="8" fill="hold" grpId="0" nodeType="after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p:cTn id="67" dur="500" fill="hold"/>
                                        <p:tgtEl>
                                          <p:spTgt spid="102"/>
                                        </p:tgtEl>
                                        <p:attrNameLst>
                                          <p:attrName>ppt_x</p:attrName>
                                        </p:attrNameLst>
                                      </p:cBhvr>
                                      <p:tavLst>
                                        <p:tav tm="0">
                                          <p:val>
                                            <p:strVal val="#ppt_x-#ppt_w/2"/>
                                          </p:val>
                                        </p:tav>
                                        <p:tav tm="100000">
                                          <p:val>
                                            <p:strVal val="#ppt_x"/>
                                          </p:val>
                                        </p:tav>
                                      </p:tavLst>
                                    </p:anim>
                                    <p:anim calcmode="lin" valueType="num">
                                      <p:cBhvr>
                                        <p:cTn id="68" dur="500" fill="hold"/>
                                        <p:tgtEl>
                                          <p:spTgt spid="102"/>
                                        </p:tgtEl>
                                        <p:attrNameLst>
                                          <p:attrName>ppt_y</p:attrName>
                                        </p:attrNameLst>
                                      </p:cBhvr>
                                      <p:tavLst>
                                        <p:tav tm="0">
                                          <p:val>
                                            <p:strVal val="#ppt_y"/>
                                          </p:val>
                                        </p:tav>
                                        <p:tav tm="100000">
                                          <p:val>
                                            <p:strVal val="#ppt_y"/>
                                          </p:val>
                                        </p:tav>
                                      </p:tavLst>
                                    </p:anim>
                                    <p:anim calcmode="lin" valueType="num">
                                      <p:cBhvr>
                                        <p:cTn id="69" dur="500" fill="hold"/>
                                        <p:tgtEl>
                                          <p:spTgt spid="102"/>
                                        </p:tgtEl>
                                        <p:attrNameLst>
                                          <p:attrName>ppt_w</p:attrName>
                                        </p:attrNameLst>
                                      </p:cBhvr>
                                      <p:tavLst>
                                        <p:tav tm="0">
                                          <p:val>
                                            <p:fltVal val="0"/>
                                          </p:val>
                                        </p:tav>
                                        <p:tav tm="100000">
                                          <p:val>
                                            <p:strVal val="#ppt_w"/>
                                          </p:val>
                                        </p:tav>
                                      </p:tavLst>
                                    </p:anim>
                                    <p:anim calcmode="lin" valueType="num">
                                      <p:cBhvr>
                                        <p:cTn id="70" dur="500" fill="hold"/>
                                        <p:tgtEl>
                                          <p:spTgt spid="102"/>
                                        </p:tgtEl>
                                        <p:attrNameLst>
                                          <p:attrName>ppt_h</p:attrName>
                                        </p:attrNameLst>
                                      </p:cBhvr>
                                      <p:tavLst>
                                        <p:tav tm="0">
                                          <p:val>
                                            <p:strVal val="#ppt_h"/>
                                          </p:val>
                                        </p:tav>
                                        <p:tav tm="100000">
                                          <p:val>
                                            <p:strVal val="#ppt_h"/>
                                          </p:val>
                                        </p:tav>
                                      </p:tavLst>
                                    </p:anim>
                                  </p:childTnLst>
                                </p:cTn>
                              </p:par>
                            </p:childTnLst>
                          </p:cTn>
                        </p:par>
                        <p:par>
                          <p:cTn id="71" fill="hold">
                            <p:stCondLst>
                              <p:cond delay="4500"/>
                            </p:stCondLst>
                            <p:childTnLst>
                              <p:par>
                                <p:cTn id="72" presetID="17" presetClass="entr" presetSubtype="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ppt_x</p:attrName>
                                        </p:attrNameLst>
                                      </p:cBhvr>
                                      <p:tavLst>
                                        <p:tav tm="0">
                                          <p:val>
                                            <p:strVal val="#ppt_x-#ppt_w/2"/>
                                          </p:val>
                                        </p:tav>
                                        <p:tav tm="100000">
                                          <p:val>
                                            <p:strVal val="#ppt_x"/>
                                          </p:val>
                                        </p:tav>
                                      </p:tavLst>
                                    </p:anim>
                                    <p:anim calcmode="lin" valueType="num">
                                      <p:cBhvr>
                                        <p:cTn id="75" dur="500" fill="hold"/>
                                        <p:tgtEl>
                                          <p:spTgt spid="104"/>
                                        </p:tgtEl>
                                        <p:attrNameLst>
                                          <p:attrName>ppt_y</p:attrName>
                                        </p:attrNameLst>
                                      </p:cBhvr>
                                      <p:tavLst>
                                        <p:tav tm="0">
                                          <p:val>
                                            <p:strVal val="#ppt_y"/>
                                          </p:val>
                                        </p:tav>
                                        <p:tav tm="100000">
                                          <p:val>
                                            <p:strVal val="#ppt_y"/>
                                          </p:val>
                                        </p:tav>
                                      </p:tavLst>
                                    </p:anim>
                                    <p:anim calcmode="lin" valueType="num">
                                      <p:cBhvr>
                                        <p:cTn id="76" dur="500" fill="hold"/>
                                        <p:tgtEl>
                                          <p:spTgt spid="104"/>
                                        </p:tgtEl>
                                        <p:attrNameLst>
                                          <p:attrName>ppt_w</p:attrName>
                                        </p:attrNameLst>
                                      </p:cBhvr>
                                      <p:tavLst>
                                        <p:tav tm="0">
                                          <p:val>
                                            <p:fltVal val="0"/>
                                          </p:val>
                                        </p:tav>
                                        <p:tav tm="100000">
                                          <p:val>
                                            <p:strVal val="#ppt_w"/>
                                          </p:val>
                                        </p:tav>
                                      </p:tavLst>
                                    </p:anim>
                                    <p:anim calcmode="lin" valueType="num">
                                      <p:cBhvr>
                                        <p:cTn id="77" dur="500" fill="hold"/>
                                        <p:tgtEl>
                                          <p:spTgt spid="104"/>
                                        </p:tgtEl>
                                        <p:attrNameLst>
                                          <p:attrName>ppt_h</p:attrName>
                                        </p:attrNameLst>
                                      </p:cBhvr>
                                      <p:tavLst>
                                        <p:tav tm="0">
                                          <p:val>
                                            <p:strVal val="#ppt_h"/>
                                          </p:val>
                                        </p:tav>
                                        <p:tav tm="100000">
                                          <p:val>
                                            <p:strVal val="#ppt_h"/>
                                          </p:val>
                                        </p:tav>
                                      </p:tavLst>
                                    </p:anim>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wipe(right)">
                                      <p:cBhvr>
                                        <p:cTn id="81" dur="250"/>
                                        <p:tgtEl>
                                          <p:spTgt spid="83"/>
                                        </p:tgtEl>
                                      </p:cBhvr>
                                    </p:animEffect>
                                  </p:childTnLst>
                                </p:cTn>
                              </p:par>
                            </p:childTnLst>
                          </p:cTn>
                        </p:par>
                        <p:par>
                          <p:cTn id="82" fill="hold">
                            <p:stCondLst>
                              <p:cond delay="5500"/>
                            </p:stCondLst>
                            <p:childTnLst>
                              <p:par>
                                <p:cTn id="83" presetID="17" presetClass="entr" presetSubtype="2" fill="hold" grpId="0" nodeType="afterEffect">
                                  <p:stCondLst>
                                    <p:cond delay="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ppt_x</p:attrName>
                                        </p:attrNameLst>
                                      </p:cBhvr>
                                      <p:tavLst>
                                        <p:tav tm="0">
                                          <p:val>
                                            <p:strVal val="#ppt_x+#ppt_w/2"/>
                                          </p:val>
                                        </p:tav>
                                        <p:tav tm="100000">
                                          <p:val>
                                            <p:strVal val="#ppt_x"/>
                                          </p:val>
                                        </p:tav>
                                      </p:tavLst>
                                    </p:anim>
                                    <p:anim calcmode="lin" valueType="num">
                                      <p:cBhvr>
                                        <p:cTn id="86" dur="500" fill="hold"/>
                                        <p:tgtEl>
                                          <p:spTgt spid="103"/>
                                        </p:tgtEl>
                                        <p:attrNameLst>
                                          <p:attrName>ppt_y</p:attrName>
                                        </p:attrNameLst>
                                      </p:cBhvr>
                                      <p:tavLst>
                                        <p:tav tm="0">
                                          <p:val>
                                            <p:strVal val="#ppt_y"/>
                                          </p:val>
                                        </p:tav>
                                        <p:tav tm="100000">
                                          <p:val>
                                            <p:strVal val="#ppt_y"/>
                                          </p:val>
                                        </p:tav>
                                      </p:tavLst>
                                    </p:anim>
                                    <p:anim calcmode="lin" valueType="num">
                                      <p:cBhvr>
                                        <p:cTn id="87" dur="500" fill="hold"/>
                                        <p:tgtEl>
                                          <p:spTgt spid="103"/>
                                        </p:tgtEl>
                                        <p:attrNameLst>
                                          <p:attrName>ppt_w</p:attrName>
                                        </p:attrNameLst>
                                      </p:cBhvr>
                                      <p:tavLst>
                                        <p:tav tm="0">
                                          <p:val>
                                            <p:fltVal val="0"/>
                                          </p:val>
                                        </p:tav>
                                        <p:tav tm="100000">
                                          <p:val>
                                            <p:strVal val="#ppt_w"/>
                                          </p:val>
                                        </p:tav>
                                      </p:tavLst>
                                    </p:anim>
                                    <p:anim calcmode="lin" valueType="num">
                                      <p:cBhvr>
                                        <p:cTn id="88" dur="500" fill="hold"/>
                                        <p:tgtEl>
                                          <p:spTgt spid="103"/>
                                        </p:tgtEl>
                                        <p:attrNameLst>
                                          <p:attrName>ppt_h</p:attrName>
                                        </p:attrNameLst>
                                      </p:cBhvr>
                                      <p:tavLst>
                                        <p:tav tm="0">
                                          <p:val>
                                            <p:strVal val="#ppt_h"/>
                                          </p:val>
                                        </p:tav>
                                        <p:tav tm="100000">
                                          <p:val>
                                            <p:strVal val="#ppt_h"/>
                                          </p:val>
                                        </p:tav>
                                      </p:tavLst>
                                    </p:anim>
                                  </p:childTnLst>
                                </p:cTn>
                              </p:par>
                            </p:childTnLst>
                          </p:cTn>
                        </p:par>
                        <p:par>
                          <p:cTn id="89" fill="hold">
                            <p:stCondLst>
                              <p:cond delay="6000"/>
                            </p:stCondLst>
                            <p:childTnLst>
                              <p:par>
                                <p:cTn id="90" presetID="17" presetClass="entr" presetSubtype="2" fill="hold" nodeType="afterEffect">
                                  <p:stCondLst>
                                    <p:cond delay="0"/>
                                  </p:stCondLst>
                                  <p:childTnLst>
                                    <p:set>
                                      <p:cBhvr>
                                        <p:cTn id="91" dur="1" fill="hold">
                                          <p:stCondLst>
                                            <p:cond delay="0"/>
                                          </p:stCondLst>
                                        </p:cTn>
                                        <p:tgtEl>
                                          <p:spTgt spid="110"/>
                                        </p:tgtEl>
                                        <p:attrNameLst>
                                          <p:attrName>style.visibility</p:attrName>
                                        </p:attrNameLst>
                                      </p:cBhvr>
                                      <p:to>
                                        <p:strVal val="visible"/>
                                      </p:to>
                                    </p:set>
                                    <p:anim calcmode="lin" valueType="num">
                                      <p:cBhvr>
                                        <p:cTn id="92" dur="500" fill="hold"/>
                                        <p:tgtEl>
                                          <p:spTgt spid="110"/>
                                        </p:tgtEl>
                                        <p:attrNameLst>
                                          <p:attrName>ppt_x</p:attrName>
                                        </p:attrNameLst>
                                      </p:cBhvr>
                                      <p:tavLst>
                                        <p:tav tm="0">
                                          <p:val>
                                            <p:strVal val="#ppt_x+#ppt_w/2"/>
                                          </p:val>
                                        </p:tav>
                                        <p:tav tm="100000">
                                          <p:val>
                                            <p:strVal val="#ppt_x"/>
                                          </p:val>
                                        </p:tav>
                                      </p:tavLst>
                                    </p:anim>
                                    <p:anim calcmode="lin" valueType="num">
                                      <p:cBhvr>
                                        <p:cTn id="93" dur="500" fill="hold"/>
                                        <p:tgtEl>
                                          <p:spTgt spid="110"/>
                                        </p:tgtEl>
                                        <p:attrNameLst>
                                          <p:attrName>ppt_y</p:attrName>
                                        </p:attrNameLst>
                                      </p:cBhvr>
                                      <p:tavLst>
                                        <p:tav tm="0">
                                          <p:val>
                                            <p:strVal val="#ppt_y"/>
                                          </p:val>
                                        </p:tav>
                                        <p:tav tm="100000">
                                          <p:val>
                                            <p:strVal val="#ppt_y"/>
                                          </p:val>
                                        </p:tav>
                                      </p:tavLst>
                                    </p:anim>
                                    <p:anim calcmode="lin" valueType="num">
                                      <p:cBhvr>
                                        <p:cTn id="94" dur="500" fill="hold"/>
                                        <p:tgtEl>
                                          <p:spTgt spid="110"/>
                                        </p:tgtEl>
                                        <p:attrNameLst>
                                          <p:attrName>ppt_w</p:attrName>
                                        </p:attrNameLst>
                                      </p:cBhvr>
                                      <p:tavLst>
                                        <p:tav tm="0">
                                          <p:val>
                                            <p:fltVal val="0"/>
                                          </p:val>
                                        </p:tav>
                                        <p:tav tm="100000">
                                          <p:val>
                                            <p:strVal val="#ppt_w"/>
                                          </p:val>
                                        </p:tav>
                                      </p:tavLst>
                                    </p:anim>
                                    <p:anim calcmode="lin" valueType="num">
                                      <p:cBhvr>
                                        <p:cTn id="95" dur="500" fill="hold"/>
                                        <p:tgtEl>
                                          <p:spTgt spid="1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1" grpId="0" animBg="1"/>
      <p:bldP spid="82" grpId="0" animBg="1"/>
      <p:bldP spid="83" grpId="0" animBg="1"/>
      <p:bldP spid="84" grpId="0" animBg="1"/>
      <p:bldP spid="100" grpId="0"/>
      <p:bldP spid="101" grpId="0"/>
      <p:bldP spid="102" grpId="0"/>
      <p:bldP spid="1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圆角矩形 2"/>
          <p:cNvSpPr/>
          <p:nvPr/>
        </p:nvSpPr>
        <p:spPr>
          <a:xfrm>
            <a:off x="628568" y="2284289"/>
            <a:ext cx="2448272" cy="2375693"/>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08334" y="1152407"/>
            <a:ext cx="1447442" cy="1447442"/>
            <a:chOff x="304800" y="673100"/>
            <a:chExt cx="4000500" cy="4000500"/>
          </a:xfrm>
          <a:solidFill>
            <a:schemeClr val="accent2"/>
          </a:solidFill>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2212421" y="2097634"/>
            <a:ext cx="373310" cy="373310"/>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291080" y="1722821"/>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9" name="圆角矩形 8"/>
          <p:cNvSpPr/>
          <p:nvPr/>
        </p:nvSpPr>
        <p:spPr>
          <a:xfrm>
            <a:off x="3346388" y="2284288"/>
            <a:ext cx="2448272" cy="2375693"/>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6080527" y="2284287"/>
            <a:ext cx="2448272" cy="2375693"/>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846803" y="1196316"/>
            <a:ext cx="1447442" cy="1447442"/>
            <a:chOff x="304800" y="673100"/>
            <a:chExt cx="4000500" cy="4000500"/>
          </a:xfrm>
          <a:solidFill>
            <a:schemeClr val="accent2"/>
          </a:solidFill>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580942" y="1152407"/>
            <a:ext cx="1447442" cy="1447442"/>
            <a:chOff x="304800" y="673100"/>
            <a:chExt cx="4000500" cy="4000500"/>
          </a:xfrm>
          <a:solidFill>
            <a:schemeClr val="accent2"/>
          </a:solidFill>
          <a:effectLst/>
        </p:grpSpPr>
        <p:sp>
          <p:nvSpPr>
            <p:cNvPr id="16" name="同心圆 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5004048" y="2097634"/>
            <a:ext cx="373310" cy="373310"/>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7740352" y="2097634"/>
            <a:ext cx="373310" cy="373310"/>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4016526" y="1722821"/>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21" name="矩形 20"/>
          <p:cNvSpPr/>
          <p:nvPr/>
        </p:nvSpPr>
        <p:spPr>
          <a:xfrm>
            <a:off x="6750665" y="1722821"/>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22" name="TextBox 21"/>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0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0000">
                                          <p:cBhvr additive="base">
                                            <p:cTn id="2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800"/>
                                            <p:tgtEl>
                                              <p:spTgt spid="9"/>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800"/>
                                            <p:tgtEl>
                                              <p:spTgt spid="10"/>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7" grpId="0" animBg="1"/>
          <p:bldP spid="8" grpId="0"/>
          <p:bldP spid="9" grpId="0" animBg="1"/>
          <p:bldP spid="10" grpId="0" animBg="1"/>
          <p:bldP spid="18" grpId="0" animBg="1"/>
          <p:bldP spid="19" grpId="0" animBg="1"/>
          <p:bldP spid="20" grpId="0"/>
          <p:bldP spid="21" grpId="0"/>
          <p:bldP spid="22" grpId="0"/>
          <p:bldP spid="22" grpId="1"/>
          <p:bldP spid="23" grpId="0"/>
          <p:bldP spid="23" grpId="1"/>
          <p:bldP spid="24" grpId="0"/>
          <p:bldP spid="2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800"/>
                                            <p:tgtEl>
                                              <p:spTgt spid="9"/>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800"/>
                                            <p:tgtEl>
                                              <p:spTgt spid="10"/>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7" grpId="0" animBg="1"/>
          <p:bldP spid="8" grpId="0"/>
          <p:bldP spid="9" grpId="0" animBg="1"/>
          <p:bldP spid="10"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Freeform 471"/>
          <p:cNvSpPr>
            <a:spLocks noEditPoints="1"/>
          </p:cNvSpPr>
          <p:nvPr/>
        </p:nvSpPr>
        <p:spPr bwMode="auto">
          <a:xfrm>
            <a:off x="4958094" y="3003798"/>
            <a:ext cx="725427" cy="55422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2"/>
          </a:solidFill>
          <a:ln w="38100">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sp>
        <p:nvSpPr>
          <p:cNvPr id="4" name="Freeform 476"/>
          <p:cNvSpPr>
            <a:spLocks noEditPoints="1"/>
          </p:cNvSpPr>
          <p:nvPr/>
        </p:nvSpPr>
        <p:spPr bwMode="auto">
          <a:xfrm>
            <a:off x="1641582" y="1275606"/>
            <a:ext cx="781006" cy="565910"/>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2"/>
          </a:solidFill>
          <a:ln w="38100">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sp>
        <p:nvSpPr>
          <p:cNvPr id="5" name="Oval 493"/>
          <p:cNvSpPr>
            <a:spLocks noChangeArrowheads="1"/>
          </p:cNvSpPr>
          <p:nvPr/>
        </p:nvSpPr>
        <p:spPr bwMode="auto">
          <a:xfrm>
            <a:off x="1641581" y="3061011"/>
            <a:ext cx="547803" cy="49701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2"/>
          </a:solidFill>
          <a:ln w="38100">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sp>
        <p:nvSpPr>
          <p:cNvPr id="6" name="Freeform 497"/>
          <p:cNvSpPr>
            <a:spLocks noEditPoints="1"/>
          </p:cNvSpPr>
          <p:nvPr/>
        </p:nvSpPr>
        <p:spPr bwMode="auto">
          <a:xfrm>
            <a:off x="4958095" y="1275606"/>
            <a:ext cx="422877" cy="58337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2"/>
          </a:solidFill>
          <a:ln w="38100">
            <a:noFill/>
          </a:ln>
          <a:effectLst/>
        </p:spPr>
        <p:txBody>
          <a:bodyPr vert="horz" wrap="square" lIns="68579" tIns="34289" rIns="68579" bIns="34289" numCol="1" anchor="t" anchorCtr="0" compatLnSpc="1"/>
          <a:lstStyle/>
          <a:p>
            <a:endParaRPr lang="zh-CN" altLang="en-US">
              <a:solidFill>
                <a:schemeClr val="tx1">
                  <a:lumMod val="75000"/>
                  <a:lumOff val="25000"/>
                </a:schemeClr>
              </a:solidFill>
            </a:endParaRPr>
          </a:p>
        </p:txBody>
      </p:sp>
      <p:cxnSp>
        <p:nvCxnSpPr>
          <p:cNvPr id="7" name="直接连接符 6"/>
          <p:cNvCxnSpPr/>
          <p:nvPr/>
        </p:nvCxnSpPr>
        <p:spPr>
          <a:xfrm>
            <a:off x="1641581" y="1910689"/>
            <a:ext cx="278219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58093" y="1910689"/>
            <a:ext cx="27600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1581" y="3677268"/>
            <a:ext cx="278219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58093" y="3677268"/>
            <a:ext cx="27600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498"/>
          <p:cNvSpPr txBox="1"/>
          <p:nvPr/>
        </p:nvSpPr>
        <p:spPr>
          <a:xfrm>
            <a:off x="3141389" y="1466800"/>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3" name="TextBox 499"/>
          <p:cNvSpPr txBox="1"/>
          <p:nvPr/>
        </p:nvSpPr>
        <p:spPr>
          <a:xfrm>
            <a:off x="6435997" y="1466800"/>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4" name="TextBox 500"/>
          <p:cNvSpPr txBox="1"/>
          <p:nvPr/>
        </p:nvSpPr>
        <p:spPr>
          <a:xfrm>
            <a:off x="3141389" y="3210537"/>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5" name="TextBox 501"/>
          <p:cNvSpPr txBox="1"/>
          <p:nvPr/>
        </p:nvSpPr>
        <p:spPr>
          <a:xfrm>
            <a:off x="6435997" y="3210537"/>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6" name="TextBox 503"/>
          <p:cNvSpPr txBox="1"/>
          <p:nvPr/>
        </p:nvSpPr>
        <p:spPr>
          <a:xfrm>
            <a:off x="1547664" y="1978226"/>
            <a:ext cx="3046199" cy="789445"/>
          </a:xfrm>
          <a:prstGeom prst="rect">
            <a:avLst/>
          </a:prstGeom>
          <a:noFill/>
        </p:spPr>
        <p:txBody>
          <a:bodyPr wrap="square" lIns="68579" tIns="34289" rIns="68579" bIns="34289"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504"/>
          <p:cNvSpPr txBox="1"/>
          <p:nvPr/>
        </p:nvSpPr>
        <p:spPr>
          <a:xfrm>
            <a:off x="4881895" y="1978226"/>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anose="020B0503020204020204" pitchFamily="34" charset="-122"/>
              </a:rPr>
              <a:t>，在此录入上述图表的描述说明。</a:t>
            </a:r>
            <a:endParaRPr lang="zh-CN" altLang="en-US" sz="1200" dirty="0"/>
          </a:p>
        </p:txBody>
      </p:sp>
      <p:sp>
        <p:nvSpPr>
          <p:cNvPr id="18" name="TextBox 505"/>
          <p:cNvSpPr txBox="1"/>
          <p:nvPr/>
        </p:nvSpPr>
        <p:spPr>
          <a:xfrm>
            <a:off x="1547664" y="3752624"/>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anose="020B0503020204020204" pitchFamily="34" charset="-122"/>
              </a:rPr>
              <a:t>，在此录入上述图表的描述说明。</a:t>
            </a:r>
            <a:endParaRPr lang="zh-CN" altLang="en-US" sz="1200" dirty="0"/>
          </a:p>
        </p:txBody>
      </p:sp>
      <p:sp>
        <p:nvSpPr>
          <p:cNvPr id="19" name="TextBox 506"/>
          <p:cNvSpPr txBox="1"/>
          <p:nvPr/>
        </p:nvSpPr>
        <p:spPr>
          <a:xfrm>
            <a:off x="4881895" y="3752624"/>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anose="020B0503020204020204" pitchFamily="34" charset="-122"/>
              </a:rPr>
              <a:t>，在此录入上述图表的描述说明。</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000"/>
                            </p:stCondLst>
                            <p:childTnLst>
                              <p:par>
                                <p:cTn id="39" presetID="12" presetClass="entr" presetSubtype="4" fill="hold" grpId="0" nodeType="afterEffect">
                                  <p:stCondLst>
                                    <p:cond delay="0"/>
                                  </p:stCondLst>
                                  <p:iterate type="lt">
                                    <p:tmPct val="5000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300"/>
                                        <p:tgtEl>
                                          <p:spTgt spid="11"/>
                                        </p:tgtEl>
                                        <p:attrNameLst>
                                          <p:attrName>ppt_y</p:attrName>
                                        </p:attrNameLst>
                                      </p:cBhvr>
                                      <p:tavLst>
                                        <p:tav tm="0">
                                          <p:val>
                                            <p:strVal val="#ppt_y+#ppt_h*1.125000"/>
                                          </p:val>
                                        </p:tav>
                                        <p:tav tm="100000">
                                          <p:val>
                                            <p:strVal val="#ppt_y"/>
                                          </p:val>
                                        </p:tav>
                                      </p:tavLst>
                                    </p:anim>
                                    <p:animEffect transition="in" filter="wipe(up)">
                                      <p:cBhvr>
                                        <p:cTn id="42" dur="300"/>
                                        <p:tgtEl>
                                          <p:spTgt spid="11"/>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300"/>
                                        <p:tgtEl>
                                          <p:spTgt spid="13"/>
                                        </p:tgtEl>
                                        <p:attrNameLst>
                                          <p:attrName>ppt_y</p:attrName>
                                        </p:attrNameLst>
                                      </p:cBhvr>
                                      <p:tavLst>
                                        <p:tav tm="0">
                                          <p:val>
                                            <p:strVal val="#ppt_y+#ppt_h*1.125000"/>
                                          </p:val>
                                        </p:tav>
                                        <p:tav tm="100000">
                                          <p:val>
                                            <p:strVal val="#ppt_y"/>
                                          </p:val>
                                        </p:tav>
                                      </p:tavLst>
                                    </p:anim>
                                    <p:animEffect transition="in" filter="wipe(up)">
                                      <p:cBhvr>
                                        <p:cTn id="46" dur="300"/>
                                        <p:tgtEl>
                                          <p:spTgt spid="13"/>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300"/>
                                        <p:tgtEl>
                                          <p:spTgt spid="14"/>
                                        </p:tgtEl>
                                        <p:attrNameLst>
                                          <p:attrName>ppt_y</p:attrName>
                                        </p:attrNameLst>
                                      </p:cBhvr>
                                      <p:tavLst>
                                        <p:tav tm="0">
                                          <p:val>
                                            <p:strVal val="#ppt_y+#ppt_h*1.125000"/>
                                          </p:val>
                                        </p:tav>
                                        <p:tav tm="100000">
                                          <p:val>
                                            <p:strVal val="#ppt_y"/>
                                          </p:val>
                                        </p:tav>
                                      </p:tavLst>
                                    </p:anim>
                                    <p:animEffect transition="in" filter="wipe(up)">
                                      <p:cBhvr>
                                        <p:cTn id="50" dur="300"/>
                                        <p:tgtEl>
                                          <p:spTgt spid="14"/>
                                        </p:tgtEl>
                                      </p:cBhvr>
                                    </p:animEffect>
                                  </p:childTnLst>
                                </p:cTn>
                              </p:par>
                              <p:par>
                                <p:cTn id="51" presetID="12" presetClass="entr" presetSubtype="4" fill="hold" grpId="0" nodeType="withEffect">
                                  <p:stCondLst>
                                    <p:cond delay="0"/>
                                  </p:stCondLst>
                                  <p:iterate type="lt">
                                    <p:tmPct val="50000"/>
                                  </p:iterate>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300"/>
                                        <p:tgtEl>
                                          <p:spTgt spid="15"/>
                                        </p:tgtEl>
                                        <p:attrNameLst>
                                          <p:attrName>ppt_y</p:attrName>
                                        </p:attrNameLst>
                                      </p:cBhvr>
                                      <p:tavLst>
                                        <p:tav tm="0">
                                          <p:val>
                                            <p:strVal val="#ppt_y+#ppt_h*1.125000"/>
                                          </p:val>
                                        </p:tav>
                                        <p:tav tm="100000">
                                          <p:val>
                                            <p:strVal val="#ppt_y"/>
                                          </p:val>
                                        </p:tav>
                                      </p:tavLst>
                                    </p:anim>
                                    <p:animEffect transition="in" filter="wipe(up)">
                                      <p:cBhvr>
                                        <p:cTn id="54" dur="300"/>
                                        <p:tgtEl>
                                          <p:spTgt spid="15"/>
                                        </p:tgtEl>
                                      </p:cBhvr>
                                    </p:animEffect>
                                  </p:childTnLst>
                                </p:cTn>
                              </p:par>
                              <p:par>
                                <p:cTn id="55" presetID="10" presetClass="entr" presetSubtype="0" fill="hold" grpId="0" nodeType="withEffect">
                                  <p:stCondLst>
                                    <p:cond delay="1000"/>
                                  </p:stCondLst>
                                  <p:iterate type="lt">
                                    <p:tmPct val="10000"/>
                                  </p:iterate>
                                  <p:childTnLst>
                                    <p:set>
                                      <p:cBhvr>
                                        <p:cTn id="56" dur="1" fill="hold">
                                          <p:stCondLst>
                                            <p:cond delay="0"/>
                                          </p:stCondLst>
                                        </p:cTn>
                                        <p:tgtEl>
                                          <p:spTgt spid="16"/>
                                        </p:tgtEl>
                                        <p:attrNameLst>
                                          <p:attrName>style.visibility</p:attrName>
                                        </p:attrNameLst>
                                      </p:cBhvr>
                                      <p:to>
                                        <p:strVal val="visible"/>
                                      </p:to>
                                    </p:set>
                                    <p:animEffect transition="in" filter="fade">
                                      <p:cBhvr>
                                        <p:cTn id="57" dur="100"/>
                                        <p:tgtEl>
                                          <p:spTgt spid="16"/>
                                        </p:tgtEl>
                                      </p:cBhvr>
                                    </p:animEffect>
                                  </p:childTnLst>
                                </p:cTn>
                              </p:par>
                              <p:par>
                                <p:cTn id="58" presetID="10" presetClass="entr" presetSubtype="0" fill="hold" grpId="0" nodeType="withEffect">
                                  <p:stCondLst>
                                    <p:cond delay="1000"/>
                                  </p:stCondLst>
                                  <p:iterate type="lt">
                                    <p:tmPct val="10000"/>
                                  </p:iterate>
                                  <p:childTnLst>
                                    <p:set>
                                      <p:cBhvr>
                                        <p:cTn id="59" dur="1" fill="hold">
                                          <p:stCondLst>
                                            <p:cond delay="0"/>
                                          </p:stCondLst>
                                        </p:cTn>
                                        <p:tgtEl>
                                          <p:spTgt spid="17"/>
                                        </p:tgtEl>
                                        <p:attrNameLst>
                                          <p:attrName>style.visibility</p:attrName>
                                        </p:attrNameLst>
                                      </p:cBhvr>
                                      <p:to>
                                        <p:strVal val="visible"/>
                                      </p:to>
                                    </p:set>
                                    <p:animEffect transition="in" filter="fade">
                                      <p:cBhvr>
                                        <p:cTn id="60" dur="100"/>
                                        <p:tgtEl>
                                          <p:spTgt spid="17"/>
                                        </p:tgtEl>
                                      </p:cBhvr>
                                    </p:animEffect>
                                  </p:childTnLst>
                                </p:cTn>
                              </p:par>
                              <p:par>
                                <p:cTn id="61" presetID="10" presetClass="entr" presetSubtype="0" fill="hold" grpId="0" nodeType="withEffect">
                                  <p:stCondLst>
                                    <p:cond delay="1000"/>
                                  </p:stCondLst>
                                  <p:iterate type="lt">
                                    <p:tmPct val="10000"/>
                                  </p:iterate>
                                  <p:childTnLst>
                                    <p:set>
                                      <p:cBhvr>
                                        <p:cTn id="62" dur="1" fill="hold">
                                          <p:stCondLst>
                                            <p:cond delay="0"/>
                                          </p:stCondLst>
                                        </p:cTn>
                                        <p:tgtEl>
                                          <p:spTgt spid="18"/>
                                        </p:tgtEl>
                                        <p:attrNameLst>
                                          <p:attrName>style.visibility</p:attrName>
                                        </p:attrNameLst>
                                      </p:cBhvr>
                                      <p:to>
                                        <p:strVal val="visible"/>
                                      </p:to>
                                    </p:set>
                                    <p:animEffect transition="in" filter="fade">
                                      <p:cBhvr>
                                        <p:cTn id="63" dur="100"/>
                                        <p:tgtEl>
                                          <p:spTgt spid="18"/>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19"/>
                                        </p:tgtEl>
                                        <p:attrNameLst>
                                          <p:attrName>style.visibility</p:attrName>
                                        </p:attrNameLst>
                                      </p:cBhvr>
                                      <p:to>
                                        <p:strVal val="visible"/>
                                      </p:to>
                                    </p:set>
                                    <p:animEffect transition="in" filter="fade">
                                      <p:cBhvr>
                                        <p:cTn id="66"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11" grpId="0"/>
      <p:bldP spid="13" grpId="0"/>
      <p:bldP spid="14" grpId="0"/>
      <p:bldP spid="15" grpId="0"/>
      <p:bldP spid="16" grpId="0"/>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7674"/>
            <a:ext cx="9144000" cy="13681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31640" y="1363871"/>
            <a:ext cx="2160240" cy="2287879"/>
            <a:chOff x="1331640" y="1363871"/>
            <a:chExt cx="2160240" cy="2287879"/>
          </a:xfrm>
        </p:grpSpPr>
        <p:sp>
          <p:nvSpPr>
            <p:cNvPr id="6" name="椭圆 5"/>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11760" y="1671750"/>
              <a:ext cx="1800000" cy="180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943708" y="1363871"/>
              <a:ext cx="936104" cy="2215991"/>
            </a:xfrm>
            <a:prstGeom prst="rect">
              <a:avLst/>
            </a:prstGeom>
            <a:noFill/>
          </p:spPr>
          <p:txBody>
            <a:bodyPr wrap="square" rtlCol="0">
              <a:spAutoFit/>
            </a:bodyPr>
            <a:lstStyle/>
            <a:p>
              <a:pPr algn="ctr"/>
              <a:r>
                <a:rPr lang="en-US" altLang="zh-CN" sz="13800" dirty="0">
                  <a:solidFill>
                    <a:schemeClr val="bg1"/>
                  </a:solidFill>
                  <a:latin typeface="DFGothic-EB" pitchFamily="1" charset="-128"/>
                  <a:ea typeface="DFGothic-EB" pitchFamily="1" charset="-128"/>
                </a:rPr>
                <a:t>5</a:t>
              </a:r>
              <a:endParaRPr lang="zh-CN" altLang="en-US" sz="13800" dirty="0">
                <a:solidFill>
                  <a:schemeClr val="bg1"/>
                </a:solidFill>
                <a:latin typeface="DFGothic-EB" pitchFamily="1" charset="-128"/>
                <a:ea typeface="DFGothic-EB" pitchFamily="1" charset="-128"/>
              </a:endParaRPr>
            </a:p>
          </p:txBody>
        </p:sp>
      </p:grpSp>
      <p:sp>
        <p:nvSpPr>
          <p:cNvPr id="9" name="矩形 8"/>
          <p:cNvSpPr/>
          <p:nvPr/>
        </p:nvSpPr>
        <p:spPr>
          <a:xfrm>
            <a:off x="3707904" y="2279362"/>
            <a:ext cx="4673074"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明年工作计划</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此处添加文本内容</a:t>
            </a:r>
            <a:r>
              <a:rPr lang="en-US" altLang="zh-CN" b="1" dirty="0">
                <a:solidFill>
                  <a:schemeClr val="bg1"/>
                </a:solidFill>
                <a:latin typeface="微软雅黑" panose="020B0503020204020204" pitchFamily="34" charset="-122"/>
                <a:ea typeface="微软雅黑" panose="020B0503020204020204" pitchFamily="34" charset="-122"/>
              </a:rPr>
              <a:t>)</a:t>
            </a:r>
          </a:p>
        </p:txBody>
      </p:sp>
      <p:grpSp>
        <p:nvGrpSpPr>
          <p:cNvPr id="10" name="组合 9"/>
          <p:cNvGrpSpPr/>
          <p:nvPr/>
        </p:nvGrpSpPr>
        <p:grpSpPr>
          <a:xfrm>
            <a:off x="3775471" y="1469202"/>
            <a:ext cx="343825" cy="309997"/>
            <a:chOff x="4634991" y="2138335"/>
            <a:chExt cx="428348" cy="386204"/>
          </a:xfrm>
        </p:grpSpPr>
        <p:sp>
          <p:nvSpPr>
            <p:cNvPr id="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3" name="组合 12"/>
          <p:cNvGrpSpPr/>
          <p:nvPr/>
        </p:nvGrpSpPr>
        <p:grpSpPr>
          <a:xfrm>
            <a:off x="5405067" y="1469202"/>
            <a:ext cx="343825" cy="309997"/>
            <a:chOff x="5076056" y="2138335"/>
            <a:chExt cx="428348" cy="386204"/>
          </a:xfrm>
        </p:grpSpPr>
        <p:sp>
          <p:nvSpPr>
            <p:cNvPr id="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6" name="组合 15"/>
          <p:cNvGrpSpPr/>
          <p:nvPr/>
        </p:nvGrpSpPr>
        <p:grpSpPr>
          <a:xfrm>
            <a:off x="4165480" y="1469176"/>
            <a:ext cx="343825" cy="309997"/>
            <a:chOff x="5557128" y="2138335"/>
            <a:chExt cx="428348" cy="386204"/>
          </a:xfrm>
        </p:grpSpPr>
        <p:sp>
          <p:nvSpPr>
            <p:cNvPr id="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9" name="组合 18"/>
          <p:cNvGrpSpPr/>
          <p:nvPr/>
        </p:nvGrpSpPr>
        <p:grpSpPr>
          <a:xfrm>
            <a:off x="4969630" y="1469202"/>
            <a:ext cx="343825" cy="309997"/>
            <a:chOff x="6068610" y="2138335"/>
            <a:chExt cx="428348" cy="386204"/>
          </a:xfrm>
        </p:grpSpPr>
        <p:sp>
          <p:nvSpPr>
            <p:cNvPr id="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22" name="组合 21"/>
          <p:cNvGrpSpPr/>
          <p:nvPr/>
        </p:nvGrpSpPr>
        <p:grpSpPr>
          <a:xfrm>
            <a:off x="4572000" y="1465352"/>
            <a:ext cx="343825" cy="309997"/>
            <a:chOff x="6623914" y="2138335"/>
            <a:chExt cx="428348" cy="386204"/>
          </a:xfrm>
        </p:grpSpPr>
        <p:sp>
          <p:nvSpPr>
            <p:cNvPr id="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25" name="TextBox 24"/>
          <p:cNvSpPr txBox="1"/>
          <p:nvPr/>
        </p:nvSpPr>
        <p:spPr>
          <a:xfrm>
            <a:off x="3707905" y="3363838"/>
            <a:ext cx="4104456"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365" y="205245"/>
            <a:ext cx="1653474" cy="31068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9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4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Rectangle 9"/>
          <p:cNvSpPr/>
          <p:nvPr/>
        </p:nvSpPr>
        <p:spPr>
          <a:xfrm>
            <a:off x="0" y="3036689"/>
            <a:ext cx="915352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2400"/>
          </a:p>
        </p:txBody>
      </p:sp>
      <p:sp>
        <p:nvSpPr>
          <p:cNvPr id="4" name="Rectangle 11"/>
          <p:cNvSpPr/>
          <p:nvPr/>
        </p:nvSpPr>
        <p:spPr>
          <a:xfrm>
            <a:off x="-9525" y="3036689"/>
            <a:ext cx="9170194" cy="51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2400"/>
          </a:p>
        </p:txBody>
      </p:sp>
      <p:grpSp>
        <p:nvGrpSpPr>
          <p:cNvPr id="5" name="组合 4"/>
          <p:cNvGrpSpPr/>
          <p:nvPr/>
        </p:nvGrpSpPr>
        <p:grpSpPr bwMode="auto">
          <a:xfrm>
            <a:off x="3245644" y="1360289"/>
            <a:ext cx="2652713" cy="1600200"/>
            <a:chOff x="4388285" y="2049378"/>
            <a:chExt cx="3536515" cy="2133600"/>
          </a:xfrm>
        </p:grpSpPr>
        <p:pic>
          <p:nvPicPr>
            <p:cNvPr id="6" name="Picture 4"/>
            <p:cNvPicPr>
              <a:picLocks noChangeAspect="1"/>
            </p:cNvPicPr>
            <p:nvPr/>
          </p:nvPicPr>
          <p:blipFill>
            <a:blip r:embed="rId2"/>
            <a:srcRect/>
            <a:stretch>
              <a:fillRect/>
            </a:stretch>
          </p:blipFill>
          <p:spPr bwMode="auto">
            <a:xfrm>
              <a:off x="4388285" y="2049378"/>
              <a:ext cx="3536515" cy="2133600"/>
            </a:xfrm>
            <a:prstGeom prst="rect">
              <a:avLst/>
            </a:prstGeom>
            <a:noFill/>
            <a:ln w="9525">
              <a:noFill/>
              <a:miter lim="800000"/>
              <a:headEnd/>
              <a:tailEnd/>
            </a:ln>
          </p:spPr>
        </p:pic>
        <p:sp>
          <p:nvSpPr>
            <p:cNvPr id="7" name="Rectangle 18"/>
            <p:cNvSpPr/>
            <p:nvPr/>
          </p:nvSpPr>
          <p:spPr>
            <a:xfrm>
              <a:off x="4907334" y="2304966"/>
              <a:ext cx="2450799" cy="153035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grpSp>
        <p:nvGrpSpPr>
          <p:cNvPr id="8" name="组合 7"/>
          <p:cNvGrpSpPr/>
          <p:nvPr/>
        </p:nvGrpSpPr>
        <p:grpSpPr bwMode="auto">
          <a:xfrm>
            <a:off x="656035" y="1360289"/>
            <a:ext cx="2651522" cy="1600200"/>
            <a:chOff x="629088" y="2049378"/>
            <a:chExt cx="3536515" cy="2133600"/>
          </a:xfrm>
        </p:grpSpPr>
        <p:pic>
          <p:nvPicPr>
            <p:cNvPr id="9" name="Picture 3"/>
            <p:cNvPicPr>
              <a:picLocks noChangeAspect="1"/>
            </p:cNvPicPr>
            <p:nvPr/>
          </p:nvPicPr>
          <p:blipFill>
            <a:blip r:embed="rId2"/>
            <a:srcRect/>
            <a:stretch>
              <a:fillRect/>
            </a:stretch>
          </p:blipFill>
          <p:spPr bwMode="auto">
            <a:xfrm>
              <a:off x="629088" y="2049378"/>
              <a:ext cx="3536515" cy="2133600"/>
            </a:xfrm>
            <a:prstGeom prst="rect">
              <a:avLst/>
            </a:prstGeom>
            <a:noFill/>
            <a:ln w="9525">
              <a:noFill/>
              <a:miter lim="800000"/>
              <a:headEnd/>
              <a:tailEnd/>
            </a:ln>
          </p:spPr>
        </p:pic>
        <p:sp>
          <p:nvSpPr>
            <p:cNvPr id="10" name="Rectangle 19"/>
            <p:cNvSpPr/>
            <p:nvPr/>
          </p:nvSpPr>
          <p:spPr>
            <a:xfrm>
              <a:off x="1153134" y="2304966"/>
              <a:ext cx="2451899" cy="153035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grpSp>
        <p:nvGrpSpPr>
          <p:cNvPr id="11" name="组合 10"/>
          <p:cNvGrpSpPr/>
          <p:nvPr/>
        </p:nvGrpSpPr>
        <p:grpSpPr bwMode="auto">
          <a:xfrm>
            <a:off x="5836444" y="1360289"/>
            <a:ext cx="2651522" cy="1600200"/>
            <a:chOff x="8233332" y="2049378"/>
            <a:chExt cx="3536515" cy="2133600"/>
          </a:xfrm>
        </p:grpSpPr>
        <p:pic>
          <p:nvPicPr>
            <p:cNvPr id="13" name="Picture 5"/>
            <p:cNvPicPr>
              <a:picLocks noChangeAspect="1"/>
            </p:cNvPicPr>
            <p:nvPr/>
          </p:nvPicPr>
          <p:blipFill>
            <a:blip r:embed="rId2"/>
            <a:srcRect/>
            <a:stretch>
              <a:fillRect/>
            </a:stretch>
          </p:blipFill>
          <p:spPr bwMode="auto">
            <a:xfrm>
              <a:off x="8233332" y="2049378"/>
              <a:ext cx="3536515" cy="2133600"/>
            </a:xfrm>
            <a:prstGeom prst="rect">
              <a:avLst/>
            </a:prstGeom>
            <a:noFill/>
            <a:ln w="9525">
              <a:noFill/>
              <a:miter lim="800000"/>
              <a:headEnd/>
              <a:tailEnd/>
            </a:ln>
          </p:spPr>
        </p:pic>
        <p:sp>
          <p:nvSpPr>
            <p:cNvPr id="14" name="Rectangle 20"/>
            <p:cNvSpPr/>
            <p:nvPr/>
          </p:nvSpPr>
          <p:spPr>
            <a:xfrm>
              <a:off x="8749438" y="2304966"/>
              <a:ext cx="2450310" cy="153035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sp>
        <p:nvSpPr>
          <p:cNvPr id="15" name="矩形 14"/>
          <p:cNvSpPr>
            <a:spLocks noChangeArrowheads="1"/>
          </p:cNvSpPr>
          <p:nvPr/>
        </p:nvSpPr>
        <p:spPr bwMode="auto">
          <a:xfrm>
            <a:off x="987028" y="843558"/>
            <a:ext cx="7194947"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16" name="矩形 15"/>
          <p:cNvSpPr/>
          <p:nvPr/>
        </p:nvSpPr>
        <p:spPr>
          <a:xfrm>
            <a:off x="1258394" y="3119250"/>
            <a:ext cx="1446536"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b="1" dirty="0">
                <a:solidFill>
                  <a:schemeClr val="bg1">
                    <a:lumMod val="95000"/>
                  </a:schemeClr>
                </a:solidFill>
                <a:effectLst/>
                <a:latin typeface="微软雅黑" panose="020B0503020204020204" pitchFamily="34" charset="-122"/>
                <a:ea typeface="微软雅黑" panose="020B0503020204020204" pitchFamily="34" charset="-122"/>
              </a:rPr>
              <a:t>添加产品名称</a:t>
            </a:r>
            <a:endParaRPr lang="en-US" altLang="zh-CN" sz="1700" b="1" dirty="0">
              <a:solidFill>
                <a:schemeClr val="bg1">
                  <a:lumMod val="95000"/>
                </a:schemeClr>
              </a:solidFill>
              <a:effectLst/>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108472" y="3597474"/>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18" name="矩形 17"/>
          <p:cNvSpPr/>
          <p:nvPr/>
        </p:nvSpPr>
        <p:spPr>
          <a:xfrm>
            <a:off x="3848733" y="3119250"/>
            <a:ext cx="1446536"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b="1" dirty="0">
                <a:solidFill>
                  <a:schemeClr val="bg1">
                    <a:lumMod val="95000"/>
                  </a:schemeClr>
                </a:solidFill>
                <a:effectLst/>
                <a:latin typeface="微软雅黑" panose="020B0503020204020204" pitchFamily="34" charset="-122"/>
                <a:ea typeface="微软雅黑" panose="020B0503020204020204" pitchFamily="34" charset="-122"/>
              </a:rPr>
              <a:t>添加产品名称</a:t>
            </a:r>
            <a:endParaRPr lang="en-US" altLang="zh-CN" sz="1700" b="1" dirty="0">
              <a:solidFill>
                <a:schemeClr val="bg1">
                  <a:lumMod val="95000"/>
                </a:schemeClr>
              </a:solidFill>
              <a:effectLst/>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3699273" y="3597474"/>
            <a:ext cx="1745456"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20" name="矩形 19"/>
          <p:cNvSpPr/>
          <p:nvPr/>
        </p:nvSpPr>
        <p:spPr>
          <a:xfrm>
            <a:off x="6439071" y="3119250"/>
            <a:ext cx="1446536"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b="1" dirty="0">
                <a:solidFill>
                  <a:schemeClr val="bg1">
                    <a:lumMod val="95000"/>
                  </a:schemeClr>
                </a:solidFill>
                <a:effectLst/>
                <a:latin typeface="微软雅黑" panose="020B0503020204020204" pitchFamily="34" charset="-122"/>
                <a:ea typeface="微软雅黑" panose="020B0503020204020204" pitchFamily="34" charset="-122"/>
              </a:rPr>
              <a:t>添加产品名称</a:t>
            </a:r>
            <a:endParaRPr lang="en-US" altLang="zh-CN" sz="1700" b="1" dirty="0">
              <a:solidFill>
                <a:schemeClr val="bg1">
                  <a:lumMod val="95000"/>
                </a:schemeClr>
              </a:solidFill>
              <a:effectLst/>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6288882" y="3597474"/>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2000"/>
                            </p:stCondLst>
                            <p:childTnLst>
                              <p:par>
                                <p:cTn id="17" presetID="1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down)">
                                      <p:cBhvr>
                                        <p:cTn id="20" dur="500"/>
                                        <p:tgtEl>
                                          <p:spTgt spid="5"/>
                                        </p:tgtEl>
                                      </p:cBhvr>
                                    </p:animEffect>
                                  </p:childTnLst>
                                </p:cTn>
                              </p:par>
                            </p:childTnLst>
                          </p:cTn>
                        </p:par>
                        <p:par>
                          <p:cTn id="21" fill="hold">
                            <p:stCondLst>
                              <p:cond delay="2500"/>
                            </p:stCondLst>
                            <p:childTnLst>
                              <p:par>
                                <p:cTn id="22" presetID="1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left)">
                                      <p:cBhvr>
                                        <p:cTn id="25" dur="500"/>
                                        <p:tgtEl>
                                          <p:spTgt spid="8"/>
                                        </p:tgtEl>
                                      </p:cBhvr>
                                    </p:animEffect>
                                  </p:childTnLst>
                                </p:cTn>
                              </p:par>
                              <p:par>
                                <p:cTn id="26" presetID="1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edge">
                                      <p:cBhvr>
                                        <p:cTn id="46" dur="750"/>
                                        <p:tgtEl>
                                          <p:spTgt spid="19"/>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edge">
                                      <p:cBhvr>
                                        <p:cTn id="49" dur="750"/>
                                        <p:tgtEl>
                                          <p:spTgt spid="1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edge">
                                      <p:cBhvr>
                                        <p:cTn id="5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15" grpId="0"/>
      <p:bldP spid="17" grpId="0"/>
      <p:bldP spid="19"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grpSp>
        <p:nvGrpSpPr>
          <p:cNvPr id="3" name="组合 2"/>
          <p:cNvGrpSpPr/>
          <p:nvPr/>
        </p:nvGrpSpPr>
        <p:grpSpPr>
          <a:xfrm>
            <a:off x="1484417" y="1600351"/>
            <a:ext cx="3894137" cy="1369219"/>
            <a:chOff x="1980253" y="2205769"/>
            <a:chExt cx="5194887" cy="1826048"/>
          </a:xfrm>
        </p:grpSpPr>
        <p:sp>
          <p:nvSpPr>
            <p:cNvPr id="4" name="圆角矩形 3"/>
            <p:cNvSpPr/>
            <p:nvPr/>
          </p:nvSpPr>
          <p:spPr>
            <a:xfrm>
              <a:off x="1980253" y="3815867"/>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980253" y="3287108"/>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980253" y="2737706"/>
              <a:ext cx="5194887" cy="21753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980253" y="2205769"/>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8" name="文本框 8"/>
          <p:cNvSpPr txBox="1">
            <a:spLocks noChangeArrowheads="1"/>
          </p:cNvSpPr>
          <p:nvPr/>
        </p:nvSpPr>
        <p:spPr bwMode="auto">
          <a:xfrm>
            <a:off x="428728" y="1512245"/>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pitchFamily="34" charset="-122"/>
                <a:ea typeface="微软雅黑" panose="020B0503020204020204" pitchFamily="34" charset="-122"/>
              </a:rPr>
              <a:t>输入标题</a:t>
            </a:r>
          </a:p>
        </p:txBody>
      </p:sp>
      <p:sp>
        <p:nvSpPr>
          <p:cNvPr id="9" name="文本框 9"/>
          <p:cNvSpPr txBox="1">
            <a:spLocks noChangeArrowheads="1"/>
          </p:cNvSpPr>
          <p:nvPr/>
        </p:nvSpPr>
        <p:spPr bwMode="auto">
          <a:xfrm>
            <a:off x="5796067" y="1532486"/>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a:ea typeface="微软雅黑" panose="020B0503020204020204" pitchFamily="34" charset="-122"/>
              </a:rPr>
              <a:t>40</a:t>
            </a:r>
            <a:r>
              <a:rPr lang="en-US" altLang="zh-CN" sz="1400" dirty="0">
                <a:ea typeface="微软雅黑" panose="020B0503020204020204" pitchFamily="34" charset="-122"/>
              </a:rPr>
              <a:t>%</a:t>
            </a:r>
            <a:endParaRPr lang="zh-CN" altLang="en-US" sz="1400" dirty="0">
              <a:ea typeface="微软雅黑" panose="020B0503020204020204" pitchFamily="34" charset="-122"/>
            </a:endParaRPr>
          </a:p>
        </p:txBody>
      </p:sp>
      <p:sp>
        <p:nvSpPr>
          <p:cNvPr id="10" name="文本框 23"/>
          <p:cNvSpPr txBox="1">
            <a:spLocks noChangeArrowheads="1"/>
          </p:cNvSpPr>
          <p:nvPr/>
        </p:nvSpPr>
        <p:spPr bwMode="auto">
          <a:xfrm>
            <a:off x="428728" y="1914676"/>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pitchFamily="34" charset="-122"/>
                <a:ea typeface="微软雅黑" panose="020B0503020204020204" pitchFamily="34" charset="-122"/>
              </a:rPr>
              <a:t>输入标题</a:t>
            </a:r>
          </a:p>
        </p:txBody>
      </p:sp>
      <p:sp>
        <p:nvSpPr>
          <p:cNvPr id="11" name="文本框 24"/>
          <p:cNvSpPr txBox="1">
            <a:spLocks noChangeArrowheads="1"/>
          </p:cNvSpPr>
          <p:nvPr/>
        </p:nvSpPr>
        <p:spPr bwMode="auto">
          <a:xfrm>
            <a:off x="5796067" y="1934917"/>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pitchFamily="34" charset="-122"/>
              </a:rPr>
              <a:t>50</a:t>
            </a:r>
            <a:r>
              <a:rPr lang="en-US" altLang="zh-CN" sz="1400">
                <a:ea typeface="微软雅黑" panose="020B0503020204020204" pitchFamily="34" charset="-122"/>
              </a:rPr>
              <a:t>%</a:t>
            </a:r>
            <a:endParaRPr lang="zh-CN" altLang="en-US" sz="1400">
              <a:ea typeface="微软雅黑" panose="020B0503020204020204" pitchFamily="34" charset="-122"/>
            </a:endParaRPr>
          </a:p>
        </p:txBody>
      </p:sp>
      <p:sp>
        <p:nvSpPr>
          <p:cNvPr id="13" name="文本框 27"/>
          <p:cNvSpPr txBox="1">
            <a:spLocks noChangeArrowheads="1"/>
          </p:cNvSpPr>
          <p:nvPr/>
        </p:nvSpPr>
        <p:spPr bwMode="auto">
          <a:xfrm>
            <a:off x="428728" y="2317108"/>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pitchFamily="34" charset="-122"/>
                <a:ea typeface="微软雅黑" panose="020B0503020204020204" pitchFamily="34" charset="-122"/>
              </a:rPr>
              <a:t>输入标题</a:t>
            </a:r>
          </a:p>
        </p:txBody>
      </p:sp>
      <p:sp>
        <p:nvSpPr>
          <p:cNvPr id="14" name="文本框 28"/>
          <p:cNvSpPr txBox="1">
            <a:spLocks noChangeArrowheads="1"/>
          </p:cNvSpPr>
          <p:nvPr/>
        </p:nvSpPr>
        <p:spPr bwMode="auto">
          <a:xfrm>
            <a:off x="5796067" y="2338539"/>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pitchFamily="34" charset="-122"/>
              </a:rPr>
              <a:t>80</a:t>
            </a:r>
            <a:r>
              <a:rPr lang="en-US" altLang="zh-CN" sz="1400">
                <a:ea typeface="微软雅黑" panose="020B0503020204020204" pitchFamily="34" charset="-122"/>
              </a:rPr>
              <a:t>%</a:t>
            </a:r>
            <a:endParaRPr lang="zh-CN" altLang="en-US" sz="1400">
              <a:ea typeface="微软雅黑" panose="020B0503020204020204" pitchFamily="34" charset="-122"/>
            </a:endParaRPr>
          </a:p>
        </p:txBody>
      </p:sp>
      <p:sp>
        <p:nvSpPr>
          <p:cNvPr id="15" name="文本框 31"/>
          <p:cNvSpPr txBox="1">
            <a:spLocks noChangeArrowheads="1"/>
          </p:cNvSpPr>
          <p:nvPr/>
        </p:nvSpPr>
        <p:spPr bwMode="auto">
          <a:xfrm>
            <a:off x="428728" y="2719539"/>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pitchFamily="34" charset="-122"/>
                <a:ea typeface="微软雅黑" panose="020B0503020204020204" pitchFamily="34" charset="-122"/>
              </a:rPr>
              <a:t>输入标题</a:t>
            </a:r>
          </a:p>
        </p:txBody>
      </p:sp>
      <p:sp>
        <p:nvSpPr>
          <p:cNvPr id="16" name="文本框 32"/>
          <p:cNvSpPr txBox="1">
            <a:spLocks noChangeArrowheads="1"/>
          </p:cNvSpPr>
          <p:nvPr/>
        </p:nvSpPr>
        <p:spPr bwMode="auto">
          <a:xfrm>
            <a:off x="5796067" y="2740971"/>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pitchFamily="34" charset="-122"/>
              </a:rPr>
              <a:t>20</a:t>
            </a:r>
            <a:r>
              <a:rPr lang="en-US" altLang="zh-CN" sz="1400">
                <a:ea typeface="微软雅黑" panose="020B0503020204020204" pitchFamily="34" charset="-122"/>
              </a:rPr>
              <a:t>%</a:t>
            </a:r>
            <a:endParaRPr lang="zh-CN" altLang="en-US" sz="1400">
              <a:ea typeface="微软雅黑" panose="020B0503020204020204" pitchFamily="34" charset="-122"/>
            </a:endParaRPr>
          </a:p>
        </p:txBody>
      </p:sp>
      <p:sp>
        <p:nvSpPr>
          <p:cNvPr id="17" name="矩形 16"/>
          <p:cNvSpPr/>
          <p:nvPr/>
        </p:nvSpPr>
        <p:spPr>
          <a:xfrm>
            <a:off x="399433" y="3328060"/>
            <a:ext cx="5991225" cy="950118"/>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grpSp>
        <p:nvGrpSpPr>
          <p:cNvPr id="18" name="组合 17"/>
          <p:cNvGrpSpPr/>
          <p:nvPr/>
        </p:nvGrpSpPr>
        <p:grpSpPr>
          <a:xfrm>
            <a:off x="1484416" y="1600351"/>
            <a:ext cx="3346450" cy="1369219"/>
            <a:chOff x="1980252" y="2205769"/>
            <a:chExt cx="4464257" cy="1826048"/>
          </a:xfrm>
        </p:grpSpPr>
        <p:sp>
          <p:nvSpPr>
            <p:cNvPr id="19" name="圆角矩形 18"/>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80252" y="3287108"/>
              <a:ext cx="4464257"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980253" y="3815867"/>
              <a:ext cx="1274897"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980252" y="2205769"/>
              <a:ext cx="1912345"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圆角矩形 22"/>
          <p:cNvSpPr>
            <a:spLocks noChangeAspect="1"/>
          </p:cNvSpPr>
          <p:nvPr/>
        </p:nvSpPr>
        <p:spPr>
          <a:xfrm>
            <a:off x="6623159" y="1354163"/>
            <a:ext cx="2081044" cy="2945779"/>
          </a:xfrm>
          <a:prstGeom prst="roundRect">
            <a:avLst>
              <a:gd name="adj" fmla="val 1429"/>
            </a:avLst>
          </a:prstGeom>
          <a:noFill/>
          <a:ln w="3175">
            <a:solidFill>
              <a:schemeClr val="accent2"/>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lnSpc>
                <a:spcPct val="120000"/>
              </a:lnSpc>
              <a:spcBef>
                <a:spcPts val="535"/>
              </a:spcBef>
              <a:spcAft>
                <a:spcPts val="535"/>
              </a:spcAft>
              <a:defRPr/>
            </a:pPr>
            <a:endParaRPr lang="zh-CN" altLang="en-US" sz="1400" dirty="0">
              <a:solidFill>
                <a:srgbClr val="454545"/>
              </a:solidFill>
              <a:latin typeface="微软雅黑" panose="020B0503020204020204" pitchFamily="34" charset="-122"/>
            </a:endParaRPr>
          </a:p>
        </p:txBody>
      </p:sp>
      <p:sp>
        <p:nvSpPr>
          <p:cNvPr id="24" name="任意多边形 23"/>
          <p:cNvSpPr/>
          <p:nvPr/>
        </p:nvSpPr>
        <p:spPr>
          <a:xfrm>
            <a:off x="6953710" y="1293004"/>
            <a:ext cx="154612" cy="61159"/>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5" name="任意多边形 24"/>
          <p:cNvSpPr/>
          <p:nvPr/>
        </p:nvSpPr>
        <p:spPr>
          <a:xfrm>
            <a:off x="8256361" y="1293004"/>
            <a:ext cx="146615" cy="61159"/>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6" name="任意多边形 25"/>
          <p:cNvSpPr/>
          <p:nvPr/>
        </p:nvSpPr>
        <p:spPr>
          <a:xfrm>
            <a:off x="7031905" y="1293005"/>
            <a:ext cx="1291989" cy="32913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lstStyle/>
          <a:p>
            <a:pPr algn="ctr">
              <a:defRPr/>
            </a:pPr>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sp>
        <p:nvSpPr>
          <p:cNvPr id="27" name="矩形 26"/>
          <p:cNvSpPr/>
          <p:nvPr/>
        </p:nvSpPr>
        <p:spPr>
          <a:xfrm>
            <a:off x="6785094" y="1698681"/>
            <a:ext cx="1834928" cy="2493274"/>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1250"/>
                                        <p:tgtEl>
                                          <p:spTgt spid="3"/>
                                        </p:tgtEl>
                                      </p:cBhvr>
                                    </p:animEffect>
                                  </p:childTnLst>
                                </p:cTn>
                              </p:par>
                              <p:par>
                                <p:cTn id="29" presetID="22" presetClass="entr" presetSubtype="8" fill="hold"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250"/>
                                        <p:tgtEl>
                                          <p:spTgt spid="18"/>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4" presetClass="entr" presetSubtype="1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9" grpId="0"/>
      <p:bldP spid="10" grpId="0"/>
      <p:bldP spid="11" grpId="0"/>
      <p:bldP spid="13" grpId="0"/>
      <p:bldP spid="14" grpId="0"/>
      <p:bldP spid="15" grpId="0"/>
      <p:bldP spid="16" grpId="0"/>
      <p:bldP spid="17" grpId="0"/>
      <p:bldP spid="23" grpId="0" animBg="1"/>
      <p:bldP spid="24" grpId="0" animBg="1"/>
      <p:bldP spid="25" grpId="0" animBg="1"/>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7674"/>
            <a:ext cx="9144000" cy="13681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31640" y="1363871"/>
            <a:ext cx="2160240" cy="2287879"/>
            <a:chOff x="1331640" y="1363871"/>
            <a:chExt cx="2160240" cy="2287879"/>
          </a:xfrm>
        </p:grpSpPr>
        <p:sp>
          <p:nvSpPr>
            <p:cNvPr id="6" name="椭圆 5"/>
            <p:cNvSpPr/>
            <p:nvPr/>
          </p:nvSpPr>
          <p:spPr>
            <a:xfrm>
              <a:off x="1331640" y="1491750"/>
              <a:ext cx="2160240" cy="2160000"/>
            </a:xfrm>
            <a:prstGeom prst="ellipse">
              <a:avLst/>
            </a:prstGeom>
            <a:gradFill>
              <a:gsLst>
                <a:gs pos="0">
                  <a:schemeClr val="bg1"/>
                </a:gs>
                <a:gs pos="50000">
                  <a:schemeClr val="bg1"/>
                </a:gs>
                <a:gs pos="100000">
                  <a:schemeClr val="bg1">
                    <a:lumMod val="75000"/>
                  </a:schemeClr>
                </a:gs>
              </a:gsLst>
              <a:lin ang="18900000" scaled="0"/>
            </a:gradFill>
            <a:ln>
              <a:noFill/>
            </a:ln>
            <a:effectLst>
              <a:outerShdw blurRad="444500" dist="63500" dir="8100000" algn="ctr">
                <a:srgbClr val="000000">
                  <a:alpha val="5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11760" y="1671750"/>
              <a:ext cx="1800000" cy="180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943708" y="1363871"/>
              <a:ext cx="936104" cy="2215991"/>
            </a:xfrm>
            <a:prstGeom prst="rect">
              <a:avLst/>
            </a:prstGeom>
            <a:noFill/>
          </p:spPr>
          <p:txBody>
            <a:bodyPr wrap="square" rtlCol="0">
              <a:spAutoFit/>
            </a:bodyPr>
            <a:lstStyle/>
            <a:p>
              <a:pPr algn="ctr"/>
              <a:r>
                <a:rPr lang="en-US" altLang="zh-CN" sz="13800" dirty="0">
                  <a:solidFill>
                    <a:schemeClr val="bg1"/>
                  </a:solidFill>
                  <a:latin typeface="DFGothic-EB" pitchFamily="1" charset="-128"/>
                  <a:ea typeface="DFGothic-EB" pitchFamily="1" charset="-128"/>
                </a:rPr>
                <a:t>1</a:t>
              </a:r>
              <a:endParaRPr lang="zh-CN" altLang="en-US" sz="13800" dirty="0">
                <a:solidFill>
                  <a:schemeClr val="bg1"/>
                </a:solidFill>
                <a:latin typeface="DFGothic-EB" pitchFamily="1" charset="-128"/>
                <a:ea typeface="DFGothic-EB" pitchFamily="1" charset="-128"/>
              </a:endParaRPr>
            </a:p>
          </p:txBody>
        </p:sp>
      </p:grpSp>
      <p:sp>
        <p:nvSpPr>
          <p:cNvPr id="9" name="矩形 8"/>
          <p:cNvSpPr/>
          <p:nvPr/>
        </p:nvSpPr>
        <p:spPr>
          <a:xfrm>
            <a:off x="3707904" y="2279362"/>
            <a:ext cx="4673074" cy="584775"/>
          </a:xfrm>
          <a:prstGeom prst="rect">
            <a:avLst/>
          </a:prstGeom>
        </p:spPr>
        <p:txBody>
          <a:bodyPr wrap="none">
            <a:spAutoFit/>
          </a:bodyPr>
          <a:lstStyle/>
          <a:p>
            <a:pPr>
              <a:spcBef>
                <a:spcPct val="0"/>
              </a:spcBef>
            </a:pPr>
            <a:r>
              <a:rPr lang="zh-CN" altLang="en-US" sz="3200" b="1" dirty="0">
                <a:solidFill>
                  <a:schemeClr val="bg1"/>
                </a:solidFill>
                <a:latin typeface="微软雅黑" panose="020B0503020204020204" pitchFamily="34" charset="-122"/>
                <a:ea typeface="微软雅黑" panose="020B0503020204020204" pitchFamily="34" charset="-122"/>
              </a:rPr>
              <a:t>年度工作概述</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此处添加文本内容</a:t>
            </a:r>
            <a:r>
              <a:rPr lang="en-US" altLang="zh-CN" b="1" dirty="0">
                <a:solidFill>
                  <a:schemeClr val="bg1"/>
                </a:solidFill>
                <a:latin typeface="微软雅黑" panose="020B0503020204020204" pitchFamily="34" charset="-122"/>
                <a:ea typeface="微软雅黑" panose="020B0503020204020204" pitchFamily="34" charset="-122"/>
              </a:rPr>
              <a:t>)</a:t>
            </a:r>
          </a:p>
        </p:txBody>
      </p:sp>
      <p:grpSp>
        <p:nvGrpSpPr>
          <p:cNvPr id="10" name="组合 9"/>
          <p:cNvGrpSpPr/>
          <p:nvPr/>
        </p:nvGrpSpPr>
        <p:grpSpPr>
          <a:xfrm>
            <a:off x="3775471" y="1469202"/>
            <a:ext cx="343825" cy="309997"/>
            <a:chOff x="4634991" y="2138335"/>
            <a:chExt cx="428348" cy="386204"/>
          </a:xfrm>
        </p:grpSpPr>
        <p:sp>
          <p:nvSpPr>
            <p:cNvPr id="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3" name="组合 12"/>
          <p:cNvGrpSpPr/>
          <p:nvPr/>
        </p:nvGrpSpPr>
        <p:grpSpPr>
          <a:xfrm>
            <a:off x="5405067" y="1469202"/>
            <a:ext cx="343825" cy="309997"/>
            <a:chOff x="5076056" y="2138335"/>
            <a:chExt cx="428348" cy="386204"/>
          </a:xfrm>
        </p:grpSpPr>
        <p:sp>
          <p:nvSpPr>
            <p:cNvPr id="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6" name="组合 15"/>
          <p:cNvGrpSpPr/>
          <p:nvPr/>
        </p:nvGrpSpPr>
        <p:grpSpPr>
          <a:xfrm>
            <a:off x="4165480" y="1469176"/>
            <a:ext cx="343825" cy="309997"/>
            <a:chOff x="5557128" y="2138335"/>
            <a:chExt cx="428348" cy="386204"/>
          </a:xfrm>
        </p:grpSpPr>
        <p:sp>
          <p:nvSpPr>
            <p:cNvPr id="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19" name="组合 18"/>
          <p:cNvGrpSpPr/>
          <p:nvPr/>
        </p:nvGrpSpPr>
        <p:grpSpPr>
          <a:xfrm>
            <a:off x="4969630" y="1469202"/>
            <a:ext cx="343825" cy="309997"/>
            <a:chOff x="6068610" y="2138335"/>
            <a:chExt cx="428348" cy="386204"/>
          </a:xfrm>
        </p:grpSpPr>
        <p:sp>
          <p:nvSpPr>
            <p:cNvPr id="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22" name="组合 21"/>
          <p:cNvGrpSpPr/>
          <p:nvPr/>
        </p:nvGrpSpPr>
        <p:grpSpPr>
          <a:xfrm>
            <a:off x="4572000" y="1465352"/>
            <a:ext cx="343825" cy="309997"/>
            <a:chOff x="6623914" y="2138335"/>
            <a:chExt cx="428348" cy="386204"/>
          </a:xfrm>
        </p:grpSpPr>
        <p:sp>
          <p:nvSpPr>
            <p:cNvPr id="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25" name="TextBox 24"/>
          <p:cNvSpPr txBox="1"/>
          <p:nvPr/>
        </p:nvSpPr>
        <p:spPr>
          <a:xfrm>
            <a:off x="3707905" y="3363838"/>
            <a:ext cx="4104456"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单击此处添加文本内容    单击此处添加文本内容</a:t>
            </a:r>
          </a:p>
        </p:txBody>
      </p:sp>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365" y="205245"/>
            <a:ext cx="1653474" cy="3106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9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4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Rectangle 2"/>
          <p:cNvSpPr/>
          <p:nvPr/>
        </p:nvSpPr>
        <p:spPr>
          <a:xfrm>
            <a:off x="4572000" y="1058770"/>
            <a:ext cx="3662363" cy="1750219"/>
          </a:xfrm>
          <a:prstGeom prst="rect">
            <a:avLst/>
          </a:prstGeom>
          <a:blipFill>
            <a:blip r:embed="rId2" cstate="print"/>
            <a:srcRect/>
            <a:stretch>
              <a:fillRect/>
            </a:stretch>
          </a:bli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a:solidFill>
                <a:schemeClr val="tx1">
                  <a:lumMod val="65000"/>
                  <a:lumOff val="35000"/>
                </a:schemeClr>
              </a:solidFill>
            </a:endParaRPr>
          </a:p>
        </p:txBody>
      </p:sp>
      <p:sp>
        <p:nvSpPr>
          <p:cNvPr id="4" name="Rectangle 3"/>
          <p:cNvSpPr/>
          <p:nvPr/>
        </p:nvSpPr>
        <p:spPr>
          <a:xfrm>
            <a:off x="914400" y="1058770"/>
            <a:ext cx="3657600" cy="1752600"/>
          </a:xfrm>
          <a:prstGeom prst="rect">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a:solidFill>
                <a:schemeClr val="bg1"/>
              </a:solidFill>
            </a:endParaRPr>
          </a:p>
        </p:txBody>
      </p:sp>
      <p:sp>
        <p:nvSpPr>
          <p:cNvPr id="5" name="Oval 4"/>
          <p:cNvSpPr/>
          <p:nvPr/>
        </p:nvSpPr>
        <p:spPr>
          <a:xfrm>
            <a:off x="1259682" y="2943529"/>
            <a:ext cx="716756" cy="720329"/>
          </a:xfrm>
          <a:prstGeom prst="ellipse">
            <a:avLst/>
          </a:prstGeom>
          <a:solidFill>
            <a:schemeClr val="accent2"/>
          </a:solidFill>
          <a:ln w="25400">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800" fontAlgn="auto">
              <a:spcBef>
                <a:spcPts val="0"/>
              </a:spcBef>
              <a:spcAft>
                <a:spcPts val="0"/>
              </a:spcAft>
              <a:defRPr/>
            </a:pPr>
            <a:endParaRPr lang="en-US" sz="8800">
              <a:solidFill>
                <a:schemeClr val="tx1">
                  <a:lumMod val="65000"/>
                  <a:lumOff val="35000"/>
                </a:schemeClr>
              </a:solidFill>
            </a:endParaRPr>
          </a:p>
        </p:txBody>
      </p:sp>
      <p:sp>
        <p:nvSpPr>
          <p:cNvPr id="6" name="Oval 12"/>
          <p:cNvSpPr/>
          <p:nvPr/>
        </p:nvSpPr>
        <p:spPr>
          <a:xfrm>
            <a:off x="3239691" y="2943529"/>
            <a:ext cx="717947" cy="720329"/>
          </a:xfrm>
          <a:prstGeom prst="ellipse">
            <a:avLst/>
          </a:prstGeom>
          <a:solidFill>
            <a:schemeClr val="accent2"/>
          </a:solidFill>
          <a:ln w="25400">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800" fontAlgn="auto">
              <a:spcBef>
                <a:spcPts val="0"/>
              </a:spcBef>
              <a:spcAft>
                <a:spcPts val="0"/>
              </a:spcAft>
              <a:defRPr/>
            </a:pPr>
            <a:endParaRPr lang="en-US" sz="8800">
              <a:solidFill>
                <a:schemeClr val="tx1">
                  <a:lumMod val="65000"/>
                  <a:lumOff val="35000"/>
                </a:schemeClr>
              </a:solidFill>
            </a:endParaRPr>
          </a:p>
        </p:txBody>
      </p:sp>
      <p:sp>
        <p:nvSpPr>
          <p:cNvPr id="7" name="Oval 14"/>
          <p:cNvSpPr/>
          <p:nvPr/>
        </p:nvSpPr>
        <p:spPr>
          <a:xfrm>
            <a:off x="5219701" y="2943529"/>
            <a:ext cx="716756" cy="720329"/>
          </a:xfrm>
          <a:prstGeom prst="ellipse">
            <a:avLst/>
          </a:prstGeom>
          <a:solidFill>
            <a:schemeClr val="accent2"/>
          </a:solidFill>
          <a:ln w="25400">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800" fontAlgn="auto">
              <a:spcBef>
                <a:spcPts val="0"/>
              </a:spcBef>
              <a:spcAft>
                <a:spcPts val="0"/>
              </a:spcAft>
              <a:defRPr/>
            </a:pPr>
            <a:endParaRPr lang="en-US" sz="8800">
              <a:solidFill>
                <a:schemeClr val="tx1">
                  <a:lumMod val="65000"/>
                  <a:lumOff val="35000"/>
                </a:schemeClr>
              </a:solidFill>
            </a:endParaRPr>
          </a:p>
        </p:txBody>
      </p:sp>
      <p:sp>
        <p:nvSpPr>
          <p:cNvPr id="8" name="Oval 16"/>
          <p:cNvSpPr/>
          <p:nvPr/>
        </p:nvSpPr>
        <p:spPr>
          <a:xfrm>
            <a:off x="7198519" y="2943529"/>
            <a:ext cx="716756" cy="720329"/>
          </a:xfrm>
          <a:prstGeom prst="ellipse">
            <a:avLst/>
          </a:prstGeom>
          <a:solidFill>
            <a:schemeClr val="accent2"/>
          </a:solidFill>
          <a:ln w="25400">
            <a:solidFill>
              <a:schemeClr val="accent2"/>
            </a:solidFill>
          </a:ln>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800" fontAlgn="auto">
              <a:spcBef>
                <a:spcPts val="0"/>
              </a:spcBef>
              <a:spcAft>
                <a:spcPts val="0"/>
              </a:spcAft>
              <a:defRPr/>
            </a:pPr>
            <a:endParaRPr lang="en-US" sz="8800">
              <a:solidFill>
                <a:schemeClr val="tx1">
                  <a:lumMod val="65000"/>
                  <a:lumOff val="35000"/>
                </a:schemeClr>
              </a:solidFill>
            </a:endParaRPr>
          </a:p>
        </p:txBody>
      </p:sp>
      <p:grpSp>
        <p:nvGrpSpPr>
          <p:cNvPr id="9" name="Group 20"/>
          <p:cNvGrpSpPr/>
          <p:nvPr/>
        </p:nvGrpSpPr>
        <p:grpSpPr>
          <a:xfrm>
            <a:off x="1427362" y="3099530"/>
            <a:ext cx="401822" cy="404317"/>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grpSp>
      <p:grpSp>
        <p:nvGrpSpPr>
          <p:cNvPr id="13" name="Group 23"/>
          <p:cNvGrpSpPr/>
          <p:nvPr/>
        </p:nvGrpSpPr>
        <p:grpSpPr>
          <a:xfrm>
            <a:off x="3437021" y="3143206"/>
            <a:ext cx="389342" cy="339426"/>
            <a:chOff x="7540014" y="4306907"/>
            <a:chExt cx="389342" cy="339426"/>
          </a:xfrm>
          <a:solidFill>
            <a:schemeClr val="bg1"/>
          </a:solidFill>
        </p:grpSpPr>
        <p:sp>
          <p:nvSpPr>
            <p:cNvPr id="1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1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1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1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1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1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1" name="Rectangle 117"/>
            <p:cNvSpPr>
              <a:spLocks noChangeArrowheads="1"/>
            </p:cNvSpPr>
            <p:nvPr/>
          </p:nvSpPr>
          <p:spPr bwMode="auto">
            <a:xfrm>
              <a:off x="7589930" y="4421713"/>
              <a:ext cx="109814" cy="17471"/>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2" name="Rectangle 118"/>
            <p:cNvSpPr>
              <a:spLocks noChangeArrowheads="1"/>
            </p:cNvSpPr>
            <p:nvPr/>
          </p:nvSpPr>
          <p:spPr bwMode="auto">
            <a:xfrm>
              <a:off x="7589930" y="4461645"/>
              <a:ext cx="109814" cy="17471"/>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3" name="Rectangle 119"/>
            <p:cNvSpPr>
              <a:spLocks noChangeArrowheads="1"/>
            </p:cNvSpPr>
            <p:nvPr/>
          </p:nvSpPr>
          <p:spPr bwMode="auto">
            <a:xfrm>
              <a:off x="7589930" y="4506569"/>
              <a:ext cx="109814" cy="14975"/>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4" name="Rectangle 120"/>
            <p:cNvSpPr>
              <a:spLocks noChangeArrowheads="1"/>
            </p:cNvSpPr>
            <p:nvPr/>
          </p:nvSpPr>
          <p:spPr bwMode="auto">
            <a:xfrm>
              <a:off x="7589930" y="4548998"/>
              <a:ext cx="109814" cy="17471"/>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grpSp>
      <p:grpSp>
        <p:nvGrpSpPr>
          <p:cNvPr id="25" name="Group 35"/>
          <p:cNvGrpSpPr/>
          <p:nvPr/>
        </p:nvGrpSpPr>
        <p:grpSpPr>
          <a:xfrm>
            <a:off x="7366135" y="3108713"/>
            <a:ext cx="379359" cy="376864"/>
            <a:chOff x="6853673" y="3715407"/>
            <a:chExt cx="379359" cy="376864"/>
          </a:xfrm>
          <a:solidFill>
            <a:schemeClr val="bg1"/>
          </a:solidFill>
        </p:grpSpPr>
        <p:sp>
          <p:nvSpPr>
            <p:cNvPr id="2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7" name="Rectangle 151"/>
            <p:cNvSpPr>
              <a:spLocks noChangeArrowheads="1"/>
            </p:cNvSpPr>
            <p:nvPr/>
          </p:nvSpPr>
          <p:spPr bwMode="auto">
            <a:xfrm>
              <a:off x="6998429" y="3987447"/>
              <a:ext cx="22463" cy="42429"/>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8" name="Rectangle 152"/>
            <p:cNvSpPr>
              <a:spLocks noChangeArrowheads="1"/>
            </p:cNvSpPr>
            <p:nvPr/>
          </p:nvSpPr>
          <p:spPr bwMode="auto">
            <a:xfrm>
              <a:off x="7033370" y="3987447"/>
              <a:ext cx="19966" cy="42429"/>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29" name="Rectangle 153"/>
            <p:cNvSpPr>
              <a:spLocks noChangeArrowheads="1"/>
            </p:cNvSpPr>
            <p:nvPr/>
          </p:nvSpPr>
          <p:spPr bwMode="auto">
            <a:xfrm>
              <a:off x="7068311" y="3987447"/>
              <a:ext cx="19966" cy="42429"/>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0"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1"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2"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3"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4"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5" name="Rectangle 159"/>
            <p:cNvSpPr>
              <a:spLocks noChangeArrowheads="1"/>
            </p:cNvSpPr>
            <p:nvPr/>
          </p:nvSpPr>
          <p:spPr bwMode="auto">
            <a:xfrm>
              <a:off x="7040858" y="3750348"/>
              <a:ext cx="7488" cy="22463"/>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6"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7"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8"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39"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40"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41"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42" name="Rectangle 166"/>
            <p:cNvSpPr>
              <a:spLocks noChangeArrowheads="1"/>
            </p:cNvSpPr>
            <p:nvPr/>
          </p:nvSpPr>
          <p:spPr bwMode="auto">
            <a:xfrm>
              <a:off x="6893606" y="3890112"/>
              <a:ext cx="24958" cy="7488"/>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43" name="Rectangle 167"/>
            <p:cNvSpPr>
              <a:spLocks noChangeArrowheads="1"/>
            </p:cNvSpPr>
            <p:nvPr/>
          </p:nvSpPr>
          <p:spPr bwMode="auto">
            <a:xfrm>
              <a:off x="7170638" y="3892607"/>
              <a:ext cx="27454" cy="7488"/>
            </a:xfrm>
            <a:prstGeom prst="rect">
              <a:avLst/>
            </a:pr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grpSp>
      <p:grpSp>
        <p:nvGrpSpPr>
          <p:cNvPr id="44" name="Group 54"/>
          <p:cNvGrpSpPr/>
          <p:nvPr/>
        </p:nvGrpSpPr>
        <p:grpSpPr>
          <a:xfrm>
            <a:off x="5432105" y="3144956"/>
            <a:ext cx="299494" cy="389342"/>
            <a:chOff x="6421904" y="4798576"/>
            <a:chExt cx="299494" cy="389342"/>
          </a:xfrm>
          <a:solidFill>
            <a:schemeClr val="bg1"/>
          </a:solidFill>
        </p:grpSpPr>
        <p:sp>
          <p:nvSpPr>
            <p:cNvPr id="45"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sp>
          <p:nvSpPr>
            <p:cNvPr id="46"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800" fontAlgn="auto">
                <a:spcBef>
                  <a:spcPts val="0"/>
                </a:spcBef>
                <a:spcAft>
                  <a:spcPts val="0"/>
                </a:spcAft>
                <a:defRPr/>
              </a:pPr>
              <a:endParaRPr lang="en-US">
                <a:solidFill>
                  <a:schemeClr val="tx1">
                    <a:lumMod val="65000"/>
                    <a:lumOff val="35000"/>
                  </a:schemeClr>
                </a:solidFill>
                <a:latin typeface="+mn-lt"/>
                <a:ea typeface="+mn-ea"/>
              </a:endParaRPr>
            </a:p>
          </p:txBody>
        </p:sp>
      </p:grpSp>
      <p:sp>
        <p:nvSpPr>
          <p:cNvPr id="47" name="矩形 46"/>
          <p:cNvSpPr/>
          <p:nvPr/>
        </p:nvSpPr>
        <p:spPr>
          <a:xfrm>
            <a:off x="3310260" y="1345711"/>
            <a:ext cx="1010519" cy="330854"/>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700" b="1" dirty="0">
                <a:solidFill>
                  <a:schemeClr val="bg1"/>
                </a:solidFill>
                <a:latin typeface="微软雅黑" panose="020B0503020204020204" pitchFamily="34" charset="-122"/>
                <a:ea typeface="微软雅黑" panose="020B0503020204020204" pitchFamily="34" charset="-122"/>
              </a:rPr>
              <a:t>添加标题</a:t>
            </a:r>
            <a:endParaRPr lang="en-US" altLang="zh-CN" sz="1700"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172766" y="1685039"/>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800" fontAlgn="auto">
              <a:lnSpc>
                <a:spcPct val="120000"/>
              </a:lnSpc>
              <a:spcBef>
                <a:spcPct val="0"/>
              </a:spcBef>
              <a:spcAft>
                <a:spcPts val="0"/>
              </a:spcAft>
              <a:buNone/>
              <a:defRPr/>
            </a:pPr>
            <a:r>
              <a:rPr lang="zh-CN" altLang="en-US" sz="11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48"/>
          <p:cNvSpPr>
            <a:spLocks noChangeArrowheads="1"/>
          </p:cNvSpPr>
          <p:nvPr/>
        </p:nvSpPr>
        <p:spPr bwMode="auto">
          <a:xfrm>
            <a:off x="1035844"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878682" y="4065099"/>
            <a:ext cx="1478756" cy="6509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1" name="矩形 50"/>
          <p:cNvSpPr>
            <a:spLocks noChangeArrowheads="1"/>
          </p:cNvSpPr>
          <p:nvPr/>
        </p:nvSpPr>
        <p:spPr bwMode="auto">
          <a:xfrm>
            <a:off x="3015854" y="3749583"/>
            <a:ext cx="1163240" cy="315465"/>
          </a:xfrm>
          <a:prstGeom prst="rect">
            <a:avLst/>
          </a:prstGeom>
          <a:noFill/>
          <a:ln w="9525">
            <a:noFill/>
            <a:miter lim="800000"/>
          </a:ln>
        </p:spPr>
        <p:txBody>
          <a:bodyPr lIns="68573" tIns="34287" rIns="68573" bIns="34287">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2858692" y="4065099"/>
            <a:ext cx="1477565" cy="6509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3" name="矩形 52"/>
          <p:cNvSpPr>
            <a:spLocks noChangeArrowheads="1"/>
          </p:cNvSpPr>
          <p:nvPr/>
        </p:nvSpPr>
        <p:spPr bwMode="auto">
          <a:xfrm>
            <a:off x="6974682"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6817519" y="4065099"/>
            <a:ext cx="1478756" cy="6509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5" name="矩形 54"/>
          <p:cNvSpPr>
            <a:spLocks noChangeArrowheads="1"/>
          </p:cNvSpPr>
          <p:nvPr/>
        </p:nvSpPr>
        <p:spPr bwMode="auto">
          <a:xfrm>
            <a:off x="4994673"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4837510" y="4065099"/>
            <a:ext cx="1478756" cy="6509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500"/>
                                        <p:tgtEl>
                                          <p:spTgt spid="47"/>
                                        </p:tgtEl>
                                      </p:cBhvr>
                                    </p:animEffect>
                                  </p:childTnLst>
                                </p:cTn>
                              </p:par>
                              <p:par>
                                <p:cTn id="20" presetID="22" presetClass="entr" presetSubtype="2" fill="hold" grpId="0" nodeType="withEffect">
                                  <p:stCondLst>
                                    <p:cond delay="250"/>
                                  </p:stCondLst>
                                  <p:childTnLst>
                                    <p:set>
                                      <p:cBhvr>
                                        <p:cTn id="21" dur="1" fill="hold">
                                          <p:stCondLst>
                                            <p:cond delay="0"/>
                                          </p:stCondLst>
                                        </p:cTn>
                                        <p:tgtEl>
                                          <p:spTgt spid="48"/>
                                        </p:tgtEl>
                                        <p:attrNameLst>
                                          <p:attrName>style.visibility</p:attrName>
                                        </p:attrNameLst>
                                      </p:cBhvr>
                                      <p:to>
                                        <p:strVal val="visible"/>
                                      </p:to>
                                    </p:set>
                                    <p:animEffect transition="in" filter="wipe(right)">
                                      <p:cBhvr>
                                        <p:cTn id="22" dur="500"/>
                                        <p:tgtEl>
                                          <p:spTgt spid="48"/>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400"/>
                                        <p:tgtEl>
                                          <p:spTgt spid="5"/>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400"/>
                                        <p:tgtEl>
                                          <p:spTgt spid="6"/>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400"/>
                                        <p:tgtEl>
                                          <p:spTgt spid="7"/>
                                        </p:tgtEl>
                                      </p:cBhvr>
                                    </p:animEffect>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400"/>
                                        <p:tgtEl>
                                          <p:spTgt spid="8"/>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25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250"/>
                                        <p:tgtEl>
                                          <p:spTgt spid="44"/>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par>
                                <p:cTn id="52" presetID="14" presetClass="entr" presetSubtype="10" fill="hold" grpId="0" nodeType="withEffect">
                                  <p:stCondLst>
                                    <p:cond delay="750"/>
                                  </p:stCondLst>
                                  <p:childTnLst>
                                    <p:set>
                                      <p:cBhvr>
                                        <p:cTn id="53" dur="1" fill="hold">
                                          <p:stCondLst>
                                            <p:cond delay="0"/>
                                          </p:stCondLst>
                                        </p:cTn>
                                        <p:tgtEl>
                                          <p:spTgt spid="49"/>
                                        </p:tgtEl>
                                        <p:attrNameLst>
                                          <p:attrName>style.visibility</p:attrName>
                                        </p:attrNameLst>
                                      </p:cBhvr>
                                      <p:to>
                                        <p:strVal val="visible"/>
                                      </p:to>
                                    </p:set>
                                    <p:animEffect transition="in" filter="randombar(horizontal)">
                                      <p:cBhvr>
                                        <p:cTn id="54" dur="400"/>
                                        <p:tgtEl>
                                          <p:spTgt spid="49"/>
                                        </p:tgtEl>
                                      </p:cBhvr>
                                    </p:animEffect>
                                  </p:childTnLst>
                                </p:cTn>
                              </p:par>
                              <p:par>
                                <p:cTn id="55" presetID="14" presetClass="entr" presetSubtype="10" fill="hold" grpId="0" nodeType="withEffect">
                                  <p:stCondLst>
                                    <p:cond delay="750"/>
                                  </p:stCondLst>
                                  <p:childTnLst>
                                    <p:set>
                                      <p:cBhvr>
                                        <p:cTn id="56" dur="1" fill="hold">
                                          <p:stCondLst>
                                            <p:cond delay="0"/>
                                          </p:stCondLst>
                                        </p:cTn>
                                        <p:tgtEl>
                                          <p:spTgt spid="50"/>
                                        </p:tgtEl>
                                        <p:attrNameLst>
                                          <p:attrName>style.visibility</p:attrName>
                                        </p:attrNameLst>
                                      </p:cBhvr>
                                      <p:to>
                                        <p:strVal val="visible"/>
                                      </p:to>
                                    </p:set>
                                    <p:animEffect transition="in" filter="randombar(horizontal)">
                                      <p:cBhvr>
                                        <p:cTn id="57" dur="400"/>
                                        <p:tgtEl>
                                          <p:spTgt spid="50"/>
                                        </p:tgtEl>
                                      </p:cBhvr>
                                    </p:animEffect>
                                  </p:childTnLst>
                                </p:cTn>
                              </p:par>
                              <p:par>
                                <p:cTn id="58" presetID="14" presetClass="entr" presetSubtype="10" fill="hold" grpId="0" nodeType="withEffect">
                                  <p:stCondLst>
                                    <p:cond delay="750"/>
                                  </p:stCondLst>
                                  <p:childTnLst>
                                    <p:set>
                                      <p:cBhvr>
                                        <p:cTn id="59" dur="1" fill="hold">
                                          <p:stCondLst>
                                            <p:cond delay="0"/>
                                          </p:stCondLst>
                                        </p:cTn>
                                        <p:tgtEl>
                                          <p:spTgt spid="51"/>
                                        </p:tgtEl>
                                        <p:attrNameLst>
                                          <p:attrName>style.visibility</p:attrName>
                                        </p:attrNameLst>
                                      </p:cBhvr>
                                      <p:to>
                                        <p:strVal val="visible"/>
                                      </p:to>
                                    </p:set>
                                    <p:animEffect transition="in" filter="randombar(horizontal)">
                                      <p:cBhvr>
                                        <p:cTn id="60" dur="400"/>
                                        <p:tgtEl>
                                          <p:spTgt spid="51"/>
                                        </p:tgtEl>
                                      </p:cBhvr>
                                    </p:animEffect>
                                  </p:childTnLst>
                                </p:cTn>
                              </p:par>
                              <p:par>
                                <p:cTn id="61" presetID="14" presetClass="entr" presetSubtype="10" fill="hold" grpId="0" nodeType="withEffect">
                                  <p:stCondLst>
                                    <p:cond delay="750"/>
                                  </p:stCondLst>
                                  <p:childTnLst>
                                    <p:set>
                                      <p:cBhvr>
                                        <p:cTn id="62" dur="1" fill="hold">
                                          <p:stCondLst>
                                            <p:cond delay="0"/>
                                          </p:stCondLst>
                                        </p:cTn>
                                        <p:tgtEl>
                                          <p:spTgt spid="52"/>
                                        </p:tgtEl>
                                        <p:attrNameLst>
                                          <p:attrName>style.visibility</p:attrName>
                                        </p:attrNameLst>
                                      </p:cBhvr>
                                      <p:to>
                                        <p:strVal val="visible"/>
                                      </p:to>
                                    </p:set>
                                    <p:animEffect transition="in" filter="randombar(horizontal)">
                                      <p:cBhvr>
                                        <p:cTn id="63" dur="400"/>
                                        <p:tgtEl>
                                          <p:spTgt spid="52"/>
                                        </p:tgtEl>
                                      </p:cBhvr>
                                    </p:animEffect>
                                  </p:childTnLst>
                                </p:cTn>
                              </p:par>
                              <p:par>
                                <p:cTn id="64" presetID="14" presetClass="entr" presetSubtype="10" fill="hold" grpId="0" nodeType="withEffect">
                                  <p:stCondLst>
                                    <p:cond delay="750"/>
                                  </p:stCondLst>
                                  <p:childTnLst>
                                    <p:set>
                                      <p:cBhvr>
                                        <p:cTn id="65" dur="1" fill="hold">
                                          <p:stCondLst>
                                            <p:cond delay="0"/>
                                          </p:stCondLst>
                                        </p:cTn>
                                        <p:tgtEl>
                                          <p:spTgt spid="53"/>
                                        </p:tgtEl>
                                        <p:attrNameLst>
                                          <p:attrName>style.visibility</p:attrName>
                                        </p:attrNameLst>
                                      </p:cBhvr>
                                      <p:to>
                                        <p:strVal val="visible"/>
                                      </p:to>
                                    </p:set>
                                    <p:animEffect transition="in" filter="randombar(horizontal)">
                                      <p:cBhvr>
                                        <p:cTn id="66" dur="400"/>
                                        <p:tgtEl>
                                          <p:spTgt spid="53"/>
                                        </p:tgtEl>
                                      </p:cBhvr>
                                    </p:animEffect>
                                  </p:childTnLst>
                                </p:cTn>
                              </p:par>
                              <p:par>
                                <p:cTn id="67" presetID="14" presetClass="entr" presetSubtype="10" fill="hold" grpId="0" nodeType="withEffect">
                                  <p:stCondLst>
                                    <p:cond delay="750"/>
                                  </p:stCondLst>
                                  <p:childTnLst>
                                    <p:set>
                                      <p:cBhvr>
                                        <p:cTn id="68" dur="1" fill="hold">
                                          <p:stCondLst>
                                            <p:cond delay="0"/>
                                          </p:stCondLst>
                                        </p:cTn>
                                        <p:tgtEl>
                                          <p:spTgt spid="54"/>
                                        </p:tgtEl>
                                        <p:attrNameLst>
                                          <p:attrName>style.visibility</p:attrName>
                                        </p:attrNameLst>
                                      </p:cBhvr>
                                      <p:to>
                                        <p:strVal val="visible"/>
                                      </p:to>
                                    </p:set>
                                    <p:animEffect transition="in" filter="randombar(horizontal)">
                                      <p:cBhvr>
                                        <p:cTn id="69" dur="400"/>
                                        <p:tgtEl>
                                          <p:spTgt spid="54"/>
                                        </p:tgtEl>
                                      </p:cBhvr>
                                    </p:animEffect>
                                  </p:childTnLst>
                                </p:cTn>
                              </p:par>
                              <p:par>
                                <p:cTn id="70" presetID="14" presetClass="entr" presetSubtype="10" fill="hold" grpId="0" nodeType="withEffect">
                                  <p:stCondLst>
                                    <p:cond delay="750"/>
                                  </p:stCondLst>
                                  <p:childTnLst>
                                    <p:set>
                                      <p:cBhvr>
                                        <p:cTn id="71" dur="1" fill="hold">
                                          <p:stCondLst>
                                            <p:cond delay="0"/>
                                          </p:stCondLst>
                                        </p:cTn>
                                        <p:tgtEl>
                                          <p:spTgt spid="55"/>
                                        </p:tgtEl>
                                        <p:attrNameLst>
                                          <p:attrName>style.visibility</p:attrName>
                                        </p:attrNameLst>
                                      </p:cBhvr>
                                      <p:to>
                                        <p:strVal val="visible"/>
                                      </p:to>
                                    </p:set>
                                    <p:animEffect transition="in" filter="randombar(horizontal)">
                                      <p:cBhvr>
                                        <p:cTn id="72" dur="400"/>
                                        <p:tgtEl>
                                          <p:spTgt spid="55"/>
                                        </p:tgtEl>
                                      </p:cBhvr>
                                    </p:animEffect>
                                  </p:childTnLst>
                                </p:cTn>
                              </p:par>
                              <p:par>
                                <p:cTn id="73" presetID="14" presetClass="entr" presetSubtype="10" fill="hold" grpId="0" nodeType="withEffect">
                                  <p:stCondLst>
                                    <p:cond delay="750"/>
                                  </p:stCondLst>
                                  <p:childTnLst>
                                    <p:set>
                                      <p:cBhvr>
                                        <p:cTn id="74" dur="1" fill="hold">
                                          <p:stCondLst>
                                            <p:cond delay="0"/>
                                          </p:stCondLst>
                                        </p:cTn>
                                        <p:tgtEl>
                                          <p:spTgt spid="56"/>
                                        </p:tgtEl>
                                        <p:attrNameLst>
                                          <p:attrName>style.visibility</p:attrName>
                                        </p:attrNameLst>
                                      </p:cBhvr>
                                      <p:to>
                                        <p:strVal val="visible"/>
                                      </p:to>
                                    </p:set>
                                    <p:animEffect transition="in" filter="randombar(horizontal)">
                                      <p:cBhvr>
                                        <p:cTn id="75" dur="4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animBg="1"/>
      <p:bldP spid="8" grpId="0" animBg="1"/>
      <p:bldP spid="47" grpId="0"/>
      <p:bldP spid="48" grpId="0"/>
      <p:bldP spid="49" grpId="0"/>
      <p:bldP spid="50" grpId="0"/>
      <p:bldP spid="51" grpId="0"/>
      <p:bldP spid="52" grpId="0"/>
      <p:bldP spid="53" grpId="0"/>
      <p:bldP spid="54" grpId="0"/>
      <p:bldP spid="55"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grpSp>
        <p:nvGrpSpPr>
          <p:cNvPr id="3" name="组合 12"/>
          <p:cNvGrpSpPr/>
          <p:nvPr/>
        </p:nvGrpSpPr>
        <p:grpSpPr bwMode="auto">
          <a:xfrm>
            <a:off x="6096967" y="1983061"/>
            <a:ext cx="1670050" cy="1609725"/>
            <a:chOff x="0" y="0"/>
            <a:chExt cx="1671177" cy="1609411"/>
          </a:xfrm>
        </p:grpSpPr>
        <p:sp>
          <p:nvSpPr>
            <p:cNvPr id="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w="25400">
              <a:solidFill>
                <a:schemeClr val="accent2"/>
              </a:solidFill>
              <a:round/>
            </a:ln>
            <a:effectLst/>
          </p:spPr>
          <p:txBody>
            <a:bodyPr anchor="ctr"/>
            <a:lstStyle/>
            <a:p>
              <a:endParaRPr lang="zh-CN" altLang="en-US"/>
            </a:p>
          </p:txBody>
        </p:sp>
        <p:sp>
          <p:nvSpPr>
            <p:cNvPr id="5"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6" name="组合 15"/>
          <p:cNvGrpSpPr/>
          <p:nvPr/>
        </p:nvGrpSpPr>
        <p:grpSpPr bwMode="auto">
          <a:xfrm>
            <a:off x="4803154" y="1983061"/>
            <a:ext cx="1773238" cy="1609725"/>
            <a:chOff x="0" y="0"/>
            <a:chExt cx="1773781" cy="1609411"/>
          </a:xfrm>
        </p:grpSpPr>
        <p:grpSp>
          <p:nvGrpSpPr>
            <p:cNvPr id="7" name="组合 16"/>
            <p:cNvGrpSpPr/>
            <p:nvPr/>
          </p:nvGrpSpPr>
          <p:grpSpPr bwMode="auto">
            <a:xfrm>
              <a:off x="0" y="0"/>
              <a:ext cx="1773781" cy="1609411"/>
              <a:chOff x="0" y="0"/>
              <a:chExt cx="1773781" cy="1609411"/>
            </a:xfrm>
          </p:grpSpPr>
          <p:sp>
            <p:nvSpPr>
              <p:cNvPr id="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w="25400">
                <a:solidFill>
                  <a:schemeClr val="accent2"/>
                </a:solidFill>
                <a:round/>
              </a:ln>
              <a:effectLst/>
            </p:spPr>
            <p:txBody>
              <a:bodyPr anchor="ctr"/>
              <a:lstStyle/>
              <a:p>
                <a:endParaRPr lang="zh-CN" altLang="en-US"/>
              </a:p>
            </p:txBody>
          </p:sp>
        </p:grpSp>
        <p:sp>
          <p:nvSpPr>
            <p:cNvPr id="8"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11" name="组合 20"/>
          <p:cNvGrpSpPr/>
          <p:nvPr/>
        </p:nvGrpSpPr>
        <p:grpSpPr bwMode="auto">
          <a:xfrm>
            <a:off x="3588717" y="1983061"/>
            <a:ext cx="1773237" cy="1609725"/>
            <a:chOff x="0" y="0"/>
            <a:chExt cx="1773781" cy="1609411"/>
          </a:xfrm>
          <a:effectLst/>
        </p:grpSpPr>
        <p:grpSp>
          <p:nvGrpSpPr>
            <p:cNvPr id="13" name="组合 21"/>
            <p:cNvGrpSpPr/>
            <p:nvPr/>
          </p:nvGrpSpPr>
          <p:grpSpPr bwMode="auto">
            <a:xfrm>
              <a:off x="0" y="0"/>
              <a:ext cx="1773781" cy="1609411"/>
              <a:chOff x="0" y="0"/>
              <a:chExt cx="1773781" cy="1609411"/>
            </a:xfrm>
          </p:grpSpPr>
          <p:sp>
            <p:nvSpPr>
              <p:cNvPr id="1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a:p>
            </p:txBody>
          </p:sp>
          <p:sp>
            <p:nvSpPr>
              <p:cNvPr id="1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w="25400">
                <a:solidFill>
                  <a:schemeClr val="accent2"/>
                </a:solidFill>
                <a:round/>
              </a:ln>
              <a:effectLst/>
            </p:spPr>
            <p:txBody>
              <a:bodyPr anchor="ctr"/>
              <a:lstStyle/>
              <a:p>
                <a:endParaRPr lang="zh-CN" altLang="en-US"/>
              </a:p>
            </p:txBody>
          </p:sp>
        </p:grpSp>
        <p:sp>
          <p:nvSpPr>
            <p:cNvPr id="14" name="TextBox 22"/>
            <p:cNvSpPr txBox="1">
              <a:spLocks noChangeArrowheads="1"/>
            </p:cNvSpPr>
            <p:nvPr/>
          </p:nvSpPr>
          <p:spPr bwMode="auto">
            <a:xfrm>
              <a:off x="681551" y="543095"/>
              <a:ext cx="567784" cy="5232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17" name="组合 25"/>
          <p:cNvGrpSpPr/>
          <p:nvPr/>
        </p:nvGrpSpPr>
        <p:grpSpPr bwMode="auto">
          <a:xfrm>
            <a:off x="2374279" y="1983061"/>
            <a:ext cx="1773238" cy="1609725"/>
            <a:chOff x="0" y="0"/>
            <a:chExt cx="1773781" cy="1609411"/>
          </a:xfrm>
        </p:grpSpPr>
        <p:grpSp>
          <p:nvGrpSpPr>
            <p:cNvPr id="18" name="组合 26"/>
            <p:cNvGrpSpPr/>
            <p:nvPr/>
          </p:nvGrpSpPr>
          <p:grpSpPr bwMode="auto">
            <a:xfrm>
              <a:off x="0" y="0"/>
              <a:ext cx="1773781" cy="1609411"/>
              <a:chOff x="0" y="0"/>
              <a:chExt cx="1773781" cy="1609411"/>
            </a:xfrm>
          </p:grpSpPr>
          <p:sp>
            <p:nvSpPr>
              <p:cNvPr id="20"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w="9525">
                <a:solidFill>
                  <a:schemeClr val="accent2"/>
                </a:solidFill>
                <a:round/>
              </a:ln>
              <a:effectLst/>
            </p:spPr>
            <p:txBody>
              <a:bodyPr anchor="ctr"/>
              <a:lstStyle/>
              <a:p>
                <a:endParaRPr lang="zh-CN" altLang="en-US"/>
              </a:p>
            </p:txBody>
          </p:sp>
        </p:grpSp>
        <p:sp>
          <p:nvSpPr>
            <p:cNvPr id="19"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22" name="组合 31"/>
          <p:cNvGrpSpPr/>
          <p:nvPr/>
        </p:nvGrpSpPr>
        <p:grpSpPr bwMode="auto">
          <a:xfrm>
            <a:off x="1159842" y="1983061"/>
            <a:ext cx="1774825" cy="1609725"/>
            <a:chOff x="0" y="0"/>
            <a:chExt cx="1773781" cy="1609411"/>
          </a:xfrm>
        </p:grpSpPr>
        <p:grpSp>
          <p:nvGrpSpPr>
            <p:cNvPr id="23" name="组合 32"/>
            <p:cNvGrpSpPr/>
            <p:nvPr/>
          </p:nvGrpSpPr>
          <p:grpSpPr bwMode="auto">
            <a:xfrm>
              <a:off x="0" y="0"/>
              <a:ext cx="1773781" cy="1609411"/>
              <a:chOff x="0" y="0"/>
              <a:chExt cx="1773781" cy="1609411"/>
            </a:xfrm>
          </p:grpSpPr>
          <p:sp>
            <p:nvSpPr>
              <p:cNvPr id="25"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2"/>
              </a:solidFill>
              <a:ln w="25400">
                <a:solidFill>
                  <a:schemeClr val="accent2"/>
                </a:solidFill>
                <a:round/>
              </a:ln>
              <a:effectLst/>
            </p:spPr>
            <p:txBody>
              <a:bodyPr anchor="ctr"/>
              <a:lstStyle/>
              <a:p>
                <a:endParaRPr lang="zh-CN" altLang="en-US"/>
              </a:p>
            </p:txBody>
          </p:sp>
        </p:grpSp>
        <p:sp>
          <p:nvSpPr>
            <p:cNvPr id="24"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27" name="直接连接符 36"/>
          <p:cNvCxnSpPr>
            <a:cxnSpLocks noChangeShapeType="1"/>
          </p:cNvCxnSpPr>
          <p:nvPr/>
        </p:nvCxnSpPr>
        <p:spPr bwMode="auto">
          <a:xfrm flipV="1">
            <a:off x="1520204" y="1263923"/>
            <a:ext cx="0" cy="874713"/>
          </a:xfrm>
          <a:prstGeom prst="line">
            <a:avLst/>
          </a:prstGeom>
          <a:noFill/>
          <a:ln w="6350">
            <a:solidFill>
              <a:schemeClr val="accent2">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8" name="矩形 1"/>
          <p:cNvSpPr>
            <a:spLocks noChangeArrowheads="1"/>
          </p:cNvSpPr>
          <p:nvPr/>
        </p:nvSpPr>
        <p:spPr bwMode="auto">
          <a:xfrm>
            <a:off x="1631329"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29" name="直接连接符 38"/>
          <p:cNvCxnSpPr>
            <a:cxnSpLocks noChangeShapeType="1"/>
          </p:cNvCxnSpPr>
          <p:nvPr/>
        </p:nvCxnSpPr>
        <p:spPr bwMode="auto">
          <a:xfrm flipV="1">
            <a:off x="2707654" y="3532461"/>
            <a:ext cx="0" cy="874712"/>
          </a:xfrm>
          <a:prstGeom prst="line">
            <a:avLst/>
          </a:prstGeom>
          <a:noFill/>
          <a:ln w="6350">
            <a:solidFill>
              <a:schemeClr val="accent2">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0" name="矩形 1"/>
          <p:cNvSpPr>
            <a:spLocks noChangeArrowheads="1"/>
          </p:cNvSpPr>
          <p:nvPr/>
        </p:nvSpPr>
        <p:spPr bwMode="auto">
          <a:xfrm>
            <a:off x="2818779"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1" name="直接连接符 40"/>
          <p:cNvCxnSpPr>
            <a:cxnSpLocks noChangeShapeType="1"/>
          </p:cNvCxnSpPr>
          <p:nvPr/>
        </p:nvCxnSpPr>
        <p:spPr bwMode="auto">
          <a:xfrm flipV="1">
            <a:off x="3771279" y="1263923"/>
            <a:ext cx="0" cy="874713"/>
          </a:xfrm>
          <a:prstGeom prst="line">
            <a:avLst/>
          </a:prstGeom>
          <a:noFill/>
          <a:ln w="6350">
            <a:solidFill>
              <a:schemeClr val="accent2">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2" name="矩形 1"/>
          <p:cNvSpPr>
            <a:spLocks noChangeArrowheads="1"/>
          </p:cNvSpPr>
          <p:nvPr/>
        </p:nvSpPr>
        <p:spPr bwMode="auto">
          <a:xfrm>
            <a:off x="3880817" y="120359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3" name="直接连接符 43"/>
          <p:cNvCxnSpPr>
            <a:cxnSpLocks noChangeShapeType="1"/>
          </p:cNvCxnSpPr>
          <p:nvPr/>
        </p:nvCxnSpPr>
        <p:spPr bwMode="auto">
          <a:xfrm flipV="1">
            <a:off x="4952379" y="3532461"/>
            <a:ext cx="0" cy="874712"/>
          </a:xfrm>
          <a:prstGeom prst="line">
            <a:avLst/>
          </a:prstGeom>
          <a:noFill/>
          <a:ln w="6350">
            <a:solidFill>
              <a:schemeClr val="accent2">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4" name="矩形 1"/>
          <p:cNvSpPr>
            <a:spLocks noChangeArrowheads="1"/>
          </p:cNvSpPr>
          <p:nvPr/>
        </p:nvSpPr>
        <p:spPr bwMode="auto">
          <a:xfrm>
            <a:off x="5063504"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cxnSp>
        <p:nvCxnSpPr>
          <p:cNvPr id="35" name="直接连接符 51"/>
          <p:cNvCxnSpPr>
            <a:cxnSpLocks noChangeShapeType="1"/>
          </p:cNvCxnSpPr>
          <p:nvPr/>
        </p:nvCxnSpPr>
        <p:spPr bwMode="auto">
          <a:xfrm flipV="1">
            <a:off x="6096967" y="1263923"/>
            <a:ext cx="0" cy="874713"/>
          </a:xfrm>
          <a:prstGeom prst="line">
            <a:avLst/>
          </a:prstGeom>
          <a:noFill/>
          <a:ln w="6350">
            <a:solidFill>
              <a:schemeClr val="accent2">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6" name="矩形 1"/>
          <p:cNvSpPr>
            <a:spLocks noChangeArrowheads="1"/>
          </p:cNvSpPr>
          <p:nvPr/>
        </p:nvSpPr>
        <p:spPr bwMode="auto">
          <a:xfrm>
            <a:off x="6206504"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12" presetClass="entr" presetSubtype="8"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right)">
                                      <p:cBhvr>
                                        <p:cTn id="16" dur="500"/>
                                        <p:tgtEl>
                                          <p:spTgt spid="17"/>
                                        </p:tgtEl>
                                      </p:cBhvr>
                                    </p:animEffect>
                                  </p:childTnLst>
                                </p:cTn>
                              </p:par>
                              <p:par>
                                <p:cTn id="17" presetID="12" presetClass="entr" presetSubtype="8" fill="hold"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ppt_x</p:attrName>
                                        </p:attrNameLst>
                                      </p:cBhvr>
                                      <p:tavLst>
                                        <p:tav tm="0">
                                          <p:val>
                                            <p:strVal val="#ppt_x-#ppt_w*1.125000"/>
                                          </p:val>
                                        </p:tav>
                                        <p:tav tm="100000">
                                          <p:val>
                                            <p:strVal val="#ppt_x"/>
                                          </p:val>
                                        </p:tav>
                                      </p:tavLst>
                                    </p:anim>
                                    <p:animEffect transition="in" filter="wipe(right)">
                                      <p:cBhvr>
                                        <p:cTn id="20" dur="500"/>
                                        <p:tgtEl>
                                          <p:spTgt spid="11"/>
                                        </p:tgtEl>
                                      </p:cBhvr>
                                    </p:animEffect>
                                  </p:childTnLst>
                                </p:cTn>
                              </p:par>
                              <p:par>
                                <p:cTn id="21" presetID="12" presetClass="entr" presetSubtype="8" fill="hold"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nodeType="withEffect">
                                  <p:stCondLst>
                                    <p:cond delay="8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p:tgtEl>
                                          <p:spTgt spid="3"/>
                                        </p:tgtEl>
                                        <p:attrNameLst>
                                          <p:attrName>ppt_x</p:attrName>
                                        </p:attrNameLst>
                                      </p:cBhvr>
                                      <p:tavLst>
                                        <p:tav tm="0">
                                          <p:val>
                                            <p:strVal val="#ppt_x-#ppt_w*1.125000"/>
                                          </p:val>
                                        </p:tav>
                                        <p:tav tm="100000">
                                          <p:val>
                                            <p:strVal val="#ppt_x"/>
                                          </p:val>
                                        </p:tav>
                                      </p:tavLst>
                                    </p:anim>
                                    <p:animEffect transition="in" filter="wipe(right)">
                                      <p:cBhvr>
                                        <p:cTn id="28" dur="500"/>
                                        <p:tgtEl>
                                          <p:spTgt spid="3"/>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00" fill="hold"/>
                                        <p:tgtEl>
                                          <p:spTgt spid="28"/>
                                        </p:tgtEl>
                                        <p:attrNameLst>
                                          <p:attrName>ppt_x</p:attrName>
                                        </p:attrNameLst>
                                      </p:cBhvr>
                                      <p:tavLst>
                                        <p:tav tm="0">
                                          <p:val>
                                            <p:strVal val="0-#ppt_w/2"/>
                                          </p:val>
                                        </p:tav>
                                        <p:tav tm="100000">
                                          <p:val>
                                            <p:strVal val="#ppt_x"/>
                                          </p:val>
                                        </p:tav>
                                      </p:tavLst>
                                    </p:anim>
                                    <p:anim calcmode="lin" valueType="num">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300" fill="hold"/>
                                        <p:tgtEl>
                                          <p:spTgt spid="30"/>
                                        </p:tgtEl>
                                        <p:attrNameLst>
                                          <p:attrName>ppt_x</p:attrName>
                                        </p:attrNameLst>
                                      </p:cBhvr>
                                      <p:tavLst>
                                        <p:tav tm="0">
                                          <p:val>
                                            <p:strVal val="0-#ppt_w/2"/>
                                          </p:val>
                                        </p:tav>
                                        <p:tav tm="100000">
                                          <p:val>
                                            <p:strVal val="#ppt_x"/>
                                          </p:val>
                                        </p:tav>
                                      </p:tavLst>
                                    </p:anim>
                                    <p:anim calcmode="lin" valueType="num">
                                      <p:cBhvr additive="base">
                                        <p:cTn id="46" dur="300" fill="hold"/>
                                        <p:tgtEl>
                                          <p:spTgt spid="30"/>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childTnLst>
                          </p:cTn>
                        </p:par>
                        <p:par>
                          <p:cTn id="51" fill="hold">
                            <p:stCondLst>
                              <p:cond delay="3500"/>
                            </p:stCondLst>
                            <p:childTnLst>
                              <p:par>
                                <p:cTn id="52" presetID="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300" fill="hold"/>
                                        <p:tgtEl>
                                          <p:spTgt spid="32"/>
                                        </p:tgtEl>
                                        <p:attrNameLst>
                                          <p:attrName>ppt_x</p:attrName>
                                        </p:attrNameLst>
                                      </p:cBhvr>
                                      <p:tavLst>
                                        <p:tav tm="0">
                                          <p:val>
                                            <p:strVal val="0-#ppt_w/2"/>
                                          </p:val>
                                        </p:tav>
                                        <p:tav tm="100000">
                                          <p:val>
                                            <p:strVal val="#ppt_x"/>
                                          </p:val>
                                        </p:tav>
                                      </p:tavLst>
                                    </p:anim>
                                    <p:anim calcmode="lin" valueType="num">
                                      <p:cBhvr additive="base">
                                        <p:cTn id="55" dur="300" fill="hold"/>
                                        <p:tgtEl>
                                          <p:spTgt spid="3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300" fill="hold"/>
                                        <p:tgtEl>
                                          <p:spTgt spid="34"/>
                                        </p:tgtEl>
                                        <p:attrNameLst>
                                          <p:attrName>ppt_x</p:attrName>
                                        </p:attrNameLst>
                                      </p:cBhvr>
                                      <p:tavLst>
                                        <p:tav tm="0">
                                          <p:val>
                                            <p:strVal val="0-#ppt_w/2"/>
                                          </p:val>
                                        </p:tav>
                                        <p:tav tm="100000">
                                          <p:val>
                                            <p:strVal val="#ppt_x"/>
                                          </p:val>
                                        </p:tav>
                                      </p:tavLst>
                                    </p:anim>
                                    <p:anim calcmode="lin" valueType="num">
                                      <p:cBhvr additive="base">
                                        <p:cTn id="64" dur="300" fill="hold"/>
                                        <p:tgtEl>
                                          <p:spTgt spid="34"/>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00"/>
                                        <p:tgtEl>
                                          <p:spTgt spid="35"/>
                                        </p:tgtEl>
                                      </p:cBhvr>
                                    </p:animEffect>
                                  </p:childTnLst>
                                </p:cTn>
                              </p:par>
                            </p:childTnLst>
                          </p:cTn>
                        </p:par>
                        <p:par>
                          <p:cTn id="69" fill="hold">
                            <p:stCondLst>
                              <p:cond delay="5500"/>
                            </p:stCondLst>
                            <p:childTnLst>
                              <p:par>
                                <p:cTn id="70" presetID="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300" fill="hold"/>
                                        <p:tgtEl>
                                          <p:spTgt spid="36"/>
                                        </p:tgtEl>
                                        <p:attrNameLst>
                                          <p:attrName>ppt_x</p:attrName>
                                        </p:attrNameLst>
                                      </p:cBhvr>
                                      <p:tavLst>
                                        <p:tav tm="0">
                                          <p:val>
                                            <p:strVal val="0-#ppt_w/2"/>
                                          </p:val>
                                        </p:tav>
                                        <p:tav tm="100000">
                                          <p:val>
                                            <p:strVal val="#ppt_x"/>
                                          </p:val>
                                        </p:tav>
                                      </p:tavLst>
                                    </p:anim>
                                    <p:anim calcmode="lin" valueType="num">
                                      <p:cBhvr additive="base">
                                        <p:cTn id="73"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utoUpdateAnimBg="0"/>
      <p:bldP spid="30" grpId="0" autoUpdateAnimBg="0"/>
      <p:bldP spid="32" grpId="0" autoUpdateAnimBg="0"/>
      <p:bldP spid="34" grpId="0" autoUpdateAnimBg="0"/>
      <p:bldP spid="3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矩形 42"/>
          <p:cNvSpPr>
            <a:spLocks noChangeArrowheads="1"/>
          </p:cNvSpPr>
          <p:nvPr/>
        </p:nvSpPr>
        <p:spPr bwMode="auto">
          <a:xfrm>
            <a:off x="7339013" y="2878931"/>
            <a:ext cx="692944" cy="1695450"/>
          </a:xfrm>
          <a:prstGeom prst="rect">
            <a:avLst/>
          </a:prstGeom>
          <a:solidFill>
            <a:srgbClr val="7E7E7E"/>
          </a:solidFill>
          <a:ln w="9525">
            <a:noFill/>
            <a:miter lim="800000"/>
          </a:ln>
        </p:spPr>
        <p:txBody>
          <a:bodyPr lIns="91434" tIns="45717" rIns="91434" bIns="45717" anchor="ctr"/>
          <a:lstStyle/>
          <a:p>
            <a:pPr algn="ctr">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7"/>
          <p:cNvSpPr>
            <a:spLocks noChangeArrowheads="1"/>
          </p:cNvSpPr>
          <p:nvPr/>
        </p:nvSpPr>
        <p:spPr bwMode="auto">
          <a:xfrm>
            <a:off x="3746897" y="2878931"/>
            <a:ext cx="3500438" cy="1695450"/>
          </a:xfrm>
          <a:prstGeom prst="rect">
            <a:avLst/>
          </a:prstGeom>
          <a:solidFill>
            <a:schemeClr val="accent2"/>
          </a:solidFill>
          <a:ln w="9525">
            <a:noFill/>
            <a:miter lim="800000"/>
          </a:ln>
        </p:spPr>
        <p:txBody>
          <a:bodyPr lIns="91434" tIns="45717" rIns="91434" bIns="45717" anchor="ctr"/>
          <a:lstStyle/>
          <a:p>
            <a:pPr algn="ctr">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6"/>
          <p:cNvSpPr>
            <a:spLocks noChangeAspect="1" noChangeArrowheads="1"/>
          </p:cNvSpPr>
          <p:nvPr/>
        </p:nvSpPr>
        <p:spPr bwMode="auto">
          <a:xfrm>
            <a:off x="1114425" y="2878931"/>
            <a:ext cx="2541985" cy="1695450"/>
          </a:xfrm>
          <a:prstGeom prst="rect">
            <a:avLst/>
          </a:prstGeom>
          <a:blipFill dpi="0" rotWithShape="1">
            <a:blip r:embed="rId2"/>
            <a:srcRect/>
            <a:stretch>
              <a:fillRect/>
            </a:stretch>
          </a:blipFill>
          <a:ln w="9525">
            <a:noFill/>
            <a:miter lim="800000"/>
          </a:ln>
        </p:spPr>
        <p:txBody>
          <a:bodyPr lIns="91434" tIns="45717" rIns="91434" bIns="45717" anchor="ctr"/>
          <a:lstStyle/>
          <a:p>
            <a:pPr algn="ctr">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47"/>
          <p:cNvSpPr>
            <a:spLocks noChangeAspect="1" noChangeArrowheads="1"/>
          </p:cNvSpPr>
          <p:nvPr/>
        </p:nvSpPr>
        <p:spPr bwMode="auto">
          <a:xfrm>
            <a:off x="2880123" y="1114425"/>
            <a:ext cx="2539603" cy="1694260"/>
          </a:xfrm>
          <a:prstGeom prst="rect">
            <a:avLst/>
          </a:prstGeom>
          <a:blipFill dpi="0" rotWithShape="1">
            <a:blip r:embed="rId3"/>
            <a:srcRect/>
            <a:stretch>
              <a:fillRect/>
            </a:stretch>
          </a:blipFill>
          <a:ln w="9525">
            <a:noFill/>
            <a:miter lim="800000"/>
          </a:ln>
        </p:spPr>
        <p:txBody>
          <a:bodyPr lIns="91434" tIns="45717" rIns="91434" bIns="45717" anchor="ctr"/>
          <a:lstStyle/>
          <a:p>
            <a:pPr algn="ctr">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1"/>
          <p:cNvSpPr>
            <a:spLocks noChangeArrowheads="1"/>
          </p:cNvSpPr>
          <p:nvPr/>
        </p:nvSpPr>
        <p:spPr bwMode="auto">
          <a:xfrm>
            <a:off x="1114425" y="1113235"/>
            <a:ext cx="1695450" cy="1695450"/>
          </a:xfrm>
          <a:prstGeom prst="rect">
            <a:avLst/>
          </a:prstGeom>
          <a:solidFill>
            <a:schemeClr val="accent2"/>
          </a:solidFill>
          <a:ln w="9525">
            <a:noFill/>
            <a:miter lim="800000"/>
          </a:ln>
        </p:spPr>
        <p:txBody>
          <a:bodyPr lIns="91434" tIns="45717" rIns="91434" bIns="45717" anchor="ctr"/>
          <a:lstStyle/>
          <a:p>
            <a:pPr algn="ctr">
              <a:buFont typeface="Arial" panose="020B0604020202020204" pitchFamily="34" charset="0"/>
              <a:buNone/>
            </a:pPr>
            <a:endParaRPr lang="zh-CN" altLang="zh-CN" sz="1800">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spect="1" noChangeArrowheads="1"/>
          </p:cNvSpPr>
          <p:nvPr/>
        </p:nvSpPr>
        <p:spPr bwMode="auto">
          <a:xfrm>
            <a:off x="5489972" y="1113235"/>
            <a:ext cx="2541984" cy="1695450"/>
          </a:xfrm>
          <a:prstGeom prst="rect">
            <a:avLst/>
          </a:prstGeom>
          <a:blipFill dpi="0" rotWithShape="1">
            <a:blip r:embed="rId4"/>
            <a:srcRect/>
            <a:stretch>
              <a:fillRect/>
            </a:stretch>
          </a:blipFill>
          <a:ln w="9525">
            <a:noFill/>
            <a:miter lim="800000"/>
          </a:ln>
        </p:spPr>
        <p:txBody>
          <a:bodyPr lIns="91434" tIns="45717" rIns="91434" bIns="45717" anchor="ctr"/>
          <a:lstStyle/>
          <a:p>
            <a:pPr algn="ctr">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56"/>
          <p:cNvSpPr>
            <a:spLocks noChangeArrowheads="1"/>
          </p:cNvSpPr>
          <p:nvPr/>
        </p:nvSpPr>
        <p:spPr bwMode="auto">
          <a:xfrm>
            <a:off x="1114425" y="1209676"/>
            <a:ext cx="1614488" cy="353937"/>
          </a:xfrm>
          <a:prstGeom prst="rect">
            <a:avLst/>
          </a:prstGeom>
          <a:noFill/>
          <a:ln w="9525">
            <a:noFill/>
            <a:miter lim="800000"/>
          </a:ln>
        </p:spPr>
        <p:txBody>
          <a:bodyPr lIns="91434" tIns="45717" rIns="91434" bIns="45717">
            <a:spAutoFit/>
          </a:bodyPr>
          <a:lstStyle/>
          <a:p>
            <a:pPr algn="r">
              <a:buFont typeface="Arial" panose="020B0604020202020204" pitchFamily="34" charset="0"/>
              <a:buNone/>
            </a:pPr>
            <a:r>
              <a:rPr lang="zh-CN" altLang="en-US" sz="17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添加主题</a:t>
            </a:r>
            <a:endParaRPr lang="zh-CN" altLang="en-US" sz="1700">
              <a:solidFill>
                <a:schemeClr val="bg1"/>
              </a:solidFill>
              <a:sym typeface="Calibri" panose="020F0502020204030204" pitchFamily="34" charset="0"/>
            </a:endParaRPr>
          </a:p>
        </p:txBody>
      </p:sp>
      <p:sp>
        <p:nvSpPr>
          <p:cNvPr id="10" name="矩形 57"/>
          <p:cNvSpPr>
            <a:spLocks noChangeArrowheads="1"/>
          </p:cNvSpPr>
          <p:nvPr/>
        </p:nvSpPr>
        <p:spPr bwMode="auto">
          <a:xfrm>
            <a:off x="1351360" y="1546623"/>
            <a:ext cx="1381125" cy="502696"/>
          </a:xfrm>
          <a:prstGeom prst="rect">
            <a:avLst/>
          </a:prstGeom>
          <a:noFill/>
          <a:ln>
            <a:noFill/>
          </a:ln>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800" fontAlgn="auto">
              <a:lnSpc>
                <a:spcPts val="1600"/>
              </a:lnSpc>
              <a:spcBef>
                <a:spcPct val="0"/>
              </a:spcBef>
              <a:spcAft>
                <a:spcPts val="0"/>
              </a:spcAft>
              <a:buNone/>
              <a:defRPr/>
            </a:pPr>
            <a:r>
              <a:rPr lang="zh-CN" altLang="en-US" sz="1100" dirty="0">
                <a:solidFill>
                  <a:schemeClr val="bg1">
                    <a:lumMod val="95000"/>
                  </a:schemeClr>
                </a:solidFill>
                <a:sym typeface="微软雅黑" panose="020B0503020204020204" pitchFamily="34" charset="-122"/>
              </a:rPr>
              <a:t>文字描述，总结概括，内容大纲。</a:t>
            </a:r>
            <a:r>
              <a:rPr lang="en-US" altLang="zh-CN" sz="1100" dirty="0">
                <a:solidFill>
                  <a:schemeClr val="bg1">
                    <a:lumMod val="95000"/>
                  </a:schemeClr>
                </a:solidFill>
                <a:sym typeface="微软雅黑" panose="020B0503020204020204" pitchFamily="34" charset="-122"/>
              </a:rPr>
              <a:t> </a:t>
            </a:r>
            <a:endParaRPr lang="zh-CN" altLang="en-US" sz="1100" dirty="0">
              <a:solidFill>
                <a:schemeClr val="bg1">
                  <a:lumMod val="95000"/>
                </a:schemeClr>
              </a:solidFill>
              <a:sym typeface="微软雅黑" panose="020B0503020204020204" pitchFamily="34" charset="-122"/>
            </a:endParaRPr>
          </a:p>
        </p:txBody>
      </p:sp>
      <p:sp>
        <p:nvSpPr>
          <p:cNvPr id="11" name="矩形 44"/>
          <p:cNvSpPr>
            <a:spLocks noChangeArrowheads="1"/>
          </p:cNvSpPr>
          <p:nvPr/>
        </p:nvSpPr>
        <p:spPr bwMode="auto">
          <a:xfrm>
            <a:off x="3844529" y="2984898"/>
            <a:ext cx="2324100" cy="353937"/>
          </a:xfrm>
          <a:prstGeom prst="rect">
            <a:avLst/>
          </a:prstGeom>
          <a:noFill/>
          <a:ln>
            <a:noFill/>
          </a:ln>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spcBef>
                <a:spcPct val="0"/>
              </a:spcBef>
              <a:spcAft>
                <a:spcPts val="0"/>
              </a:spcAft>
              <a:buNone/>
              <a:defRPr/>
            </a:pPr>
            <a:r>
              <a:rPr lang="zh-CN" altLang="en-US" sz="1700" b="1" dirty="0">
                <a:solidFill>
                  <a:schemeClr val="bg1">
                    <a:lumMod val="95000"/>
                  </a:schemeClr>
                </a:solidFill>
                <a:sym typeface="微软雅黑" panose="020B0503020204020204" pitchFamily="34" charset="-122"/>
              </a:rPr>
              <a:t>添加主题</a:t>
            </a:r>
            <a:endParaRPr lang="zh-CN" altLang="en-US" sz="1700" dirty="0">
              <a:solidFill>
                <a:schemeClr val="bg1">
                  <a:lumMod val="95000"/>
                </a:schemeClr>
              </a:solidFill>
              <a:latin typeface="Arial" panose="020B0604020202020204" pitchFamily="34" charset="0"/>
              <a:ea typeface="宋体" panose="02010600030101010101" pitchFamily="2" charset="-122"/>
            </a:endParaRPr>
          </a:p>
        </p:txBody>
      </p:sp>
      <p:sp>
        <p:nvSpPr>
          <p:cNvPr id="13" name="矩形 45"/>
          <p:cNvSpPr>
            <a:spLocks noChangeArrowheads="1"/>
          </p:cNvSpPr>
          <p:nvPr/>
        </p:nvSpPr>
        <p:spPr bwMode="auto">
          <a:xfrm>
            <a:off x="3844529" y="3286125"/>
            <a:ext cx="3211115" cy="938712"/>
          </a:xfrm>
          <a:prstGeom prst="rect">
            <a:avLst/>
          </a:prstGeom>
          <a:noFill/>
          <a:ln>
            <a:noFill/>
          </a:ln>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spcBef>
                <a:spcPct val="0"/>
              </a:spcBef>
              <a:spcAft>
                <a:spcPts val="0"/>
              </a:spcAft>
              <a:buNone/>
              <a:defRPr/>
            </a:pPr>
            <a:r>
              <a:rPr lang="zh-CN" altLang="en-US" sz="1100" dirty="0">
                <a:solidFill>
                  <a:schemeClr val="bg1">
                    <a:lumMod val="95000"/>
                  </a:schemeClr>
                </a:solidFill>
                <a:sym typeface="微软雅黑" panose="020B0503020204020204" pitchFamily="34" charset="-122"/>
              </a:rPr>
              <a:t>右键点击图片选择设置图片格式可直接替换图片，在此录入上述图表的综合描述说明，</a:t>
            </a:r>
            <a:r>
              <a:rPr lang="zh-CN" altLang="en-US" sz="1100" dirty="0">
                <a:solidFill>
                  <a:schemeClr val="bg1">
                    <a:lumMod val="95000"/>
                  </a:schemeClr>
                </a:solidFill>
              </a:rPr>
              <a:t>在此录入上述图表的综合分析说明，在此录入上述图表的综合分析说明，在此录入上述图表的综合分析说明。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1+#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animBg="1"/>
      <p:bldP spid="8" grpId="0" animBg="1"/>
      <p:bldP spid="9" grpId="0"/>
      <p:bldP spid="10" grpId="0"/>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AutoShape 28"/>
          <p:cNvSpPr>
            <a:spLocks noChangeArrowheads="1"/>
          </p:cNvSpPr>
          <p:nvPr/>
        </p:nvSpPr>
        <p:spPr bwMode="auto">
          <a:xfrm>
            <a:off x="3413263" y="1857885"/>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chemeClr val="accent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Oval 53"/>
          <p:cNvSpPr>
            <a:spLocks noChangeArrowheads="1"/>
          </p:cNvSpPr>
          <p:nvPr/>
        </p:nvSpPr>
        <p:spPr bwMode="auto">
          <a:xfrm>
            <a:off x="3505148" y="1570141"/>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Oval 53"/>
          <p:cNvSpPr>
            <a:spLocks noChangeArrowheads="1"/>
          </p:cNvSpPr>
          <p:nvPr/>
        </p:nvSpPr>
        <p:spPr bwMode="auto">
          <a:xfrm>
            <a:off x="3091947" y="2550026"/>
            <a:ext cx="766775" cy="767080"/>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524201" y="3460853"/>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4657824" y="3460853"/>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5123418" y="2489303"/>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Oval 53"/>
          <p:cNvSpPr>
            <a:spLocks noChangeArrowheads="1"/>
          </p:cNvSpPr>
          <p:nvPr/>
        </p:nvSpPr>
        <p:spPr bwMode="auto">
          <a:xfrm>
            <a:off x="4664968" y="1537995"/>
            <a:ext cx="766775" cy="767080"/>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Line 548"/>
          <p:cNvSpPr>
            <a:spLocks noChangeShapeType="1"/>
          </p:cNvSpPr>
          <p:nvPr/>
        </p:nvSpPr>
        <p:spPr bwMode="auto">
          <a:xfrm flipH="1">
            <a:off x="5898421" y="3152095"/>
            <a:ext cx="183618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5412583" y="4124835"/>
            <a:ext cx="1727821"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5466168" y="2126966"/>
            <a:ext cx="183618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a:off x="1739027" y="2126966"/>
            <a:ext cx="1727822"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Rectangle 42"/>
          <p:cNvSpPr>
            <a:spLocks noChangeArrowheads="1"/>
          </p:cNvSpPr>
          <p:nvPr/>
        </p:nvSpPr>
        <p:spPr bwMode="auto">
          <a:xfrm>
            <a:off x="1739026" y="1694770"/>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6" name="Rectangle 45"/>
          <p:cNvSpPr>
            <a:spLocks noChangeArrowheads="1"/>
          </p:cNvSpPr>
          <p:nvPr/>
        </p:nvSpPr>
        <p:spPr bwMode="auto">
          <a:xfrm>
            <a:off x="5466168" y="3746216"/>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7" name="Rectangle 46"/>
          <p:cNvSpPr>
            <a:spLocks noChangeArrowheads="1"/>
          </p:cNvSpPr>
          <p:nvPr/>
        </p:nvSpPr>
        <p:spPr bwMode="auto">
          <a:xfrm>
            <a:off x="6060368" y="2773476"/>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8" name="Rectangle 47"/>
          <p:cNvSpPr>
            <a:spLocks noChangeArrowheads="1"/>
          </p:cNvSpPr>
          <p:nvPr/>
        </p:nvSpPr>
        <p:spPr bwMode="auto">
          <a:xfrm>
            <a:off x="5573338" y="1750729"/>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19" name="Rectangle 49"/>
          <p:cNvSpPr>
            <a:spLocks noChangeArrowheads="1"/>
          </p:cNvSpPr>
          <p:nvPr/>
        </p:nvSpPr>
        <p:spPr bwMode="auto">
          <a:xfrm>
            <a:off x="2657117" y="1391945"/>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0" name="Line 548"/>
          <p:cNvSpPr>
            <a:spLocks noChangeShapeType="1"/>
          </p:cNvSpPr>
          <p:nvPr/>
        </p:nvSpPr>
        <p:spPr bwMode="auto">
          <a:xfrm>
            <a:off x="1306773" y="3152095"/>
            <a:ext cx="172901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Rectangle 51"/>
          <p:cNvSpPr>
            <a:spLocks noChangeArrowheads="1"/>
          </p:cNvSpPr>
          <p:nvPr/>
        </p:nvSpPr>
        <p:spPr bwMode="auto">
          <a:xfrm>
            <a:off x="1306774" y="2722279"/>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2" name="Rectangle 52"/>
          <p:cNvSpPr>
            <a:spLocks noChangeArrowheads="1"/>
          </p:cNvSpPr>
          <p:nvPr/>
        </p:nvSpPr>
        <p:spPr bwMode="auto">
          <a:xfrm>
            <a:off x="2171279" y="2418263"/>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3" name="Line 548"/>
          <p:cNvSpPr>
            <a:spLocks noChangeShapeType="1"/>
          </p:cNvSpPr>
          <p:nvPr/>
        </p:nvSpPr>
        <p:spPr bwMode="auto">
          <a:xfrm>
            <a:off x="1792611" y="4128249"/>
            <a:ext cx="172901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Rectangle 54"/>
          <p:cNvSpPr>
            <a:spLocks noChangeArrowheads="1"/>
          </p:cNvSpPr>
          <p:nvPr/>
        </p:nvSpPr>
        <p:spPr bwMode="auto">
          <a:xfrm>
            <a:off x="1792612" y="3746216"/>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p>
        </p:txBody>
      </p:sp>
      <p:sp>
        <p:nvSpPr>
          <p:cNvPr id="25" name="Rectangle 55"/>
          <p:cNvSpPr>
            <a:spLocks noChangeArrowheads="1"/>
          </p:cNvSpPr>
          <p:nvPr/>
        </p:nvSpPr>
        <p:spPr bwMode="auto">
          <a:xfrm>
            <a:off x="2602938" y="3424341"/>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6" name="Rectangle 59"/>
          <p:cNvSpPr>
            <a:spLocks noChangeArrowheads="1"/>
          </p:cNvSpPr>
          <p:nvPr/>
        </p:nvSpPr>
        <p:spPr bwMode="auto">
          <a:xfrm>
            <a:off x="5574529" y="1426472"/>
            <a:ext cx="124198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7" name="Rectangle 60"/>
          <p:cNvSpPr>
            <a:spLocks noChangeArrowheads="1"/>
          </p:cNvSpPr>
          <p:nvPr/>
        </p:nvSpPr>
        <p:spPr bwMode="auto">
          <a:xfrm>
            <a:off x="6060367" y="2451601"/>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Rectangle 61"/>
          <p:cNvSpPr>
            <a:spLocks noChangeArrowheads="1"/>
          </p:cNvSpPr>
          <p:nvPr/>
        </p:nvSpPr>
        <p:spPr bwMode="auto">
          <a:xfrm>
            <a:off x="5466167" y="3444582"/>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9" name="Freeform 34"/>
          <p:cNvSpPr>
            <a:spLocks noEditPoints="1"/>
          </p:cNvSpPr>
          <p:nvPr/>
        </p:nvSpPr>
        <p:spPr bwMode="auto">
          <a:xfrm>
            <a:off x="3765734" y="1823357"/>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0"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18001" y="2774666"/>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2"/>
          <p:cNvPicPr>
            <a:picLocks noChangeArrowheads="1"/>
          </p:cNvPicPr>
          <p:nvPr/>
        </p:nvPicPr>
        <p:blipFill>
          <a:blip r:embed="rId3">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52916" y="3686685"/>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25553" y="1803116"/>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65"/>
          <p:cNvPicPr>
            <a:picLocks noChangeArrowheads="1"/>
          </p:cNvPicPr>
          <p:nvPr/>
        </p:nvPicPr>
        <p:blipFill>
          <a:blip r:embed="rId5">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721675" y="3724785"/>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30"/>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330419" y="2700848"/>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5" name="Group 99"/>
          <p:cNvGrpSpPr/>
          <p:nvPr/>
        </p:nvGrpSpPr>
        <p:grpSpPr bwMode="auto">
          <a:xfrm>
            <a:off x="3590689" y="2126967"/>
            <a:ext cx="1767118" cy="1774031"/>
            <a:chOff x="3840" y="1570"/>
            <a:chExt cx="1770" cy="1776"/>
          </a:xfrm>
        </p:grpSpPr>
        <p:grpSp>
          <p:nvGrpSpPr>
            <p:cNvPr id="36" name="组合 54"/>
            <p:cNvGrpSpPr/>
            <p:nvPr/>
          </p:nvGrpSpPr>
          <p:grpSpPr bwMode="auto">
            <a:xfrm>
              <a:off x="4334" y="1994"/>
              <a:ext cx="776" cy="776"/>
              <a:chOff x="4619504" y="2380975"/>
              <a:chExt cx="3138274" cy="3138274"/>
            </a:xfrm>
          </p:grpSpPr>
          <p:grpSp>
            <p:nvGrpSpPr>
              <p:cNvPr id="45" name="椭圆 56"/>
              <p:cNvGrpSpPr/>
              <p:nvPr/>
            </p:nvGrpSpPr>
            <p:grpSpPr bwMode="auto">
              <a:xfrm>
                <a:off x="4603676" y="2372160"/>
                <a:ext cx="3169927" cy="3155901"/>
                <a:chOff x="5407152" y="2743200"/>
                <a:chExt cx="1377696" cy="1371600"/>
              </a:xfrm>
            </p:grpSpPr>
            <p:pic>
              <p:nvPicPr>
                <p:cNvPr id="47" name="椭圆 5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6"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3"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54"/>
            <p:cNvGrpSpPr/>
            <p:nvPr/>
          </p:nvGrpSpPr>
          <p:grpSpPr bwMode="auto">
            <a:xfrm>
              <a:off x="4289" y="1949"/>
              <a:ext cx="866" cy="866"/>
              <a:chOff x="4619504" y="2380975"/>
              <a:chExt cx="3138274" cy="3138274"/>
            </a:xfrm>
          </p:grpSpPr>
          <p:grpSp>
            <p:nvGrpSpPr>
              <p:cNvPr id="39" name="椭圆 56"/>
              <p:cNvGrpSpPr/>
              <p:nvPr/>
            </p:nvGrpSpPr>
            <p:grpSpPr bwMode="auto">
              <a:xfrm>
                <a:off x="4603676" y="2372160"/>
                <a:ext cx="3169927" cy="3155901"/>
                <a:chOff x="5407152" y="2743200"/>
                <a:chExt cx="1377696" cy="1371600"/>
              </a:xfrm>
            </p:grpSpPr>
            <p:pic>
              <p:nvPicPr>
                <p:cNvPr id="41" name="椭圆 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0"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 calcmode="lin" valueType="num">
                                      <p:cBhvr>
                                        <p:cTn id="30" dur="500" fill="hold"/>
                                        <p:tgtEl>
                                          <p:spTgt spid="35"/>
                                        </p:tgtEl>
                                        <p:attrNameLst>
                                          <p:attrName>style.rotation</p:attrName>
                                        </p:attrNameLst>
                                      </p:cBhvr>
                                      <p:tavLst>
                                        <p:tav tm="0">
                                          <p:val>
                                            <p:fltVal val="360"/>
                                          </p:val>
                                        </p:tav>
                                        <p:tav tm="100000">
                                          <p:val>
                                            <p:fltVal val="0"/>
                                          </p:val>
                                        </p:tav>
                                      </p:tavLst>
                                    </p:anim>
                                    <p:animEffect transition="in" filter="fade">
                                      <p:cBhvr>
                                        <p:cTn id="31" dur="500"/>
                                        <p:tgtEl>
                                          <p:spTgt spid="35"/>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par>
                          <p:cTn id="52" fill="hold">
                            <p:stCondLst>
                              <p:cond delay="5500"/>
                            </p:stCondLst>
                            <p:childTnLst>
                              <p:par>
                                <p:cTn id="53" presetID="14" presetClass="entr" presetSubtype="1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randombar(horizontal)">
                                      <p:cBhvr>
                                        <p:cTn id="55" dur="500"/>
                                        <p:tgtEl>
                                          <p:spTgt spid="7"/>
                                        </p:tgtEl>
                                      </p:cBhvr>
                                    </p:animEffect>
                                  </p:childTnLst>
                                </p:cTn>
                              </p:par>
                            </p:childTnLst>
                          </p:cTn>
                        </p:par>
                        <p:par>
                          <p:cTn id="56" fill="hold">
                            <p:stCondLst>
                              <p:cond delay="6000"/>
                            </p:stCondLst>
                            <p:childTnLst>
                              <p:par>
                                <p:cTn id="57" presetID="49" presetClass="entr" presetSubtype="0" decel="10000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 calcmode="lin" valueType="num">
                                      <p:cBhvr>
                                        <p:cTn id="61" dur="500" fill="hold"/>
                                        <p:tgtEl>
                                          <p:spTgt spid="33"/>
                                        </p:tgtEl>
                                        <p:attrNameLst>
                                          <p:attrName>style.rotation</p:attrName>
                                        </p:attrNameLst>
                                      </p:cBhvr>
                                      <p:tavLst>
                                        <p:tav tm="0">
                                          <p:val>
                                            <p:fltVal val="360"/>
                                          </p:val>
                                        </p:tav>
                                        <p:tav tm="100000">
                                          <p:val>
                                            <p:fltVal val="0"/>
                                          </p:val>
                                        </p:tav>
                                      </p:tavLst>
                                    </p:anim>
                                    <p:animEffect transition="in" filter="fade">
                                      <p:cBhvr>
                                        <p:cTn id="62" dur="500"/>
                                        <p:tgtEl>
                                          <p:spTgt spid="33"/>
                                        </p:tgtEl>
                                      </p:cBhvr>
                                    </p:animEffect>
                                  </p:childTnLst>
                                </p:cTn>
                              </p:par>
                              <p:par>
                                <p:cTn id="63" presetID="49" presetClass="entr" presetSubtype="0" decel="10000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 calcmode="lin" valueType="num">
                                      <p:cBhvr>
                                        <p:cTn id="67" dur="500" fill="hold"/>
                                        <p:tgtEl>
                                          <p:spTgt spid="31"/>
                                        </p:tgtEl>
                                        <p:attrNameLst>
                                          <p:attrName>style.rotation</p:attrName>
                                        </p:attrNameLst>
                                      </p:cBhvr>
                                      <p:tavLst>
                                        <p:tav tm="0">
                                          <p:val>
                                            <p:fltVal val="360"/>
                                          </p:val>
                                        </p:tav>
                                        <p:tav tm="100000">
                                          <p:val>
                                            <p:fltVal val="0"/>
                                          </p:val>
                                        </p:tav>
                                      </p:tavLst>
                                    </p:anim>
                                    <p:animEffect transition="in" filter="fade">
                                      <p:cBhvr>
                                        <p:cTn id="68" dur="500"/>
                                        <p:tgtEl>
                                          <p:spTgt spid="31"/>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 calcmode="lin" valueType="num">
                                      <p:cBhvr>
                                        <p:cTn id="73" dur="500" fill="hold"/>
                                        <p:tgtEl>
                                          <p:spTgt spid="34"/>
                                        </p:tgtEl>
                                        <p:attrNameLst>
                                          <p:attrName>style.rotation</p:attrName>
                                        </p:attrNameLst>
                                      </p:cBhvr>
                                      <p:tavLst>
                                        <p:tav tm="0">
                                          <p:val>
                                            <p:fltVal val="360"/>
                                          </p:val>
                                        </p:tav>
                                        <p:tav tm="100000">
                                          <p:val>
                                            <p:fltVal val="0"/>
                                          </p:val>
                                        </p:tav>
                                      </p:tavLst>
                                    </p:anim>
                                    <p:animEffect transition="in" filter="fade">
                                      <p:cBhvr>
                                        <p:cTn id="74" dur="500"/>
                                        <p:tgtEl>
                                          <p:spTgt spid="34"/>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p:cTn id="77" dur="500" fill="hold"/>
                                        <p:tgtEl>
                                          <p:spTgt spid="32"/>
                                        </p:tgtEl>
                                        <p:attrNameLst>
                                          <p:attrName>ppt_w</p:attrName>
                                        </p:attrNameLst>
                                      </p:cBhvr>
                                      <p:tavLst>
                                        <p:tav tm="0">
                                          <p:val>
                                            <p:fltVal val="0"/>
                                          </p:val>
                                        </p:tav>
                                        <p:tav tm="100000">
                                          <p:val>
                                            <p:strVal val="#ppt_w"/>
                                          </p:val>
                                        </p:tav>
                                      </p:tavLst>
                                    </p:anim>
                                    <p:anim calcmode="lin" valueType="num">
                                      <p:cBhvr>
                                        <p:cTn id="78" dur="500" fill="hold"/>
                                        <p:tgtEl>
                                          <p:spTgt spid="32"/>
                                        </p:tgtEl>
                                        <p:attrNameLst>
                                          <p:attrName>ppt_h</p:attrName>
                                        </p:attrNameLst>
                                      </p:cBhvr>
                                      <p:tavLst>
                                        <p:tav tm="0">
                                          <p:val>
                                            <p:fltVal val="0"/>
                                          </p:val>
                                        </p:tav>
                                        <p:tav tm="100000">
                                          <p:val>
                                            <p:strVal val="#ppt_h"/>
                                          </p:val>
                                        </p:tav>
                                      </p:tavLst>
                                    </p:anim>
                                    <p:anim calcmode="lin" valueType="num">
                                      <p:cBhvr>
                                        <p:cTn id="79" dur="500" fill="hold"/>
                                        <p:tgtEl>
                                          <p:spTgt spid="32"/>
                                        </p:tgtEl>
                                        <p:attrNameLst>
                                          <p:attrName>style.rotation</p:attrName>
                                        </p:attrNameLst>
                                      </p:cBhvr>
                                      <p:tavLst>
                                        <p:tav tm="0">
                                          <p:val>
                                            <p:fltVal val="360"/>
                                          </p:val>
                                        </p:tav>
                                        <p:tav tm="100000">
                                          <p:val>
                                            <p:fltVal val="0"/>
                                          </p:val>
                                        </p:tav>
                                      </p:tavLst>
                                    </p:anim>
                                    <p:animEffect transition="in" filter="fade">
                                      <p:cBhvr>
                                        <p:cTn id="80" dur="500"/>
                                        <p:tgtEl>
                                          <p:spTgt spid="32"/>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 calcmode="lin" valueType="num">
                                      <p:cBhvr>
                                        <p:cTn id="85" dur="500" fill="hold"/>
                                        <p:tgtEl>
                                          <p:spTgt spid="30"/>
                                        </p:tgtEl>
                                        <p:attrNameLst>
                                          <p:attrName>style.rotation</p:attrName>
                                        </p:attrNameLst>
                                      </p:cBhvr>
                                      <p:tavLst>
                                        <p:tav tm="0">
                                          <p:val>
                                            <p:fltVal val="360"/>
                                          </p:val>
                                        </p:tav>
                                        <p:tav tm="100000">
                                          <p:val>
                                            <p:fltVal val="0"/>
                                          </p:val>
                                        </p:tav>
                                      </p:tavLst>
                                    </p:anim>
                                    <p:animEffect transition="in" filter="fade">
                                      <p:cBhvr>
                                        <p:cTn id="86" dur="500"/>
                                        <p:tgtEl>
                                          <p:spTgt spid="30"/>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 calcmode="lin" valueType="num">
                                      <p:cBhvr>
                                        <p:cTn id="91" dur="500" fill="hold"/>
                                        <p:tgtEl>
                                          <p:spTgt spid="29"/>
                                        </p:tgtEl>
                                        <p:attrNameLst>
                                          <p:attrName>style.rotation</p:attrName>
                                        </p:attrNameLst>
                                      </p:cBhvr>
                                      <p:tavLst>
                                        <p:tav tm="0">
                                          <p:val>
                                            <p:fltVal val="360"/>
                                          </p:val>
                                        </p:tav>
                                        <p:tav tm="100000">
                                          <p:val>
                                            <p:fltVal val="0"/>
                                          </p:val>
                                        </p:tav>
                                      </p:tavLst>
                                    </p:anim>
                                    <p:animEffect transition="in" filter="fade">
                                      <p:cBhvr>
                                        <p:cTn id="92" dur="500"/>
                                        <p:tgtEl>
                                          <p:spTgt spid="29"/>
                                        </p:tgtEl>
                                      </p:cBhvr>
                                    </p:animEffect>
                                  </p:childTnLst>
                                </p:cTn>
                              </p:par>
                            </p:childTnLst>
                          </p:cTn>
                        </p:par>
                        <p:par>
                          <p:cTn id="93" fill="hold">
                            <p:stCondLst>
                              <p:cond delay="6500"/>
                            </p:stCondLst>
                            <p:childTnLst>
                              <p:par>
                                <p:cTn id="94" presetID="2" presetClass="entr" presetSubtype="8"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0-#ppt_w/2"/>
                                          </p:val>
                                        </p:tav>
                                        <p:tav tm="100000">
                                          <p:val>
                                            <p:strVal val="#ppt_x"/>
                                          </p:val>
                                        </p:tav>
                                      </p:tavLst>
                                    </p:anim>
                                    <p:anim calcmode="lin" valueType="num">
                                      <p:cBhvr additive="base">
                                        <p:cTn id="97" dur="5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0-#ppt_w/2"/>
                                          </p:val>
                                        </p:tav>
                                        <p:tav tm="100000">
                                          <p:val>
                                            <p:strVal val="#ppt_x"/>
                                          </p:val>
                                        </p:tav>
                                      </p:tavLst>
                                    </p:anim>
                                    <p:anim calcmode="lin" valueType="num">
                                      <p:cBhvr additive="base">
                                        <p:cTn id="101" dur="500" fill="hold"/>
                                        <p:tgtEl>
                                          <p:spTgt spid="15"/>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0-#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7000"/>
                            </p:stCondLst>
                            <p:childTnLst>
                              <p:par>
                                <p:cTn id="107" presetID="2" presetClass="entr" presetSubtype="8"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0-#ppt_w/2"/>
                                          </p:val>
                                        </p:tav>
                                        <p:tav tm="100000">
                                          <p:val>
                                            <p:strVal val="#ppt_x"/>
                                          </p:val>
                                        </p:tav>
                                      </p:tavLst>
                                    </p:anim>
                                    <p:anim calcmode="lin" valueType="num">
                                      <p:cBhvr additive="base">
                                        <p:cTn id="110" dur="5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0-#ppt_w/2"/>
                                          </p:val>
                                        </p:tav>
                                        <p:tav tm="100000">
                                          <p:val>
                                            <p:strVal val="#ppt_x"/>
                                          </p:val>
                                        </p:tav>
                                      </p:tavLst>
                                    </p:anim>
                                    <p:anim calcmode="lin" valueType="num">
                                      <p:cBhvr additive="base">
                                        <p:cTn id="114" dur="500" fill="hold"/>
                                        <p:tgtEl>
                                          <p:spTgt spid="21"/>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500" fill="hold"/>
                                        <p:tgtEl>
                                          <p:spTgt spid="22"/>
                                        </p:tgtEl>
                                        <p:attrNameLst>
                                          <p:attrName>ppt_x</p:attrName>
                                        </p:attrNameLst>
                                      </p:cBhvr>
                                      <p:tavLst>
                                        <p:tav tm="0">
                                          <p:val>
                                            <p:strVal val="0-#ppt_w/2"/>
                                          </p:val>
                                        </p:tav>
                                        <p:tav tm="100000">
                                          <p:val>
                                            <p:strVal val="#ppt_x"/>
                                          </p:val>
                                        </p:tav>
                                      </p:tavLst>
                                    </p:anim>
                                    <p:anim calcmode="lin" valueType="num">
                                      <p:cBhvr additive="base">
                                        <p:cTn id="118" dur="500" fill="hold"/>
                                        <p:tgtEl>
                                          <p:spTgt spid="22"/>
                                        </p:tgtEl>
                                        <p:attrNameLst>
                                          <p:attrName>ppt_y</p:attrName>
                                        </p:attrNameLst>
                                      </p:cBhvr>
                                      <p:tavLst>
                                        <p:tav tm="0">
                                          <p:val>
                                            <p:strVal val="#ppt_y"/>
                                          </p:val>
                                        </p:tav>
                                        <p:tav tm="100000">
                                          <p:val>
                                            <p:strVal val="#ppt_y"/>
                                          </p:val>
                                        </p:tav>
                                      </p:tavLst>
                                    </p:anim>
                                  </p:childTnLst>
                                </p:cTn>
                              </p:par>
                            </p:childTnLst>
                          </p:cTn>
                        </p:par>
                        <p:par>
                          <p:cTn id="119" fill="hold">
                            <p:stCondLst>
                              <p:cond delay="7500"/>
                            </p:stCondLst>
                            <p:childTnLst>
                              <p:par>
                                <p:cTn id="120" presetID="2" presetClass="entr" presetSubtype="4"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500" fill="hold"/>
                                        <p:tgtEl>
                                          <p:spTgt spid="24"/>
                                        </p:tgtEl>
                                        <p:attrNameLst>
                                          <p:attrName>ppt_x</p:attrName>
                                        </p:attrNameLst>
                                      </p:cBhvr>
                                      <p:tavLst>
                                        <p:tav tm="0">
                                          <p:val>
                                            <p:strVal val="#ppt_x"/>
                                          </p:val>
                                        </p:tav>
                                        <p:tav tm="100000">
                                          <p:val>
                                            <p:strVal val="#ppt_x"/>
                                          </p:val>
                                        </p:tav>
                                      </p:tavLst>
                                    </p:anim>
                                    <p:anim calcmode="lin" valueType="num">
                                      <p:cBhvr additive="base">
                                        <p:cTn id="127" dur="500" fill="hold"/>
                                        <p:tgtEl>
                                          <p:spTgt spid="24"/>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 calcmode="lin" valueType="num">
                                      <p:cBhvr additive="base">
                                        <p:cTn id="130" dur="500" fill="hold"/>
                                        <p:tgtEl>
                                          <p:spTgt spid="25"/>
                                        </p:tgtEl>
                                        <p:attrNameLst>
                                          <p:attrName>ppt_x</p:attrName>
                                        </p:attrNameLst>
                                      </p:cBhvr>
                                      <p:tavLst>
                                        <p:tav tm="0">
                                          <p:val>
                                            <p:strVal val="#ppt_x"/>
                                          </p:val>
                                        </p:tav>
                                        <p:tav tm="100000">
                                          <p:val>
                                            <p:strVal val="#ppt_x"/>
                                          </p:val>
                                        </p:tav>
                                      </p:tavLst>
                                    </p:anim>
                                    <p:anim calcmode="lin" valueType="num">
                                      <p:cBhvr additive="base">
                                        <p:cTn id="131" dur="500" fill="hold"/>
                                        <p:tgtEl>
                                          <p:spTgt spid="25"/>
                                        </p:tgtEl>
                                        <p:attrNameLst>
                                          <p:attrName>ppt_y</p:attrName>
                                        </p:attrNameLst>
                                      </p:cBhvr>
                                      <p:tavLst>
                                        <p:tav tm="0">
                                          <p:val>
                                            <p:strVal val="1+#ppt_h/2"/>
                                          </p:val>
                                        </p:tav>
                                        <p:tav tm="100000">
                                          <p:val>
                                            <p:strVal val="#ppt_y"/>
                                          </p:val>
                                        </p:tav>
                                      </p:tavLst>
                                    </p:anim>
                                  </p:childTnLst>
                                </p:cTn>
                              </p:par>
                            </p:childTnLst>
                          </p:cTn>
                        </p:par>
                        <p:par>
                          <p:cTn id="132" fill="hold">
                            <p:stCondLst>
                              <p:cond delay="8000"/>
                            </p:stCondLst>
                            <p:childTnLst>
                              <p:par>
                                <p:cTn id="133" presetID="2" presetClass="entr" presetSubtype="2" fill="hold" grpId="0" nodeType="after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500" fill="hold"/>
                                        <p:tgtEl>
                                          <p:spTgt spid="13"/>
                                        </p:tgtEl>
                                        <p:attrNameLst>
                                          <p:attrName>ppt_x</p:attrName>
                                        </p:attrNameLst>
                                      </p:cBhvr>
                                      <p:tavLst>
                                        <p:tav tm="0">
                                          <p:val>
                                            <p:strVal val="1+#ppt_w/2"/>
                                          </p:val>
                                        </p:tav>
                                        <p:tav tm="100000">
                                          <p:val>
                                            <p:strVal val="#ppt_x"/>
                                          </p:val>
                                        </p:tav>
                                      </p:tavLst>
                                    </p:anim>
                                    <p:anim calcmode="lin" valueType="num">
                                      <p:cBhvr additive="base">
                                        <p:cTn id="136" dur="500" fill="hold"/>
                                        <p:tgtEl>
                                          <p:spTgt spid="13"/>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8"/>
                                        </p:tgtEl>
                                        <p:attrNameLst>
                                          <p:attrName>style.visibility</p:attrName>
                                        </p:attrNameLst>
                                      </p:cBhvr>
                                      <p:to>
                                        <p:strVal val="visible"/>
                                      </p:to>
                                    </p:set>
                                    <p:anim calcmode="lin" valueType="num">
                                      <p:cBhvr additive="base">
                                        <p:cTn id="139" dur="500" fill="hold"/>
                                        <p:tgtEl>
                                          <p:spTgt spid="18"/>
                                        </p:tgtEl>
                                        <p:attrNameLst>
                                          <p:attrName>ppt_x</p:attrName>
                                        </p:attrNameLst>
                                      </p:cBhvr>
                                      <p:tavLst>
                                        <p:tav tm="0">
                                          <p:val>
                                            <p:strVal val="1+#ppt_w/2"/>
                                          </p:val>
                                        </p:tav>
                                        <p:tav tm="100000">
                                          <p:val>
                                            <p:strVal val="#ppt_x"/>
                                          </p:val>
                                        </p:tav>
                                      </p:tavLst>
                                    </p:anim>
                                    <p:anim calcmode="lin" valueType="num">
                                      <p:cBhvr additive="base">
                                        <p:cTn id="140" dur="500" fill="hold"/>
                                        <p:tgtEl>
                                          <p:spTgt spid="18"/>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additive="base">
                                        <p:cTn id="143" dur="500" fill="hold"/>
                                        <p:tgtEl>
                                          <p:spTgt spid="26"/>
                                        </p:tgtEl>
                                        <p:attrNameLst>
                                          <p:attrName>ppt_x</p:attrName>
                                        </p:attrNameLst>
                                      </p:cBhvr>
                                      <p:tavLst>
                                        <p:tav tm="0">
                                          <p:val>
                                            <p:strVal val="1+#ppt_w/2"/>
                                          </p:val>
                                        </p:tav>
                                        <p:tav tm="100000">
                                          <p:val>
                                            <p:strVal val="#ppt_x"/>
                                          </p:val>
                                        </p:tav>
                                      </p:tavLst>
                                    </p:anim>
                                    <p:anim calcmode="lin" valueType="num">
                                      <p:cBhvr additive="base">
                                        <p:cTn id="144" dur="500" fill="hold"/>
                                        <p:tgtEl>
                                          <p:spTgt spid="26"/>
                                        </p:tgtEl>
                                        <p:attrNameLst>
                                          <p:attrName>ppt_y</p:attrName>
                                        </p:attrNameLst>
                                      </p:cBhvr>
                                      <p:tavLst>
                                        <p:tav tm="0">
                                          <p:val>
                                            <p:strVal val="#ppt_y"/>
                                          </p:val>
                                        </p:tav>
                                        <p:tav tm="100000">
                                          <p:val>
                                            <p:strVal val="#ppt_y"/>
                                          </p:val>
                                        </p:tav>
                                      </p:tavLst>
                                    </p:anim>
                                  </p:childTnLst>
                                </p:cTn>
                              </p:par>
                            </p:childTnLst>
                          </p:cTn>
                        </p:par>
                        <p:par>
                          <p:cTn id="145" fill="hold">
                            <p:stCondLst>
                              <p:cond delay="8500"/>
                            </p:stCondLst>
                            <p:childTnLst>
                              <p:par>
                                <p:cTn id="146" presetID="2" presetClass="entr" presetSubtype="2"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additive="base">
                                        <p:cTn id="148" dur="500" fill="hold"/>
                                        <p:tgtEl>
                                          <p:spTgt spid="10"/>
                                        </p:tgtEl>
                                        <p:attrNameLst>
                                          <p:attrName>ppt_x</p:attrName>
                                        </p:attrNameLst>
                                      </p:cBhvr>
                                      <p:tavLst>
                                        <p:tav tm="0">
                                          <p:val>
                                            <p:strVal val="1+#ppt_w/2"/>
                                          </p:val>
                                        </p:tav>
                                        <p:tav tm="100000">
                                          <p:val>
                                            <p:strVal val="#ppt_x"/>
                                          </p:val>
                                        </p:tav>
                                      </p:tavLst>
                                    </p:anim>
                                    <p:anim calcmode="lin" valueType="num">
                                      <p:cBhvr additive="base">
                                        <p:cTn id="149" dur="500" fill="hold"/>
                                        <p:tgtEl>
                                          <p:spTgt spid="10"/>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17"/>
                                        </p:tgtEl>
                                        <p:attrNameLst>
                                          <p:attrName>style.visibility</p:attrName>
                                        </p:attrNameLst>
                                      </p:cBhvr>
                                      <p:to>
                                        <p:strVal val="visible"/>
                                      </p:to>
                                    </p:set>
                                    <p:anim calcmode="lin" valueType="num">
                                      <p:cBhvr additive="base">
                                        <p:cTn id="152" dur="500" fill="hold"/>
                                        <p:tgtEl>
                                          <p:spTgt spid="17"/>
                                        </p:tgtEl>
                                        <p:attrNameLst>
                                          <p:attrName>ppt_x</p:attrName>
                                        </p:attrNameLst>
                                      </p:cBhvr>
                                      <p:tavLst>
                                        <p:tav tm="0">
                                          <p:val>
                                            <p:strVal val="1+#ppt_w/2"/>
                                          </p:val>
                                        </p:tav>
                                        <p:tav tm="100000">
                                          <p:val>
                                            <p:strVal val="#ppt_x"/>
                                          </p:val>
                                        </p:tav>
                                      </p:tavLst>
                                    </p:anim>
                                    <p:anim calcmode="lin" valueType="num">
                                      <p:cBhvr additive="base">
                                        <p:cTn id="153" dur="500" fill="hold"/>
                                        <p:tgtEl>
                                          <p:spTgt spid="17"/>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additive="base">
                                        <p:cTn id="156" dur="500" fill="hold"/>
                                        <p:tgtEl>
                                          <p:spTgt spid="27"/>
                                        </p:tgtEl>
                                        <p:attrNameLst>
                                          <p:attrName>ppt_x</p:attrName>
                                        </p:attrNameLst>
                                      </p:cBhvr>
                                      <p:tavLst>
                                        <p:tav tm="0">
                                          <p:val>
                                            <p:strVal val="1+#ppt_w/2"/>
                                          </p:val>
                                        </p:tav>
                                        <p:tav tm="100000">
                                          <p:val>
                                            <p:strVal val="#ppt_x"/>
                                          </p:val>
                                        </p:tav>
                                      </p:tavLst>
                                    </p:anim>
                                    <p:anim calcmode="lin" valueType="num">
                                      <p:cBhvr additive="base">
                                        <p:cTn id="157" dur="500" fill="hold"/>
                                        <p:tgtEl>
                                          <p:spTgt spid="27"/>
                                        </p:tgtEl>
                                        <p:attrNameLst>
                                          <p:attrName>ppt_y</p:attrName>
                                        </p:attrNameLst>
                                      </p:cBhvr>
                                      <p:tavLst>
                                        <p:tav tm="0">
                                          <p:val>
                                            <p:strVal val="#ppt_y"/>
                                          </p:val>
                                        </p:tav>
                                        <p:tav tm="100000">
                                          <p:val>
                                            <p:strVal val="#ppt_y"/>
                                          </p:val>
                                        </p:tav>
                                      </p:tavLst>
                                    </p:anim>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11"/>
                                        </p:tgtEl>
                                        <p:attrNameLst>
                                          <p:attrName>style.visibility</p:attrName>
                                        </p:attrNameLst>
                                      </p:cBhvr>
                                      <p:to>
                                        <p:strVal val="visible"/>
                                      </p:to>
                                    </p:set>
                                    <p:anim calcmode="lin" valueType="num">
                                      <p:cBhvr additive="base">
                                        <p:cTn id="161" dur="500" fill="hold"/>
                                        <p:tgtEl>
                                          <p:spTgt spid="11"/>
                                        </p:tgtEl>
                                        <p:attrNameLst>
                                          <p:attrName>ppt_x</p:attrName>
                                        </p:attrNameLst>
                                      </p:cBhvr>
                                      <p:tavLst>
                                        <p:tav tm="0">
                                          <p:val>
                                            <p:strVal val="#ppt_x"/>
                                          </p:val>
                                        </p:tav>
                                        <p:tav tm="100000">
                                          <p:val>
                                            <p:strVal val="#ppt_x"/>
                                          </p:val>
                                        </p:tav>
                                      </p:tavLst>
                                    </p:anim>
                                    <p:anim calcmode="lin" valueType="num">
                                      <p:cBhvr additive="base">
                                        <p:cTn id="162" dur="500" fill="hold"/>
                                        <p:tgtEl>
                                          <p:spTgt spid="11"/>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6"/>
                                        </p:tgtEl>
                                        <p:attrNameLst>
                                          <p:attrName>style.visibility</p:attrName>
                                        </p:attrNameLst>
                                      </p:cBhvr>
                                      <p:to>
                                        <p:strVal val="visible"/>
                                      </p:to>
                                    </p:set>
                                    <p:anim calcmode="lin" valueType="num">
                                      <p:cBhvr additive="base">
                                        <p:cTn id="165" dur="500" fill="hold"/>
                                        <p:tgtEl>
                                          <p:spTgt spid="16"/>
                                        </p:tgtEl>
                                        <p:attrNameLst>
                                          <p:attrName>ppt_x</p:attrName>
                                        </p:attrNameLst>
                                      </p:cBhvr>
                                      <p:tavLst>
                                        <p:tav tm="0">
                                          <p:val>
                                            <p:strVal val="#ppt_x"/>
                                          </p:val>
                                        </p:tav>
                                        <p:tav tm="100000">
                                          <p:val>
                                            <p:strVal val="#ppt_x"/>
                                          </p:val>
                                        </p:tav>
                                      </p:tavLst>
                                    </p:anim>
                                    <p:anim calcmode="lin" valueType="num">
                                      <p:cBhvr additive="base">
                                        <p:cTn id="166" dur="500" fill="hold"/>
                                        <p:tgtEl>
                                          <p:spTgt spid="1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 calcmode="lin" valueType="num">
                                      <p:cBhvr additive="base">
                                        <p:cTn id="169" dur="500" fill="hold"/>
                                        <p:tgtEl>
                                          <p:spTgt spid="28"/>
                                        </p:tgtEl>
                                        <p:attrNameLst>
                                          <p:attrName>ppt_x</p:attrName>
                                        </p:attrNameLst>
                                      </p:cBhvr>
                                      <p:tavLst>
                                        <p:tav tm="0">
                                          <p:val>
                                            <p:strVal val="#ppt_x"/>
                                          </p:val>
                                        </p:tav>
                                        <p:tav tm="100000">
                                          <p:val>
                                            <p:strVal val="#ppt_x"/>
                                          </p:val>
                                        </p:tav>
                                      </p:tavLst>
                                    </p:anim>
                                    <p:anim calcmode="lin" valueType="num">
                                      <p:cBhvr additive="base">
                                        <p:cTn id="17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10" grpId="0" animBg="1"/>
      <p:bldP spid="11" grpId="0" animBg="1"/>
      <p:bldP spid="13" grpId="0" animBg="1"/>
      <p:bldP spid="14" grpId="0" animBg="1"/>
      <p:bldP spid="15" grpId="0"/>
      <p:bldP spid="16" grpId="0"/>
      <p:bldP spid="17" grpId="0"/>
      <p:bldP spid="18" grpId="0"/>
      <p:bldP spid="19" grpId="0"/>
      <p:bldP spid="20" grpId="0" animBg="1"/>
      <p:bldP spid="21" grpId="0"/>
      <p:bldP spid="22" grpId="0"/>
      <p:bldP spid="23" grpId="0" animBg="1"/>
      <p:bldP spid="24" grpId="0"/>
      <p:bldP spid="25" grpId="0"/>
      <p:bldP spid="26" grpId="0"/>
      <p:bldP spid="27" grpId="0"/>
      <p:bldP spid="28" grpId="0"/>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cxnSp>
        <p:nvCxnSpPr>
          <p:cNvPr id="3" name="肘形连接符 2"/>
          <p:cNvCxnSpPr>
            <a:stCxn id="5" idx="6"/>
            <a:endCxn id="31" idx="2"/>
          </p:cNvCxnSpPr>
          <p:nvPr/>
        </p:nvCxnSpPr>
        <p:spPr>
          <a:xfrm>
            <a:off x="3709823" y="1690122"/>
            <a:ext cx="4019972" cy="82272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142823" y="1406621"/>
            <a:ext cx="567000" cy="567000"/>
            <a:chOff x="4534974" y="2492893"/>
            <a:chExt cx="756000" cy="756000"/>
          </a:xfrm>
        </p:grpSpPr>
        <p:sp>
          <p:nvSpPr>
            <p:cNvPr id="5" name="椭圆 4"/>
            <p:cNvSpPr/>
            <p:nvPr/>
          </p:nvSpPr>
          <p:spPr>
            <a:xfrm>
              <a:off x="4534974" y="2492893"/>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a:off x="4687974" y="2629656"/>
              <a:ext cx="450000" cy="434596"/>
              <a:chOff x="5512720" y="2152017"/>
              <a:chExt cx="583915" cy="496874"/>
            </a:xfrm>
          </p:grpSpPr>
          <p:sp>
            <p:nvSpPr>
              <p:cNvPr id="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grpSp>
      <p:cxnSp>
        <p:nvCxnSpPr>
          <p:cNvPr id="9" name="肘形连接符 8"/>
          <p:cNvCxnSpPr>
            <a:stCxn id="11" idx="6"/>
            <a:endCxn id="33" idx="2"/>
          </p:cNvCxnSpPr>
          <p:nvPr/>
        </p:nvCxnSpPr>
        <p:spPr>
          <a:xfrm>
            <a:off x="3709823" y="3330097"/>
            <a:ext cx="2168946" cy="39879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142823" y="3046595"/>
            <a:ext cx="567000" cy="567000"/>
            <a:chOff x="4534974" y="4368345"/>
            <a:chExt cx="756000" cy="756000"/>
          </a:xfrm>
        </p:grpSpPr>
        <p:sp>
          <p:nvSpPr>
            <p:cNvPr id="11" name="椭圆 10"/>
            <p:cNvSpPr/>
            <p:nvPr/>
          </p:nvSpPr>
          <p:spPr>
            <a:xfrm>
              <a:off x="4534974" y="4368345"/>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1900">
                <a:latin typeface="Arial" panose="020B0604020202020204" pitchFamily="34" charset="0"/>
                <a:cs typeface="Arial" panose="020B0604020202020204" pitchFamily="34" charset="0"/>
              </a:endParaRPr>
            </a:p>
          </p:txBody>
        </p:sp>
      </p:grpSp>
      <p:cxnSp>
        <p:nvCxnSpPr>
          <p:cNvPr id="14" name="肘形连接符 13"/>
          <p:cNvCxnSpPr>
            <a:stCxn id="16" idx="6"/>
            <a:endCxn id="32" idx="2"/>
          </p:cNvCxnSpPr>
          <p:nvPr/>
        </p:nvCxnSpPr>
        <p:spPr>
          <a:xfrm>
            <a:off x="3709823" y="2510110"/>
            <a:ext cx="3094460" cy="738805"/>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42823" y="2226608"/>
            <a:ext cx="567000" cy="567000"/>
            <a:chOff x="4534974" y="3430619"/>
            <a:chExt cx="756000" cy="756000"/>
          </a:xfrm>
        </p:grpSpPr>
        <p:sp>
          <p:nvSpPr>
            <p:cNvPr id="16" name="椭圆 15"/>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nvGrpSpPr>
            <p:cNvPr id="17" name="Group 92"/>
            <p:cNvGrpSpPr/>
            <p:nvPr/>
          </p:nvGrpSpPr>
          <p:grpSpPr>
            <a:xfrm>
              <a:off x="4688410" y="3660828"/>
              <a:ext cx="474528" cy="295582"/>
              <a:chOff x="5172076" y="1938338"/>
              <a:chExt cx="471488" cy="293688"/>
            </a:xfrm>
            <a:solidFill>
              <a:schemeClr val="bg1"/>
            </a:solidFill>
          </p:grpSpPr>
          <p:sp>
            <p:nvSpPr>
              <p:cNvPr id="1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900"/>
              </a:p>
            </p:txBody>
          </p:sp>
          <p:sp>
            <p:nvSpPr>
              <p:cNvPr id="19"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sp>
            <p:nvSpPr>
              <p:cNvPr id="20"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900"/>
              </a:p>
            </p:txBody>
          </p:sp>
        </p:grpSp>
      </p:grpSp>
      <p:cxnSp>
        <p:nvCxnSpPr>
          <p:cNvPr id="21" name="直接连接符 20"/>
          <p:cNvCxnSpPr>
            <a:endCxn id="23" idx="6"/>
          </p:cNvCxnSpPr>
          <p:nvPr/>
        </p:nvCxnSpPr>
        <p:spPr>
          <a:xfrm flipH="1" flipV="1">
            <a:off x="3709824" y="4150083"/>
            <a:ext cx="960065"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142823" y="3866582"/>
            <a:ext cx="567000" cy="567000"/>
            <a:chOff x="4534974" y="5306072"/>
            <a:chExt cx="756000" cy="756000"/>
          </a:xfrm>
        </p:grpSpPr>
        <p:sp>
          <p:nvSpPr>
            <p:cNvPr id="23" name="椭圆 22"/>
            <p:cNvSpPr/>
            <p:nvPr/>
          </p:nvSpPr>
          <p:spPr>
            <a:xfrm>
              <a:off x="4534974" y="5306072"/>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4" name="Group 9"/>
            <p:cNvGrpSpPr/>
            <p:nvPr/>
          </p:nvGrpSpPr>
          <p:grpSpPr>
            <a:xfrm>
              <a:off x="4659950" y="5504420"/>
              <a:ext cx="516045" cy="382660"/>
              <a:chOff x="4572000" y="3414713"/>
              <a:chExt cx="374651" cy="277813"/>
            </a:xfrm>
            <a:solidFill>
              <a:schemeClr val="bg1"/>
            </a:solidFill>
          </p:grpSpPr>
          <p:sp>
            <p:nvSpPr>
              <p:cNvPr id="2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sp>
            <p:nvSpPr>
              <p:cNvPr id="2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latin typeface="+mn-lt"/>
                  <a:cs typeface="+mn-cs"/>
                </a:endParaRPr>
              </a:p>
            </p:txBody>
          </p:sp>
        </p:grpSp>
      </p:grpSp>
      <p:sp>
        <p:nvSpPr>
          <p:cNvPr id="27" name="任意多边形 26"/>
          <p:cNvSpPr/>
          <p:nvPr/>
        </p:nvSpPr>
        <p:spPr>
          <a:xfrm>
            <a:off x="7394882" y="1627219"/>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8" name="任意多边形 27"/>
          <p:cNvSpPr/>
          <p:nvPr/>
        </p:nvSpPr>
        <p:spPr>
          <a:xfrm>
            <a:off x="6469370" y="2959982"/>
            <a:ext cx="885825"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9" name="任意多边形 28"/>
          <p:cNvSpPr/>
          <p:nvPr/>
        </p:nvSpPr>
        <p:spPr>
          <a:xfrm>
            <a:off x="5543856" y="3530059"/>
            <a:ext cx="885825"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0" name="任意多边形 29"/>
          <p:cNvSpPr/>
          <p:nvPr/>
        </p:nvSpPr>
        <p:spPr>
          <a:xfrm>
            <a:off x="4051607" y="3934062"/>
            <a:ext cx="1452561"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1" name="椭圆 30"/>
          <p:cNvSpPr/>
          <p:nvPr/>
        </p:nvSpPr>
        <p:spPr>
          <a:xfrm>
            <a:off x="7729794" y="2404849"/>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2" name="椭圆 31"/>
          <p:cNvSpPr/>
          <p:nvPr/>
        </p:nvSpPr>
        <p:spPr>
          <a:xfrm>
            <a:off x="6804282" y="3140913"/>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3" name="椭圆 32"/>
          <p:cNvSpPr/>
          <p:nvPr/>
        </p:nvSpPr>
        <p:spPr>
          <a:xfrm>
            <a:off x="5878769" y="3620894"/>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4" name="椭圆 33"/>
          <p:cNvSpPr/>
          <p:nvPr/>
        </p:nvSpPr>
        <p:spPr>
          <a:xfrm>
            <a:off x="4669887" y="4046157"/>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5" name="矩形 34"/>
          <p:cNvSpPr/>
          <p:nvPr/>
        </p:nvSpPr>
        <p:spPr>
          <a:xfrm>
            <a:off x="2086556" y="1347614"/>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36" name="矩形 35"/>
          <p:cNvSpPr/>
          <p:nvPr/>
        </p:nvSpPr>
        <p:spPr>
          <a:xfrm>
            <a:off x="1187624" y="1632596"/>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37" name="矩形 36"/>
          <p:cNvSpPr/>
          <p:nvPr/>
        </p:nvSpPr>
        <p:spPr>
          <a:xfrm>
            <a:off x="2086556" y="2173980"/>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38" name="矩形 37"/>
          <p:cNvSpPr/>
          <p:nvPr/>
        </p:nvSpPr>
        <p:spPr>
          <a:xfrm>
            <a:off x="1187624" y="2458962"/>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39" name="矩形 38"/>
          <p:cNvSpPr/>
          <p:nvPr/>
        </p:nvSpPr>
        <p:spPr>
          <a:xfrm>
            <a:off x="2086556" y="3000346"/>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40" name="矩形 39"/>
          <p:cNvSpPr/>
          <p:nvPr/>
        </p:nvSpPr>
        <p:spPr>
          <a:xfrm>
            <a:off x="1187624" y="3285328"/>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41" name="矩形 40"/>
          <p:cNvSpPr/>
          <p:nvPr/>
        </p:nvSpPr>
        <p:spPr>
          <a:xfrm>
            <a:off x="2086556" y="3826711"/>
            <a:ext cx="1023339" cy="334700"/>
          </a:xfrm>
          <a:prstGeom prst="rect">
            <a:avLst/>
          </a:prstGeom>
        </p:spPr>
        <p:txBody>
          <a:bodyPr wrap="none" lIns="68571" tIns="34286" rIns="68571" bIns="34286">
            <a:spAutoFit/>
          </a:bodyPr>
          <a:lstStyle/>
          <a:p>
            <a:pPr algn="r"/>
            <a:r>
              <a:rPr lang="zh-CN" altLang="en-US" sz="1700" b="1" dirty="0">
                <a:latin typeface="微软雅黑" panose="020B0503020204020204" pitchFamily="34" charset="-122"/>
                <a:ea typeface="微软雅黑" panose="020B0503020204020204" pitchFamily="34" charset="-122"/>
              </a:rPr>
              <a:t>添加标题</a:t>
            </a:r>
            <a:endParaRPr lang="en-US" altLang="zh-CN" sz="1700" b="1" dirty="0">
              <a:latin typeface="微软雅黑" panose="020B0503020204020204" pitchFamily="34" charset="-122"/>
              <a:ea typeface="微软雅黑" panose="020B0503020204020204" pitchFamily="34" charset="-122"/>
            </a:endParaRPr>
          </a:p>
        </p:txBody>
      </p:sp>
      <p:sp>
        <p:nvSpPr>
          <p:cNvPr id="42" name="矩形 41"/>
          <p:cNvSpPr/>
          <p:nvPr/>
        </p:nvSpPr>
        <p:spPr>
          <a:xfrm>
            <a:off x="1187624" y="4111694"/>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200"/>
                                        <p:tgtEl>
                                          <p:spTgt spid="3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400"/>
                                        <p:tgtEl>
                                          <p:spTgt spid="2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600"/>
                                        <p:tgtEl>
                                          <p:spTgt spid="2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900"/>
                                        <p:tgtEl>
                                          <p:spTgt spid="2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50"/>
                                        <p:tgtEl>
                                          <p:spTgt spid="34"/>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250"/>
                                        <p:tgtEl>
                                          <p:spTgt spid="33"/>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250"/>
                                        <p:tgtEl>
                                          <p:spTgt spid="32"/>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50"/>
                                        <p:tgtEl>
                                          <p:spTgt spid="31"/>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34"/>
                                        </p:tgtEl>
                                      </p:cBhvr>
                                    </p:animEffect>
                                    <p:animScale>
                                      <p:cBhvr>
                                        <p:cTn id="36" dur="250" autoRev="1" fill="hold"/>
                                        <p:tgtEl>
                                          <p:spTgt spid="34"/>
                                        </p:tgtEl>
                                      </p:cBhvr>
                                      <p:by x="105000" y="105000"/>
                                    </p:animScale>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right)">
                                      <p:cBhvr>
                                        <p:cTn id="40" dur="250"/>
                                        <p:tgtEl>
                                          <p:spTgt spid="21"/>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randombar(horizontal)">
                                      <p:cBhvr>
                                        <p:cTn id="48" dur="500"/>
                                        <p:tgtEl>
                                          <p:spTgt spid="41"/>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randombar(horizontal)">
                                      <p:cBhvr>
                                        <p:cTn id="51" dur="500"/>
                                        <p:tgtEl>
                                          <p:spTgt spid="42"/>
                                        </p:tgtEl>
                                      </p:cBhvr>
                                    </p:animEffect>
                                  </p:childTnLst>
                                </p:cTn>
                              </p:par>
                            </p:childTnLst>
                          </p:cTn>
                        </p:par>
                        <p:par>
                          <p:cTn id="52" fill="hold">
                            <p:stCondLst>
                              <p:cond delay="3000"/>
                            </p:stCondLst>
                            <p:childTnLst>
                              <p:par>
                                <p:cTn id="53" presetID="26" presetClass="emph" presetSubtype="0" fill="hold" grpId="1" nodeType="afterEffect">
                                  <p:stCondLst>
                                    <p:cond delay="0"/>
                                  </p:stCondLst>
                                  <p:childTnLst>
                                    <p:animEffect transition="out" filter="fade">
                                      <p:cBhvr>
                                        <p:cTn id="54" dur="500" tmFilter="0, 0; .2, .5; .8, .5; 1, 0"/>
                                        <p:tgtEl>
                                          <p:spTgt spid="33"/>
                                        </p:tgtEl>
                                      </p:cBhvr>
                                    </p:animEffect>
                                    <p:animScale>
                                      <p:cBhvr>
                                        <p:cTn id="55" dur="250" autoRev="1" fill="hold"/>
                                        <p:tgtEl>
                                          <p:spTgt spid="33"/>
                                        </p:tgtEl>
                                      </p:cBhvr>
                                      <p:by x="105000" y="105000"/>
                                    </p:animScale>
                                  </p:childTnLst>
                                </p:cTn>
                              </p:par>
                            </p:childTnLst>
                          </p:cTn>
                        </p:par>
                        <p:par>
                          <p:cTn id="56" fill="hold">
                            <p:stCondLst>
                              <p:cond delay="3500"/>
                            </p:stCondLst>
                            <p:childTnLst>
                              <p:par>
                                <p:cTn id="57" presetID="22" presetClass="entr" presetSubtype="2"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500"/>
                                        <p:tgtEl>
                                          <p:spTgt spid="39"/>
                                        </p:tgtEl>
                                      </p:cBhvr>
                                    </p:animEffect>
                                  </p:childTnLst>
                                </p:cTn>
                              </p:par>
                            </p:childTnLst>
                          </p:cTn>
                        </p:par>
                        <p:par>
                          <p:cTn id="71" fill="hold">
                            <p:stCondLst>
                              <p:cond delay="5000"/>
                            </p:stCondLst>
                            <p:childTnLst>
                              <p:par>
                                <p:cTn id="72" presetID="26" presetClass="emph" presetSubtype="0" fill="hold" grpId="1" nodeType="afterEffect">
                                  <p:stCondLst>
                                    <p:cond delay="0"/>
                                  </p:stCondLst>
                                  <p:childTnLst>
                                    <p:animEffect transition="out" filter="fade">
                                      <p:cBhvr>
                                        <p:cTn id="73" dur="500" tmFilter="0, 0; .2, .5; .8, .5; 1, 0"/>
                                        <p:tgtEl>
                                          <p:spTgt spid="32"/>
                                        </p:tgtEl>
                                      </p:cBhvr>
                                    </p:animEffect>
                                    <p:animScale>
                                      <p:cBhvr>
                                        <p:cTn id="74" dur="250" autoRev="1" fill="hold"/>
                                        <p:tgtEl>
                                          <p:spTgt spid="32"/>
                                        </p:tgtEl>
                                      </p:cBhvr>
                                      <p:by x="105000" y="105000"/>
                                    </p:animScale>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right)">
                                      <p:cBhvr>
                                        <p:cTn id="78" dur="600"/>
                                        <p:tgtEl>
                                          <p:spTgt spid="14"/>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par>
                          <p:cTn id="83" fill="hold">
                            <p:stCondLst>
                              <p:cond delay="7000"/>
                            </p:stCondLst>
                            <p:childTnLst>
                              <p:par>
                                <p:cTn id="84" presetID="14" presetClass="entr" presetSubtype="1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randombar(horizontal)">
                                      <p:cBhvr>
                                        <p:cTn id="86" dur="500"/>
                                        <p:tgtEl>
                                          <p:spTgt spid="37"/>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childTnLst>
                          </p:cTn>
                        </p:par>
                        <p:par>
                          <p:cTn id="90" fill="hold">
                            <p:stCondLst>
                              <p:cond delay="7500"/>
                            </p:stCondLst>
                            <p:childTnLst>
                              <p:par>
                                <p:cTn id="91" presetID="26" presetClass="emph" presetSubtype="0" fill="hold" grpId="1" nodeType="afterEffect">
                                  <p:stCondLst>
                                    <p:cond delay="0"/>
                                  </p:stCondLst>
                                  <p:childTnLst>
                                    <p:animEffect transition="out" filter="fade">
                                      <p:cBhvr>
                                        <p:cTn id="92" dur="500" tmFilter="0, 0; .2, .5; .8, .5; 1, 0"/>
                                        <p:tgtEl>
                                          <p:spTgt spid="31"/>
                                        </p:tgtEl>
                                      </p:cBhvr>
                                    </p:animEffect>
                                    <p:animScale>
                                      <p:cBhvr>
                                        <p:cTn id="93" dur="250" autoRev="1" fill="hold"/>
                                        <p:tgtEl>
                                          <p:spTgt spid="31"/>
                                        </p:tgtEl>
                                      </p:cBhvr>
                                      <p:by x="105000" y="105000"/>
                                    </p:animScale>
                                  </p:childTnLst>
                                </p:cTn>
                              </p:par>
                            </p:childTnLst>
                          </p:cTn>
                        </p:par>
                        <p:par>
                          <p:cTn id="94" fill="hold">
                            <p:stCondLst>
                              <p:cond delay="8000"/>
                            </p:stCondLst>
                            <p:childTnLst>
                              <p:par>
                                <p:cTn id="95" presetID="22" presetClass="entr" presetSubtype="2"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right)">
                                      <p:cBhvr>
                                        <p:cTn id="97" dur="750"/>
                                        <p:tgtEl>
                                          <p:spTgt spid="3"/>
                                        </p:tgtEl>
                                      </p:cBhvr>
                                    </p:animEffect>
                                  </p:childTnLst>
                                </p:cTn>
                              </p:par>
                            </p:childTnLst>
                          </p:cTn>
                        </p:par>
                        <p:par>
                          <p:cTn id="98" fill="hold">
                            <p:stCondLst>
                              <p:cond delay="9000"/>
                            </p:stCondLst>
                            <p:childTnLst>
                              <p:par>
                                <p:cTn id="99" presetID="10" presetClass="entr" presetSubtype="0" fill="hold"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par>
                          <p:cTn id="102" fill="hold">
                            <p:stCondLst>
                              <p:cond delay="9500"/>
                            </p:stCondLst>
                            <p:childTnLst>
                              <p:par>
                                <p:cTn id="103" presetID="14" presetClass="entr" presetSubtype="1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randombar(horizontal)">
                                      <p:cBhvr>
                                        <p:cTn id="105" dur="500"/>
                                        <p:tgtEl>
                                          <p:spTgt spid="3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randombar(horizontal)">
                                      <p:cBhvr>
                                        <p:cTn id="10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8" grpId="0" animBg="1"/>
      <p:bldP spid="29" grpId="0" animBg="1"/>
      <p:bldP spid="30" grpId="0" animBg="1"/>
      <p:bldP spid="31" grpId="0" animBg="1"/>
      <p:bldP spid="31" grpId="1" animBg="1"/>
      <p:bldP spid="32" grpId="0" animBg="1"/>
      <p:bldP spid="32" grpId="1" animBg="1"/>
      <p:bldP spid="33" grpId="0" animBg="1"/>
      <p:bldP spid="33" grpId="1" animBg="1"/>
      <p:bldP spid="34" grpId="0" animBg="1"/>
      <p:bldP spid="34" grpId="1" animBg="1"/>
      <p:bldP spid="35" grpId="0"/>
      <p:bldP spid="36" grpId="0"/>
      <p:bldP spid="37" grpId="0"/>
      <p:bldP spid="38" grpId="0"/>
      <p:bldP spid="39" grpId="0"/>
      <p:bldP spid="40" grpId="0"/>
      <p:bldP spid="41" grpId="0"/>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Desktop\素材\素描城市.png"/>
          <p:cNvPicPr>
            <a:picLocks noChangeAspect="1" noChangeArrowheads="1"/>
          </p:cNvPicPr>
          <p:nvPr/>
        </p:nvPicPr>
        <p:blipFill>
          <a:blip r:embed="rId2">
            <a:duotone>
              <a:prstClr val="black"/>
              <a:schemeClr val="tx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712015" y="1786111"/>
            <a:ext cx="7753351" cy="2009775"/>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0" y="3219822"/>
            <a:ext cx="9148381" cy="192367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4450" y="843558"/>
            <a:ext cx="2439479" cy="185511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41310"/>
            <a:ext cx="1523299" cy="286224"/>
          </a:xfrm>
          <a:prstGeom prst="rect">
            <a:avLst/>
          </a:prstGeom>
        </p:spPr>
      </p:pic>
      <p:sp>
        <p:nvSpPr>
          <p:cNvPr id="9" name="TextBox 8"/>
          <p:cNvSpPr txBox="1"/>
          <p:nvPr/>
        </p:nvSpPr>
        <p:spPr>
          <a:xfrm>
            <a:off x="2199537" y="3579862"/>
            <a:ext cx="4852375"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感谢欣赏！</a:t>
            </a:r>
          </a:p>
        </p:txBody>
      </p:sp>
      <p:sp>
        <p:nvSpPr>
          <p:cNvPr id="17" name="TextBox 16"/>
          <p:cNvSpPr txBox="1"/>
          <p:nvPr/>
        </p:nvSpPr>
        <p:spPr>
          <a:xfrm>
            <a:off x="3074555" y="4386109"/>
            <a:ext cx="3102341"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Thank You</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0" y="1286229"/>
            <a:ext cx="4887516" cy="2260997"/>
          </a:xfrm>
          <a:prstGeom prst="rect">
            <a:avLst/>
          </a:prstGeom>
          <a:noFill/>
          <a:ln w="9525">
            <a:noFill/>
            <a:miter lim="800000"/>
            <a:headEnd/>
            <a:tailEnd/>
          </a:ln>
        </p:spPr>
      </p:pic>
      <p:sp>
        <p:nvSpPr>
          <p:cNvPr id="3" name="矩形 2"/>
          <p:cNvSpPr/>
          <p:nvPr/>
        </p:nvSpPr>
        <p:spPr>
          <a:xfrm>
            <a:off x="4887516" y="1286229"/>
            <a:ext cx="4256484" cy="2260997"/>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4" name="矩形 3"/>
          <p:cNvSpPr>
            <a:spLocks noChangeArrowheads="1"/>
          </p:cNvSpPr>
          <p:nvPr/>
        </p:nvSpPr>
        <p:spPr bwMode="auto">
          <a:xfrm>
            <a:off x="4959524" y="1407476"/>
            <a:ext cx="4148980" cy="2028370"/>
          </a:xfrm>
          <a:prstGeom prst="rect">
            <a:avLst/>
          </a:prstGeom>
          <a:noFill/>
          <a:ln w="9525">
            <a:noFill/>
            <a:miter lim="800000"/>
          </a:ln>
        </p:spPr>
        <p:txBody>
          <a:bodyPr wrap="square" lIns="68573" tIns="34287" rIns="68573" bIns="34287">
            <a:spAutoFit/>
          </a:bodyPr>
          <a:lstStyle/>
          <a:p>
            <a:pPr>
              <a:lnSpc>
                <a:spcPct val="130000"/>
              </a:lnSpc>
              <a:spcAft>
                <a:spcPts val="375"/>
              </a:spcAft>
            </a:pP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中国南方电网有限责任公司（英文：</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China Southern Power Grid Company Limited</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），于</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2002</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12</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29</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日正式挂牌成立并开始运作。公司经营范围为广东、广西、云南、贵州和海南五省（区），负责投资、建设和经营管理南方区域电网，经营相关的输配电业务。公司职工总数</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31.4</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万人。</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2009</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年，公司完成售电量</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5239</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亿千瓦时，西电东送电量</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1156</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亿千瓦时，营业收入</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3136</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亿元，公司资产总额达</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4425</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亿元。</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年公司跻身全球</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500</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强企业后，排名逐年累计上升了</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131</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位，</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2009</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年列第</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185</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位，</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2011</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年列</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149</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位。</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2013</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财富</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世界</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500</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强排名第</a:t>
            </a:r>
            <a:r>
              <a:rPr lang="en-US" altLang="zh-CN"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134</a:t>
            </a:r>
            <a:r>
              <a:rPr lang="zh-CN" altLang="en-US" sz="11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名。</a:t>
            </a:r>
          </a:p>
        </p:txBody>
      </p:sp>
      <p:sp>
        <p:nvSpPr>
          <p:cNvPr id="5" name="矩形 47"/>
          <p:cNvSpPr>
            <a:spLocks noChangeArrowheads="1"/>
          </p:cNvSpPr>
          <p:nvPr/>
        </p:nvSpPr>
        <p:spPr bwMode="auto">
          <a:xfrm>
            <a:off x="1062038" y="3786542"/>
            <a:ext cx="7136606" cy="72942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1100" dirty="0">
              <a:solidFill>
                <a:schemeClr val="tx1">
                  <a:lumMod val="65000"/>
                  <a:lumOff val="35000"/>
                </a:schemeClr>
              </a:solidFill>
              <a:sym typeface="微软雅黑" panose="020B0503020204020204" pitchFamily="34" charset="-122"/>
            </a:endParaRPr>
          </a:p>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grpSp>
        <p:nvGrpSpPr>
          <p:cNvPr id="6" name="组合 5"/>
          <p:cNvGrpSpPr/>
          <p:nvPr/>
        </p:nvGrpSpPr>
        <p:grpSpPr>
          <a:xfrm>
            <a:off x="1984165" y="1774700"/>
            <a:ext cx="211571" cy="331834"/>
            <a:chOff x="1397666" y="1419622"/>
            <a:chExt cx="474034" cy="743490"/>
          </a:xfrm>
          <a:solidFill>
            <a:schemeClr val="accent2"/>
          </a:solidFill>
          <a:effectLst>
            <a:outerShdw blurRad="76200" dir="18900000" sy="23000" kx="-1200000" algn="bl" rotWithShape="0">
              <a:prstClr val="black">
                <a:alpha val="20000"/>
              </a:prstClr>
            </a:outerShdw>
          </a:effectLst>
        </p:grpSpPr>
        <p:grpSp>
          <p:nvGrpSpPr>
            <p:cNvPr id="7" name="组合 6"/>
            <p:cNvGrpSpPr/>
            <p:nvPr/>
          </p:nvGrpSpPr>
          <p:grpSpPr>
            <a:xfrm>
              <a:off x="1397666" y="1419622"/>
              <a:ext cx="474034" cy="743490"/>
              <a:chOff x="1397666" y="1419622"/>
              <a:chExt cx="474034" cy="743490"/>
            </a:xfrm>
            <a:grpFill/>
          </p:grpSpPr>
          <p:sp>
            <p:nvSpPr>
              <p:cNvPr id="9" name="同心圆 8"/>
              <p:cNvSpPr/>
              <p:nvPr/>
            </p:nvSpPr>
            <p:spPr>
              <a:xfrm>
                <a:off x="1397666" y="1419622"/>
                <a:ext cx="474034" cy="47403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solidFill>
                    <a:schemeClr val="tx1"/>
                  </a:solidFill>
                </a:endParaRPr>
              </a:p>
            </p:txBody>
          </p:sp>
          <p:sp>
            <p:nvSpPr>
              <p:cNvPr id="10" name="等腰三角形 9"/>
              <p:cNvSpPr/>
              <p:nvPr/>
            </p:nvSpPr>
            <p:spPr>
              <a:xfrm rot="10800000">
                <a:off x="1425882" y="1771198"/>
                <a:ext cx="417601" cy="3919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p>
            </p:txBody>
          </p:sp>
        </p:grpSp>
        <p:sp>
          <p:nvSpPr>
            <p:cNvPr id="8" name="椭圆 7"/>
            <p:cNvSpPr/>
            <p:nvPr/>
          </p:nvSpPr>
          <p:spPr>
            <a:xfrm>
              <a:off x="1562675" y="1584631"/>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p>
          </p:txBody>
        </p:sp>
      </p:grpSp>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公司介绍</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par>
                          <p:cTn id="15" fill="hold">
                            <p:stCondLst>
                              <p:cond delay="1500"/>
                            </p:stCondLst>
                            <p:childTnLst>
                              <p:par>
                                <p:cTn id="16" presetID="42" presetClass="entr" presetSubtype="0" fill="hold" nodeType="afterEffect">
                                  <p:stCondLst>
                                    <p:cond delay="25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anim calcmode="lin" valueType="num">
                                      <p:cBhvr>
                                        <p:cTn id="19" dur="750" fill="hold"/>
                                        <p:tgtEl>
                                          <p:spTgt spid="6"/>
                                        </p:tgtEl>
                                        <p:attrNameLst>
                                          <p:attrName>ppt_x</p:attrName>
                                        </p:attrNameLst>
                                      </p:cBhvr>
                                      <p:tavLst>
                                        <p:tav tm="0">
                                          <p:val>
                                            <p:strVal val="#ppt_x"/>
                                          </p:val>
                                        </p:tav>
                                        <p:tav tm="100000">
                                          <p:val>
                                            <p:strVal val="#ppt_x"/>
                                          </p:val>
                                        </p:tav>
                                      </p:tavLst>
                                    </p:anim>
                                    <p:anim calcmode="lin" valueType="num">
                                      <p:cBhvr>
                                        <p:cTn id="20" dur="75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6" presetClass="emph" presetSubtype="0" fill="hold"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childTnLst>
                          </p:cTn>
                        </p:par>
                        <p:par>
                          <p:cTn id="25" fill="hold">
                            <p:stCondLst>
                              <p:cond delay="3250"/>
                            </p:stCondLst>
                            <p:childTnLst>
                              <p:par>
                                <p:cTn id="26" presetID="14" presetClass="entr" presetSubtype="1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750"/>
                                        <p:tgtEl>
                                          <p:spTgt spid="4"/>
                                        </p:tgtEl>
                                      </p:cBhvr>
                                    </p:animEffect>
                                  </p:childTnLst>
                                </p:cTn>
                              </p:par>
                            </p:childTnLst>
                          </p:cTn>
                        </p:par>
                        <p:par>
                          <p:cTn id="29" fill="hold">
                            <p:stCondLst>
                              <p:cond delay="4250"/>
                            </p:stCondLst>
                            <p:childTnLst>
                              <p:par>
                                <p:cTn id="30" presetID="16" presetClass="entr" presetSubtype="37"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团队介绍</a:t>
            </a:r>
          </a:p>
        </p:txBody>
      </p:sp>
      <p:sp>
        <p:nvSpPr>
          <p:cNvPr id="13" name="Oval 53"/>
          <p:cNvSpPr>
            <a:spLocks noChangeArrowheads="1"/>
          </p:cNvSpPr>
          <p:nvPr/>
        </p:nvSpPr>
        <p:spPr bwMode="auto">
          <a:xfrm>
            <a:off x="4185639" y="1075547"/>
            <a:ext cx="970171" cy="970723"/>
          </a:xfrm>
          <a:prstGeom prst="ellipse">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14" name="Oval 53"/>
          <p:cNvSpPr>
            <a:spLocks noChangeArrowheads="1"/>
          </p:cNvSpPr>
          <p:nvPr/>
        </p:nvSpPr>
        <p:spPr bwMode="auto">
          <a:xfrm>
            <a:off x="5378801" y="1075547"/>
            <a:ext cx="970171" cy="970723"/>
          </a:xfrm>
          <a:prstGeom prst="ellipse">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15" name="Oval 53"/>
          <p:cNvSpPr>
            <a:spLocks noChangeArrowheads="1"/>
          </p:cNvSpPr>
          <p:nvPr/>
        </p:nvSpPr>
        <p:spPr bwMode="auto">
          <a:xfrm>
            <a:off x="6550528" y="1075547"/>
            <a:ext cx="970171" cy="970723"/>
          </a:xfrm>
          <a:prstGeom prst="ellipse">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16" name="Oval 53"/>
          <p:cNvSpPr>
            <a:spLocks noChangeArrowheads="1"/>
          </p:cNvSpPr>
          <p:nvPr/>
        </p:nvSpPr>
        <p:spPr bwMode="auto">
          <a:xfrm>
            <a:off x="7772268" y="1075547"/>
            <a:ext cx="970171" cy="970723"/>
          </a:xfrm>
          <a:prstGeom prst="ellipse">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17" name="Text Box 25"/>
          <p:cNvSpPr txBox="1">
            <a:spLocks noChangeArrowheads="1"/>
          </p:cNvSpPr>
          <p:nvPr/>
        </p:nvSpPr>
        <p:spPr bwMode="auto">
          <a:xfrm>
            <a:off x="5464032" y="1355948"/>
            <a:ext cx="810921" cy="4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zh-CN" altLang="en-US" sz="2400">
                <a:solidFill>
                  <a:schemeClr val="bg1"/>
                </a:solidFill>
                <a:latin typeface="微软雅黑" panose="020B0503020204020204" pitchFamily="34" charset="-122"/>
                <a:ea typeface="微软雅黑" panose="020B0503020204020204" pitchFamily="34" charset="-122"/>
              </a:rPr>
              <a:t>正直</a:t>
            </a:r>
          </a:p>
        </p:txBody>
      </p:sp>
      <p:sp>
        <p:nvSpPr>
          <p:cNvPr id="18" name="Rectangle 26"/>
          <p:cNvSpPr>
            <a:spLocks noChangeArrowheads="1"/>
          </p:cNvSpPr>
          <p:nvPr/>
        </p:nvSpPr>
        <p:spPr bwMode="auto">
          <a:xfrm>
            <a:off x="4283968" y="1347614"/>
            <a:ext cx="747810" cy="4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anose="020B0503020204020204" pitchFamily="34" charset="-122"/>
                <a:ea typeface="微软雅黑" panose="020B0503020204020204" pitchFamily="34" charset="-122"/>
              </a:rPr>
              <a:t>简单</a:t>
            </a:r>
          </a:p>
        </p:txBody>
      </p:sp>
      <p:sp>
        <p:nvSpPr>
          <p:cNvPr id="19" name="Rectangle 27"/>
          <p:cNvSpPr>
            <a:spLocks noChangeArrowheads="1"/>
          </p:cNvSpPr>
          <p:nvPr/>
        </p:nvSpPr>
        <p:spPr bwMode="auto">
          <a:xfrm>
            <a:off x="6659574" y="1355948"/>
            <a:ext cx="747810" cy="4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anose="020B0503020204020204" pitchFamily="34" charset="-122"/>
                <a:ea typeface="微软雅黑" panose="020B0503020204020204" pitchFamily="34" charset="-122"/>
              </a:rPr>
              <a:t>创新</a:t>
            </a:r>
          </a:p>
        </p:txBody>
      </p:sp>
      <p:sp>
        <p:nvSpPr>
          <p:cNvPr id="20" name="Rectangle 28"/>
          <p:cNvSpPr>
            <a:spLocks noChangeArrowheads="1"/>
          </p:cNvSpPr>
          <p:nvPr/>
        </p:nvSpPr>
        <p:spPr bwMode="auto">
          <a:xfrm>
            <a:off x="7883448" y="1343619"/>
            <a:ext cx="747810" cy="4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极致</a:t>
            </a:r>
          </a:p>
        </p:txBody>
      </p:sp>
      <p:sp>
        <p:nvSpPr>
          <p:cNvPr id="21" name="Text Box 29"/>
          <p:cNvSpPr txBox="1">
            <a:spLocks noChangeArrowheads="1"/>
          </p:cNvSpPr>
          <p:nvPr/>
        </p:nvSpPr>
        <p:spPr bwMode="auto">
          <a:xfrm>
            <a:off x="4067944" y="2250933"/>
            <a:ext cx="4824802" cy="250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20000"/>
              </a:lnSpc>
            </a:pPr>
            <a:r>
              <a:rPr lang="zh-CN" altLang="en-US" sz="1100" b="1" dirty="0"/>
              <a:t>简单：</a:t>
            </a:r>
            <a:r>
              <a:rPr lang="zh-CN" altLang="en-US" sz="1100" dirty="0"/>
              <a:t>人与人之间交流的简单，追求设计产品的简单。</a:t>
            </a:r>
            <a:endParaRPr lang="zh-CN" altLang="en-US" sz="1100" b="1" dirty="0"/>
          </a:p>
          <a:p>
            <a:pPr>
              <a:lnSpc>
                <a:spcPct val="120000"/>
              </a:lnSpc>
            </a:pPr>
            <a:r>
              <a:rPr lang="zh-CN" altLang="en-US" sz="1100" b="1" dirty="0"/>
              <a:t>正直：</a:t>
            </a:r>
            <a:r>
              <a:rPr lang="zh-CN" altLang="en-US" sz="1100" dirty="0"/>
              <a:t>信守承诺，做正直的事，做正直的人。</a:t>
            </a:r>
            <a:endParaRPr lang="zh-CN" altLang="en-US" sz="1100" b="1" dirty="0"/>
          </a:p>
          <a:p>
            <a:pPr>
              <a:lnSpc>
                <a:spcPct val="120000"/>
              </a:lnSpc>
            </a:pPr>
            <a:r>
              <a:rPr lang="zh-CN" altLang="en-US" sz="1100" b="1" dirty="0"/>
              <a:t>创新：</a:t>
            </a:r>
            <a:r>
              <a:rPr lang="zh-CN" altLang="en-US" sz="1100" dirty="0"/>
              <a:t>创新是进步的灵魂，勇与尝试，大胆想象。</a:t>
            </a:r>
            <a:endParaRPr lang="zh-CN" altLang="en-US" sz="1100" b="1" dirty="0"/>
          </a:p>
          <a:p>
            <a:pPr>
              <a:lnSpc>
                <a:spcPct val="120000"/>
              </a:lnSpc>
            </a:pPr>
            <a:r>
              <a:rPr lang="zh-CN" altLang="en-US" sz="1100" b="1" dirty="0"/>
              <a:t>极致：</a:t>
            </a:r>
            <a:r>
              <a:rPr lang="zh-CN" altLang="en-US" sz="1100" dirty="0"/>
              <a:t>从优秀走向卓越，不断超越，锐意进取。</a:t>
            </a:r>
            <a:endParaRPr lang="zh-CN" altLang="en-US" sz="1100" b="1" dirty="0"/>
          </a:p>
          <a:p>
            <a:pPr>
              <a:lnSpc>
                <a:spcPct val="120000"/>
              </a:lnSpc>
            </a:pPr>
            <a:r>
              <a:rPr lang="zh-CN" altLang="en-US" sz="1100" b="1" dirty="0"/>
              <a:t>成长：</a:t>
            </a:r>
            <a:r>
              <a:rPr lang="zh-CN" altLang="en-US" sz="1100" dirty="0"/>
              <a:t>广阔的成长空间，让成长进步贯穿金山网络每一天。</a:t>
            </a:r>
          </a:p>
          <a:p>
            <a:pPr>
              <a:lnSpc>
                <a:spcPct val="120000"/>
              </a:lnSpc>
            </a:pPr>
            <a:r>
              <a:rPr lang="zh-CN" altLang="en-US" sz="1100" dirty="0"/>
              <a:t>       我们是一支专业的团队。我们的成员拥有多年的信息安全专业技术背景，来自国内知名安全公司的一线骨干。</a:t>
            </a:r>
          </a:p>
          <a:p>
            <a:pPr>
              <a:lnSpc>
                <a:spcPct val="120000"/>
              </a:lnSpc>
            </a:pPr>
            <a:r>
              <a:rPr lang="zh-CN" altLang="en-US" sz="1100" dirty="0"/>
              <a:t>我们是一支年轻的团队。我们的平均年龄仅有</a:t>
            </a:r>
            <a:r>
              <a:rPr lang="en-US" altLang="zh-CN" sz="1100" dirty="0"/>
              <a:t>26</a:t>
            </a:r>
            <a:r>
              <a:rPr lang="zh-CN" altLang="en-US" sz="1100" dirty="0"/>
              <a:t>岁，充满了朝气和创新精神。</a:t>
            </a:r>
          </a:p>
          <a:p>
            <a:pPr>
              <a:lnSpc>
                <a:spcPct val="120000"/>
              </a:lnSpc>
            </a:pPr>
            <a:r>
              <a:rPr lang="zh-CN" altLang="en-US" sz="1100" dirty="0"/>
              <a:t>       我们是一支专注的团队。我们坚信，安全的品牌源自客户的信任。只有专注，才能做好安全。</a:t>
            </a:r>
          </a:p>
          <a:p>
            <a:pPr>
              <a:lnSpc>
                <a:spcPct val="120000"/>
              </a:lnSpc>
            </a:pPr>
            <a:r>
              <a:rPr lang="zh-CN" altLang="en-US" sz="1100" dirty="0"/>
              <a:t>       我们是一支有梦想的团队。我们来自五湖四海，因为一个共同的梦想：做一家真正优秀的信息安全企业，为客户提供最可靠的互联网安全防护。</a:t>
            </a:r>
          </a:p>
        </p:txBody>
      </p:sp>
      <p:sp>
        <p:nvSpPr>
          <p:cNvPr id="22" name="矩形 21"/>
          <p:cNvSpPr/>
          <p:nvPr/>
        </p:nvSpPr>
        <p:spPr>
          <a:xfrm>
            <a:off x="683568" y="1088963"/>
            <a:ext cx="2839127" cy="1770819"/>
          </a:xfrm>
          <a:prstGeom prst="rect">
            <a:avLst/>
          </a:prstGeom>
          <a:blipFill>
            <a:blip r:embed="rId2"/>
            <a:srcRect/>
            <a:stretch>
              <a:fillRect l="-8502" r="-8502"/>
            </a:stretch>
          </a:bli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3008231"/>
            <a:ext cx="2839126" cy="1651752"/>
          </a:xfrm>
          <a:prstGeom prst="rect">
            <a:avLst/>
          </a:prstGeom>
          <a:ln w="38100">
            <a:solidFill>
              <a:schemeClr val="accent2"/>
            </a:solid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9"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upLeft)">
                                      <p:cBhvr>
                                        <p:cTn id="24" dur="500"/>
                                        <p:tgtEl>
                                          <p:spTgt spid="14"/>
                                        </p:tgtEl>
                                      </p:cBhvr>
                                    </p:animEffect>
                                  </p:childTnLst>
                                </p:cTn>
                              </p:par>
                              <p:par>
                                <p:cTn id="25" presetID="18" presetClass="entr" presetSubtype="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Right)">
                                      <p:cBhvr>
                                        <p:cTn id="27" dur="500"/>
                                        <p:tgtEl>
                                          <p:spTgt spid="15"/>
                                        </p:tgtEl>
                                      </p:cBhvr>
                                    </p:animEffect>
                                  </p:childTnLst>
                                </p:cTn>
                              </p:par>
                              <p:par>
                                <p:cTn id="28" presetID="18" presetClass="entr" presetSubtype="3"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upRight)">
                                      <p:cBhvr>
                                        <p:cTn id="30" dur="500"/>
                                        <p:tgtEl>
                                          <p:spTgt spid="16"/>
                                        </p:tgtEl>
                                      </p:cBhvr>
                                    </p:animEffect>
                                  </p:childTnLst>
                                </p:cTn>
                              </p:par>
                            </p:childTnLst>
                          </p:cTn>
                        </p:par>
                        <p:par>
                          <p:cTn id="31" fill="hold">
                            <p:stCondLst>
                              <p:cond delay="20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8"/>
                                        </p:tgtEl>
                                        <p:attrNameLst>
                                          <p:attrName>ppt_y</p:attrName>
                                        </p:attrNameLst>
                                      </p:cBhvr>
                                      <p:tavLst>
                                        <p:tav tm="0">
                                          <p:val>
                                            <p:strVal val="#ppt_y"/>
                                          </p:val>
                                        </p:tav>
                                        <p:tav tm="100000">
                                          <p:val>
                                            <p:strVal val="#ppt_y"/>
                                          </p:val>
                                        </p:tav>
                                      </p:tavLst>
                                    </p:anim>
                                    <p:anim calcmode="lin" valueType="num">
                                      <p:cBhvr>
                                        <p:cTn id="3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8"/>
                                        </p:tgtEl>
                                      </p:cBhvr>
                                    </p:animEffect>
                                  </p:childTnLst>
                                </p:cTn>
                              </p:par>
                            </p:childTnLst>
                          </p:cTn>
                        </p:par>
                        <p:par>
                          <p:cTn id="39" fill="hold">
                            <p:stCondLst>
                              <p:cond delay="2549"/>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 calcmode="lin" valueType="num">
                                      <p:cBhvr>
                                        <p:cTn id="4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7"/>
                                        </p:tgtEl>
                                      </p:cBhvr>
                                    </p:animEffect>
                                  </p:childTnLst>
                                </p:cTn>
                              </p:par>
                            </p:childTnLst>
                          </p:cTn>
                        </p:par>
                        <p:par>
                          <p:cTn id="47" fill="hold">
                            <p:stCondLst>
                              <p:cond delay="3099"/>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9"/>
                                        </p:tgtEl>
                                        <p:attrNameLst>
                                          <p:attrName>ppt_y</p:attrName>
                                        </p:attrNameLst>
                                      </p:cBhvr>
                                      <p:tavLst>
                                        <p:tav tm="0">
                                          <p:val>
                                            <p:strVal val="#ppt_y"/>
                                          </p:val>
                                        </p:tav>
                                        <p:tav tm="100000">
                                          <p:val>
                                            <p:strVal val="#ppt_y"/>
                                          </p:val>
                                        </p:tav>
                                      </p:tavLst>
                                    </p:anim>
                                    <p:anim calcmode="lin" valueType="num">
                                      <p:cBhvr>
                                        <p:cTn id="5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9"/>
                                        </p:tgtEl>
                                      </p:cBhvr>
                                    </p:animEffect>
                                  </p:childTnLst>
                                </p:cTn>
                              </p:par>
                            </p:childTnLst>
                          </p:cTn>
                        </p:par>
                        <p:par>
                          <p:cTn id="55" fill="hold">
                            <p:stCondLst>
                              <p:cond delay="365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
                                        </p:tgtEl>
                                        <p:attrNameLst>
                                          <p:attrName>ppt_y</p:attrName>
                                        </p:attrNameLst>
                                      </p:cBhvr>
                                      <p:tavLst>
                                        <p:tav tm="0">
                                          <p:val>
                                            <p:strVal val="#ppt_y"/>
                                          </p:val>
                                        </p:tav>
                                        <p:tav tm="100000">
                                          <p:val>
                                            <p:strVal val="#ppt_y"/>
                                          </p:val>
                                        </p:tav>
                                      </p:tavLst>
                                    </p:anim>
                                    <p:anim calcmode="lin" valueType="num">
                                      <p:cBhvr>
                                        <p:cTn id="6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
                                        </p:tgtEl>
                                      </p:cBhvr>
                                    </p:animEffect>
                                  </p:childTnLst>
                                </p:cTn>
                              </p:par>
                            </p:childTnLst>
                          </p:cTn>
                        </p:par>
                        <p:par>
                          <p:cTn id="63" fill="hold">
                            <p:stCondLst>
                              <p:cond delay="4199"/>
                            </p:stCondLst>
                            <p:childTnLst>
                              <p:par>
                                <p:cTn id="64" presetID="37"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900" decel="100000" fill="hold"/>
                                        <p:tgtEl>
                                          <p:spTgt spid="2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团队成员介绍</a:t>
            </a:r>
          </a:p>
        </p:txBody>
      </p:sp>
      <p:grpSp>
        <p:nvGrpSpPr>
          <p:cNvPr id="3" name="组合 2"/>
          <p:cNvGrpSpPr/>
          <p:nvPr/>
        </p:nvGrpSpPr>
        <p:grpSpPr>
          <a:xfrm>
            <a:off x="2388832" y="1304321"/>
            <a:ext cx="532511" cy="578657"/>
            <a:chOff x="3185939" y="1739094"/>
            <a:chExt cx="710200" cy="771543"/>
          </a:xfrm>
        </p:grpSpPr>
        <p:sp>
          <p:nvSpPr>
            <p:cNvPr id="4" name="任意多边形 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tx1">
                    <a:lumMod val="65000"/>
                    <a:lumOff val="35000"/>
                  </a:schemeClr>
                </a:solidFill>
                <a:latin typeface="DIN-BoldItalic" pitchFamily="50" charset="0"/>
              </a:endParaRPr>
            </a:p>
          </p:txBody>
        </p:sp>
        <p:sp>
          <p:nvSpPr>
            <p:cNvPr id="5" name="椭圆 4"/>
            <p:cNvSpPr/>
            <p:nvPr/>
          </p:nvSpPr>
          <p:spPr>
            <a:xfrm>
              <a:off x="3343511" y="1739094"/>
              <a:ext cx="552628" cy="552628"/>
            </a:xfrm>
            <a:prstGeom prst="ellipse">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495077" y="1855520"/>
              <a:ext cx="277225" cy="313328"/>
              <a:chOff x="5753100" y="3041650"/>
              <a:chExt cx="682626" cy="771526"/>
            </a:xfrm>
            <a:solidFill>
              <a:srgbClr val="DF53DF"/>
            </a:solidFill>
          </p:grpSpPr>
          <p:sp>
            <p:nvSpPr>
              <p:cNvPr id="7"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5" name="Oval 21"/>
          <p:cNvSpPr/>
          <p:nvPr/>
        </p:nvSpPr>
        <p:spPr>
          <a:xfrm>
            <a:off x="1254921" y="1645742"/>
            <a:ext cx="1449083" cy="1449461"/>
          </a:xfrm>
          <a:prstGeom prst="ellipse">
            <a:avLst/>
          </a:prstGeom>
          <a:solidFill>
            <a:schemeClr val="accent2"/>
          </a:solidFill>
          <a:ln w="25400">
            <a:solidFill>
              <a:schemeClr val="accent2"/>
            </a:solid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DIN-BoldItalic" pitchFamily="50" charset="0"/>
            </a:endParaRPr>
          </a:p>
        </p:txBody>
      </p:sp>
      <p:sp>
        <p:nvSpPr>
          <p:cNvPr id="26" name="椭圆 25"/>
          <p:cNvSpPr/>
          <p:nvPr/>
        </p:nvSpPr>
        <p:spPr>
          <a:xfrm>
            <a:off x="1373569" y="1764009"/>
            <a:ext cx="1211788" cy="1212928"/>
          </a:xfrm>
          <a:prstGeom prst="ellipse">
            <a:avLst/>
          </a:prstGeom>
          <a:blipFill dpi="0" rotWithShape="1">
            <a:blip r:embed="rId2" cstate="screen"/>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7" name="矩形 26"/>
          <p:cNvSpPr/>
          <p:nvPr/>
        </p:nvSpPr>
        <p:spPr>
          <a:xfrm>
            <a:off x="4656889" y="1862250"/>
            <a:ext cx="2830675" cy="243000"/>
          </a:xfrm>
          <a:prstGeom prst="rect">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团队协作</a:t>
            </a:r>
          </a:p>
        </p:txBody>
      </p:sp>
      <p:sp>
        <p:nvSpPr>
          <p:cNvPr id="28" name="矩形 27"/>
          <p:cNvSpPr/>
          <p:nvPr/>
        </p:nvSpPr>
        <p:spPr>
          <a:xfrm>
            <a:off x="4656890" y="2145678"/>
            <a:ext cx="2398739" cy="243000"/>
          </a:xfrm>
          <a:prstGeom prst="rect">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沟通交流</a:t>
            </a:r>
          </a:p>
        </p:txBody>
      </p:sp>
      <p:sp>
        <p:nvSpPr>
          <p:cNvPr id="29" name="矩形 28"/>
          <p:cNvSpPr/>
          <p:nvPr/>
        </p:nvSpPr>
        <p:spPr>
          <a:xfrm>
            <a:off x="4656889" y="2442738"/>
            <a:ext cx="2830675" cy="243000"/>
          </a:xfrm>
          <a:prstGeom prst="rect">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业务知识</a:t>
            </a:r>
          </a:p>
        </p:txBody>
      </p:sp>
      <p:sp>
        <p:nvSpPr>
          <p:cNvPr id="30" name="矩形 29"/>
          <p:cNvSpPr/>
          <p:nvPr/>
        </p:nvSpPr>
        <p:spPr>
          <a:xfrm>
            <a:off x="4656890" y="2739744"/>
            <a:ext cx="2560715" cy="243000"/>
          </a:xfrm>
          <a:prstGeom prst="rect">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pitchFamily="34" charset="-122"/>
                <a:ea typeface="微软雅黑" panose="020B0503020204020204" pitchFamily="34" charset="-122"/>
              </a:rPr>
              <a:t>情绪管理</a:t>
            </a:r>
          </a:p>
        </p:txBody>
      </p:sp>
      <p:sp>
        <p:nvSpPr>
          <p:cNvPr id="31" name="文本框 5"/>
          <p:cNvSpPr txBox="1"/>
          <p:nvPr/>
        </p:nvSpPr>
        <p:spPr>
          <a:xfrm>
            <a:off x="4656890" y="1545636"/>
            <a:ext cx="917863" cy="300083"/>
          </a:xfrm>
          <a:prstGeom prst="rect">
            <a:avLst/>
          </a:prstGeom>
          <a:noFill/>
        </p:spPr>
        <p:txBody>
          <a:bodyPr wrap="square" lIns="68562" tIns="34281" rIns="68562" bIns="34281" rtlCol="0">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32" name="文本框 9"/>
          <p:cNvSpPr txBox="1"/>
          <p:nvPr/>
        </p:nvSpPr>
        <p:spPr>
          <a:xfrm>
            <a:off x="7657344" y="18838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90%</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40"/>
          <p:cNvSpPr txBox="1"/>
          <p:nvPr/>
        </p:nvSpPr>
        <p:spPr>
          <a:xfrm>
            <a:off x="7653442" y="2460363"/>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90%</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文本框 41"/>
          <p:cNvSpPr txBox="1"/>
          <p:nvPr/>
        </p:nvSpPr>
        <p:spPr>
          <a:xfrm>
            <a:off x="7653442" y="27573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42"/>
          <p:cNvSpPr txBox="1"/>
          <p:nvPr/>
        </p:nvSpPr>
        <p:spPr>
          <a:xfrm>
            <a:off x="7655546" y="218092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pitchFamily="34" charset="-122"/>
                <a:ea typeface="微软雅黑" panose="020B0503020204020204" pitchFamily="34" charset="-122"/>
              </a:rPr>
              <a:t>80%</a:t>
            </a:r>
            <a:endParaRPr lang="zh-CN" altLang="en-US"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文本框 11"/>
          <p:cNvSpPr txBox="1"/>
          <p:nvPr/>
        </p:nvSpPr>
        <p:spPr>
          <a:xfrm>
            <a:off x="5259112" y="2372500"/>
            <a:ext cx="679381" cy="276999"/>
          </a:xfrm>
          <a:prstGeom prst="rect">
            <a:avLst/>
          </a:prstGeom>
          <a:noFill/>
        </p:spPr>
        <p:txBody>
          <a:bodyPr wrap="square" lIns="68562" tIns="34281" rIns="68562" bIns="34281"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952241" y="1723252"/>
            <a:ext cx="1578033" cy="1452183"/>
            <a:chOff x="4080015" y="2124888"/>
            <a:chExt cx="2104592" cy="1936243"/>
          </a:xfrm>
        </p:grpSpPr>
        <p:sp>
          <p:nvSpPr>
            <p:cNvPr id="38" name="文本框 10"/>
            <p:cNvSpPr txBox="1"/>
            <p:nvPr/>
          </p:nvSpPr>
          <p:spPr>
            <a:xfrm>
              <a:off x="4080015" y="2124888"/>
              <a:ext cx="1729538" cy="430887"/>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rPr>
                <a:t>人物介绍：</a:t>
              </a:r>
            </a:p>
          </p:txBody>
        </p:sp>
        <p:sp>
          <p:nvSpPr>
            <p:cNvPr id="39" name="Rectangle 1"/>
            <p:cNvSpPr>
              <a:spLocks noChangeArrowheads="1"/>
            </p:cNvSpPr>
            <p:nvPr/>
          </p:nvSpPr>
          <p:spPr bwMode="auto">
            <a:xfrm>
              <a:off x="4138622" y="2481243"/>
              <a:ext cx="2045985" cy="1579888"/>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麻省理工大学建筑系硕士，后又获得哈佛大学建筑系博士学位。参加过国内外重大工作。</a:t>
              </a:r>
            </a:p>
          </p:txBody>
        </p:sp>
      </p:grpSp>
      <p:grpSp>
        <p:nvGrpSpPr>
          <p:cNvPr id="40" name="组合 39"/>
          <p:cNvGrpSpPr/>
          <p:nvPr/>
        </p:nvGrpSpPr>
        <p:grpSpPr>
          <a:xfrm>
            <a:off x="1277301" y="3391855"/>
            <a:ext cx="2201313" cy="707451"/>
            <a:chOff x="1703512" y="4666491"/>
            <a:chExt cx="2935848" cy="943268"/>
          </a:xfrm>
        </p:grpSpPr>
        <p:sp>
          <p:nvSpPr>
            <p:cNvPr id="41" name="文本框 18"/>
            <p:cNvSpPr txBox="1"/>
            <p:nvPr/>
          </p:nvSpPr>
          <p:spPr>
            <a:xfrm>
              <a:off x="1703512" y="4666491"/>
              <a:ext cx="2088232" cy="800218"/>
            </a:xfrm>
            <a:prstGeom prst="rect">
              <a:avLst/>
            </a:prstGeom>
            <a:noFill/>
          </p:spPr>
          <p:txBody>
            <a:bodyPr wrap="square" rtlCol="0">
              <a:spAutoFit/>
            </a:bodyPr>
            <a:lstStyle/>
            <a:p>
              <a:r>
                <a:rPr lang="en-US" altLang="zh-CN" sz="3300" dirty="0">
                  <a:solidFill>
                    <a:schemeClr val="bg1">
                      <a:lumMod val="50000"/>
                    </a:schemeClr>
                  </a:solidFill>
                  <a:latin typeface="微软雅黑" panose="020B0503020204020204" pitchFamily="34" charset="-122"/>
                  <a:ea typeface="微软雅黑" panose="020B0503020204020204" pitchFamily="34" charset="-122"/>
                </a:rPr>
                <a:t>JSEN</a:t>
              </a:r>
            </a:p>
          </p:txBody>
        </p:sp>
        <p:cxnSp>
          <p:nvCxnSpPr>
            <p:cNvPr id="42" name="直接连接符 41"/>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3503711" y="5219908"/>
              <a:ext cx="1135649" cy="389851"/>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项目经理</a:t>
              </a:r>
            </a:p>
          </p:txBody>
        </p:sp>
      </p:grpSp>
      <p:grpSp>
        <p:nvGrpSpPr>
          <p:cNvPr id="44" name="组合 43"/>
          <p:cNvGrpSpPr/>
          <p:nvPr/>
        </p:nvGrpSpPr>
        <p:grpSpPr>
          <a:xfrm>
            <a:off x="3804039" y="3435082"/>
            <a:ext cx="4493405" cy="631850"/>
            <a:chOff x="5073372" y="4724126"/>
            <a:chExt cx="5992767" cy="842466"/>
          </a:xfrm>
        </p:grpSpPr>
        <p:cxnSp>
          <p:nvCxnSpPr>
            <p:cNvPr id="45" name="直接连接符 44"/>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文本框 49"/>
            <p:cNvSpPr txBox="1"/>
            <p:nvPr/>
          </p:nvSpPr>
          <p:spPr>
            <a:xfrm>
              <a:off x="8509855" y="4724126"/>
              <a:ext cx="2556284" cy="615553"/>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p>
          </p:txBody>
        </p:sp>
        <p:pic>
          <p:nvPicPr>
            <p:cNvPr id="47" name="图片 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chemeClr val="accent2"/>
            </a:solidFill>
            <a:ln w="25400">
              <a:noFill/>
            </a:ln>
            <a:effectLst/>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53" presetClass="entr" presetSubtype="16"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53" presetClass="entr" presetSubtype="16" fill="hold" nodeType="withEffect">
                                  <p:stCondLst>
                                    <p:cond delay="10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grpId="0" nodeType="withEffect">
                                  <p:stCondLst>
                                    <p:cond delay="150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grpId="0" nodeType="withEffect">
                                  <p:stCondLst>
                                    <p:cond delay="150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par>
                                <p:cTn id="68" presetID="53" presetClass="entr" presetSubtype="16" fill="hold" grpId="0" nodeType="withEffect">
                                  <p:stCondLst>
                                    <p:cond delay="1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nodePh="1">
                                  <p:stCondLst>
                                    <p:cond delay="1500"/>
                                  </p:stCondLst>
                                  <p:endCondLst>
                                    <p:cond evt="begin" delay="0">
                                      <p:tn val="73"/>
                                    </p:cond>
                                  </p:end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par>
                                <p:cTn id="78" presetID="53" presetClass="entr" presetSubtype="16" fill="hold" nodeType="withEffect">
                                  <p:stCondLst>
                                    <p:cond delay="2250"/>
                                  </p:stCondLst>
                                  <p:childTnLst>
                                    <p:set>
                                      <p:cBhvr>
                                        <p:cTn id="79" dur="1" fill="hold">
                                          <p:stCondLst>
                                            <p:cond delay="0"/>
                                          </p:stCondLst>
                                        </p:cTn>
                                        <p:tgtEl>
                                          <p:spTgt spid="40"/>
                                        </p:tgtEl>
                                        <p:attrNameLst>
                                          <p:attrName>style.visibility</p:attrName>
                                        </p:attrNameLst>
                                      </p:cBhvr>
                                      <p:to>
                                        <p:strVal val="visible"/>
                                      </p:to>
                                    </p:set>
                                    <p:anim calcmode="lin" valueType="num">
                                      <p:cBhvr>
                                        <p:cTn id="80" dur="500" fill="hold"/>
                                        <p:tgtEl>
                                          <p:spTgt spid="40"/>
                                        </p:tgtEl>
                                        <p:attrNameLst>
                                          <p:attrName>ppt_w</p:attrName>
                                        </p:attrNameLst>
                                      </p:cBhvr>
                                      <p:tavLst>
                                        <p:tav tm="0">
                                          <p:val>
                                            <p:fltVal val="0"/>
                                          </p:val>
                                        </p:tav>
                                        <p:tav tm="100000">
                                          <p:val>
                                            <p:strVal val="#ppt_w"/>
                                          </p:val>
                                        </p:tav>
                                      </p:tavLst>
                                    </p:anim>
                                    <p:anim calcmode="lin" valueType="num">
                                      <p:cBhvr>
                                        <p:cTn id="81" dur="500" fill="hold"/>
                                        <p:tgtEl>
                                          <p:spTgt spid="40"/>
                                        </p:tgtEl>
                                        <p:attrNameLst>
                                          <p:attrName>ppt_h</p:attrName>
                                        </p:attrNameLst>
                                      </p:cBhvr>
                                      <p:tavLst>
                                        <p:tav tm="0">
                                          <p:val>
                                            <p:fltVal val="0"/>
                                          </p:val>
                                        </p:tav>
                                        <p:tav tm="100000">
                                          <p:val>
                                            <p:strVal val="#ppt_h"/>
                                          </p:val>
                                        </p:tav>
                                      </p:tavLst>
                                    </p:anim>
                                    <p:animEffect transition="in" filter="fade">
                                      <p:cBhvr>
                                        <p:cTn id="82" dur="500"/>
                                        <p:tgtEl>
                                          <p:spTgt spid="40"/>
                                        </p:tgtEl>
                                      </p:cBhvr>
                                    </p:animEffect>
                                  </p:childTnLst>
                                </p:cTn>
                              </p:par>
                              <p:par>
                                <p:cTn id="83" presetID="53" presetClass="entr" presetSubtype="16" fill="hold" nodeType="withEffect">
                                  <p:stCondLst>
                                    <p:cond delay="225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P spid="27" grpId="0" animBg="1"/>
      <p:bldP spid="28" grpId="0" animBg="1"/>
      <p:bldP spid="29" grpId="0" animBg="1"/>
      <p:bldP spid="30" grpId="0" animBg="1"/>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团队成员介绍</a:t>
            </a:r>
          </a:p>
        </p:txBody>
      </p:sp>
      <p:grpSp>
        <p:nvGrpSpPr>
          <p:cNvPr id="3" name="组合 2"/>
          <p:cNvGrpSpPr/>
          <p:nvPr/>
        </p:nvGrpSpPr>
        <p:grpSpPr>
          <a:xfrm>
            <a:off x="2358410" y="1025514"/>
            <a:ext cx="532511" cy="578657"/>
            <a:chOff x="3185939" y="1739094"/>
            <a:chExt cx="710200" cy="771543"/>
          </a:xfrm>
        </p:grpSpPr>
        <p:sp>
          <p:nvSpPr>
            <p:cNvPr id="4" name="任意多边形 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accent2"/>
                </a:solidFill>
                <a:latin typeface="微软雅黑" panose="020B0503020204020204" pitchFamily="34" charset="-122"/>
                <a:ea typeface="微软雅黑" panose="020B0503020204020204" pitchFamily="34" charset="-122"/>
              </a:endParaRPr>
            </a:p>
          </p:txBody>
        </p:sp>
        <p:sp>
          <p:nvSpPr>
            <p:cNvPr id="5" name="椭圆 4"/>
            <p:cNvSpPr/>
            <p:nvPr/>
          </p:nvSpPr>
          <p:spPr>
            <a:xfrm>
              <a:off x="3343511" y="1739094"/>
              <a:ext cx="552628" cy="552628"/>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6" name="椭圆 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accent2"/>
                </a:solidFill>
                <a:latin typeface="微软雅黑" panose="020B0503020204020204" pitchFamily="34" charset="-122"/>
                <a:ea typeface="微软雅黑" panose="020B0503020204020204" pitchFamily="34" charset="-122"/>
              </a:endParaRPr>
            </a:p>
          </p:txBody>
        </p:sp>
      </p:grpSp>
      <p:sp>
        <p:nvSpPr>
          <p:cNvPr id="8" name="Oval 21"/>
          <p:cNvSpPr/>
          <p:nvPr/>
        </p:nvSpPr>
        <p:spPr>
          <a:xfrm>
            <a:off x="1224499" y="1366935"/>
            <a:ext cx="1449083" cy="1449461"/>
          </a:xfrm>
          <a:prstGeom prst="ellipse">
            <a:avLst/>
          </a:prstGeom>
          <a:solidFill>
            <a:schemeClr val="accent2"/>
          </a:solidFill>
          <a:ln w="25400">
            <a:solidFill>
              <a:schemeClr val="accent2"/>
            </a:solid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pitchFamily="34" charset="-122"/>
              <a:ea typeface="微软雅黑" panose="020B0503020204020204" pitchFamily="34" charset="-122"/>
            </a:endParaRPr>
          </a:p>
        </p:txBody>
      </p:sp>
      <p:sp>
        <p:nvSpPr>
          <p:cNvPr id="9" name="椭圆 8"/>
          <p:cNvSpPr/>
          <p:nvPr/>
        </p:nvSpPr>
        <p:spPr>
          <a:xfrm>
            <a:off x="1343147" y="1485202"/>
            <a:ext cx="1211788" cy="1212928"/>
          </a:xfrm>
          <a:prstGeom prst="ellipse">
            <a:avLst/>
          </a:prstGeom>
          <a:blipFill dpi="0" rotWithShape="1">
            <a:blip r:embed="rId2"/>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0" name="标题 11"/>
          <p:cNvSpPr txBox="1"/>
          <p:nvPr/>
        </p:nvSpPr>
        <p:spPr>
          <a:xfrm>
            <a:off x="2485179" y="1104439"/>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pitchFamily="34" charset="-122"/>
                <a:ea typeface="微软雅黑" panose="020B0503020204020204" pitchFamily="34" charset="-122"/>
              </a:rPr>
              <a:t>01</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494459"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1563987"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姓名：</a:t>
            </a:r>
          </a:p>
        </p:txBody>
      </p:sp>
      <p:sp>
        <p:nvSpPr>
          <p:cNvPr id="14" name="标题 11"/>
          <p:cNvSpPr txBox="1"/>
          <p:nvPr/>
        </p:nvSpPr>
        <p:spPr>
          <a:xfrm>
            <a:off x="1548451"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DUAN OUY</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标题 11"/>
          <p:cNvSpPr txBox="1"/>
          <p:nvPr/>
        </p:nvSpPr>
        <p:spPr>
          <a:xfrm>
            <a:off x="1563987"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出生年月：</a:t>
            </a:r>
          </a:p>
        </p:txBody>
      </p:sp>
      <p:sp>
        <p:nvSpPr>
          <p:cNvPr id="16" name="标题 11"/>
          <p:cNvSpPr txBox="1"/>
          <p:nvPr/>
        </p:nvSpPr>
        <p:spPr>
          <a:xfrm>
            <a:off x="1548451"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1989-10-10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标题 11"/>
          <p:cNvSpPr txBox="1"/>
          <p:nvPr/>
        </p:nvSpPr>
        <p:spPr>
          <a:xfrm>
            <a:off x="1563987"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最高学历：</a:t>
            </a:r>
          </a:p>
        </p:txBody>
      </p:sp>
      <p:sp>
        <p:nvSpPr>
          <p:cNvPr id="18" name="标题 11"/>
          <p:cNvSpPr txBox="1"/>
          <p:nvPr/>
        </p:nvSpPr>
        <p:spPr>
          <a:xfrm>
            <a:off x="1548451"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金融博士在读</a:t>
            </a:r>
          </a:p>
        </p:txBody>
      </p:sp>
      <p:sp>
        <p:nvSpPr>
          <p:cNvPr id="19" name="标题 11"/>
          <p:cNvSpPr txBox="1"/>
          <p:nvPr/>
        </p:nvSpPr>
        <p:spPr>
          <a:xfrm>
            <a:off x="1563987"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现任职位：</a:t>
            </a:r>
          </a:p>
        </p:txBody>
      </p:sp>
      <p:sp>
        <p:nvSpPr>
          <p:cNvPr id="20" name="标题 11"/>
          <p:cNvSpPr txBox="1"/>
          <p:nvPr/>
        </p:nvSpPr>
        <p:spPr>
          <a:xfrm>
            <a:off x="1548451"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销售部拓展经理</a:t>
            </a:r>
          </a:p>
        </p:txBody>
      </p:sp>
      <p:grpSp>
        <p:nvGrpSpPr>
          <p:cNvPr id="21" name="组合 20"/>
          <p:cNvGrpSpPr/>
          <p:nvPr/>
        </p:nvGrpSpPr>
        <p:grpSpPr>
          <a:xfrm>
            <a:off x="4125489" y="1025514"/>
            <a:ext cx="532511" cy="578657"/>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accent2"/>
                </a:solidFill>
                <a:latin typeface="微软雅黑" panose="020B0503020204020204" pitchFamily="34" charset="-122"/>
                <a:ea typeface="微软雅黑" panose="020B0503020204020204" pitchFamily="34" charset="-122"/>
              </a:endParaRPr>
            </a:p>
          </p:txBody>
        </p:sp>
        <p:sp>
          <p:nvSpPr>
            <p:cNvPr id="23" name="椭圆 22"/>
            <p:cNvSpPr/>
            <p:nvPr/>
          </p:nvSpPr>
          <p:spPr>
            <a:xfrm>
              <a:off x="3343511" y="1739094"/>
              <a:ext cx="552628" cy="552628"/>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24" name="椭圆 23"/>
            <p:cNvSpPr/>
            <p:nvPr/>
          </p:nvSpPr>
          <p:spPr>
            <a:xfrm>
              <a:off x="3393791"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accent2"/>
                </a:solidFill>
                <a:latin typeface="微软雅黑" panose="020B0503020204020204" pitchFamily="34" charset="-122"/>
                <a:ea typeface="微软雅黑" panose="020B0503020204020204" pitchFamily="34" charset="-122"/>
              </a:endParaRPr>
            </a:p>
          </p:txBody>
        </p:sp>
      </p:grpSp>
      <p:sp>
        <p:nvSpPr>
          <p:cNvPr id="26" name="Oval 21"/>
          <p:cNvSpPr/>
          <p:nvPr/>
        </p:nvSpPr>
        <p:spPr>
          <a:xfrm>
            <a:off x="2991578" y="1366935"/>
            <a:ext cx="1449083" cy="1449461"/>
          </a:xfrm>
          <a:prstGeom prst="ellipse">
            <a:avLst/>
          </a:prstGeom>
          <a:solidFill>
            <a:schemeClr val="accent2"/>
          </a:solidFill>
          <a:ln w="25400">
            <a:solidFill>
              <a:schemeClr val="accent2"/>
            </a:solid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pitchFamily="34" charset="-122"/>
              <a:ea typeface="微软雅黑" panose="020B0503020204020204" pitchFamily="34" charset="-122"/>
            </a:endParaRPr>
          </a:p>
        </p:txBody>
      </p:sp>
      <p:sp>
        <p:nvSpPr>
          <p:cNvPr id="27" name="椭圆 26"/>
          <p:cNvSpPr/>
          <p:nvPr/>
        </p:nvSpPr>
        <p:spPr>
          <a:xfrm>
            <a:off x="3110225" y="1485202"/>
            <a:ext cx="1211788" cy="1212928"/>
          </a:xfrm>
          <a:prstGeom prst="ellipse">
            <a:avLst/>
          </a:prstGeom>
          <a:blipFill dpi="0" rotWithShape="1">
            <a:blip r:embed="rId3"/>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8" name="标题 11"/>
          <p:cNvSpPr txBox="1"/>
          <p:nvPr/>
        </p:nvSpPr>
        <p:spPr>
          <a:xfrm>
            <a:off x="4252258" y="1104439"/>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pitchFamily="34" charset="-122"/>
                <a:ea typeface="微软雅黑" panose="020B0503020204020204" pitchFamily="34" charset="-122"/>
              </a:rPr>
              <a:t>02</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3268865"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3338393"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姓名：</a:t>
            </a:r>
          </a:p>
        </p:txBody>
      </p:sp>
      <p:sp>
        <p:nvSpPr>
          <p:cNvPr id="31" name="标题 11"/>
          <p:cNvSpPr txBox="1"/>
          <p:nvPr/>
        </p:nvSpPr>
        <p:spPr>
          <a:xfrm>
            <a:off x="332285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LUSY DANY</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333839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出生年月：</a:t>
            </a:r>
          </a:p>
        </p:txBody>
      </p:sp>
      <p:sp>
        <p:nvSpPr>
          <p:cNvPr id="33" name="标题 11"/>
          <p:cNvSpPr txBox="1"/>
          <p:nvPr/>
        </p:nvSpPr>
        <p:spPr>
          <a:xfrm>
            <a:off x="332285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1979-11-15</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标题 11"/>
          <p:cNvSpPr txBox="1"/>
          <p:nvPr/>
        </p:nvSpPr>
        <p:spPr>
          <a:xfrm>
            <a:off x="333839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最高学历：</a:t>
            </a:r>
          </a:p>
        </p:txBody>
      </p:sp>
      <p:sp>
        <p:nvSpPr>
          <p:cNvPr id="35" name="标题 11"/>
          <p:cNvSpPr txBox="1"/>
          <p:nvPr/>
        </p:nvSpPr>
        <p:spPr>
          <a:xfrm>
            <a:off x="332285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剑桥管理硕士</a:t>
            </a:r>
          </a:p>
        </p:txBody>
      </p:sp>
      <p:sp>
        <p:nvSpPr>
          <p:cNvPr id="36" name="标题 11"/>
          <p:cNvSpPr txBox="1"/>
          <p:nvPr/>
        </p:nvSpPr>
        <p:spPr>
          <a:xfrm>
            <a:off x="333839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现任职位：</a:t>
            </a:r>
          </a:p>
        </p:txBody>
      </p:sp>
      <p:sp>
        <p:nvSpPr>
          <p:cNvPr id="37" name="标题 11"/>
          <p:cNvSpPr txBox="1"/>
          <p:nvPr/>
        </p:nvSpPr>
        <p:spPr>
          <a:xfrm>
            <a:off x="332285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销售部部门经理</a:t>
            </a:r>
          </a:p>
        </p:txBody>
      </p:sp>
      <p:grpSp>
        <p:nvGrpSpPr>
          <p:cNvPr id="38" name="组合 37"/>
          <p:cNvGrpSpPr/>
          <p:nvPr/>
        </p:nvGrpSpPr>
        <p:grpSpPr>
          <a:xfrm>
            <a:off x="5892567" y="1025514"/>
            <a:ext cx="532511" cy="578657"/>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accent2"/>
                </a:solidFill>
                <a:latin typeface="微软雅黑" panose="020B0503020204020204" pitchFamily="34" charset="-122"/>
                <a:ea typeface="微软雅黑" panose="020B0503020204020204" pitchFamily="34" charset="-122"/>
              </a:endParaRPr>
            </a:p>
          </p:txBody>
        </p:sp>
        <p:sp>
          <p:nvSpPr>
            <p:cNvPr id="40" name="椭圆 39"/>
            <p:cNvSpPr/>
            <p:nvPr/>
          </p:nvSpPr>
          <p:spPr>
            <a:xfrm>
              <a:off x="3343511" y="1739094"/>
              <a:ext cx="552628" cy="552628"/>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accent2"/>
                </a:solidFill>
                <a:latin typeface="微软雅黑" panose="020B0503020204020204" pitchFamily="34" charset="-122"/>
                <a:ea typeface="微软雅黑" panose="020B0503020204020204" pitchFamily="34" charset="-122"/>
              </a:endParaRPr>
            </a:p>
          </p:txBody>
        </p:sp>
      </p:grpSp>
      <p:sp>
        <p:nvSpPr>
          <p:cNvPr id="43" name="Oval 21"/>
          <p:cNvSpPr/>
          <p:nvPr/>
        </p:nvSpPr>
        <p:spPr>
          <a:xfrm>
            <a:off x="4758656" y="1366935"/>
            <a:ext cx="1449083" cy="1449461"/>
          </a:xfrm>
          <a:prstGeom prst="ellipse">
            <a:avLst/>
          </a:prstGeom>
          <a:solidFill>
            <a:schemeClr val="accent2"/>
          </a:solidFill>
          <a:ln w="25400">
            <a:solidFill>
              <a:schemeClr val="accent2"/>
            </a:solid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pitchFamily="34" charset="-122"/>
              <a:ea typeface="微软雅黑" panose="020B0503020204020204" pitchFamily="34" charset="-122"/>
            </a:endParaRPr>
          </a:p>
        </p:txBody>
      </p:sp>
      <p:sp>
        <p:nvSpPr>
          <p:cNvPr id="44" name="椭圆 43"/>
          <p:cNvSpPr/>
          <p:nvPr/>
        </p:nvSpPr>
        <p:spPr>
          <a:xfrm>
            <a:off x="4877304" y="1485202"/>
            <a:ext cx="1211788" cy="1212928"/>
          </a:xfrm>
          <a:prstGeom prst="ellipse">
            <a:avLst/>
          </a:prstGeom>
          <a:blipFill dpi="0" rotWithShape="1">
            <a:blip r:embed="rId4"/>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45" name="标题 11"/>
          <p:cNvSpPr txBox="1"/>
          <p:nvPr/>
        </p:nvSpPr>
        <p:spPr>
          <a:xfrm>
            <a:off x="6019336" y="1104439"/>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pitchFamily="34" charset="-122"/>
                <a:ea typeface="微软雅黑" panose="020B0503020204020204" pitchFamily="34" charset="-122"/>
              </a:rPr>
              <a:t>03</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5035944"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5105471"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姓名：</a:t>
            </a:r>
          </a:p>
        </p:txBody>
      </p:sp>
      <p:sp>
        <p:nvSpPr>
          <p:cNvPr id="48" name="标题 11"/>
          <p:cNvSpPr txBox="1"/>
          <p:nvPr/>
        </p:nvSpPr>
        <p:spPr>
          <a:xfrm>
            <a:off x="5089935"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DAB PUY</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标题 11"/>
          <p:cNvSpPr txBox="1"/>
          <p:nvPr/>
        </p:nvSpPr>
        <p:spPr>
          <a:xfrm>
            <a:off x="5105471"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出生年月：</a:t>
            </a:r>
          </a:p>
        </p:txBody>
      </p:sp>
      <p:sp>
        <p:nvSpPr>
          <p:cNvPr id="50" name="标题 11"/>
          <p:cNvSpPr txBox="1"/>
          <p:nvPr/>
        </p:nvSpPr>
        <p:spPr>
          <a:xfrm>
            <a:off x="5089935"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1982-09-30</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标题 11"/>
          <p:cNvSpPr txBox="1"/>
          <p:nvPr/>
        </p:nvSpPr>
        <p:spPr>
          <a:xfrm>
            <a:off x="5105471"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最高学历：</a:t>
            </a:r>
          </a:p>
        </p:txBody>
      </p:sp>
      <p:sp>
        <p:nvSpPr>
          <p:cNvPr id="52" name="标题 11"/>
          <p:cNvSpPr txBox="1"/>
          <p:nvPr/>
        </p:nvSpPr>
        <p:spPr>
          <a:xfrm>
            <a:off x="5089935"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哈佛金融博士</a:t>
            </a:r>
          </a:p>
        </p:txBody>
      </p:sp>
      <p:sp>
        <p:nvSpPr>
          <p:cNvPr id="53" name="标题 11"/>
          <p:cNvSpPr txBox="1"/>
          <p:nvPr/>
        </p:nvSpPr>
        <p:spPr>
          <a:xfrm>
            <a:off x="5105471"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现任职位：</a:t>
            </a:r>
          </a:p>
        </p:txBody>
      </p:sp>
      <p:sp>
        <p:nvSpPr>
          <p:cNvPr id="54" name="标题 11"/>
          <p:cNvSpPr txBox="1"/>
          <p:nvPr/>
        </p:nvSpPr>
        <p:spPr>
          <a:xfrm>
            <a:off x="5089936" y="4622047"/>
            <a:ext cx="1403790"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设计总监及负责人</a:t>
            </a:r>
          </a:p>
        </p:txBody>
      </p:sp>
      <p:grpSp>
        <p:nvGrpSpPr>
          <p:cNvPr id="55" name="组合 54"/>
          <p:cNvGrpSpPr/>
          <p:nvPr/>
        </p:nvGrpSpPr>
        <p:grpSpPr>
          <a:xfrm>
            <a:off x="7620309" y="1016830"/>
            <a:ext cx="532511" cy="578657"/>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accent2"/>
                </a:solidFill>
                <a:latin typeface="微软雅黑" panose="020B0503020204020204" pitchFamily="34" charset="-122"/>
                <a:ea typeface="微软雅黑" panose="020B0503020204020204" pitchFamily="34" charset="-122"/>
              </a:endParaRPr>
            </a:p>
          </p:txBody>
        </p:sp>
        <p:sp>
          <p:nvSpPr>
            <p:cNvPr id="57" name="椭圆 56"/>
            <p:cNvSpPr/>
            <p:nvPr/>
          </p:nvSpPr>
          <p:spPr>
            <a:xfrm>
              <a:off x="3343511" y="1739094"/>
              <a:ext cx="552628" cy="552628"/>
            </a:xfrm>
            <a:prstGeom prst="ellipse">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accent2"/>
                </a:solidFill>
                <a:latin typeface="微软雅黑" panose="020B0503020204020204" pitchFamily="34" charset="-122"/>
                <a:ea typeface="微软雅黑" panose="020B0503020204020204" pitchFamily="34" charset="-122"/>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accent2"/>
                </a:solidFill>
                <a:latin typeface="微软雅黑" panose="020B0503020204020204" pitchFamily="34" charset="-122"/>
                <a:ea typeface="微软雅黑" panose="020B0503020204020204" pitchFamily="34" charset="-122"/>
              </a:endParaRPr>
            </a:p>
          </p:txBody>
        </p:sp>
      </p:grpSp>
      <p:sp>
        <p:nvSpPr>
          <p:cNvPr id="60" name="Oval 21"/>
          <p:cNvSpPr/>
          <p:nvPr/>
        </p:nvSpPr>
        <p:spPr>
          <a:xfrm>
            <a:off x="6486398" y="1358250"/>
            <a:ext cx="1449083" cy="1449461"/>
          </a:xfrm>
          <a:prstGeom prst="ellipse">
            <a:avLst/>
          </a:prstGeom>
          <a:solidFill>
            <a:schemeClr val="accent2"/>
          </a:solidFill>
          <a:ln w="25400">
            <a:solidFill>
              <a:schemeClr val="accent2"/>
            </a:solid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pitchFamily="34" charset="-122"/>
              <a:ea typeface="微软雅黑" panose="020B0503020204020204" pitchFamily="34" charset="-122"/>
            </a:endParaRPr>
          </a:p>
        </p:txBody>
      </p:sp>
      <p:sp>
        <p:nvSpPr>
          <p:cNvPr id="61" name="椭圆 60"/>
          <p:cNvSpPr/>
          <p:nvPr/>
        </p:nvSpPr>
        <p:spPr>
          <a:xfrm>
            <a:off x="6605046" y="1476518"/>
            <a:ext cx="1211788" cy="1212928"/>
          </a:xfrm>
          <a:prstGeom prst="ellipse">
            <a:avLst/>
          </a:prstGeom>
          <a:blipFill dpi="0" rotWithShape="1">
            <a:blip r:embed="rId4"/>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62" name="标题 11"/>
          <p:cNvSpPr txBox="1"/>
          <p:nvPr/>
        </p:nvSpPr>
        <p:spPr>
          <a:xfrm>
            <a:off x="7747078" y="1095755"/>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pitchFamily="34" charset="-122"/>
                <a:ea typeface="微软雅黑" panose="020B0503020204020204" pitchFamily="34" charset="-122"/>
              </a:rPr>
              <a:t>04</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a:off x="6763686"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标题 11"/>
          <p:cNvSpPr txBox="1"/>
          <p:nvPr/>
        </p:nvSpPr>
        <p:spPr>
          <a:xfrm>
            <a:off x="6833214"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姓名：</a:t>
            </a:r>
          </a:p>
        </p:txBody>
      </p:sp>
      <p:sp>
        <p:nvSpPr>
          <p:cNvPr id="65" name="标题 11"/>
          <p:cNvSpPr txBox="1"/>
          <p:nvPr/>
        </p:nvSpPr>
        <p:spPr>
          <a:xfrm>
            <a:off x="681767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COCO</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标题 11"/>
          <p:cNvSpPr txBox="1"/>
          <p:nvPr/>
        </p:nvSpPr>
        <p:spPr>
          <a:xfrm>
            <a:off x="683321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出生年月：</a:t>
            </a:r>
          </a:p>
        </p:txBody>
      </p:sp>
      <p:sp>
        <p:nvSpPr>
          <p:cNvPr id="67" name="标题 11"/>
          <p:cNvSpPr txBox="1"/>
          <p:nvPr/>
        </p:nvSpPr>
        <p:spPr>
          <a:xfrm>
            <a:off x="681767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1983-12-18</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标题 11"/>
          <p:cNvSpPr txBox="1"/>
          <p:nvPr/>
        </p:nvSpPr>
        <p:spPr>
          <a:xfrm>
            <a:off x="683321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最高学历：</a:t>
            </a:r>
          </a:p>
        </p:txBody>
      </p:sp>
      <p:sp>
        <p:nvSpPr>
          <p:cNvPr id="69" name="标题 11"/>
          <p:cNvSpPr txBox="1"/>
          <p:nvPr/>
        </p:nvSpPr>
        <p:spPr>
          <a:xfrm>
            <a:off x="681767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行政管理博士</a:t>
            </a:r>
          </a:p>
        </p:txBody>
      </p:sp>
      <p:sp>
        <p:nvSpPr>
          <p:cNvPr id="70" name="标题 11"/>
          <p:cNvSpPr txBox="1"/>
          <p:nvPr/>
        </p:nvSpPr>
        <p:spPr>
          <a:xfrm>
            <a:off x="683321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现任职位：</a:t>
            </a:r>
          </a:p>
        </p:txBody>
      </p:sp>
      <p:sp>
        <p:nvSpPr>
          <p:cNvPr id="71" name="标题 11"/>
          <p:cNvSpPr txBox="1"/>
          <p:nvPr/>
        </p:nvSpPr>
        <p:spPr>
          <a:xfrm>
            <a:off x="681767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行政部经理</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50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par>
                                <p:cTn id="73" presetID="53" presetClass="entr" presetSubtype="16" fill="hold" nodeType="withEffect">
                                  <p:stCondLst>
                                    <p:cond delay="100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16" fill="hold" grpId="0" nodeType="withEffect">
                                  <p:stCondLst>
                                    <p:cond delay="100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nodeType="withEffect">
                                  <p:stCondLst>
                                    <p:cond delay="100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100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nodeType="withEffect">
                                  <p:stCondLst>
                                    <p:cond delay="100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grpId="0" nodeType="withEffect">
                                  <p:stCondLst>
                                    <p:cond delay="1000"/>
                                  </p:stCondLst>
                                  <p:childTnLst>
                                    <p:set>
                                      <p:cBhvr>
                                        <p:cTn id="99" dur="1" fill="hold">
                                          <p:stCondLst>
                                            <p:cond delay="0"/>
                                          </p:stCondLst>
                                        </p:cTn>
                                        <p:tgtEl>
                                          <p:spTgt spid="30"/>
                                        </p:tgtEl>
                                        <p:attrNameLst>
                                          <p:attrName>style.visibility</p:attrName>
                                        </p:attrNameLst>
                                      </p:cBhvr>
                                      <p:to>
                                        <p:strVal val="visible"/>
                                      </p:to>
                                    </p:set>
                                    <p:anim calcmode="lin" valueType="num">
                                      <p:cBhvr>
                                        <p:cTn id="100" dur="500" fill="hold"/>
                                        <p:tgtEl>
                                          <p:spTgt spid="30"/>
                                        </p:tgtEl>
                                        <p:attrNameLst>
                                          <p:attrName>ppt_w</p:attrName>
                                        </p:attrNameLst>
                                      </p:cBhvr>
                                      <p:tavLst>
                                        <p:tav tm="0">
                                          <p:val>
                                            <p:fltVal val="0"/>
                                          </p:val>
                                        </p:tav>
                                        <p:tav tm="100000">
                                          <p:val>
                                            <p:strVal val="#ppt_w"/>
                                          </p:val>
                                        </p:tav>
                                      </p:tavLst>
                                    </p:anim>
                                    <p:anim calcmode="lin" valueType="num">
                                      <p:cBhvr>
                                        <p:cTn id="101" dur="500" fill="hold"/>
                                        <p:tgtEl>
                                          <p:spTgt spid="30"/>
                                        </p:tgtEl>
                                        <p:attrNameLst>
                                          <p:attrName>ppt_h</p:attrName>
                                        </p:attrNameLst>
                                      </p:cBhvr>
                                      <p:tavLst>
                                        <p:tav tm="0">
                                          <p:val>
                                            <p:fltVal val="0"/>
                                          </p:val>
                                        </p:tav>
                                        <p:tav tm="100000">
                                          <p:val>
                                            <p:strVal val="#ppt_h"/>
                                          </p:val>
                                        </p:tav>
                                      </p:tavLst>
                                    </p:anim>
                                    <p:animEffect transition="in" filter="fade">
                                      <p:cBhvr>
                                        <p:cTn id="102" dur="500"/>
                                        <p:tgtEl>
                                          <p:spTgt spid="30"/>
                                        </p:tgtEl>
                                      </p:cBhvr>
                                    </p:animEffect>
                                  </p:childTnLst>
                                </p:cTn>
                              </p:par>
                              <p:par>
                                <p:cTn id="103" presetID="53" presetClass="entr" presetSubtype="16" fill="hold" grpId="0" nodeType="withEffect">
                                  <p:stCondLst>
                                    <p:cond delay="100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par>
                                <p:cTn id="108" presetID="53" presetClass="entr" presetSubtype="16" fill="hold" grpId="0" nodeType="withEffect">
                                  <p:stCondLst>
                                    <p:cond delay="100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par>
                                <p:cTn id="113" presetID="53" presetClass="entr" presetSubtype="16" fill="hold" grpId="0" nodeType="withEffect">
                                  <p:stCondLst>
                                    <p:cond delay="100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100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fltVal val="0"/>
                                          </p:val>
                                        </p:tav>
                                        <p:tav tm="100000">
                                          <p:val>
                                            <p:strVal val="#ppt_w"/>
                                          </p:val>
                                        </p:tav>
                                      </p:tavLst>
                                    </p:anim>
                                    <p:anim calcmode="lin" valueType="num">
                                      <p:cBhvr>
                                        <p:cTn id="121" dur="500" fill="hold"/>
                                        <p:tgtEl>
                                          <p:spTgt spid="34"/>
                                        </p:tgtEl>
                                        <p:attrNameLst>
                                          <p:attrName>ppt_h</p:attrName>
                                        </p:attrNameLst>
                                      </p:cBhvr>
                                      <p:tavLst>
                                        <p:tav tm="0">
                                          <p:val>
                                            <p:fltVal val="0"/>
                                          </p:val>
                                        </p:tav>
                                        <p:tav tm="100000">
                                          <p:val>
                                            <p:strVal val="#ppt_h"/>
                                          </p:val>
                                        </p:tav>
                                      </p:tavLst>
                                    </p:anim>
                                    <p:animEffect transition="in" filter="fade">
                                      <p:cBhvr>
                                        <p:cTn id="122" dur="500"/>
                                        <p:tgtEl>
                                          <p:spTgt spid="34"/>
                                        </p:tgtEl>
                                      </p:cBhvr>
                                    </p:animEffect>
                                  </p:childTnLst>
                                </p:cTn>
                              </p:par>
                              <p:par>
                                <p:cTn id="123" presetID="53" presetClass="entr" presetSubtype="16" fill="hold" grpId="0" nodeType="withEffect">
                                  <p:stCondLst>
                                    <p:cond delay="100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par>
                                <p:cTn id="128" presetID="53" presetClass="entr" presetSubtype="16" fill="hold" grpId="0" nodeType="withEffect">
                                  <p:stCondLst>
                                    <p:cond delay="1000"/>
                                  </p:stCondLst>
                                  <p:childTnLst>
                                    <p:set>
                                      <p:cBhvr>
                                        <p:cTn id="129" dur="1" fill="hold">
                                          <p:stCondLst>
                                            <p:cond delay="0"/>
                                          </p:stCondLst>
                                        </p:cTn>
                                        <p:tgtEl>
                                          <p:spTgt spid="36"/>
                                        </p:tgtEl>
                                        <p:attrNameLst>
                                          <p:attrName>style.visibility</p:attrName>
                                        </p:attrNameLst>
                                      </p:cBhvr>
                                      <p:to>
                                        <p:strVal val="visible"/>
                                      </p:to>
                                    </p:set>
                                    <p:anim calcmode="lin" valueType="num">
                                      <p:cBhvr>
                                        <p:cTn id="130" dur="500" fill="hold"/>
                                        <p:tgtEl>
                                          <p:spTgt spid="36"/>
                                        </p:tgtEl>
                                        <p:attrNameLst>
                                          <p:attrName>ppt_w</p:attrName>
                                        </p:attrNameLst>
                                      </p:cBhvr>
                                      <p:tavLst>
                                        <p:tav tm="0">
                                          <p:val>
                                            <p:fltVal val="0"/>
                                          </p:val>
                                        </p:tav>
                                        <p:tav tm="100000">
                                          <p:val>
                                            <p:strVal val="#ppt_w"/>
                                          </p:val>
                                        </p:tav>
                                      </p:tavLst>
                                    </p:anim>
                                    <p:anim calcmode="lin" valueType="num">
                                      <p:cBhvr>
                                        <p:cTn id="131" dur="500" fill="hold"/>
                                        <p:tgtEl>
                                          <p:spTgt spid="36"/>
                                        </p:tgtEl>
                                        <p:attrNameLst>
                                          <p:attrName>ppt_h</p:attrName>
                                        </p:attrNameLst>
                                      </p:cBhvr>
                                      <p:tavLst>
                                        <p:tav tm="0">
                                          <p:val>
                                            <p:fltVal val="0"/>
                                          </p:val>
                                        </p:tav>
                                        <p:tav tm="100000">
                                          <p:val>
                                            <p:strVal val="#ppt_h"/>
                                          </p:val>
                                        </p:tav>
                                      </p:tavLst>
                                    </p:anim>
                                    <p:animEffect transition="in" filter="fade">
                                      <p:cBhvr>
                                        <p:cTn id="132" dur="500"/>
                                        <p:tgtEl>
                                          <p:spTgt spid="36"/>
                                        </p:tgtEl>
                                      </p:cBhvr>
                                    </p:animEffect>
                                  </p:childTnLst>
                                </p:cTn>
                              </p:par>
                              <p:par>
                                <p:cTn id="133" presetID="53" presetClass="entr" presetSubtype="16" fill="hold" grpId="0" nodeType="withEffect">
                                  <p:stCondLst>
                                    <p:cond delay="100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par>
                                <p:cTn id="138" presetID="53" presetClass="entr" presetSubtype="16" fill="hold" nodeType="withEffect">
                                  <p:stCondLst>
                                    <p:cond delay="1500"/>
                                  </p:stCondLst>
                                  <p:childTnLst>
                                    <p:set>
                                      <p:cBhvr>
                                        <p:cTn id="139" dur="1" fill="hold">
                                          <p:stCondLst>
                                            <p:cond delay="0"/>
                                          </p:stCondLst>
                                        </p:cTn>
                                        <p:tgtEl>
                                          <p:spTgt spid="38"/>
                                        </p:tgtEl>
                                        <p:attrNameLst>
                                          <p:attrName>style.visibility</p:attrName>
                                        </p:attrNameLst>
                                      </p:cBhvr>
                                      <p:to>
                                        <p:strVal val="visible"/>
                                      </p:to>
                                    </p:set>
                                    <p:anim calcmode="lin" valueType="num">
                                      <p:cBhvr>
                                        <p:cTn id="140" dur="500" fill="hold"/>
                                        <p:tgtEl>
                                          <p:spTgt spid="38"/>
                                        </p:tgtEl>
                                        <p:attrNameLst>
                                          <p:attrName>ppt_w</p:attrName>
                                        </p:attrNameLst>
                                      </p:cBhvr>
                                      <p:tavLst>
                                        <p:tav tm="0">
                                          <p:val>
                                            <p:fltVal val="0"/>
                                          </p:val>
                                        </p:tav>
                                        <p:tav tm="100000">
                                          <p:val>
                                            <p:strVal val="#ppt_w"/>
                                          </p:val>
                                        </p:tav>
                                      </p:tavLst>
                                    </p:anim>
                                    <p:anim calcmode="lin" valueType="num">
                                      <p:cBhvr>
                                        <p:cTn id="141" dur="500" fill="hold"/>
                                        <p:tgtEl>
                                          <p:spTgt spid="38"/>
                                        </p:tgtEl>
                                        <p:attrNameLst>
                                          <p:attrName>ppt_h</p:attrName>
                                        </p:attrNameLst>
                                      </p:cBhvr>
                                      <p:tavLst>
                                        <p:tav tm="0">
                                          <p:val>
                                            <p:fltVal val="0"/>
                                          </p:val>
                                        </p:tav>
                                        <p:tav tm="100000">
                                          <p:val>
                                            <p:strVal val="#ppt_h"/>
                                          </p:val>
                                        </p:tav>
                                      </p:tavLst>
                                    </p:anim>
                                    <p:animEffect transition="in" filter="fade">
                                      <p:cBhvr>
                                        <p:cTn id="142" dur="500"/>
                                        <p:tgtEl>
                                          <p:spTgt spid="38"/>
                                        </p:tgtEl>
                                      </p:cBhvr>
                                    </p:animEffect>
                                  </p:childTnLst>
                                </p:cTn>
                              </p:par>
                              <p:par>
                                <p:cTn id="143" presetID="53" presetClass="entr" presetSubtype="16" fill="hold" grpId="0" nodeType="withEffect">
                                  <p:stCondLst>
                                    <p:cond delay="1500"/>
                                  </p:stCondLst>
                                  <p:childTnLst>
                                    <p:set>
                                      <p:cBhvr>
                                        <p:cTn id="144" dur="1" fill="hold">
                                          <p:stCondLst>
                                            <p:cond delay="0"/>
                                          </p:stCondLst>
                                        </p:cTn>
                                        <p:tgtEl>
                                          <p:spTgt spid="43"/>
                                        </p:tgtEl>
                                        <p:attrNameLst>
                                          <p:attrName>style.visibility</p:attrName>
                                        </p:attrNameLst>
                                      </p:cBhvr>
                                      <p:to>
                                        <p:strVal val="visible"/>
                                      </p:to>
                                    </p:set>
                                    <p:anim calcmode="lin" valueType="num">
                                      <p:cBhvr>
                                        <p:cTn id="145" dur="500" fill="hold"/>
                                        <p:tgtEl>
                                          <p:spTgt spid="43"/>
                                        </p:tgtEl>
                                        <p:attrNameLst>
                                          <p:attrName>ppt_w</p:attrName>
                                        </p:attrNameLst>
                                      </p:cBhvr>
                                      <p:tavLst>
                                        <p:tav tm="0">
                                          <p:val>
                                            <p:fltVal val="0"/>
                                          </p:val>
                                        </p:tav>
                                        <p:tav tm="100000">
                                          <p:val>
                                            <p:strVal val="#ppt_w"/>
                                          </p:val>
                                        </p:tav>
                                      </p:tavLst>
                                    </p:anim>
                                    <p:anim calcmode="lin" valueType="num">
                                      <p:cBhvr>
                                        <p:cTn id="146" dur="500" fill="hold"/>
                                        <p:tgtEl>
                                          <p:spTgt spid="43"/>
                                        </p:tgtEl>
                                        <p:attrNameLst>
                                          <p:attrName>ppt_h</p:attrName>
                                        </p:attrNameLst>
                                      </p:cBhvr>
                                      <p:tavLst>
                                        <p:tav tm="0">
                                          <p:val>
                                            <p:fltVal val="0"/>
                                          </p:val>
                                        </p:tav>
                                        <p:tav tm="100000">
                                          <p:val>
                                            <p:strVal val="#ppt_h"/>
                                          </p:val>
                                        </p:tav>
                                      </p:tavLst>
                                    </p:anim>
                                    <p:animEffect transition="in" filter="fade">
                                      <p:cBhvr>
                                        <p:cTn id="147" dur="500"/>
                                        <p:tgtEl>
                                          <p:spTgt spid="43"/>
                                        </p:tgtEl>
                                      </p:cBhvr>
                                    </p:animEffect>
                                  </p:childTnLst>
                                </p:cTn>
                              </p:par>
                              <p:par>
                                <p:cTn id="148" presetID="53" presetClass="entr" presetSubtype="16" fill="hold" nodeType="withEffect">
                                  <p:stCondLst>
                                    <p:cond delay="1500"/>
                                  </p:stCondLst>
                                  <p:childTnLst>
                                    <p:set>
                                      <p:cBhvr>
                                        <p:cTn id="149" dur="1" fill="hold">
                                          <p:stCondLst>
                                            <p:cond delay="0"/>
                                          </p:stCondLst>
                                        </p:cTn>
                                        <p:tgtEl>
                                          <p:spTgt spid="44"/>
                                        </p:tgtEl>
                                        <p:attrNameLst>
                                          <p:attrName>style.visibility</p:attrName>
                                        </p:attrNameLst>
                                      </p:cBhvr>
                                      <p:to>
                                        <p:strVal val="visible"/>
                                      </p:to>
                                    </p:set>
                                    <p:anim calcmode="lin" valueType="num">
                                      <p:cBhvr>
                                        <p:cTn id="150" dur="500" fill="hold"/>
                                        <p:tgtEl>
                                          <p:spTgt spid="44"/>
                                        </p:tgtEl>
                                        <p:attrNameLst>
                                          <p:attrName>ppt_w</p:attrName>
                                        </p:attrNameLst>
                                      </p:cBhvr>
                                      <p:tavLst>
                                        <p:tav tm="0">
                                          <p:val>
                                            <p:fltVal val="0"/>
                                          </p:val>
                                        </p:tav>
                                        <p:tav tm="100000">
                                          <p:val>
                                            <p:strVal val="#ppt_w"/>
                                          </p:val>
                                        </p:tav>
                                      </p:tavLst>
                                    </p:anim>
                                    <p:anim calcmode="lin" valueType="num">
                                      <p:cBhvr>
                                        <p:cTn id="151" dur="500" fill="hold"/>
                                        <p:tgtEl>
                                          <p:spTgt spid="44"/>
                                        </p:tgtEl>
                                        <p:attrNameLst>
                                          <p:attrName>ppt_h</p:attrName>
                                        </p:attrNameLst>
                                      </p:cBhvr>
                                      <p:tavLst>
                                        <p:tav tm="0">
                                          <p:val>
                                            <p:fltVal val="0"/>
                                          </p:val>
                                        </p:tav>
                                        <p:tav tm="100000">
                                          <p:val>
                                            <p:strVal val="#ppt_h"/>
                                          </p:val>
                                        </p:tav>
                                      </p:tavLst>
                                    </p:anim>
                                    <p:animEffect transition="in" filter="fade">
                                      <p:cBhvr>
                                        <p:cTn id="152" dur="500"/>
                                        <p:tgtEl>
                                          <p:spTgt spid="44"/>
                                        </p:tgtEl>
                                      </p:cBhvr>
                                    </p:animEffect>
                                  </p:childTnLst>
                                </p:cTn>
                              </p:par>
                              <p:par>
                                <p:cTn id="153" presetID="53" presetClass="entr" presetSubtype="16" fill="hold" grpId="0" nodeType="withEffect">
                                  <p:stCondLst>
                                    <p:cond delay="1500"/>
                                  </p:stCondLst>
                                  <p:childTnLst>
                                    <p:set>
                                      <p:cBhvr>
                                        <p:cTn id="154" dur="1" fill="hold">
                                          <p:stCondLst>
                                            <p:cond delay="0"/>
                                          </p:stCondLst>
                                        </p:cTn>
                                        <p:tgtEl>
                                          <p:spTgt spid="45"/>
                                        </p:tgtEl>
                                        <p:attrNameLst>
                                          <p:attrName>style.visibility</p:attrName>
                                        </p:attrNameLst>
                                      </p:cBhvr>
                                      <p:to>
                                        <p:strVal val="visible"/>
                                      </p:to>
                                    </p:set>
                                    <p:anim calcmode="lin" valueType="num">
                                      <p:cBhvr>
                                        <p:cTn id="155" dur="500" fill="hold"/>
                                        <p:tgtEl>
                                          <p:spTgt spid="45"/>
                                        </p:tgtEl>
                                        <p:attrNameLst>
                                          <p:attrName>ppt_w</p:attrName>
                                        </p:attrNameLst>
                                      </p:cBhvr>
                                      <p:tavLst>
                                        <p:tav tm="0">
                                          <p:val>
                                            <p:fltVal val="0"/>
                                          </p:val>
                                        </p:tav>
                                        <p:tav tm="100000">
                                          <p:val>
                                            <p:strVal val="#ppt_w"/>
                                          </p:val>
                                        </p:tav>
                                      </p:tavLst>
                                    </p:anim>
                                    <p:anim calcmode="lin" valueType="num">
                                      <p:cBhvr>
                                        <p:cTn id="156" dur="500" fill="hold"/>
                                        <p:tgtEl>
                                          <p:spTgt spid="45"/>
                                        </p:tgtEl>
                                        <p:attrNameLst>
                                          <p:attrName>ppt_h</p:attrName>
                                        </p:attrNameLst>
                                      </p:cBhvr>
                                      <p:tavLst>
                                        <p:tav tm="0">
                                          <p:val>
                                            <p:fltVal val="0"/>
                                          </p:val>
                                        </p:tav>
                                        <p:tav tm="100000">
                                          <p:val>
                                            <p:strVal val="#ppt_h"/>
                                          </p:val>
                                        </p:tav>
                                      </p:tavLst>
                                    </p:anim>
                                    <p:animEffect transition="in" filter="fade">
                                      <p:cBhvr>
                                        <p:cTn id="157" dur="500"/>
                                        <p:tgtEl>
                                          <p:spTgt spid="45"/>
                                        </p:tgtEl>
                                      </p:cBhvr>
                                    </p:animEffect>
                                  </p:childTnLst>
                                </p:cTn>
                              </p:par>
                              <p:par>
                                <p:cTn id="158" presetID="53" presetClass="entr" presetSubtype="16" fill="hold" nodeType="withEffect">
                                  <p:stCondLst>
                                    <p:cond delay="1500"/>
                                  </p:stCondLst>
                                  <p:childTnLst>
                                    <p:set>
                                      <p:cBhvr>
                                        <p:cTn id="159" dur="1" fill="hold">
                                          <p:stCondLst>
                                            <p:cond delay="0"/>
                                          </p:stCondLst>
                                        </p:cTn>
                                        <p:tgtEl>
                                          <p:spTgt spid="46"/>
                                        </p:tgtEl>
                                        <p:attrNameLst>
                                          <p:attrName>style.visibility</p:attrName>
                                        </p:attrNameLst>
                                      </p:cBhvr>
                                      <p:to>
                                        <p:strVal val="visible"/>
                                      </p:to>
                                    </p:set>
                                    <p:anim calcmode="lin" valueType="num">
                                      <p:cBhvr>
                                        <p:cTn id="160" dur="500" fill="hold"/>
                                        <p:tgtEl>
                                          <p:spTgt spid="46"/>
                                        </p:tgtEl>
                                        <p:attrNameLst>
                                          <p:attrName>ppt_w</p:attrName>
                                        </p:attrNameLst>
                                      </p:cBhvr>
                                      <p:tavLst>
                                        <p:tav tm="0">
                                          <p:val>
                                            <p:fltVal val="0"/>
                                          </p:val>
                                        </p:tav>
                                        <p:tav tm="100000">
                                          <p:val>
                                            <p:strVal val="#ppt_w"/>
                                          </p:val>
                                        </p:tav>
                                      </p:tavLst>
                                    </p:anim>
                                    <p:anim calcmode="lin" valueType="num">
                                      <p:cBhvr>
                                        <p:cTn id="161" dur="500" fill="hold"/>
                                        <p:tgtEl>
                                          <p:spTgt spid="46"/>
                                        </p:tgtEl>
                                        <p:attrNameLst>
                                          <p:attrName>ppt_h</p:attrName>
                                        </p:attrNameLst>
                                      </p:cBhvr>
                                      <p:tavLst>
                                        <p:tav tm="0">
                                          <p:val>
                                            <p:fltVal val="0"/>
                                          </p:val>
                                        </p:tav>
                                        <p:tav tm="100000">
                                          <p:val>
                                            <p:strVal val="#ppt_h"/>
                                          </p:val>
                                        </p:tav>
                                      </p:tavLst>
                                    </p:anim>
                                    <p:animEffect transition="in" filter="fade">
                                      <p:cBhvr>
                                        <p:cTn id="162" dur="500"/>
                                        <p:tgtEl>
                                          <p:spTgt spid="46"/>
                                        </p:tgtEl>
                                      </p:cBhvr>
                                    </p:animEffect>
                                  </p:childTnLst>
                                </p:cTn>
                              </p:par>
                              <p:par>
                                <p:cTn id="163" presetID="53" presetClass="entr" presetSubtype="16" fill="hold" grpId="0" nodeType="withEffect">
                                  <p:stCondLst>
                                    <p:cond delay="1500"/>
                                  </p:stCondLst>
                                  <p:childTnLst>
                                    <p:set>
                                      <p:cBhvr>
                                        <p:cTn id="164" dur="1" fill="hold">
                                          <p:stCondLst>
                                            <p:cond delay="0"/>
                                          </p:stCondLst>
                                        </p:cTn>
                                        <p:tgtEl>
                                          <p:spTgt spid="47"/>
                                        </p:tgtEl>
                                        <p:attrNameLst>
                                          <p:attrName>style.visibility</p:attrName>
                                        </p:attrNameLst>
                                      </p:cBhvr>
                                      <p:to>
                                        <p:strVal val="visible"/>
                                      </p:to>
                                    </p:set>
                                    <p:anim calcmode="lin" valueType="num">
                                      <p:cBhvr>
                                        <p:cTn id="165" dur="500" fill="hold"/>
                                        <p:tgtEl>
                                          <p:spTgt spid="47"/>
                                        </p:tgtEl>
                                        <p:attrNameLst>
                                          <p:attrName>ppt_w</p:attrName>
                                        </p:attrNameLst>
                                      </p:cBhvr>
                                      <p:tavLst>
                                        <p:tav tm="0">
                                          <p:val>
                                            <p:fltVal val="0"/>
                                          </p:val>
                                        </p:tav>
                                        <p:tav tm="100000">
                                          <p:val>
                                            <p:strVal val="#ppt_w"/>
                                          </p:val>
                                        </p:tav>
                                      </p:tavLst>
                                    </p:anim>
                                    <p:anim calcmode="lin" valueType="num">
                                      <p:cBhvr>
                                        <p:cTn id="166" dur="500" fill="hold"/>
                                        <p:tgtEl>
                                          <p:spTgt spid="47"/>
                                        </p:tgtEl>
                                        <p:attrNameLst>
                                          <p:attrName>ppt_h</p:attrName>
                                        </p:attrNameLst>
                                      </p:cBhvr>
                                      <p:tavLst>
                                        <p:tav tm="0">
                                          <p:val>
                                            <p:fltVal val="0"/>
                                          </p:val>
                                        </p:tav>
                                        <p:tav tm="100000">
                                          <p:val>
                                            <p:strVal val="#ppt_h"/>
                                          </p:val>
                                        </p:tav>
                                      </p:tavLst>
                                    </p:anim>
                                    <p:animEffect transition="in" filter="fade">
                                      <p:cBhvr>
                                        <p:cTn id="167" dur="500"/>
                                        <p:tgtEl>
                                          <p:spTgt spid="47"/>
                                        </p:tgtEl>
                                      </p:cBhvr>
                                    </p:animEffect>
                                  </p:childTnLst>
                                </p:cTn>
                              </p:par>
                              <p:par>
                                <p:cTn id="168" presetID="53" presetClass="entr" presetSubtype="16" fill="hold" grpId="0" nodeType="withEffect">
                                  <p:stCondLst>
                                    <p:cond delay="1500"/>
                                  </p:stCondLst>
                                  <p:childTnLst>
                                    <p:set>
                                      <p:cBhvr>
                                        <p:cTn id="169" dur="1" fill="hold">
                                          <p:stCondLst>
                                            <p:cond delay="0"/>
                                          </p:stCondLst>
                                        </p:cTn>
                                        <p:tgtEl>
                                          <p:spTgt spid="48"/>
                                        </p:tgtEl>
                                        <p:attrNameLst>
                                          <p:attrName>style.visibility</p:attrName>
                                        </p:attrNameLst>
                                      </p:cBhvr>
                                      <p:to>
                                        <p:strVal val="visible"/>
                                      </p:to>
                                    </p:set>
                                    <p:anim calcmode="lin" valueType="num">
                                      <p:cBhvr>
                                        <p:cTn id="170" dur="500" fill="hold"/>
                                        <p:tgtEl>
                                          <p:spTgt spid="48"/>
                                        </p:tgtEl>
                                        <p:attrNameLst>
                                          <p:attrName>ppt_w</p:attrName>
                                        </p:attrNameLst>
                                      </p:cBhvr>
                                      <p:tavLst>
                                        <p:tav tm="0">
                                          <p:val>
                                            <p:fltVal val="0"/>
                                          </p:val>
                                        </p:tav>
                                        <p:tav tm="100000">
                                          <p:val>
                                            <p:strVal val="#ppt_w"/>
                                          </p:val>
                                        </p:tav>
                                      </p:tavLst>
                                    </p:anim>
                                    <p:anim calcmode="lin" valueType="num">
                                      <p:cBhvr>
                                        <p:cTn id="171" dur="500" fill="hold"/>
                                        <p:tgtEl>
                                          <p:spTgt spid="48"/>
                                        </p:tgtEl>
                                        <p:attrNameLst>
                                          <p:attrName>ppt_h</p:attrName>
                                        </p:attrNameLst>
                                      </p:cBhvr>
                                      <p:tavLst>
                                        <p:tav tm="0">
                                          <p:val>
                                            <p:fltVal val="0"/>
                                          </p:val>
                                        </p:tav>
                                        <p:tav tm="100000">
                                          <p:val>
                                            <p:strVal val="#ppt_h"/>
                                          </p:val>
                                        </p:tav>
                                      </p:tavLst>
                                    </p:anim>
                                    <p:animEffect transition="in" filter="fade">
                                      <p:cBhvr>
                                        <p:cTn id="172" dur="500"/>
                                        <p:tgtEl>
                                          <p:spTgt spid="48"/>
                                        </p:tgtEl>
                                      </p:cBhvr>
                                    </p:animEffect>
                                  </p:childTnLst>
                                </p:cTn>
                              </p:par>
                              <p:par>
                                <p:cTn id="173" presetID="53" presetClass="entr" presetSubtype="16" fill="hold" grpId="0" nodeType="withEffect">
                                  <p:stCondLst>
                                    <p:cond delay="1500"/>
                                  </p:stCondLst>
                                  <p:childTnLst>
                                    <p:set>
                                      <p:cBhvr>
                                        <p:cTn id="174" dur="1" fill="hold">
                                          <p:stCondLst>
                                            <p:cond delay="0"/>
                                          </p:stCondLst>
                                        </p:cTn>
                                        <p:tgtEl>
                                          <p:spTgt spid="49"/>
                                        </p:tgtEl>
                                        <p:attrNameLst>
                                          <p:attrName>style.visibility</p:attrName>
                                        </p:attrNameLst>
                                      </p:cBhvr>
                                      <p:to>
                                        <p:strVal val="visible"/>
                                      </p:to>
                                    </p:set>
                                    <p:anim calcmode="lin" valueType="num">
                                      <p:cBhvr>
                                        <p:cTn id="175" dur="500" fill="hold"/>
                                        <p:tgtEl>
                                          <p:spTgt spid="49"/>
                                        </p:tgtEl>
                                        <p:attrNameLst>
                                          <p:attrName>ppt_w</p:attrName>
                                        </p:attrNameLst>
                                      </p:cBhvr>
                                      <p:tavLst>
                                        <p:tav tm="0">
                                          <p:val>
                                            <p:fltVal val="0"/>
                                          </p:val>
                                        </p:tav>
                                        <p:tav tm="100000">
                                          <p:val>
                                            <p:strVal val="#ppt_w"/>
                                          </p:val>
                                        </p:tav>
                                      </p:tavLst>
                                    </p:anim>
                                    <p:anim calcmode="lin" valueType="num">
                                      <p:cBhvr>
                                        <p:cTn id="176" dur="500" fill="hold"/>
                                        <p:tgtEl>
                                          <p:spTgt spid="49"/>
                                        </p:tgtEl>
                                        <p:attrNameLst>
                                          <p:attrName>ppt_h</p:attrName>
                                        </p:attrNameLst>
                                      </p:cBhvr>
                                      <p:tavLst>
                                        <p:tav tm="0">
                                          <p:val>
                                            <p:fltVal val="0"/>
                                          </p:val>
                                        </p:tav>
                                        <p:tav tm="100000">
                                          <p:val>
                                            <p:strVal val="#ppt_h"/>
                                          </p:val>
                                        </p:tav>
                                      </p:tavLst>
                                    </p:anim>
                                    <p:animEffect transition="in" filter="fade">
                                      <p:cBhvr>
                                        <p:cTn id="177" dur="500"/>
                                        <p:tgtEl>
                                          <p:spTgt spid="49"/>
                                        </p:tgtEl>
                                      </p:cBhvr>
                                    </p:animEffect>
                                  </p:childTnLst>
                                </p:cTn>
                              </p:par>
                              <p:par>
                                <p:cTn id="178" presetID="53" presetClass="entr" presetSubtype="16" fill="hold" grpId="0" nodeType="withEffect">
                                  <p:stCondLst>
                                    <p:cond delay="1500"/>
                                  </p:stCondLst>
                                  <p:childTnLst>
                                    <p:set>
                                      <p:cBhvr>
                                        <p:cTn id="179" dur="1" fill="hold">
                                          <p:stCondLst>
                                            <p:cond delay="0"/>
                                          </p:stCondLst>
                                        </p:cTn>
                                        <p:tgtEl>
                                          <p:spTgt spid="50"/>
                                        </p:tgtEl>
                                        <p:attrNameLst>
                                          <p:attrName>style.visibility</p:attrName>
                                        </p:attrNameLst>
                                      </p:cBhvr>
                                      <p:to>
                                        <p:strVal val="visible"/>
                                      </p:to>
                                    </p:set>
                                    <p:anim calcmode="lin" valueType="num">
                                      <p:cBhvr>
                                        <p:cTn id="180" dur="500" fill="hold"/>
                                        <p:tgtEl>
                                          <p:spTgt spid="50"/>
                                        </p:tgtEl>
                                        <p:attrNameLst>
                                          <p:attrName>ppt_w</p:attrName>
                                        </p:attrNameLst>
                                      </p:cBhvr>
                                      <p:tavLst>
                                        <p:tav tm="0">
                                          <p:val>
                                            <p:fltVal val="0"/>
                                          </p:val>
                                        </p:tav>
                                        <p:tav tm="100000">
                                          <p:val>
                                            <p:strVal val="#ppt_w"/>
                                          </p:val>
                                        </p:tav>
                                      </p:tavLst>
                                    </p:anim>
                                    <p:anim calcmode="lin" valueType="num">
                                      <p:cBhvr>
                                        <p:cTn id="181" dur="500" fill="hold"/>
                                        <p:tgtEl>
                                          <p:spTgt spid="50"/>
                                        </p:tgtEl>
                                        <p:attrNameLst>
                                          <p:attrName>ppt_h</p:attrName>
                                        </p:attrNameLst>
                                      </p:cBhvr>
                                      <p:tavLst>
                                        <p:tav tm="0">
                                          <p:val>
                                            <p:fltVal val="0"/>
                                          </p:val>
                                        </p:tav>
                                        <p:tav tm="100000">
                                          <p:val>
                                            <p:strVal val="#ppt_h"/>
                                          </p:val>
                                        </p:tav>
                                      </p:tavLst>
                                    </p:anim>
                                    <p:animEffect transition="in" filter="fade">
                                      <p:cBhvr>
                                        <p:cTn id="182" dur="500"/>
                                        <p:tgtEl>
                                          <p:spTgt spid="50"/>
                                        </p:tgtEl>
                                      </p:cBhvr>
                                    </p:animEffect>
                                  </p:childTnLst>
                                </p:cTn>
                              </p:par>
                              <p:par>
                                <p:cTn id="183" presetID="53" presetClass="entr" presetSubtype="16" fill="hold" grpId="0" nodeType="withEffect">
                                  <p:stCondLst>
                                    <p:cond delay="1500"/>
                                  </p:stCondLst>
                                  <p:childTnLst>
                                    <p:set>
                                      <p:cBhvr>
                                        <p:cTn id="184" dur="1" fill="hold">
                                          <p:stCondLst>
                                            <p:cond delay="0"/>
                                          </p:stCondLst>
                                        </p:cTn>
                                        <p:tgtEl>
                                          <p:spTgt spid="51"/>
                                        </p:tgtEl>
                                        <p:attrNameLst>
                                          <p:attrName>style.visibility</p:attrName>
                                        </p:attrNameLst>
                                      </p:cBhvr>
                                      <p:to>
                                        <p:strVal val="visible"/>
                                      </p:to>
                                    </p:set>
                                    <p:anim calcmode="lin" valueType="num">
                                      <p:cBhvr>
                                        <p:cTn id="185" dur="500" fill="hold"/>
                                        <p:tgtEl>
                                          <p:spTgt spid="51"/>
                                        </p:tgtEl>
                                        <p:attrNameLst>
                                          <p:attrName>ppt_w</p:attrName>
                                        </p:attrNameLst>
                                      </p:cBhvr>
                                      <p:tavLst>
                                        <p:tav tm="0">
                                          <p:val>
                                            <p:fltVal val="0"/>
                                          </p:val>
                                        </p:tav>
                                        <p:tav tm="100000">
                                          <p:val>
                                            <p:strVal val="#ppt_w"/>
                                          </p:val>
                                        </p:tav>
                                      </p:tavLst>
                                    </p:anim>
                                    <p:anim calcmode="lin" valueType="num">
                                      <p:cBhvr>
                                        <p:cTn id="186" dur="500" fill="hold"/>
                                        <p:tgtEl>
                                          <p:spTgt spid="51"/>
                                        </p:tgtEl>
                                        <p:attrNameLst>
                                          <p:attrName>ppt_h</p:attrName>
                                        </p:attrNameLst>
                                      </p:cBhvr>
                                      <p:tavLst>
                                        <p:tav tm="0">
                                          <p:val>
                                            <p:fltVal val="0"/>
                                          </p:val>
                                        </p:tav>
                                        <p:tav tm="100000">
                                          <p:val>
                                            <p:strVal val="#ppt_h"/>
                                          </p:val>
                                        </p:tav>
                                      </p:tavLst>
                                    </p:anim>
                                    <p:animEffect transition="in" filter="fade">
                                      <p:cBhvr>
                                        <p:cTn id="187" dur="500"/>
                                        <p:tgtEl>
                                          <p:spTgt spid="51"/>
                                        </p:tgtEl>
                                      </p:cBhvr>
                                    </p:animEffect>
                                  </p:childTnLst>
                                </p:cTn>
                              </p:par>
                              <p:par>
                                <p:cTn id="188" presetID="53" presetClass="entr" presetSubtype="16" fill="hold" grpId="0" nodeType="withEffect">
                                  <p:stCondLst>
                                    <p:cond delay="1500"/>
                                  </p:stCondLst>
                                  <p:childTnLst>
                                    <p:set>
                                      <p:cBhvr>
                                        <p:cTn id="189" dur="1" fill="hold">
                                          <p:stCondLst>
                                            <p:cond delay="0"/>
                                          </p:stCondLst>
                                        </p:cTn>
                                        <p:tgtEl>
                                          <p:spTgt spid="52"/>
                                        </p:tgtEl>
                                        <p:attrNameLst>
                                          <p:attrName>style.visibility</p:attrName>
                                        </p:attrNameLst>
                                      </p:cBhvr>
                                      <p:to>
                                        <p:strVal val="visible"/>
                                      </p:to>
                                    </p:set>
                                    <p:anim calcmode="lin" valueType="num">
                                      <p:cBhvr>
                                        <p:cTn id="190" dur="500" fill="hold"/>
                                        <p:tgtEl>
                                          <p:spTgt spid="52"/>
                                        </p:tgtEl>
                                        <p:attrNameLst>
                                          <p:attrName>ppt_w</p:attrName>
                                        </p:attrNameLst>
                                      </p:cBhvr>
                                      <p:tavLst>
                                        <p:tav tm="0">
                                          <p:val>
                                            <p:fltVal val="0"/>
                                          </p:val>
                                        </p:tav>
                                        <p:tav tm="100000">
                                          <p:val>
                                            <p:strVal val="#ppt_w"/>
                                          </p:val>
                                        </p:tav>
                                      </p:tavLst>
                                    </p:anim>
                                    <p:anim calcmode="lin" valueType="num">
                                      <p:cBhvr>
                                        <p:cTn id="191" dur="500" fill="hold"/>
                                        <p:tgtEl>
                                          <p:spTgt spid="52"/>
                                        </p:tgtEl>
                                        <p:attrNameLst>
                                          <p:attrName>ppt_h</p:attrName>
                                        </p:attrNameLst>
                                      </p:cBhvr>
                                      <p:tavLst>
                                        <p:tav tm="0">
                                          <p:val>
                                            <p:fltVal val="0"/>
                                          </p:val>
                                        </p:tav>
                                        <p:tav tm="100000">
                                          <p:val>
                                            <p:strVal val="#ppt_h"/>
                                          </p:val>
                                        </p:tav>
                                      </p:tavLst>
                                    </p:anim>
                                    <p:animEffect transition="in" filter="fade">
                                      <p:cBhvr>
                                        <p:cTn id="192" dur="500"/>
                                        <p:tgtEl>
                                          <p:spTgt spid="52"/>
                                        </p:tgtEl>
                                      </p:cBhvr>
                                    </p:animEffect>
                                  </p:childTnLst>
                                </p:cTn>
                              </p:par>
                              <p:par>
                                <p:cTn id="193" presetID="53" presetClass="entr" presetSubtype="16" fill="hold" grpId="0" nodeType="withEffect">
                                  <p:stCondLst>
                                    <p:cond delay="1500"/>
                                  </p:stCondLst>
                                  <p:childTnLst>
                                    <p:set>
                                      <p:cBhvr>
                                        <p:cTn id="194" dur="1" fill="hold">
                                          <p:stCondLst>
                                            <p:cond delay="0"/>
                                          </p:stCondLst>
                                        </p:cTn>
                                        <p:tgtEl>
                                          <p:spTgt spid="53"/>
                                        </p:tgtEl>
                                        <p:attrNameLst>
                                          <p:attrName>style.visibility</p:attrName>
                                        </p:attrNameLst>
                                      </p:cBhvr>
                                      <p:to>
                                        <p:strVal val="visible"/>
                                      </p:to>
                                    </p:set>
                                    <p:anim calcmode="lin" valueType="num">
                                      <p:cBhvr>
                                        <p:cTn id="195" dur="500" fill="hold"/>
                                        <p:tgtEl>
                                          <p:spTgt spid="53"/>
                                        </p:tgtEl>
                                        <p:attrNameLst>
                                          <p:attrName>ppt_w</p:attrName>
                                        </p:attrNameLst>
                                      </p:cBhvr>
                                      <p:tavLst>
                                        <p:tav tm="0">
                                          <p:val>
                                            <p:fltVal val="0"/>
                                          </p:val>
                                        </p:tav>
                                        <p:tav tm="100000">
                                          <p:val>
                                            <p:strVal val="#ppt_w"/>
                                          </p:val>
                                        </p:tav>
                                      </p:tavLst>
                                    </p:anim>
                                    <p:anim calcmode="lin" valueType="num">
                                      <p:cBhvr>
                                        <p:cTn id="196" dur="500" fill="hold"/>
                                        <p:tgtEl>
                                          <p:spTgt spid="53"/>
                                        </p:tgtEl>
                                        <p:attrNameLst>
                                          <p:attrName>ppt_h</p:attrName>
                                        </p:attrNameLst>
                                      </p:cBhvr>
                                      <p:tavLst>
                                        <p:tav tm="0">
                                          <p:val>
                                            <p:fltVal val="0"/>
                                          </p:val>
                                        </p:tav>
                                        <p:tav tm="100000">
                                          <p:val>
                                            <p:strVal val="#ppt_h"/>
                                          </p:val>
                                        </p:tav>
                                      </p:tavLst>
                                    </p:anim>
                                    <p:animEffect transition="in" filter="fade">
                                      <p:cBhvr>
                                        <p:cTn id="197" dur="500"/>
                                        <p:tgtEl>
                                          <p:spTgt spid="53"/>
                                        </p:tgtEl>
                                      </p:cBhvr>
                                    </p:animEffect>
                                  </p:childTnLst>
                                </p:cTn>
                              </p:par>
                              <p:par>
                                <p:cTn id="198" presetID="53" presetClass="entr" presetSubtype="16" fill="hold" grpId="0" nodeType="withEffect">
                                  <p:stCondLst>
                                    <p:cond delay="1500"/>
                                  </p:stCondLst>
                                  <p:childTnLst>
                                    <p:set>
                                      <p:cBhvr>
                                        <p:cTn id="199" dur="1" fill="hold">
                                          <p:stCondLst>
                                            <p:cond delay="0"/>
                                          </p:stCondLst>
                                        </p:cTn>
                                        <p:tgtEl>
                                          <p:spTgt spid="54"/>
                                        </p:tgtEl>
                                        <p:attrNameLst>
                                          <p:attrName>style.visibility</p:attrName>
                                        </p:attrNameLst>
                                      </p:cBhvr>
                                      <p:to>
                                        <p:strVal val="visible"/>
                                      </p:to>
                                    </p:set>
                                    <p:anim calcmode="lin" valueType="num">
                                      <p:cBhvr>
                                        <p:cTn id="200" dur="500" fill="hold"/>
                                        <p:tgtEl>
                                          <p:spTgt spid="54"/>
                                        </p:tgtEl>
                                        <p:attrNameLst>
                                          <p:attrName>ppt_w</p:attrName>
                                        </p:attrNameLst>
                                      </p:cBhvr>
                                      <p:tavLst>
                                        <p:tav tm="0">
                                          <p:val>
                                            <p:fltVal val="0"/>
                                          </p:val>
                                        </p:tav>
                                        <p:tav tm="100000">
                                          <p:val>
                                            <p:strVal val="#ppt_w"/>
                                          </p:val>
                                        </p:tav>
                                      </p:tavLst>
                                    </p:anim>
                                    <p:anim calcmode="lin" valueType="num">
                                      <p:cBhvr>
                                        <p:cTn id="201" dur="500" fill="hold"/>
                                        <p:tgtEl>
                                          <p:spTgt spid="54"/>
                                        </p:tgtEl>
                                        <p:attrNameLst>
                                          <p:attrName>ppt_h</p:attrName>
                                        </p:attrNameLst>
                                      </p:cBhvr>
                                      <p:tavLst>
                                        <p:tav tm="0">
                                          <p:val>
                                            <p:fltVal val="0"/>
                                          </p:val>
                                        </p:tav>
                                        <p:tav tm="100000">
                                          <p:val>
                                            <p:strVal val="#ppt_h"/>
                                          </p:val>
                                        </p:tav>
                                      </p:tavLst>
                                    </p:anim>
                                    <p:animEffect transition="in" filter="fade">
                                      <p:cBhvr>
                                        <p:cTn id="202" dur="500"/>
                                        <p:tgtEl>
                                          <p:spTgt spid="54"/>
                                        </p:tgtEl>
                                      </p:cBhvr>
                                    </p:animEffect>
                                  </p:childTnLst>
                                </p:cTn>
                              </p:par>
                              <p:par>
                                <p:cTn id="203" presetID="53" presetClass="entr" presetSubtype="16" fill="hold" nodeType="withEffect">
                                  <p:stCondLst>
                                    <p:cond delay="2000"/>
                                  </p:stCondLst>
                                  <p:childTnLst>
                                    <p:set>
                                      <p:cBhvr>
                                        <p:cTn id="204" dur="1" fill="hold">
                                          <p:stCondLst>
                                            <p:cond delay="0"/>
                                          </p:stCondLst>
                                        </p:cTn>
                                        <p:tgtEl>
                                          <p:spTgt spid="55"/>
                                        </p:tgtEl>
                                        <p:attrNameLst>
                                          <p:attrName>style.visibility</p:attrName>
                                        </p:attrNameLst>
                                      </p:cBhvr>
                                      <p:to>
                                        <p:strVal val="visible"/>
                                      </p:to>
                                    </p:set>
                                    <p:anim calcmode="lin" valueType="num">
                                      <p:cBhvr>
                                        <p:cTn id="205" dur="500" fill="hold"/>
                                        <p:tgtEl>
                                          <p:spTgt spid="55"/>
                                        </p:tgtEl>
                                        <p:attrNameLst>
                                          <p:attrName>ppt_w</p:attrName>
                                        </p:attrNameLst>
                                      </p:cBhvr>
                                      <p:tavLst>
                                        <p:tav tm="0">
                                          <p:val>
                                            <p:fltVal val="0"/>
                                          </p:val>
                                        </p:tav>
                                        <p:tav tm="100000">
                                          <p:val>
                                            <p:strVal val="#ppt_w"/>
                                          </p:val>
                                        </p:tav>
                                      </p:tavLst>
                                    </p:anim>
                                    <p:anim calcmode="lin" valueType="num">
                                      <p:cBhvr>
                                        <p:cTn id="206" dur="500" fill="hold"/>
                                        <p:tgtEl>
                                          <p:spTgt spid="55"/>
                                        </p:tgtEl>
                                        <p:attrNameLst>
                                          <p:attrName>ppt_h</p:attrName>
                                        </p:attrNameLst>
                                      </p:cBhvr>
                                      <p:tavLst>
                                        <p:tav tm="0">
                                          <p:val>
                                            <p:fltVal val="0"/>
                                          </p:val>
                                        </p:tav>
                                        <p:tav tm="100000">
                                          <p:val>
                                            <p:strVal val="#ppt_h"/>
                                          </p:val>
                                        </p:tav>
                                      </p:tavLst>
                                    </p:anim>
                                    <p:animEffect transition="in" filter="fade">
                                      <p:cBhvr>
                                        <p:cTn id="207" dur="500"/>
                                        <p:tgtEl>
                                          <p:spTgt spid="55"/>
                                        </p:tgtEl>
                                      </p:cBhvr>
                                    </p:animEffect>
                                  </p:childTnLst>
                                </p:cTn>
                              </p:par>
                              <p:par>
                                <p:cTn id="208" presetID="53" presetClass="entr" presetSubtype="16" fill="hold" grpId="0" nodeType="withEffect">
                                  <p:stCondLst>
                                    <p:cond delay="2000"/>
                                  </p:stCondLst>
                                  <p:childTnLst>
                                    <p:set>
                                      <p:cBhvr>
                                        <p:cTn id="209" dur="1" fill="hold">
                                          <p:stCondLst>
                                            <p:cond delay="0"/>
                                          </p:stCondLst>
                                        </p:cTn>
                                        <p:tgtEl>
                                          <p:spTgt spid="60"/>
                                        </p:tgtEl>
                                        <p:attrNameLst>
                                          <p:attrName>style.visibility</p:attrName>
                                        </p:attrNameLst>
                                      </p:cBhvr>
                                      <p:to>
                                        <p:strVal val="visible"/>
                                      </p:to>
                                    </p:set>
                                    <p:anim calcmode="lin" valueType="num">
                                      <p:cBhvr>
                                        <p:cTn id="210" dur="500" fill="hold"/>
                                        <p:tgtEl>
                                          <p:spTgt spid="60"/>
                                        </p:tgtEl>
                                        <p:attrNameLst>
                                          <p:attrName>ppt_w</p:attrName>
                                        </p:attrNameLst>
                                      </p:cBhvr>
                                      <p:tavLst>
                                        <p:tav tm="0">
                                          <p:val>
                                            <p:fltVal val="0"/>
                                          </p:val>
                                        </p:tav>
                                        <p:tav tm="100000">
                                          <p:val>
                                            <p:strVal val="#ppt_w"/>
                                          </p:val>
                                        </p:tav>
                                      </p:tavLst>
                                    </p:anim>
                                    <p:anim calcmode="lin" valueType="num">
                                      <p:cBhvr>
                                        <p:cTn id="211" dur="500" fill="hold"/>
                                        <p:tgtEl>
                                          <p:spTgt spid="60"/>
                                        </p:tgtEl>
                                        <p:attrNameLst>
                                          <p:attrName>ppt_h</p:attrName>
                                        </p:attrNameLst>
                                      </p:cBhvr>
                                      <p:tavLst>
                                        <p:tav tm="0">
                                          <p:val>
                                            <p:fltVal val="0"/>
                                          </p:val>
                                        </p:tav>
                                        <p:tav tm="100000">
                                          <p:val>
                                            <p:strVal val="#ppt_h"/>
                                          </p:val>
                                        </p:tav>
                                      </p:tavLst>
                                    </p:anim>
                                    <p:animEffect transition="in" filter="fade">
                                      <p:cBhvr>
                                        <p:cTn id="212" dur="500"/>
                                        <p:tgtEl>
                                          <p:spTgt spid="60"/>
                                        </p:tgtEl>
                                      </p:cBhvr>
                                    </p:animEffect>
                                  </p:childTnLst>
                                </p:cTn>
                              </p:par>
                              <p:par>
                                <p:cTn id="213" presetID="53" presetClass="entr" presetSubtype="16" fill="hold" nodeType="withEffect">
                                  <p:stCondLst>
                                    <p:cond delay="2000"/>
                                  </p:stCondLst>
                                  <p:childTnLst>
                                    <p:set>
                                      <p:cBhvr>
                                        <p:cTn id="214" dur="1" fill="hold">
                                          <p:stCondLst>
                                            <p:cond delay="0"/>
                                          </p:stCondLst>
                                        </p:cTn>
                                        <p:tgtEl>
                                          <p:spTgt spid="61"/>
                                        </p:tgtEl>
                                        <p:attrNameLst>
                                          <p:attrName>style.visibility</p:attrName>
                                        </p:attrNameLst>
                                      </p:cBhvr>
                                      <p:to>
                                        <p:strVal val="visible"/>
                                      </p:to>
                                    </p:set>
                                    <p:anim calcmode="lin" valueType="num">
                                      <p:cBhvr>
                                        <p:cTn id="215" dur="500" fill="hold"/>
                                        <p:tgtEl>
                                          <p:spTgt spid="61"/>
                                        </p:tgtEl>
                                        <p:attrNameLst>
                                          <p:attrName>ppt_w</p:attrName>
                                        </p:attrNameLst>
                                      </p:cBhvr>
                                      <p:tavLst>
                                        <p:tav tm="0">
                                          <p:val>
                                            <p:fltVal val="0"/>
                                          </p:val>
                                        </p:tav>
                                        <p:tav tm="100000">
                                          <p:val>
                                            <p:strVal val="#ppt_w"/>
                                          </p:val>
                                        </p:tav>
                                      </p:tavLst>
                                    </p:anim>
                                    <p:anim calcmode="lin" valueType="num">
                                      <p:cBhvr>
                                        <p:cTn id="216" dur="500" fill="hold"/>
                                        <p:tgtEl>
                                          <p:spTgt spid="61"/>
                                        </p:tgtEl>
                                        <p:attrNameLst>
                                          <p:attrName>ppt_h</p:attrName>
                                        </p:attrNameLst>
                                      </p:cBhvr>
                                      <p:tavLst>
                                        <p:tav tm="0">
                                          <p:val>
                                            <p:fltVal val="0"/>
                                          </p:val>
                                        </p:tav>
                                        <p:tav tm="100000">
                                          <p:val>
                                            <p:strVal val="#ppt_h"/>
                                          </p:val>
                                        </p:tav>
                                      </p:tavLst>
                                    </p:anim>
                                    <p:animEffect transition="in" filter="fade">
                                      <p:cBhvr>
                                        <p:cTn id="217" dur="500"/>
                                        <p:tgtEl>
                                          <p:spTgt spid="61"/>
                                        </p:tgtEl>
                                      </p:cBhvr>
                                    </p:animEffect>
                                  </p:childTnLst>
                                </p:cTn>
                              </p:par>
                              <p:par>
                                <p:cTn id="218" presetID="53" presetClass="entr" presetSubtype="16" fill="hold" grpId="0" nodeType="withEffect">
                                  <p:stCondLst>
                                    <p:cond delay="2000"/>
                                  </p:stCondLst>
                                  <p:childTnLst>
                                    <p:set>
                                      <p:cBhvr>
                                        <p:cTn id="219" dur="1" fill="hold">
                                          <p:stCondLst>
                                            <p:cond delay="0"/>
                                          </p:stCondLst>
                                        </p:cTn>
                                        <p:tgtEl>
                                          <p:spTgt spid="62"/>
                                        </p:tgtEl>
                                        <p:attrNameLst>
                                          <p:attrName>style.visibility</p:attrName>
                                        </p:attrNameLst>
                                      </p:cBhvr>
                                      <p:to>
                                        <p:strVal val="visible"/>
                                      </p:to>
                                    </p:set>
                                    <p:anim calcmode="lin" valueType="num">
                                      <p:cBhvr>
                                        <p:cTn id="220" dur="500" fill="hold"/>
                                        <p:tgtEl>
                                          <p:spTgt spid="62"/>
                                        </p:tgtEl>
                                        <p:attrNameLst>
                                          <p:attrName>ppt_w</p:attrName>
                                        </p:attrNameLst>
                                      </p:cBhvr>
                                      <p:tavLst>
                                        <p:tav tm="0">
                                          <p:val>
                                            <p:fltVal val="0"/>
                                          </p:val>
                                        </p:tav>
                                        <p:tav tm="100000">
                                          <p:val>
                                            <p:strVal val="#ppt_w"/>
                                          </p:val>
                                        </p:tav>
                                      </p:tavLst>
                                    </p:anim>
                                    <p:anim calcmode="lin" valueType="num">
                                      <p:cBhvr>
                                        <p:cTn id="221" dur="500" fill="hold"/>
                                        <p:tgtEl>
                                          <p:spTgt spid="62"/>
                                        </p:tgtEl>
                                        <p:attrNameLst>
                                          <p:attrName>ppt_h</p:attrName>
                                        </p:attrNameLst>
                                      </p:cBhvr>
                                      <p:tavLst>
                                        <p:tav tm="0">
                                          <p:val>
                                            <p:fltVal val="0"/>
                                          </p:val>
                                        </p:tav>
                                        <p:tav tm="100000">
                                          <p:val>
                                            <p:strVal val="#ppt_h"/>
                                          </p:val>
                                        </p:tav>
                                      </p:tavLst>
                                    </p:anim>
                                    <p:animEffect transition="in" filter="fade">
                                      <p:cBhvr>
                                        <p:cTn id="222" dur="500"/>
                                        <p:tgtEl>
                                          <p:spTgt spid="62"/>
                                        </p:tgtEl>
                                      </p:cBhvr>
                                    </p:animEffect>
                                  </p:childTnLst>
                                </p:cTn>
                              </p:par>
                              <p:par>
                                <p:cTn id="223" presetID="53" presetClass="entr" presetSubtype="16" fill="hold" nodeType="withEffect">
                                  <p:stCondLst>
                                    <p:cond delay="2000"/>
                                  </p:stCondLst>
                                  <p:childTnLst>
                                    <p:set>
                                      <p:cBhvr>
                                        <p:cTn id="224" dur="1" fill="hold">
                                          <p:stCondLst>
                                            <p:cond delay="0"/>
                                          </p:stCondLst>
                                        </p:cTn>
                                        <p:tgtEl>
                                          <p:spTgt spid="63"/>
                                        </p:tgtEl>
                                        <p:attrNameLst>
                                          <p:attrName>style.visibility</p:attrName>
                                        </p:attrNameLst>
                                      </p:cBhvr>
                                      <p:to>
                                        <p:strVal val="visible"/>
                                      </p:to>
                                    </p:set>
                                    <p:anim calcmode="lin" valueType="num">
                                      <p:cBhvr>
                                        <p:cTn id="225" dur="500" fill="hold"/>
                                        <p:tgtEl>
                                          <p:spTgt spid="63"/>
                                        </p:tgtEl>
                                        <p:attrNameLst>
                                          <p:attrName>ppt_w</p:attrName>
                                        </p:attrNameLst>
                                      </p:cBhvr>
                                      <p:tavLst>
                                        <p:tav tm="0">
                                          <p:val>
                                            <p:fltVal val="0"/>
                                          </p:val>
                                        </p:tav>
                                        <p:tav tm="100000">
                                          <p:val>
                                            <p:strVal val="#ppt_w"/>
                                          </p:val>
                                        </p:tav>
                                      </p:tavLst>
                                    </p:anim>
                                    <p:anim calcmode="lin" valueType="num">
                                      <p:cBhvr>
                                        <p:cTn id="226" dur="500" fill="hold"/>
                                        <p:tgtEl>
                                          <p:spTgt spid="63"/>
                                        </p:tgtEl>
                                        <p:attrNameLst>
                                          <p:attrName>ppt_h</p:attrName>
                                        </p:attrNameLst>
                                      </p:cBhvr>
                                      <p:tavLst>
                                        <p:tav tm="0">
                                          <p:val>
                                            <p:fltVal val="0"/>
                                          </p:val>
                                        </p:tav>
                                        <p:tav tm="100000">
                                          <p:val>
                                            <p:strVal val="#ppt_h"/>
                                          </p:val>
                                        </p:tav>
                                      </p:tavLst>
                                    </p:anim>
                                    <p:animEffect transition="in" filter="fade">
                                      <p:cBhvr>
                                        <p:cTn id="227" dur="500"/>
                                        <p:tgtEl>
                                          <p:spTgt spid="63"/>
                                        </p:tgtEl>
                                      </p:cBhvr>
                                    </p:animEffect>
                                  </p:childTnLst>
                                </p:cTn>
                              </p:par>
                              <p:par>
                                <p:cTn id="228" presetID="53" presetClass="entr" presetSubtype="16" fill="hold" grpId="0" nodeType="withEffect">
                                  <p:stCondLst>
                                    <p:cond delay="2000"/>
                                  </p:stCondLst>
                                  <p:childTnLst>
                                    <p:set>
                                      <p:cBhvr>
                                        <p:cTn id="229" dur="1" fill="hold">
                                          <p:stCondLst>
                                            <p:cond delay="0"/>
                                          </p:stCondLst>
                                        </p:cTn>
                                        <p:tgtEl>
                                          <p:spTgt spid="64"/>
                                        </p:tgtEl>
                                        <p:attrNameLst>
                                          <p:attrName>style.visibility</p:attrName>
                                        </p:attrNameLst>
                                      </p:cBhvr>
                                      <p:to>
                                        <p:strVal val="visible"/>
                                      </p:to>
                                    </p:set>
                                    <p:anim calcmode="lin" valueType="num">
                                      <p:cBhvr>
                                        <p:cTn id="230" dur="500" fill="hold"/>
                                        <p:tgtEl>
                                          <p:spTgt spid="64"/>
                                        </p:tgtEl>
                                        <p:attrNameLst>
                                          <p:attrName>ppt_w</p:attrName>
                                        </p:attrNameLst>
                                      </p:cBhvr>
                                      <p:tavLst>
                                        <p:tav tm="0">
                                          <p:val>
                                            <p:fltVal val="0"/>
                                          </p:val>
                                        </p:tav>
                                        <p:tav tm="100000">
                                          <p:val>
                                            <p:strVal val="#ppt_w"/>
                                          </p:val>
                                        </p:tav>
                                      </p:tavLst>
                                    </p:anim>
                                    <p:anim calcmode="lin" valueType="num">
                                      <p:cBhvr>
                                        <p:cTn id="231" dur="500" fill="hold"/>
                                        <p:tgtEl>
                                          <p:spTgt spid="64"/>
                                        </p:tgtEl>
                                        <p:attrNameLst>
                                          <p:attrName>ppt_h</p:attrName>
                                        </p:attrNameLst>
                                      </p:cBhvr>
                                      <p:tavLst>
                                        <p:tav tm="0">
                                          <p:val>
                                            <p:fltVal val="0"/>
                                          </p:val>
                                        </p:tav>
                                        <p:tav tm="100000">
                                          <p:val>
                                            <p:strVal val="#ppt_h"/>
                                          </p:val>
                                        </p:tav>
                                      </p:tavLst>
                                    </p:anim>
                                    <p:animEffect transition="in" filter="fade">
                                      <p:cBhvr>
                                        <p:cTn id="232" dur="500"/>
                                        <p:tgtEl>
                                          <p:spTgt spid="64"/>
                                        </p:tgtEl>
                                      </p:cBhvr>
                                    </p:animEffect>
                                  </p:childTnLst>
                                </p:cTn>
                              </p:par>
                              <p:par>
                                <p:cTn id="233" presetID="53" presetClass="entr" presetSubtype="16" fill="hold" grpId="0" nodeType="withEffect">
                                  <p:stCondLst>
                                    <p:cond delay="2000"/>
                                  </p:stCondLst>
                                  <p:childTnLst>
                                    <p:set>
                                      <p:cBhvr>
                                        <p:cTn id="234" dur="1" fill="hold">
                                          <p:stCondLst>
                                            <p:cond delay="0"/>
                                          </p:stCondLst>
                                        </p:cTn>
                                        <p:tgtEl>
                                          <p:spTgt spid="65"/>
                                        </p:tgtEl>
                                        <p:attrNameLst>
                                          <p:attrName>style.visibility</p:attrName>
                                        </p:attrNameLst>
                                      </p:cBhvr>
                                      <p:to>
                                        <p:strVal val="visible"/>
                                      </p:to>
                                    </p:set>
                                    <p:anim calcmode="lin" valueType="num">
                                      <p:cBhvr>
                                        <p:cTn id="235" dur="500" fill="hold"/>
                                        <p:tgtEl>
                                          <p:spTgt spid="65"/>
                                        </p:tgtEl>
                                        <p:attrNameLst>
                                          <p:attrName>ppt_w</p:attrName>
                                        </p:attrNameLst>
                                      </p:cBhvr>
                                      <p:tavLst>
                                        <p:tav tm="0">
                                          <p:val>
                                            <p:fltVal val="0"/>
                                          </p:val>
                                        </p:tav>
                                        <p:tav tm="100000">
                                          <p:val>
                                            <p:strVal val="#ppt_w"/>
                                          </p:val>
                                        </p:tav>
                                      </p:tavLst>
                                    </p:anim>
                                    <p:anim calcmode="lin" valueType="num">
                                      <p:cBhvr>
                                        <p:cTn id="236" dur="500" fill="hold"/>
                                        <p:tgtEl>
                                          <p:spTgt spid="65"/>
                                        </p:tgtEl>
                                        <p:attrNameLst>
                                          <p:attrName>ppt_h</p:attrName>
                                        </p:attrNameLst>
                                      </p:cBhvr>
                                      <p:tavLst>
                                        <p:tav tm="0">
                                          <p:val>
                                            <p:fltVal val="0"/>
                                          </p:val>
                                        </p:tav>
                                        <p:tav tm="100000">
                                          <p:val>
                                            <p:strVal val="#ppt_h"/>
                                          </p:val>
                                        </p:tav>
                                      </p:tavLst>
                                    </p:anim>
                                    <p:animEffect transition="in" filter="fade">
                                      <p:cBhvr>
                                        <p:cTn id="237" dur="500"/>
                                        <p:tgtEl>
                                          <p:spTgt spid="65"/>
                                        </p:tgtEl>
                                      </p:cBhvr>
                                    </p:animEffect>
                                  </p:childTnLst>
                                </p:cTn>
                              </p:par>
                              <p:par>
                                <p:cTn id="238" presetID="53" presetClass="entr" presetSubtype="16" fill="hold" grpId="0" nodeType="withEffect">
                                  <p:stCondLst>
                                    <p:cond delay="2000"/>
                                  </p:stCondLst>
                                  <p:childTnLst>
                                    <p:set>
                                      <p:cBhvr>
                                        <p:cTn id="239" dur="1" fill="hold">
                                          <p:stCondLst>
                                            <p:cond delay="0"/>
                                          </p:stCondLst>
                                        </p:cTn>
                                        <p:tgtEl>
                                          <p:spTgt spid="66"/>
                                        </p:tgtEl>
                                        <p:attrNameLst>
                                          <p:attrName>style.visibility</p:attrName>
                                        </p:attrNameLst>
                                      </p:cBhvr>
                                      <p:to>
                                        <p:strVal val="visible"/>
                                      </p:to>
                                    </p:set>
                                    <p:anim calcmode="lin" valueType="num">
                                      <p:cBhvr>
                                        <p:cTn id="240" dur="500" fill="hold"/>
                                        <p:tgtEl>
                                          <p:spTgt spid="66"/>
                                        </p:tgtEl>
                                        <p:attrNameLst>
                                          <p:attrName>ppt_w</p:attrName>
                                        </p:attrNameLst>
                                      </p:cBhvr>
                                      <p:tavLst>
                                        <p:tav tm="0">
                                          <p:val>
                                            <p:fltVal val="0"/>
                                          </p:val>
                                        </p:tav>
                                        <p:tav tm="100000">
                                          <p:val>
                                            <p:strVal val="#ppt_w"/>
                                          </p:val>
                                        </p:tav>
                                      </p:tavLst>
                                    </p:anim>
                                    <p:anim calcmode="lin" valueType="num">
                                      <p:cBhvr>
                                        <p:cTn id="241" dur="500" fill="hold"/>
                                        <p:tgtEl>
                                          <p:spTgt spid="66"/>
                                        </p:tgtEl>
                                        <p:attrNameLst>
                                          <p:attrName>ppt_h</p:attrName>
                                        </p:attrNameLst>
                                      </p:cBhvr>
                                      <p:tavLst>
                                        <p:tav tm="0">
                                          <p:val>
                                            <p:fltVal val="0"/>
                                          </p:val>
                                        </p:tav>
                                        <p:tav tm="100000">
                                          <p:val>
                                            <p:strVal val="#ppt_h"/>
                                          </p:val>
                                        </p:tav>
                                      </p:tavLst>
                                    </p:anim>
                                    <p:animEffect transition="in" filter="fade">
                                      <p:cBhvr>
                                        <p:cTn id="242" dur="500"/>
                                        <p:tgtEl>
                                          <p:spTgt spid="66"/>
                                        </p:tgtEl>
                                      </p:cBhvr>
                                    </p:animEffect>
                                  </p:childTnLst>
                                </p:cTn>
                              </p:par>
                              <p:par>
                                <p:cTn id="243" presetID="53" presetClass="entr" presetSubtype="16" fill="hold" grpId="0" nodeType="withEffect">
                                  <p:stCondLst>
                                    <p:cond delay="2000"/>
                                  </p:stCondLst>
                                  <p:childTnLst>
                                    <p:set>
                                      <p:cBhvr>
                                        <p:cTn id="244" dur="1" fill="hold">
                                          <p:stCondLst>
                                            <p:cond delay="0"/>
                                          </p:stCondLst>
                                        </p:cTn>
                                        <p:tgtEl>
                                          <p:spTgt spid="67"/>
                                        </p:tgtEl>
                                        <p:attrNameLst>
                                          <p:attrName>style.visibility</p:attrName>
                                        </p:attrNameLst>
                                      </p:cBhvr>
                                      <p:to>
                                        <p:strVal val="visible"/>
                                      </p:to>
                                    </p:set>
                                    <p:anim calcmode="lin" valueType="num">
                                      <p:cBhvr>
                                        <p:cTn id="245" dur="500" fill="hold"/>
                                        <p:tgtEl>
                                          <p:spTgt spid="67"/>
                                        </p:tgtEl>
                                        <p:attrNameLst>
                                          <p:attrName>ppt_w</p:attrName>
                                        </p:attrNameLst>
                                      </p:cBhvr>
                                      <p:tavLst>
                                        <p:tav tm="0">
                                          <p:val>
                                            <p:fltVal val="0"/>
                                          </p:val>
                                        </p:tav>
                                        <p:tav tm="100000">
                                          <p:val>
                                            <p:strVal val="#ppt_w"/>
                                          </p:val>
                                        </p:tav>
                                      </p:tavLst>
                                    </p:anim>
                                    <p:anim calcmode="lin" valueType="num">
                                      <p:cBhvr>
                                        <p:cTn id="246" dur="500" fill="hold"/>
                                        <p:tgtEl>
                                          <p:spTgt spid="67"/>
                                        </p:tgtEl>
                                        <p:attrNameLst>
                                          <p:attrName>ppt_h</p:attrName>
                                        </p:attrNameLst>
                                      </p:cBhvr>
                                      <p:tavLst>
                                        <p:tav tm="0">
                                          <p:val>
                                            <p:fltVal val="0"/>
                                          </p:val>
                                        </p:tav>
                                        <p:tav tm="100000">
                                          <p:val>
                                            <p:strVal val="#ppt_h"/>
                                          </p:val>
                                        </p:tav>
                                      </p:tavLst>
                                    </p:anim>
                                    <p:animEffect transition="in" filter="fade">
                                      <p:cBhvr>
                                        <p:cTn id="247" dur="500"/>
                                        <p:tgtEl>
                                          <p:spTgt spid="67"/>
                                        </p:tgtEl>
                                      </p:cBhvr>
                                    </p:animEffect>
                                  </p:childTnLst>
                                </p:cTn>
                              </p:par>
                              <p:par>
                                <p:cTn id="248" presetID="53" presetClass="entr" presetSubtype="16" fill="hold" grpId="0" nodeType="withEffect">
                                  <p:stCondLst>
                                    <p:cond delay="2000"/>
                                  </p:stCondLst>
                                  <p:childTnLst>
                                    <p:set>
                                      <p:cBhvr>
                                        <p:cTn id="249" dur="1" fill="hold">
                                          <p:stCondLst>
                                            <p:cond delay="0"/>
                                          </p:stCondLst>
                                        </p:cTn>
                                        <p:tgtEl>
                                          <p:spTgt spid="68"/>
                                        </p:tgtEl>
                                        <p:attrNameLst>
                                          <p:attrName>style.visibility</p:attrName>
                                        </p:attrNameLst>
                                      </p:cBhvr>
                                      <p:to>
                                        <p:strVal val="visible"/>
                                      </p:to>
                                    </p:set>
                                    <p:anim calcmode="lin" valueType="num">
                                      <p:cBhvr>
                                        <p:cTn id="250" dur="500" fill="hold"/>
                                        <p:tgtEl>
                                          <p:spTgt spid="68"/>
                                        </p:tgtEl>
                                        <p:attrNameLst>
                                          <p:attrName>ppt_w</p:attrName>
                                        </p:attrNameLst>
                                      </p:cBhvr>
                                      <p:tavLst>
                                        <p:tav tm="0">
                                          <p:val>
                                            <p:fltVal val="0"/>
                                          </p:val>
                                        </p:tav>
                                        <p:tav tm="100000">
                                          <p:val>
                                            <p:strVal val="#ppt_w"/>
                                          </p:val>
                                        </p:tav>
                                      </p:tavLst>
                                    </p:anim>
                                    <p:anim calcmode="lin" valueType="num">
                                      <p:cBhvr>
                                        <p:cTn id="251" dur="500" fill="hold"/>
                                        <p:tgtEl>
                                          <p:spTgt spid="68"/>
                                        </p:tgtEl>
                                        <p:attrNameLst>
                                          <p:attrName>ppt_h</p:attrName>
                                        </p:attrNameLst>
                                      </p:cBhvr>
                                      <p:tavLst>
                                        <p:tav tm="0">
                                          <p:val>
                                            <p:fltVal val="0"/>
                                          </p:val>
                                        </p:tav>
                                        <p:tav tm="100000">
                                          <p:val>
                                            <p:strVal val="#ppt_h"/>
                                          </p:val>
                                        </p:tav>
                                      </p:tavLst>
                                    </p:anim>
                                    <p:animEffect transition="in" filter="fade">
                                      <p:cBhvr>
                                        <p:cTn id="252" dur="500"/>
                                        <p:tgtEl>
                                          <p:spTgt spid="68"/>
                                        </p:tgtEl>
                                      </p:cBhvr>
                                    </p:animEffect>
                                  </p:childTnLst>
                                </p:cTn>
                              </p:par>
                              <p:par>
                                <p:cTn id="253" presetID="53" presetClass="entr" presetSubtype="16" fill="hold" grpId="0" nodeType="withEffect">
                                  <p:stCondLst>
                                    <p:cond delay="2000"/>
                                  </p:stCondLst>
                                  <p:childTnLst>
                                    <p:set>
                                      <p:cBhvr>
                                        <p:cTn id="254" dur="1" fill="hold">
                                          <p:stCondLst>
                                            <p:cond delay="0"/>
                                          </p:stCondLst>
                                        </p:cTn>
                                        <p:tgtEl>
                                          <p:spTgt spid="69"/>
                                        </p:tgtEl>
                                        <p:attrNameLst>
                                          <p:attrName>style.visibility</p:attrName>
                                        </p:attrNameLst>
                                      </p:cBhvr>
                                      <p:to>
                                        <p:strVal val="visible"/>
                                      </p:to>
                                    </p:set>
                                    <p:anim calcmode="lin" valueType="num">
                                      <p:cBhvr>
                                        <p:cTn id="255" dur="500" fill="hold"/>
                                        <p:tgtEl>
                                          <p:spTgt spid="69"/>
                                        </p:tgtEl>
                                        <p:attrNameLst>
                                          <p:attrName>ppt_w</p:attrName>
                                        </p:attrNameLst>
                                      </p:cBhvr>
                                      <p:tavLst>
                                        <p:tav tm="0">
                                          <p:val>
                                            <p:fltVal val="0"/>
                                          </p:val>
                                        </p:tav>
                                        <p:tav tm="100000">
                                          <p:val>
                                            <p:strVal val="#ppt_w"/>
                                          </p:val>
                                        </p:tav>
                                      </p:tavLst>
                                    </p:anim>
                                    <p:anim calcmode="lin" valueType="num">
                                      <p:cBhvr>
                                        <p:cTn id="256" dur="500" fill="hold"/>
                                        <p:tgtEl>
                                          <p:spTgt spid="69"/>
                                        </p:tgtEl>
                                        <p:attrNameLst>
                                          <p:attrName>ppt_h</p:attrName>
                                        </p:attrNameLst>
                                      </p:cBhvr>
                                      <p:tavLst>
                                        <p:tav tm="0">
                                          <p:val>
                                            <p:fltVal val="0"/>
                                          </p:val>
                                        </p:tav>
                                        <p:tav tm="100000">
                                          <p:val>
                                            <p:strVal val="#ppt_h"/>
                                          </p:val>
                                        </p:tav>
                                      </p:tavLst>
                                    </p:anim>
                                    <p:animEffect transition="in" filter="fade">
                                      <p:cBhvr>
                                        <p:cTn id="257" dur="500"/>
                                        <p:tgtEl>
                                          <p:spTgt spid="69"/>
                                        </p:tgtEl>
                                      </p:cBhvr>
                                    </p:animEffect>
                                  </p:childTnLst>
                                </p:cTn>
                              </p:par>
                              <p:par>
                                <p:cTn id="258" presetID="53" presetClass="entr" presetSubtype="16" fill="hold" grpId="0" nodeType="withEffect">
                                  <p:stCondLst>
                                    <p:cond delay="2000"/>
                                  </p:stCondLst>
                                  <p:childTnLst>
                                    <p:set>
                                      <p:cBhvr>
                                        <p:cTn id="259" dur="1" fill="hold">
                                          <p:stCondLst>
                                            <p:cond delay="0"/>
                                          </p:stCondLst>
                                        </p:cTn>
                                        <p:tgtEl>
                                          <p:spTgt spid="70"/>
                                        </p:tgtEl>
                                        <p:attrNameLst>
                                          <p:attrName>style.visibility</p:attrName>
                                        </p:attrNameLst>
                                      </p:cBhvr>
                                      <p:to>
                                        <p:strVal val="visible"/>
                                      </p:to>
                                    </p:set>
                                    <p:anim calcmode="lin" valueType="num">
                                      <p:cBhvr>
                                        <p:cTn id="260" dur="500" fill="hold"/>
                                        <p:tgtEl>
                                          <p:spTgt spid="70"/>
                                        </p:tgtEl>
                                        <p:attrNameLst>
                                          <p:attrName>ppt_w</p:attrName>
                                        </p:attrNameLst>
                                      </p:cBhvr>
                                      <p:tavLst>
                                        <p:tav tm="0">
                                          <p:val>
                                            <p:fltVal val="0"/>
                                          </p:val>
                                        </p:tav>
                                        <p:tav tm="100000">
                                          <p:val>
                                            <p:strVal val="#ppt_w"/>
                                          </p:val>
                                        </p:tav>
                                      </p:tavLst>
                                    </p:anim>
                                    <p:anim calcmode="lin" valueType="num">
                                      <p:cBhvr>
                                        <p:cTn id="261" dur="500" fill="hold"/>
                                        <p:tgtEl>
                                          <p:spTgt spid="70"/>
                                        </p:tgtEl>
                                        <p:attrNameLst>
                                          <p:attrName>ppt_h</p:attrName>
                                        </p:attrNameLst>
                                      </p:cBhvr>
                                      <p:tavLst>
                                        <p:tav tm="0">
                                          <p:val>
                                            <p:fltVal val="0"/>
                                          </p:val>
                                        </p:tav>
                                        <p:tav tm="100000">
                                          <p:val>
                                            <p:strVal val="#ppt_h"/>
                                          </p:val>
                                        </p:tav>
                                      </p:tavLst>
                                    </p:anim>
                                    <p:animEffect transition="in" filter="fade">
                                      <p:cBhvr>
                                        <p:cTn id="262" dur="500"/>
                                        <p:tgtEl>
                                          <p:spTgt spid="70"/>
                                        </p:tgtEl>
                                      </p:cBhvr>
                                    </p:animEffect>
                                  </p:childTnLst>
                                </p:cTn>
                              </p:par>
                              <p:par>
                                <p:cTn id="263" presetID="53" presetClass="entr" presetSubtype="16" fill="hold" grpId="0" nodeType="withEffect">
                                  <p:stCondLst>
                                    <p:cond delay="2000"/>
                                  </p:stCondLst>
                                  <p:childTnLst>
                                    <p:set>
                                      <p:cBhvr>
                                        <p:cTn id="264" dur="1" fill="hold">
                                          <p:stCondLst>
                                            <p:cond delay="0"/>
                                          </p:stCondLst>
                                        </p:cTn>
                                        <p:tgtEl>
                                          <p:spTgt spid="71"/>
                                        </p:tgtEl>
                                        <p:attrNameLst>
                                          <p:attrName>style.visibility</p:attrName>
                                        </p:attrNameLst>
                                      </p:cBhvr>
                                      <p:to>
                                        <p:strVal val="visible"/>
                                      </p:to>
                                    </p:set>
                                    <p:anim calcmode="lin" valueType="num">
                                      <p:cBhvr>
                                        <p:cTn id="265" dur="500" fill="hold"/>
                                        <p:tgtEl>
                                          <p:spTgt spid="71"/>
                                        </p:tgtEl>
                                        <p:attrNameLst>
                                          <p:attrName>ppt_w</p:attrName>
                                        </p:attrNameLst>
                                      </p:cBhvr>
                                      <p:tavLst>
                                        <p:tav tm="0">
                                          <p:val>
                                            <p:fltVal val="0"/>
                                          </p:val>
                                        </p:tav>
                                        <p:tav tm="100000">
                                          <p:val>
                                            <p:strVal val="#ppt_w"/>
                                          </p:val>
                                        </p:tav>
                                      </p:tavLst>
                                    </p:anim>
                                    <p:anim calcmode="lin" valueType="num">
                                      <p:cBhvr>
                                        <p:cTn id="266" dur="500" fill="hold"/>
                                        <p:tgtEl>
                                          <p:spTgt spid="71"/>
                                        </p:tgtEl>
                                        <p:attrNameLst>
                                          <p:attrName>ppt_h</p:attrName>
                                        </p:attrNameLst>
                                      </p:cBhvr>
                                      <p:tavLst>
                                        <p:tav tm="0">
                                          <p:val>
                                            <p:fltVal val="0"/>
                                          </p:val>
                                        </p:tav>
                                        <p:tav tm="100000">
                                          <p:val>
                                            <p:strVal val="#ppt_h"/>
                                          </p:val>
                                        </p:tav>
                                      </p:tavLst>
                                    </p:anim>
                                    <p:animEffect transition="in" filter="fade">
                                      <p:cBhvr>
                                        <p:cTn id="26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10" grpId="0"/>
      <p:bldP spid="13" grpId="0"/>
      <p:bldP spid="14" grpId="0"/>
      <p:bldP spid="15" grpId="0"/>
      <p:bldP spid="16" grpId="0"/>
      <p:bldP spid="17" grpId="0"/>
      <p:bldP spid="18" grpId="0"/>
      <p:bldP spid="19" grpId="0"/>
      <p:bldP spid="20" grpId="0"/>
      <p:bldP spid="26" grpId="0" animBg="1"/>
      <p:bldP spid="28" grpId="0"/>
      <p:bldP spid="30" grpId="0"/>
      <p:bldP spid="31" grpId="0"/>
      <p:bldP spid="32" grpId="0"/>
      <p:bldP spid="33" grpId="0"/>
      <p:bldP spid="34" grpId="0"/>
      <p:bldP spid="35" grpId="0"/>
      <p:bldP spid="36" grpId="0"/>
      <p:bldP spid="37" grpId="0"/>
      <p:bldP spid="43" grpId="0" animBg="1"/>
      <p:bldP spid="45" grpId="0"/>
      <p:bldP spid="47" grpId="0"/>
      <p:bldP spid="48" grpId="0"/>
      <p:bldP spid="49" grpId="0"/>
      <p:bldP spid="50" grpId="0"/>
      <p:bldP spid="51" grpId="0"/>
      <p:bldP spid="52" grpId="0"/>
      <p:bldP spid="53" grpId="0"/>
      <p:bldP spid="54" grpId="0"/>
      <p:bldP spid="60" grpId="0" animBg="1"/>
      <p:bldP spid="62" grpId="0"/>
      <p:bldP spid="64" grpId="0"/>
      <p:bldP spid="65" grpId="0"/>
      <p:bldP spid="66" grpId="0"/>
      <p:bldP spid="67" grpId="0"/>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2456" y="170507"/>
            <a:ext cx="321695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单击此处添加标题内容</a:t>
            </a:r>
          </a:p>
        </p:txBody>
      </p:sp>
      <p:sp>
        <p:nvSpPr>
          <p:cNvPr id="3" name="Freeform 42"/>
          <p:cNvSpPr/>
          <p:nvPr/>
        </p:nvSpPr>
        <p:spPr bwMode="auto">
          <a:xfrm>
            <a:off x="1895728" y="13559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4" name="Freeform 42"/>
          <p:cNvSpPr/>
          <p:nvPr/>
        </p:nvSpPr>
        <p:spPr bwMode="auto">
          <a:xfrm flipH="1">
            <a:off x="4921582" y="13559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5" name="Freeform 42"/>
          <p:cNvSpPr/>
          <p:nvPr/>
        </p:nvSpPr>
        <p:spPr bwMode="auto">
          <a:xfrm flipV="1">
            <a:off x="1895728" y="3854539"/>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6" name="Freeform 42"/>
          <p:cNvSpPr/>
          <p:nvPr/>
        </p:nvSpPr>
        <p:spPr bwMode="auto">
          <a:xfrm flipH="1" flipV="1">
            <a:off x="4921582" y="3854539"/>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7" name="TextBox 33"/>
          <p:cNvSpPr txBox="1">
            <a:spLocks noChangeArrowheads="1"/>
          </p:cNvSpPr>
          <p:nvPr/>
        </p:nvSpPr>
        <p:spPr bwMode="auto">
          <a:xfrm>
            <a:off x="3045530" y="2763078"/>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solidFill>
                  <a:schemeClr val="tx1">
                    <a:lumMod val="75000"/>
                    <a:lumOff val="25000"/>
                  </a:schemeClr>
                </a:solidFill>
                <a:latin typeface="微软雅黑" panose="020B0503020204020204" pitchFamily="34" charset="-122"/>
              </a:rPr>
              <a:t>20XX</a:t>
            </a:r>
            <a:r>
              <a:rPr lang="zh-CN" altLang="en-US" sz="1800" b="1" dirty="0">
                <a:solidFill>
                  <a:schemeClr val="tx1">
                    <a:lumMod val="75000"/>
                    <a:lumOff val="25000"/>
                  </a:schemeClr>
                </a:solidFill>
                <a:latin typeface="微软雅黑" panose="020B0503020204020204" pitchFamily="34" charset="-122"/>
              </a:rPr>
              <a:t>年</a:t>
            </a:r>
            <a:r>
              <a:rPr lang="en-US" altLang="zh-CN" sz="1800" b="1" dirty="0">
                <a:solidFill>
                  <a:schemeClr val="tx1">
                    <a:lumMod val="75000"/>
                    <a:lumOff val="25000"/>
                  </a:schemeClr>
                </a:solidFill>
                <a:latin typeface="微软雅黑" panose="020B0503020204020204" pitchFamily="34" charset="-122"/>
              </a:rPr>
              <a:t>X</a:t>
            </a:r>
            <a:r>
              <a:rPr lang="zh-CN" altLang="en-US" sz="1800" b="1" dirty="0">
                <a:solidFill>
                  <a:schemeClr val="tx1">
                    <a:lumMod val="75000"/>
                    <a:lumOff val="25000"/>
                  </a:schemeClr>
                </a:solidFill>
                <a:latin typeface="微软雅黑" panose="020B0503020204020204" pitchFamily="34" charset="-122"/>
              </a:rPr>
              <a:t>月，我们的工作简述</a:t>
            </a:r>
          </a:p>
        </p:txBody>
      </p:sp>
      <p:grpSp>
        <p:nvGrpSpPr>
          <p:cNvPr id="8" name="组合 34"/>
          <p:cNvGrpSpPr/>
          <p:nvPr/>
        </p:nvGrpSpPr>
        <p:grpSpPr bwMode="auto">
          <a:xfrm>
            <a:off x="1475656" y="1857133"/>
            <a:ext cx="865134" cy="866574"/>
            <a:chOff x="0" y="0"/>
            <a:chExt cx="1154113" cy="1155699"/>
          </a:xfrm>
          <a:solidFill>
            <a:schemeClr val="bg1">
              <a:lumMod val="65000"/>
            </a:schemeClr>
          </a:solidFill>
        </p:grpSpPr>
        <p:sp>
          <p:nvSpPr>
            <p:cNvPr id="9" name="Oval 30"/>
            <p:cNvSpPr>
              <a:spLocks noChangeArrowheads="1"/>
            </p:cNvSpPr>
            <p:nvPr/>
          </p:nvSpPr>
          <p:spPr bwMode="auto">
            <a:xfrm>
              <a:off x="0" y="0"/>
              <a:ext cx="1154113" cy="1155699"/>
            </a:xfrm>
            <a:prstGeom prst="ellipse">
              <a:avLst/>
            </a:prstGeom>
            <a:solidFill>
              <a:schemeClr val="accent2"/>
            </a:solidFill>
            <a:ln w="381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1" name="组合 37"/>
          <p:cNvGrpSpPr/>
          <p:nvPr/>
        </p:nvGrpSpPr>
        <p:grpSpPr bwMode="auto">
          <a:xfrm>
            <a:off x="1494696" y="3037959"/>
            <a:ext cx="865134" cy="866575"/>
            <a:chOff x="0" y="0"/>
            <a:chExt cx="1154113" cy="1155699"/>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solidFill>
              <a:schemeClr val="accent2"/>
            </a:solidFill>
            <a:ln w="381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4" name="Freeform 35"/>
            <p:cNvSpPr>
              <a:spLocks noEditPoints="1"/>
            </p:cNvSpPr>
            <p:nvPr/>
          </p:nvSpPr>
          <p:spPr bwMode="auto">
            <a:xfrm>
              <a:off x="315913" y="169860"/>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5" name="组合 40"/>
          <p:cNvGrpSpPr/>
          <p:nvPr/>
        </p:nvGrpSpPr>
        <p:grpSpPr bwMode="auto">
          <a:xfrm>
            <a:off x="6887471" y="1880940"/>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solidFill>
              <a:schemeClr val="accent2"/>
            </a:solidFill>
            <a:ln w="381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8" name="组合 43"/>
          <p:cNvGrpSpPr/>
          <p:nvPr/>
        </p:nvGrpSpPr>
        <p:grpSpPr bwMode="auto">
          <a:xfrm>
            <a:off x="6923171" y="3060576"/>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solidFill>
              <a:schemeClr val="accent2"/>
            </a:solidFill>
            <a:ln w="38100">
              <a:noFill/>
              <a:round/>
            </a:ln>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
        <p:nvSpPr>
          <p:cNvPr id="21" name="TextBox 46"/>
          <p:cNvSpPr txBox="1">
            <a:spLocks noChangeArrowheads="1"/>
          </p:cNvSpPr>
          <p:nvPr/>
        </p:nvSpPr>
        <p:spPr bwMode="auto">
          <a:xfrm>
            <a:off x="2412189" y="1016746"/>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lumMod val="75000"/>
                    <a:lumOff val="25000"/>
                  </a:schemeClr>
                </a:solidFill>
                <a:latin typeface="微软雅黑" panose="020B0503020204020204" pitchFamily="34" charset="-122"/>
              </a:rPr>
              <a:t>添加标题</a:t>
            </a:r>
            <a:endParaRPr lang="en-US" altLang="zh-CN" sz="1400" b="1" dirty="0">
              <a:solidFill>
                <a:schemeClr val="tx1">
                  <a:lumMod val="75000"/>
                  <a:lumOff val="25000"/>
                </a:schemeClr>
              </a:solidFill>
              <a:latin typeface="微软雅黑" panose="020B0503020204020204" pitchFamily="34" charset="-122"/>
            </a:endParaRPr>
          </a:p>
        </p:txBody>
      </p:sp>
      <p:sp>
        <p:nvSpPr>
          <p:cNvPr id="22" name="TextBox 47"/>
          <p:cNvSpPr txBox="1">
            <a:spLocks noChangeArrowheads="1"/>
          </p:cNvSpPr>
          <p:nvPr/>
        </p:nvSpPr>
        <p:spPr bwMode="auto">
          <a:xfrm>
            <a:off x="2355070" y="1403609"/>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lumMod val="75000"/>
                    <a:lumOff val="25000"/>
                  </a:schemeClr>
                </a:solidFill>
                <a:latin typeface="微软雅黑" panose="020B0503020204020204" pitchFamily="3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478505" y="1016746"/>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pitchFamily="34" charset="-122"/>
              </a:rPr>
              <a:t>添加标题</a:t>
            </a:r>
            <a:endParaRPr lang="en-US" altLang="zh-CN" sz="1400" b="1">
              <a:solidFill>
                <a:schemeClr val="tx1">
                  <a:lumMod val="75000"/>
                  <a:lumOff val="25000"/>
                </a:schemeClr>
              </a:solidFill>
              <a:latin typeface="微软雅黑" panose="020B0503020204020204" pitchFamily="34" charset="-122"/>
            </a:endParaRPr>
          </a:p>
        </p:txBody>
      </p:sp>
      <p:sp>
        <p:nvSpPr>
          <p:cNvPr id="24" name="TextBox 49"/>
          <p:cNvSpPr txBox="1">
            <a:spLocks noChangeArrowheads="1"/>
          </p:cNvSpPr>
          <p:nvPr/>
        </p:nvSpPr>
        <p:spPr bwMode="auto">
          <a:xfrm>
            <a:off x="4926342" y="1403609"/>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pitchFamily="3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412189" y="4447333"/>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lumMod val="75000"/>
                    <a:lumOff val="25000"/>
                  </a:schemeClr>
                </a:solidFill>
                <a:latin typeface="微软雅黑" panose="020B0503020204020204" pitchFamily="34" charset="-122"/>
              </a:rPr>
              <a:t>添加标题</a:t>
            </a:r>
            <a:endParaRPr lang="en-US" altLang="zh-CN" sz="1400" b="1">
              <a:solidFill>
                <a:schemeClr val="tx1">
                  <a:lumMod val="75000"/>
                  <a:lumOff val="25000"/>
                </a:schemeClr>
              </a:solidFill>
              <a:latin typeface="微软雅黑" panose="020B0503020204020204" pitchFamily="34" charset="-122"/>
            </a:endParaRPr>
          </a:p>
        </p:txBody>
      </p:sp>
      <p:sp>
        <p:nvSpPr>
          <p:cNvPr id="26" name="TextBox 51"/>
          <p:cNvSpPr txBox="1">
            <a:spLocks noChangeArrowheads="1"/>
          </p:cNvSpPr>
          <p:nvPr/>
        </p:nvSpPr>
        <p:spPr bwMode="auto">
          <a:xfrm>
            <a:off x="2355070" y="3493863"/>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lumMod val="75000"/>
                    <a:lumOff val="25000"/>
                  </a:schemeClr>
                </a:solidFill>
                <a:latin typeface="微软雅黑" panose="020B0503020204020204" pitchFamily="3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478505" y="4447333"/>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pitchFamily="34" charset="-122"/>
              </a:rPr>
              <a:t>添加标题</a:t>
            </a:r>
            <a:endParaRPr lang="en-US" altLang="zh-CN" sz="1400" b="1">
              <a:solidFill>
                <a:schemeClr val="tx1">
                  <a:lumMod val="75000"/>
                  <a:lumOff val="25000"/>
                </a:schemeClr>
              </a:solidFill>
              <a:latin typeface="微软雅黑" panose="020B0503020204020204" pitchFamily="34" charset="-122"/>
            </a:endParaRPr>
          </a:p>
        </p:txBody>
      </p:sp>
      <p:sp>
        <p:nvSpPr>
          <p:cNvPr id="28" name="TextBox 53"/>
          <p:cNvSpPr txBox="1">
            <a:spLocks noChangeArrowheads="1"/>
          </p:cNvSpPr>
          <p:nvPr/>
        </p:nvSpPr>
        <p:spPr bwMode="auto">
          <a:xfrm>
            <a:off x="4926342" y="3493863"/>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pitchFamily="34" charset="-122"/>
              </a:rPr>
              <a:t>这里可以添加主要内容这里可以添加主要内容这里可以添加主要内容这里可以添加主要内容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7"/>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18"/>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8"/>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11"/>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15"/>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4" grpId="0" animBg="1"/>
      <p:bldP spid="5" grpId="0" animBg="1"/>
      <p:bldP spid="6" grpId="0" animBg="1"/>
      <p:bldP spid="7"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c9719569bc9348bfd6bb250596c5ffe2e396d53"/>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1F497D"/>
      </a:dk2>
      <a:lt2>
        <a:srgbClr val="EEECE1"/>
      </a:lt2>
      <a:accent1>
        <a:srgbClr val="4F81BD"/>
      </a:accent1>
      <a:accent2>
        <a:srgbClr val="0C307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4898</Words>
  <Application>Microsoft Office PowerPoint</Application>
  <PresentationFormat>全屏显示(16:9)</PresentationFormat>
  <Paragraphs>518</Paragraphs>
  <Slides>45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Adobe 黑体 Std R</vt:lpstr>
      <vt:lpstr>Batang</vt:lpstr>
      <vt:lpstr>DFGothic-EB</vt:lpstr>
      <vt:lpstr>DIN-BoldItalic</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cp:revision>
  <dcterms:created xsi:type="dcterms:W3CDTF">2016-01-17T06:54:00Z</dcterms:created>
  <dcterms:modified xsi:type="dcterms:W3CDTF">2021-01-06T00:55:30Z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